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4"/>
  </p:sldMasterIdLst>
  <p:notesMasterIdLst>
    <p:notesMasterId r:id="rId6"/>
  </p:notesMasterIdLst>
  <p:handoutMasterIdLst>
    <p:handoutMasterId r:id="rId7"/>
  </p:handoutMasterIdLst>
  <p:sldIdLst>
    <p:sldId id="257" r:id="rId5"/>
  </p:sldIdLst>
  <p:sldSz cx="18288000" cy="10287000"/>
  <p:notesSz cx="6858000" cy="9144000"/>
  <p:defaultTextStyle>
    <a:defPPr>
      <a:defRPr lang="en-US"/>
    </a:defPPr>
    <a:lvl1pPr marL="0" algn="l" defTabSz="1635955" rtl="0" eaLnBrk="1" latinLnBrk="0" hangingPunct="1">
      <a:defRPr sz="3221" kern="1200">
        <a:solidFill>
          <a:schemeClr val="tx1"/>
        </a:solidFill>
        <a:latin typeface="+mn-lt"/>
        <a:ea typeface="+mn-ea"/>
        <a:cs typeface="+mn-cs"/>
      </a:defRPr>
    </a:lvl1pPr>
    <a:lvl2pPr marL="817978" algn="l" defTabSz="1635955" rtl="0" eaLnBrk="1" latinLnBrk="0" hangingPunct="1">
      <a:defRPr sz="3221" kern="1200">
        <a:solidFill>
          <a:schemeClr val="tx1"/>
        </a:solidFill>
        <a:latin typeface="+mn-lt"/>
        <a:ea typeface="+mn-ea"/>
        <a:cs typeface="+mn-cs"/>
      </a:defRPr>
    </a:lvl2pPr>
    <a:lvl3pPr marL="1635955" algn="l" defTabSz="1635955" rtl="0" eaLnBrk="1" latinLnBrk="0" hangingPunct="1">
      <a:defRPr sz="3221" kern="1200">
        <a:solidFill>
          <a:schemeClr val="tx1"/>
        </a:solidFill>
        <a:latin typeface="+mn-lt"/>
        <a:ea typeface="+mn-ea"/>
        <a:cs typeface="+mn-cs"/>
      </a:defRPr>
    </a:lvl3pPr>
    <a:lvl4pPr marL="2453933" algn="l" defTabSz="1635955" rtl="0" eaLnBrk="1" latinLnBrk="0" hangingPunct="1">
      <a:defRPr sz="3221" kern="1200">
        <a:solidFill>
          <a:schemeClr val="tx1"/>
        </a:solidFill>
        <a:latin typeface="+mn-lt"/>
        <a:ea typeface="+mn-ea"/>
        <a:cs typeface="+mn-cs"/>
      </a:defRPr>
    </a:lvl4pPr>
    <a:lvl5pPr marL="3271911" algn="l" defTabSz="1635955" rtl="0" eaLnBrk="1" latinLnBrk="0" hangingPunct="1">
      <a:defRPr sz="3221" kern="1200">
        <a:solidFill>
          <a:schemeClr val="tx1"/>
        </a:solidFill>
        <a:latin typeface="+mn-lt"/>
        <a:ea typeface="+mn-ea"/>
        <a:cs typeface="+mn-cs"/>
      </a:defRPr>
    </a:lvl5pPr>
    <a:lvl6pPr marL="4089887" algn="l" defTabSz="1635955" rtl="0" eaLnBrk="1" latinLnBrk="0" hangingPunct="1">
      <a:defRPr sz="3221" kern="1200">
        <a:solidFill>
          <a:schemeClr val="tx1"/>
        </a:solidFill>
        <a:latin typeface="+mn-lt"/>
        <a:ea typeface="+mn-ea"/>
        <a:cs typeface="+mn-cs"/>
      </a:defRPr>
    </a:lvl6pPr>
    <a:lvl7pPr marL="4907866" algn="l" defTabSz="1635955" rtl="0" eaLnBrk="1" latinLnBrk="0" hangingPunct="1">
      <a:defRPr sz="3221" kern="1200">
        <a:solidFill>
          <a:schemeClr val="tx1"/>
        </a:solidFill>
        <a:latin typeface="+mn-lt"/>
        <a:ea typeface="+mn-ea"/>
        <a:cs typeface="+mn-cs"/>
      </a:defRPr>
    </a:lvl7pPr>
    <a:lvl8pPr marL="5725844" algn="l" defTabSz="1635955" rtl="0" eaLnBrk="1" latinLnBrk="0" hangingPunct="1">
      <a:defRPr sz="3221" kern="1200">
        <a:solidFill>
          <a:schemeClr val="tx1"/>
        </a:solidFill>
        <a:latin typeface="+mn-lt"/>
        <a:ea typeface="+mn-ea"/>
        <a:cs typeface="+mn-cs"/>
      </a:defRPr>
    </a:lvl8pPr>
    <a:lvl9pPr marL="6543820" algn="l" defTabSz="1635955" rtl="0" eaLnBrk="1" latinLnBrk="0" hangingPunct="1">
      <a:defRPr sz="322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2" userDrawn="1">
          <p15:clr>
            <a:srgbClr val="A4A3A4"/>
          </p15:clr>
        </p15:guide>
        <p15:guide id="2" pos="57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BCB40A-7F6E-13A8-B968-C9A037E9A2FB}" name="Michelle Mancher" initials="MM" userId="Michelle Mancher" providerId="None"/>
  <p188:author id="{357DA460-B642-BEAB-94E8-A0D0324558CB}" name="Charles Kent" initials="CK" userId="S::charles.kent@primeglobalpeople.com::a2eb7242-d3b0-4b35-90b5-43a02f52ca1c" providerId="AD"/>
  <p188:author id="{F844A56E-36A7-A3D3-9F85-E829583DBE59}" name="Rosie Henderson" initials="RH" userId="S::Rosie.Henderson@primeglobalpeople.com::45e78c19-87dc-48bb-a4c9-590760780d6d" providerId="AD"/>
  <p188:author id="{4DACA274-CCEE-7487-F9C3-608662C07618}" name="Valerie Moss" initials="VM" userId="Valerie Moss" providerId="None"/>
  <p188:author id="{6E7BF28B-EA7F-840C-6863-AEF2F60C990F}" name="Phil Long" initials="PL" userId="Phil Long"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CEAFF"/>
    <a:srgbClr val="0000C9"/>
    <a:srgbClr val="E6F4FF"/>
    <a:srgbClr val="F8DF5A"/>
    <a:srgbClr val="F49C34"/>
    <a:srgbClr val="0095FF"/>
    <a:srgbClr val="002BE2"/>
    <a:srgbClr val="0DBDBA"/>
    <a:srgbClr val="00004C"/>
    <a:srgbClr val="64BB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32" autoAdjust="0"/>
    <p:restoredTop sz="95157" autoAdjust="0"/>
  </p:normalViewPr>
  <p:slideViewPr>
    <p:cSldViewPr snapToGrid="0" showGuides="1">
      <p:cViewPr varScale="1">
        <p:scale>
          <a:sx n="71" d="100"/>
          <a:sy n="71" d="100"/>
        </p:scale>
        <p:origin x="1368" y="66"/>
      </p:cViewPr>
      <p:guideLst>
        <p:guide orient="horz" pos="522"/>
        <p:guide pos="57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220" d="100"/>
          <a:sy n="220" d="100"/>
        </p:scale>
        <p:origin x="960" y="-109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8501ED-CF46-9DCA-B7B2-1DF1F351F78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391255E7-84E0-F1D1-DD95-6290C61D89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799505D-BDA0-4BA9-9248-2C0FF800858A}" type="datetimeFigureOut">
              <a:rPr lang="en-GB" smtClean="0"/>
              <a:t>22/11/2024</a:t>
            </a:fld>
            <a:endParaRPr lang="en-GB" dirty="0"/>
          </a:p>
        </p:txBody>
      </p:sp>
      <p:sp>
        <p:nvSpPr>
          <p:cNvPr id="4" name="Footer Placeholder 3">
            <a:extLst>
              <a:ext uri="{FF2B5EF4-FFF2-40B4-BE49-F238E27FC236}">
                <a16:creationId xmlns:a16="http://schemas.microsoft.com/office/drawing/2014/main" id="{46D76CB2-2446-51F4-9578-B1FD548B157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53E7E5A3-8B7F-8F56-2A2A-A4C750EB54D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D4175A-298A-4624-8750-61C52A3C4CDA}" type="slidenum">
              <a:rPr lang="en-GB" smtClean="0"/>
              <a:t>‹#›</a:t>
            </a:fld>
            <a:endParaRPr lang="en-GB" dirty="0"/>
          </a:p>
        </p:txBody>
      </p:sp>
    </p:spTree>
    <p:extLst>
      <p:ext uri="{BB962C8B-B14F-4D97-AF65-F5344CB8AC3E}">
        <p14:creationId xmlns:p14="http://schemas.microsoft.com/office/powerpoint/2010/main" val="3661836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5856B9-C79E-4DEA-A755-F7BA5CDE2200}" type="datetimeFigureOut">
              <a:rPr lang="en-GB" smtClean="0"/>
              <a:t>22/11/2024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76FB8-44F8-422B-8967-E852CF477E8C}" type="slidenum">
              <a:rPr lang="en-GB" smtClean="0"/>
              <a:t>‹#›</a:t>
            </a:fld>
            <a:endParaRPr lang="en-GB" dirty="0"/>
          </a:p>
        </p:txBody>
      </p:sp>
    </p:spTree>
    <p:extLst>
      <p:ext uri="{BB962C8B-B14F-4D97-AF65-F5344CB8AC3E}">
        <p14:creationId xmlns:p14="http://schemas.microsoft.com/office/powerpoint/2010/main" val="3618200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076FB8-44F8-422B-8967-E852CF477E8C}" type="slidenum">
              <a:rPr lang="en-GB" smtClean="0"/>
              <a:t>1</a:t>
            </a:fld>
            <a:endParaRPr lang="en-GB" dirty="0"/>
          </a:p>
        </p:txBody>
      </p:sp>
    </p:spTree>
    <p:extLst>
      <p:ext uri="{BB962C8B-B14F-4D97-AF65-F5344CB8AC3E}">
        <p14:creationId xmlns:p14="http://schemas.microsoft.com/office/powerpoint/2010/main" val="3413886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4-Column">
    <p:spTree>
      <p:nvGrpSpPr>
        <p:cNvPr id="1" name=""/>
        <p:cNvGrpSpPr/>
        <p:nvPr/>
      </p:nvGrpSpPr>
      <p:grpSpPr>
        <a:xfrm>
          <a:off x="0" y="0"/>
          <a:ext cx="0" cy="0"/>
          <a:chOff x="0" y="0"/>
          <a:chExt cx="0" cy="0"/>
        </a:xfrm>
      </p:grpSpPr>
      <p:sp>
        <p:nvSpPr>
          <p:cNvPr id="17" name="bg object 17"/>
          <p:cNvSpPr/>
          <p:nvPr/>
        </p:nvSpPr>
        <p:spPr>
          <a:xfrm>
            <a:off x="2" y="2"/>
            <a:ext cx="5045663" cy="10287000"/>
          </a:xfrm>
          <a:custGeom>
            <a:avLst/>
            <a:gdLst/>
            <a:ahLst/>
            <a:cxnLst/>
            <a:rect l="l" t="t" r="r" b="b"/>
            <a:pathLst>
              <a:path w="5546725" h="11318875">
                <a:moveTo>
                  <a:pt x="5546144" y="0"/>
                </a:moveTo>
                <a:lnTo>
                  <a:pt x="0" y="0"/>
                </a:lnTo>
                <a:lnTo>
                  <a:pt x="0" y="11318661"/>
                </a:lnTo>
                <a:lnTo>
                  <a:pt x="5546144" y="11318661"/>
                </a:lnTo>
                <a:lnTo>
                  <a:pt x="5546144" y="0"/>
                </a:lnTo>
                <a:close/>
              </a:path>
            </a:pathLst>
          </a:custGeom>
          <a:solidFill>
            <a:srgbClr val="0000C8"/>
          </a:solidFill>
        </p:spPr>
        <p:txBody>
          <a:bodyPr wrap="square" lIns="0" tIns="0" rIns="0" bIns="0" rtlCol="0"/>
          <a:lstStyle/>
          <a:p>
            <a:endParaRPr sz="2665" dirty="0"/>
          </a:p>
        </p:txBody>
      </p:sp>
      <p:sp>
        <p:nvSpPr>
          <p:cNvPr id="3" name="Holder 3"/>
          <p:cNvSpPr>
            <a:spLocks noGrp="1"/>
          </p:cNvSpPr>
          <p:nvPr>
            <p:ph type="dt" sz="half" idx="6"/>
          </p:nvPr>
        </p:nvSpPr>
        <p:spPr>
          <a:xfrm>
            <a:off x="874018" y="9986870"/>
            <a:ext cx="3266539" cy="120931"/>
          </a:xfrm>
          <a:prstGeom prst="rect">
            <a:avLst/>
          </a:prstGeom>
        </p:spPr>
        <p:txBody>
          <a:bodyPr lIns="0" tIns="0" rIns="0" bIns="0"/>
          <a:lstStyle>
            <a:lvl1pPr>
              <a:defRPr sz="786" b="0" i="0">
                <a:solidFill>
                  <a:schemeClr val="bg1"/>
                </a:solidFill>
                <a:latin typeface="Arial" panose="020B0604020202020204" pitchFamily="34" charset="0"/>
                <a:cs typeface="Arial" panose="020B0604020202020204" pitchFamily="34" charset="0"/>
              </a:defRPr>
            </a:lvl1pPr>
          </a:lstStyle>
          <a:p>
            <a:pPr marL="10508">
              <a:spcBef>
                <a:spcPts val="128"/>
              </a:spcBef>
            </a:pPr>
            <a:r>
              <a:rPr lang="en-US" spc="-4" dirty="0"/>
              <a:t>Presented</a:t>
            </a:r>
            <a:r>
              <a:rPr lang="en-US" spc="-8" dirty="0"/>
              <a:t> at</a:t>
            </a:r>
            <a:r>
              <a:rPr lang="en-US" spc="-4" dirty="0"/>
              <a:t> the</a:t>
            </a:r>
            <a:r>
              <a:rPr lang="en-US" spc="-8" dirty="0"/>
              <a:t> </a:t>
            </a:r>
            <a:r>
              <a:rPr lang="en-US" spc="-4" dirty="0"/>
              <a:t>Congress </a:t>
            </a:r>
            <a:r>
              <a:rPr lang="en-US" spc="-8" dirty="0"/>
              <a:t>Title</a:t>
            </a:r>
            <a:r>
              <a:rPr lang="en-US" spc="4" dirty="0"/>
              <a:t> </a:t>
            </a:r>
            <a:r>
              <a:rPr lang="en-US" spc="-4" dirty="0"/>
              <a:t>•</a:t>
            </a:r>
            <a:r>
              <a:rPr lang="en-US" dirty="0"/>
              <a:t> </a:t>
            </a:r>
            <a:r>
              <a:rPr lang="en-US" spc="-8" dirty="0"/>
              <a:t>Month </a:t>
            </a:r>
            <a:r>
              <a:rPr lang="en-US" spc="-4" dirty="0"/>
              <a:t>##–##, 2021</a:t>
            </a:r>
            <a:r>
              <a:rPr lang="en-US" dirty="0"/>
              <a:t> </a:t>
            </a:r>
            <a:r>
              <a:rPr lang="en-US" spc="-4" dirty="0"/>
              <a:t>•</a:t>
            </a:r>
            <a:r>
              <a:rPr lang="en-US" dirty="0"/>
              <a:t> </a:t>
            </a:r>
            <a:r>
              <a:rPr lang="en-US" spc="-8" dirty="0"/>
              <a:t>Virtual</a:t>
            </a:r>
          </a:p>
        </p:txBody>
      </p:sp>
    </p:spTree>
    <p:extLst>
      <p:ext uri="{BB962C8B-B14F-4D97-AF65-F5344CB8AC3E}">
        <p14:creationId xmlns:p14="http://schemas.microsoft.com/office/powerpoint/2010/main" val="2454727482"/>
      </p:ext>
    </p:extLst>
  </p:cSld>
  <p:clrMapOvr>
    <a:masterClrMapping/>
  </p:clrMapOvr>
  <p:extLst>
    <p:ext uri="{DCECCB84-F9BA-43D5-87BE-67443E8EF086}">
      <p15:sldGuideLst xmlns:p15="http://schemas.microsoft.com/office/powerpoint/2012/main">
        <p15:guide id="1" orient="horz" pos="6768">
          <p15:clr>
            <a:srgbClr val="FBAE40"/>
          </p15:clr>
        </p15:guide>
        <p15:guide id="2" pos="2997" userDrawn="1">
          <p15:clr>
            <a:srgbClr val="FBAE40"/>
          </p15:clr>
        </p15:guide>
        <p15:guide id="3" pos="5858" userDrawn="1">
          <p15:clr>
            <a:srgbClr val="FBAE40"/>
          </p15:clr>
        </p15:guide>
        <p15:guide id="4" pos="8588" userDrawn="1">
          <p15:clr>
            <a:srgbClr val="FBAE40"/>
          </p15:clr>
        </p15:guide>
        <p15:guide id="5" pos="6086" userDrawn="1">
          <p15:clr>
            <a:srgbClr val="FBAE40"/>
          </p15:clr>
        </p15:guide>
        <p15:guide id="6" pos="8816" userDrawn="1">
          <p15:clr>
            <a:srgbClr val="FBAE40"/>
          </p15:clr>
        </p15:guide>
        <p15:guide id="7" pos="335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ustom">
    <p:spTree>
      <p:nvGrpSpPr>
        <p:cNvPr id="1" name=""/>
        <p:cNvGrpSpPr/>
        <p:nvPr/>
      </p:nvGrpSpPr>
      <p:grpSpPr>
        <a:xfrm>
          <a:off x="0" y="0"/>
          <a:ext cx="0" cy="0"/>
          <a:chOff x="0" y="0"/>
          <a:chExt cx="0" cy="0"/>
        </a:xfrm>
      </p:grpSpPr>
      <p:sp>
        <p:nvSpPr>
          <p:cNvPr id="17" name="bg object 17"/>
          <p:cNvSpPr/>
          <p:nvPr/>
        </p:nvSpPr>
        <p:spPr>
          <a:xfrm>
            <a:off x="2" y="2"/>
            <a:ext cx="5045663" cy="10287000"/>
          </a:xfrm>
          <a:custGeom>
            <a:avLst/>
            <a:gdLst/>
            <a:ahLst/>
            <a:cxnLst/>
            <a:rect l="l" t="t" r="r" b="b"/>
            <a:pathLst>
              <a:path w="5546725" h="11318875">
                <a:moveTo>
                  <a:pt x="5546144" y="0"/>
                </a:moveTo>
                <a:lnTo>
                  <a:pt x="0" y="0"/>
                </a:lnTo>
                <a:lnTo>
                  <a:pt x="0" y="11318661"/>
                </a:lnTo>
                <a:lnTo>
                  <a:pt x="5546144" y="11318661"/>
                </a:lnTo>
                <a:lnTo>
                  <a:pt x="5546144" y="0"/>
                </a:lnTo>
                <a:close/>
              </a:path>
            </a:pathLst>
          </a:custGeom>
          <a:solidFill>
            <a:srgbClr val="0000C8"/>
          </a:solidFill>
        </p:spPr>
        <p:txBody>
          <a:bodyPr wrap="square" lIns="0" tIns="0" rIns="0" bIns="0" rtlCol="0"/>
          <a:lstStyle/>
          <a:p>
            <a:endParaRPr sz="2665" dirty="0"/>
          </a:p>
        </p:txBody>
      </p:sp>
      <p:sp>
        <p:nvSpPr>
          <p:cNvPr id="3" name="Holder 3"/>
          <p:cNvSpPr>
            <a:spLocks noGrp="1"/>
          </p:cNvSpPr>
          <p:nvPr>
            <p:ph type="dt" sz="half" idx="6"/>
          </p:nvPr>
        </p:nvSpPr>
        <p:spPr>
          <a:xfrm>
            <a:off x="874018" y="9986870"/>
            <a:ext cx="3266539" cy="120931"/>
          </a:xfrm>
          <a:prstGeom prst="rect">
            <a:avLst/>
          </a:prstGeom>
        </p:spPr>
        <p:txBody>
          <a:bodyPr lIns="0" tIns="0" rIns="0" bIns="0"/>
          <a:lstStyle>
            <a:lvl1pPr>
              <a:defRPr sz="786" b="0" i="0">
                <a:solidFill>
                  <a:schemeClr val="bg1"/>
                </a:solidFill>
                <a:latin typeface="Arial" panose="020B0604020202020204" pitchFamily="34" charset="0"/>
                <a:cs typeface="Arial" panose="020B0604020202020204" pitchFamily="34" charset="0"/>
              </a:defRPr>
            </a:lvl1pPr>
          </a:lstStyle>
          <a:p>
            <a:pPr marL="10508">
              <a:spcBef>
                <a:spcPts val="128"/>
              </a:spcBef>
            </a:pPr>
            <a:r>
              <a:rPr lang="en-US" spc="-4" dirty="0"/>
              <a:t>Presented</a:t>
            </a:r>
            <a:r>
              <a:rPr lang="en-US" spc="-8" dirty="0"/>
              <a:t> at</a:t>
            </a:r>
            <a:r>
              <a:rPr lang="en-US" spc="-4" dirty="0"/>
              <a:t> the</a:t>
            </a:r>
            <a:r>
              <a:rPr lang="en-US" spc="-8" dirty="0"/>
              <a:t> </a:t>
            </a:r>
            <a:r>
              <a:rPr lang="en-US" spc="-4" dirty="0"/>
              <a:t>Congress </a:t>
            </a:r>
            <a:r>
              <a:rPr lang="en-US" spc="-8" dirty="0"/>
              <a:t>Title</a:t>
            </a:r>
            <a:r>
              <a:rPr lang="en-US" spc="4" dirty="0"/>
              <a:t> </a:t>
            </a:r>
            <a:r>
              <a:rPr lang="en-US" spc="-4" dirty="0"/>
              <a:t>•</a:t>
            </a:r>
            <a:r>
              <a:rPr lang="en-US" dirty="0"/>
              <a:t> </a:t>
            </a:r>
            <a:r>
              <a:rPr lang="en-US" spc="-8" dirty="0"/>
              <a:t>Month </a:t>
            </a:r>
            <a:r>
              <a:rPr lang="en-US" spc="-4" dirty="0"/>
              <a:t>##–##, 2021</a:t>
            </a:r>
            <a:r>
              <a:rPr lang="en-US" dirty="0"/>
              <a:t> </a:t>
            </a:r>
            <a:r>
              <a:rPr lang="en-US" spc="-4" dirty="0"/>
              <a:t>•</a:t>
            </a:r>
            <a:r>
              <a:rPr lang="en-US" dirty="0"/>
              <a:t> </a:t>
            </a:r>
            <a:r>
              <a:rPr lang="en-US" spc="-8" dirty="0"/>
              <a:t>Virtual</a:t>
            </a:r>
          </a:p>
        </p:txBody>
      </p:sp>
    </p:spTree>
    <p:extLst>
      <p:ext uri="{BB962C8B-B14F-4D97-AF65-F5344CB8AC3E}">
        <p14:creationId xmlns:p14="http://schemas.microsoft.com/office/powerpoint/2010/main" val="293817605"/>
      </p:ext>
    </p:extLst>
  </p:cSld>
  <p:clrMapOvr>
    <a:masterClrMapping/>
  </p:clrMapOvr>
  <p:extLst>
    <p:ext uri="{DCECCB84-F9BA-43D5-87BE-67443E8EF086}">
      <p15:sldGuideLst xmlns:p15="http://schemas.microsoft.com/office/powerpoint/2012/main">
        <p15:guide id="1" orient="horz" pos="6768">
          <p15:clr>
            <a:srgbClr val="FBAE40"/>
          </p15:clr>
        </p15:guide>
        <p15:guide id="2" pos="2997" userDrawn="1">
          <p15:clr>
            <a:srgbClr val="FBAE40"/>
          </p15:clr>
        </p15:guide>
        <p15:guide id="3" pos="5367" userDrawn="1">
          <p15:clr>
            <a:srgbClr val="FBAE40"/>
          </p15:clr>
        </p15:guide>
        <p15:guide id="4" pos="8582" userDrawn="1">
          <p15:clr>
            <a:srgbClr val="FBAE40"/>
          </p15:clr>
        </p15:guide>
        <p15:guide id="5" pos="5595" userDrawn="1">
          <p15:clr>
            <a:srgbClr val="FBAE40"/>
          </p15:clr>
        </p15:guide>
        <p15:guide id="6" pos="8354" userDrawn="1">
          <p15:clr>
            <a:srgbClr val="FBAE40"/>
          </p15:clr>
        </p15:guide>
        <p15:guide id="7" pos="335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rrow title">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16918818" y="10088752"/>
            <a:ext cx="1197442" cy="70019"/>
          </a:xfrm>
          <a:prstGeom prst="rect">
            <a:avLst/>
          </a:prstGeom>
        </p:spPr>
        <p:txBody>
          <a:bodyPr lIns="0" tIns="0" rIns="0" bIns="0"/>
          <a:lstStyle>
            <a:lvl1pPr>
              <a:defRPr sz="455" b="0" i="0">
                <a:solidFill>
                  <a:srgbClr val="231F20"/>
                </a:solidFill>
                <a:latin typeface="Arial" panose="020B0604020202020204" pitchFamily="34" charset="0"/>
                <a:cs typeface="Arial" panose="020B0604020202020204" pitchFamily="34" charset="0"/>
              </a:defRPr>
            </a:lvl1pPr>
          </a:lstStyle>
          <a:p>
            <a:pPr marL="10508">
              <a:spcBef>
                <a:spcPts val="149"/>
              </a:spcBef>
            </a:pPr>
            <a:r>
              <a:rPr lang="en-US" spc="12" dirty="0"/>
              <a:t>Copyright</a:t>
            </a:r>
            <a:r>
              <a:rPr lang="en-US" spc="8" dirty="0"/>
              <a:t> </a:t>
            </a:r>
            <a:r>
              <a:rPr lang="en-US" spc="17" dirty="0"/>
              <a:t>©2021.</a:t>
            </a:r>
            <a:r>
              <a:rPr lang="en-US" spc="8" dirty="0"/>
              <a:t> All rights </a:t>
            </a:r>
            <a:r>
              <a:rPr lang="en-US" spc="12" dirty="0"/>
              <a:t>reserved.</a:t>
            </a:r>
          </a:p>
        </p:txBody>
      </p:sp>
      <p:sp>
        <p:nvSpPr>
          <p:cNvPr id="10" name="bg object 17">
            <a:extLst>
              <a:ext uri="{FF2B5EF4-FFF2-40B4-BE49-F238E27FC236}">
                <a16:creationId xmlns:a16="http://schemas.microsoft.com/office/drawing/2014/main" id="{221F0D31-A916-C594-0ACA-5AD881CFD1DA}"/>
              </a:ext>
            </a:extLst>
          </p:cNvPr>
          <p:cNvSpPr/>
          <p:nvPr/>
        </p:nvSpPr>
        <p:spPr>
          <a:xfrm>
            <a:off x="2" y="0"/>
            <a:ext cx="3553373" cy="10287000"/>
          </a:xfrm>
          <a:custGeom>
            <a:avLst/>
            <a:gdLst/>
            <a:ahLst/>
            <a:cxnLst/>
            <a:rect l="l" t="t" r="r" b="b"/>
            <a:pathLst>
              <a:path w="5546725" h="11318875">
                <a:moveTo>
                  <a:pt x="5546144" y="0"/>
                </a:moveTo>
                <a:lnTo>
                  <a:pt x="0" y="0"/>
                </a:lnTo>
                <a:lnTo>
                  <a:pt x="0" y="11318661"/>
                </a:lnTo>
                <a:lnTo>
                  <a:pt x="5546144" y="11318661"/>
                </a:lnTo>
                <a:lnTo>
                  <a:pt x="5546144" y="0"/>
                </a:lnTo>
                <a:close/>
              </a:path>
            </a:pathLst>
          </a:custGeom>
          <a:solidFill>
            <a:srgbClr val="0000C8"/>
          </a:solidFill>
        </p:spPr>
        <p:txBody>
          <a:bodyPr wrap="square" lIns="0" tIns="0" rIns="0" bIns="0" rtlCol="0"/>
          <a:lstStyle/>
          <a:p>
            <a:endParaRPr sz="2665" dirty="0"/>
          </a:p>
        </p:txBody>
      </p:sp>
      <p:sp>
        <p:nvSpPr>
          <p:cNvPr id="3" name="Holder 3"/>
          <p:cNvSpPr>
            <a:spLocks noGrp="1"/>
          </p:cNvSpPr>
          <p:nvPr>
            <p:ph type="dt" sz="half" idx="6"/>
          </p:nvPr>
        </p:nvSpPr>
        <p:spPr>
          <a:xfrm>
            <a:off x="199692" y="9986870"/>
            <a:ext cx="3126539" cy="120931"/>
          </a:xfrm>
          <a:prstGeom prst="rect">
            <a:avLst/>
          </a:prstGeom>
        </p:spPr>
        <p:txBody>
          <a:bodyPr lIns="0" tIns="0" rIns="0" bIns="0"/>
          <a:lstStyle>
            <a:lvl1pPr>
              <a:defRPr sz="786" b="0" i="0">
                <a:solidFill>
                  <a:schemeClr val="bg1"/>
                </a:solidFill>
                <a:latin typeface="Arial" panose="020B0604020202020204" pitchFamily="34" charset="0"/>
                <a:cs typeface="Arial" panose="020B0604020202020204" pitchFamily="34" charset="0"/>
              </a:defRPr>
            </a:lvl1pPr>
          </a:lstStyle>
          <a:p>
            <a:pPr marL="10508">
              <a:spcBef>
                <a:spcPts val="128"/>
              </a:spcBef>
            </a:pPr>
            <a:r>
              <a:rPr lang="en-US" spc="-4" dirty="0"/>
              <a:t>Presented</a:t>
            </a:r>
            <a:r>
              <a:rPr lang="en-US" spc="-8" dirty="0"/>
              <a:t> at</a:t>
            </a:r>
            <a:r>
              <a:rPr lang="en-US" spc="-4" dirty="0"/>
              <a:t> the</a:t>
            </a:r>
            <a:r>
              <a:rPr lang="en-US" spc="-8" dirty="0"/>
              <a:t> </a:t>
            </a:r>
            <a:r>
              <a:rPr lang="en-US" spc="-4" dirty="0"/>
              <a:t>Congress </a:t>
            </a:r>
            <a:r>
              <a:rPr lang="en-US" spc="-8" dirty="0"/>
              <a:t>Title</a:t>
            </a:r>
            <a:r>
              <a:rPr lang="en-US" spc="4" dirty="0"/>
              <a:t> </a:t>
            </a:r>
            <a:r>
              <a:rPr lang="en-US" spc="-4" dirty="0"/>
              <a:t>•</a:t>
            </a:r>
            <a:r>
              <a:rPr lang="en-US" dirty="0"/>
              <a:t> </a:t>
            </a:r>
            <a:r>
              <a:rPr lang="en-US" spc="-8" dirty="0"/>
              <a:t>Month </a:t>
            </a:r>
            <a:r>
              <a:rPr lang="en-US" spc="-4" dirty="0"/>
              <a:t>##–##, 2021</a:t>
            </a:r>
            <a:r>
              <a:rPr lang="en-US" dirty="0"/>
              <a:t> </a:t>
            </a:r>
            <a:r>
              <a:rPr lang="en-US" spc="-4" dirty="0"/>
              <a:t>•</a:t>
            </a:r>
            <a:r>
              <a:rPr lang="en-US" dirty="0"/>
              <a:t> </a:t>
            </a:r>
            <a:r>
              <a:rPr lang="en-US" spc="-8" dirty="0"/>
              <a:t>Virtual</a:t>
            </a:r>
          </a:p>
        </p:txBody>
      </p:sp>
    </p:spTree>
    <p:custDataLst>
      <p:tags r:id="rId1"/>
    </p:custDataLst>
    <p:extLst>
      <p:ext uri="{BB962C8B-B14F-4D97-AF65-F5344CB8AC3E}">
        <p14:creationId xmlns:p14="http://schemas.microsoft.com/office/powerpoint/2010/main" val="2555304797"/>
      </p:ext>
    </p:extLst>
  </p:cSld>
  <p:clrMapOvr>
    <a:masterClrMapping/>
  </p:clrMapOvr>
  <p:extLst>
    <p:ext uri="{DCECCB84-F9BA-43D5-87BE-67443E8EF086}">
      <p15:sldGuideLst xmlns:p15="http://schemas.microsoft.com/office/powerpoint/2012/main">
        <p15:guide id="1" orient="horz" pos="6768">
          <p15:clr>
            <a:srgbClr val="FBAE40"/>
          </p15:clr>
        </p15:guide>
        <p15:guide id="2" pos="2060" userDrawn="1">
          <p15:clr>
            <a:srgbClr val="FBAE40"/>
          </p15:clr>
        </p15:guide>
        <p15:guide id="3" pos="7899" userDrawn="1">
          <p15:clr>
            <a:srgbClr val="FBAE40"/>
          </p15:clr>
        </p15:guide>
        <p15:guide id="4" pos="12950">
          <p15:clr>
            <a:srgbClr val="FBAE40"/>
          </p15:clr>
        </p15:guide>
        <p15:guide id="5" pos="17300">
          <p15:clr>
            <a:srgbClr val="FBAE40"/>
          </p15:clr>
        </p15:guide>
        <p15:guide id="6" pos="4638" userDrawn="1">
          <p15:clr>
            <a:srgbClr val="FBAE40"/>
          </p15:clr>
        </p15:guide>
        <p15:guide id="7" pos="8079" userDrawn="1">
          <p15:clr>
            <a:srgbClr val="FBAE40"/>
          </p15:clr>
        </p15:guide>
        <p15:guide id="8" pos="13286">
          <p15:clr>
            <a:srgbClr val="FBAE40"/>
          </p15:clr>
        </p15:guide>
        <p15:guide id="9" pos="17636">
          <p15:clr>
            <a:srgbClr val="FBAE40"/>
          </p15:clr>
        </p15:guide>
        <p15:guide id="10" pos="4460" userDrawn="1">
          <p15:clr>
            <a:srgbClr val="FBAE40"/>
          </p15:clr>
        </p15:guide>
        <p15:guide id="11" pos="241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50411-5F64-4673-963D-0813B41A0424}"/>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DD8BBBC7-3FD8-43C4-95E9-A2B5D6B1EC9B}"/>
              </a:ext>
            </a:extLst>
          </p:cNvPr>
          <p:cNvSpPr>
            <a:spLocks noGrp="1"/>
          </p:cNvSpPr>
          <p:nvPr>
            <p:ph type="sldNum" sz="quarter" idx="12"/>
          </p:nvPr>
        </p:nvSpPr>
        <p:spPr>
          <a:xfrm>
            <a:off x="13167362" y="9566912"/>
            <a:ext cx="4206240" cy="415498"/>
          </a:xfrm>
          <a:prstGeom prst="rect">
            <a:avLst/>
          </a:prstGeom>
        </p:spPr>
        <p:txBody>
          <a:bodyPr/>
          <a:lstStyle/>
          <a:p>
            <a:fld id="{055B175F-0BD1-49B3-BF58-572E86B9A9F8}" type="slidenum">
              <a:rPr lang="en-GB" smtClean="0"/>
              <a:t>‹#›</a:t>
            </a:fld>
            <a:endParaRPr lang="en-GB" dirty="0"/>
          </a:p>
        </p:txBody>
      </p:sp>
    </p:spTree>
    <p:extLst>
      <p:ext uri="{BB962C8B-B14F-4D97-AF65-F5344CB8AC3E}">
        <p14:creationId xmlns:p14="http://schemas.microsoft.com/office/powerpoint/2010/main" val="714908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olding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77016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14400" y="411482"/>
            <a:ext cx="164592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914400" y="2366012"/>
            <a:ext cx="16459200" cy="276999"/>
          </a:xfrm>
          <a:prstGeom prst="rect">
            <a:avLst/>
          </a:prstGeom>
        </p:spPr>
        <p:txBody>
          <a:bodyPr wrap="square" lIns="0" tIns="0" rIns="0" bIns="0">
            <a:spAutoFit/>
          </a:bodyPr>
          <a:lstStyle>
            <a:lvl1pPr>
              <a:defRPr/>
            </a:lvl1pPr>
          </a:lstStyle>
          <a:p>
            <a:endParaRPr/>
          </a:p>
        </p:txBody>
      </p:sp>
    </p:spTree>
    <p:extLst>
      <p:ext uri="{BB962C8B-B14F-4D97-AF65-F5344CB8AC3E}">
        <p14:creationId xmlns:p14="http://schemas.microsoft.com/office/powerpoint/2010/main" val="3035174340"/>
      </p:ext>
    </p:extLst>
  </p:cSld>
  <p:clrMap bg1="lt1" tx1="dk1" bg2="lt2" tx2="dk2" accent1="accent1" accent2="accent2" accent3="accent3" accent4="accent4" accent5="accent5" accent6="accent6" hlink="hlink" folHlink="folHlink"/>
  <p:sldLayoutIdLst>
    <p:sldLayoutId id="2147483658" r:id="rId1"/>
    <p:sldLayoutId id="2147483661" r:id="rId2"/>
    <p:sldLayoutId id="2147483659" r:id="rId3"/>
    <p:sldLayoutId id="2147483660" r:id="rId4"/>
    <p:sldLayoutId id="2147483656"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378300" eaLnBrk="1" hangingPunct="1">
        <a:defRPr>
          <a:latin typeface="+mn-lt"/>
          <a:ea typeface="+mn-ea"/>
          <a:cs typeface="+mn-cs"/>
        </a:defRPr>
      </a:lvl2pPr>
      <a:lvl3pPr marL="756601" eaLnBrk="1" hangingPunct="1">
        <a:defRPr>
          <a:latin typeface="+mn-lt"/>
          <a:ea typeface="+mn-ea"/>
          <a:cs typeface="+mn-cs"/>
        </a:defRPr>
      </a:lvl3pPr>
      <a:lvl4pPr marL="1134900" eaLnBrk="1" hangingPunct="1">
        <a:defRPr>
          <a:latin typeface="+mn-lt"/>
          <a:ea typeface="+mn-ea"/>
          <a:cs typeface="+mn-cs"/>
        </a:defRPr>
      </a:lvl4pPr>
      <a:lvl5pPr marL="1513201" eaLnBrk="1" hangingPunct="1">
        <a:defRPr>
          <a:latin typeface="+mn-lt"/>
          <a:ea typeface="+mn-ea"/>
          <a:cs typeface="+mn-cs"/>
        </a:defRPr>
      </a:lvl5pPr>
      <a:lvl6pPr marL="1891501" eaLnBrk="1" hangingPunct="1">
        <a:defRPr>
          <a:latin typeface="+mn-lt"/>
          <a:ea typeface="+mn-ea"/>
          <a:cs typeface="+mn-cs"/>
        </a:defRPr>
      </a:lvl6pPr>
      <a:lvl7pPr marL="2269801" eaLnBrk="1" hangingPunct="1">
        <a:defRPr>
          <a:latin typeface="+mn-lt"/>
          <a:ea typeface="+mn-ea"/>
          <a:cs typeface="+mn-cs"/>
        </a:defRPr>
      </a:lvl7pPr>
      <a:lvl8pPr marL="2648101" eaLnBrk="1" hangingPunct="1">
        <a:defRPr>
          <a:latin typeface="+mn-lt"/>
          <a:ea typeface="+mn-ea"/>
          <a:cs typeface="+mn-cs"/>
        </a:defRPr>
      </a:lvl8pPr>
      <a:lvl9pPr marL="3026402" eaLnBrk="1" hangingPunct="1">
        <a:defRPr>
          <a:latin typeface="+mn-lt"/>
          <a:ea typeface="+mn-ea"/>
          <a:cs typeface="+mn-cs"/>
        </a:defRPr>
      </a:lvl9pPr>
    </p:bodyStyle>
    <p:otherStyle>
      <a:lvl1pPr marL="0" eaLnBrk="1" hangingPunct="1">
        <a:defRPr>
          <a:latin typeface="+mn-lt"/>
          <a:ea typeface="+mn-ea"/>
          <a:cs typeface="+mn-cs"/>
        </a:defRPr>
      </a:lvl1pPr>
      <a:lvl2pPr marL="378300" eaLnBrk="1" hangingPunct="1">
        <a:defRPr>
          <a:latin typeface="+mn-lt"/>
          <a:ea typeface="+mn-ea"/>
          <a:cs typeface="+mn-cs"/>
        </a:defRPr>
      </a:lvl2pPr>
      <a:lvl3pPr marL="756601" eaLnBrk="1" hangingPunct="1">
        <a:defRPr>
          <a:latin typeface="+mn-lt"/>
          <a:ea typeface="+mn-ea"/>
          <a:cs typeface="+mn-cs"/>
        </a:defRPr>
      </a:lvl3pPr>
      <a:lvl4pPr marL="1134900" eaLnBrk="1" hangingPunct="1">
        <a:defRPr>
          <a:latin typeface="+mn-lt"/>
          <a:ea typeface="+mn-ea"/>
          <a:cs typeface="+mn-cs"/>
        </a:defRPr>
      </a:lvl4pPr>
      <a:lvl5pPr marL="1513201" eaLnBrk="1" hangingPunct="1">
        <a:defRPr>
          <a:latin typeface="+mn-lt"/>
          <a:ea typeface="+mn-ea"/>
          <a:cs typeface="+mn-cs"/>
        </a:defRPr>
      </a:lvl5pPr>
      <a:lvl6pPr marL="1891501" eaLnBrk="1" hangingPunct="1">
        <a:defRPr>
          <a:latin typeface="+mn-lt"/>
          <a:ea typeface="+mn-ea"/>
          <a:cs typeface="+mn-cs"/>
        </a:defRPr>
      </a:lvl6pPr>
      <a:lvl7pPr marL="2269801" eaLnBrk="1" hangingPunct="1">
        <a:defRPr>
          <a:latin typeface="+mn-lt"/>
          <a:ea typeface="+mn-ea"/>
          <a:cs typeface="+mn-cs"/>
        </a:defRPr>
      </a:lvl7pPr>
      <a:lvl8pPr marL="2648101" eaLnBrk="1" hangingPunct="1">
        <a:defRPr>
          <a:latin typeface="+mn-lt"/>
          <a:ea typeface="+mn-ea"/>
          <a:cs typeface="+mn-cs"/>
        </a:defRPr>
      </a:lvl8pPr>
      <a:lvl9pPr marL="3026402" eaLnBrk="1" hangingPunct="1">
        <a:defRPr>
          <a:latin typeface="+mn-lt"/>
          <a:ea typeface="+mn-ea"/>
          <a:cs typeface="+mn-cs"/>
        </a:defRPr>
      </a:lvl9pPr>
    </p:otherStyle>
  </p:txStyles>
  <p:extLst>
    <p:ext uri="{27BBF7A9-308A-43DC-89C8-2F10F3537804}">
      <p15:sldGuideLst xmlns:p15="http://schemas.microsoft.com/office/powerpoint/2012/main">
        <p15:guide id="2" orient="horz" pos="178" userDrawn="1">
          <p15:clr>
            <a:srgbClr val="F26B43"/>
          </p15:clr>
        </p15:guide>
        <p15:guide id="3" orient="horz" pos="13300">
          <p15:clr>
            <a:srgbClr val="F26B43"/>
          </p15:clr>
        </p15:guide>
        <p15:guide id="4" pos="181" userDrawn="1">
          <p15:clr>
            <a:srgbClr val="F26B43"/>
          </p15:clr>
        </p15:guide>
        <p15:guide id="5" pos="21649">
          <p15:clr>
            <a:srgbClr val="F26B43"/>
          </p15:clr>
        </p15:guide>
        <p15:guide id="9" pos="11339" userDrawn="1">
          <p15:clr>
            <a:srgbClr val="F26B43"/>
          </p15:clr>
        </p15:guide>
        <p15:guide id="10" orient="horz" pos="6302"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svg"/><Relationship Id="rId3" Type="http://schemas.openxmlformats.org/officeDocument/2006/relationships/image" Target="../media/image1.png"/><Relationship Id="rId21" Type="http://schemas.openxmlformats.org/officeDocument/2006/relationships/image" Target="../media/image18.png"/><Relationship Id="rId7" Type="http://schemas.openxmlformats.org/officeDocument/2006/relationships/hyperlink" Target="https://www.astellas.us/docs/us/12A005-ENZ-WPI.pdf" TargetMode="External"/><Relationship Id="rId12" Type="http://schemas.openxmlformats.org/officeDocument/2006/relationships/image" Target="../media/image9.sv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svg"/><Relationship Id="rId20" Type="http://schemas.openxmlformats.org/officeDocument/2006/relationships/image" Target="../media/image17.svg"/><Relationship Id="rId1" Type="http://schemas.openxmlformats.org/officeDocument/2006/relationships/slideLayout" Target="../slideLayouts/slideLayout3.xml"/><Relationship Id="rId6" Type="http://schemas.openxmlformats.org/officeDocument/2006/relationships/image" Target="../media/image4.svg"/><Relationship Id="rId11" Type="http://schemas.openxmlformats.org/officeDocument/2006/relationships/image" Target="../media/image8.png"/><Relationship Id="rId5" Type="http://schemas.openxmlformats.org/officeDocument/2006/relationships/image" Target="../media/image3.png"/><Relationship Id="rId15" Type="http://schemas.openxmlformats.org/officeDocument/2006/relationships/image" Target="../media/image12.png"/><Relationship Id="rId10" Type="http://schemas.openxmlformats.org/officeDocument/2006/relationships/image" Target="../media/image7.svg"/><Relationship Id="rId19" Type="http://schemas.openxmlformats.org/officeDocument/2006/relationships/image" Target="../media/image16.png"/><Relationship Id="rId4" Type="http://schemas.openxmlformats.org/officeDocument/2006/relationships/image" Target="../media/image2.svg"/><Relationship Id="rId9" Type="http://schemas.openxmlformats.org/officeDocument/2006/relationships/image" Target="../media/image6.png"/><Relationship Id="rId14" Type="http://schemas.openxmlformats.org/officeDocument/2006/relationships/image" Target="../media/image11.svg"/><Relationship Id="rId22"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4B196-7F37-E02F-D627-172B6FADF4E4}"/>
            </a:ext>
          </a:extLst>
        </p:cNvPr>
        <p:cNvGrpSpPr/>
        <p:nvPr/>
      </p:nvGrpSpPr>
      <p:grpSpPr>
        <a:xfrm>
          <a:off x="0" y="0"/>
          <a:ext cx="0" cy="0"/>
          <a:chOff x="0" y="0"/>
          <a:chExt cx="0" cy="0"/>
        </a:xfrm>
      </p:grpSpPr>
      <p:sp>
        <p:nvSpPr>
          <p:cNvPr id="2" name="bg object 16">
            <a:extLst>
              <a:ext uri="{FF2B5EF4-FFF2-40B4-BE49-F238E27FC236}">
                <a16:creationId xmlns:a16="http://schemas.microsoft.com/office/drawing/2014/main" id="{F7A5AF90-1D35-A513-5FCF-B6B47261857B}"/>
              </a:ext>
            </a:extLst>
          </p:cNvPr>
          <p:cNvSpPr/>
          <p:nvPr/>
        </p:nvSpPr>
        <p:spPr>
          <a:xfrm>
            <a:off x="3552265" y="798286"/>
            <a:ext cx="3528000" cy="9206135"/>
          </a:xfrm>
          <a:custGeom>
            <a:avLst/>
            <a:gdLst/>
            <a:ahLst/>
            <a:cxnLst/>
            <a:rect l="l" t="t" r="r" b="b"/>
            <a:pathLst>
              <a:path w="14558010" h="4231640">
                <a:moveTo>
                  <a:pt x="0" y="4231023"/>
                </a:moveTo>
                <a:lnTo>
                  <a:pt x="14557954" y="4231023"/>
                </a:lnTo>
                <a:lnTo>
                  <a:pt x="14557954" y="0"/>
                </a:lnTo>
                <a:lnTo>
                  <a:pt x="0" y="0"/>
                </a:lnTo>
                <a:lnTo>
                  <a:pt x="0" y="4231023"/>
                </a:lnTo>
                <a:close/>
              </a:path>
            </a:pathLst>
          </a:custGeom>
          <a:solidFill>
            <a:srgbClr val="E6E7E8"/>
          </a:solidFill>
        </p:spPr>
        <p:txBody>
          <a:bodyPr wrap="square" lIns="0" tIns="0" rIns="0" bIns="0" rtlCol="0"/>
          <a:lstStyle/>
          <a:p>
            <a:endParaRPr sz="2665" dirty="0"/>
          </a:p>
        </p:txBody>
      </p:sp>
      <p:sp>
        <p:nvSpPr>
          <p:cNvPr id="15" name="object 16">
            <a:extLst>
              <a:ext uri="{FF2B5EF4-FFF2-40B4-BE49-F238E27FC236}">
                <a16:creationId xmlns:a16="http://schemas.microsoft.com/office/drawing/2014/main" id="{70B443FD-C769-3309-9F10-C360CB9C1C48}"/>
              </a:ext>
            </a:extLst>
          </p:cNvPr>
          <p:cNvSpPr txBox="1"/>
          <p:nvPr/>
        </p:nvSpPr>
        <p:spPr>
          <a:xfrm>
            <a:off x="9229726" y="251617"/>
            <a:ext cx="8770938" cy="492443"/>
          </a:xfrm>
          <a:prstGeom prst="rect">
            <a:avLst/>
          </a:prstGeom>
        </p:spPr>
        <p:txBody>
          <a:bodyPr vert="horz" wrap="square" lIns="0" tIns="0" rIns="0" bIns="0" rtlCol="0">
            <a:spAutoFit/>
          </a:bodyPr>
          <a:lstStyle/>
          <a:p>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1</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Huntsman Cancer Institute (NCI-CCC), University of Utah, Salt Lake City, UT, USA; </a:t>
            </a:r>
            <a:r>
              <a:rPr lang="en-US" sz="800" i="1" baseline="30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lang="en-US"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Division of Medical Oncology, University of Washington Seattle, WA, USA; </a:t>
            </a:r>
            <a:r>
              <a:rPr lang="en-US" sz="800" i="1" baseline="30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a:t>
            </a:r>
            <a:r>
              <a:rPr lang="en-US"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Clinical Research Division,</a:t>
            </a:r>
            <a:br>
              <a:rPr lang="en-US"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br>
            <a:r>
              <a:rPr lang="en-US"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Fred Hutchinson Cancer Center, Seattle, WA, USA</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 </a:t>
            </a:r>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4</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Medical Oncology, Hospital 12 de Octubre, Madrid, Spain;</a:t>
            </a:r>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 5</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Department of Medical Oncology, Peter MacCallum Cancer Centre, Melbourne, Victoria, Australia; </a:t>
            </a:r>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6</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Duke Cancer Institute, Duke University School of Medicine, Durham, NC, USA; </a:t>
            </a:r>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7</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Oncology, </a:t>
            </a:r>
            <a:r>
              <a:rPr lang="en-US"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Pfizer Inc., New York, NY, USA;</a:t>
            </a:r>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 8</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Biostatistics Oncology, Global Biometrics and Data Management, </a:t>
            </a:r>
            <a:r>
              <a:rPr lang="en-US"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Pfizer Inc., South San Francisco, NY, USA; </a:t>
            </a:r>
            <a:r>
              <a:rPr lang="en-US" sz="800" i="1" baseline="30000" dirty="0">
                <a:effectLst/>
                <a:latin typeface="Arial" panose="020B0604020202020204" pitchFamily="34" charset="0"/>
                <a:ea typeface="Times New Roman" panose="02020603050405020304" pitchFamily="18" charset="0"/>
                <a:cs typeface="Times New Roman" panose="02020603050405020304" pitchFamily="18" charset="0"/>
              </a:rPr>
              <a:t>9</a:t>
            </a:r>
            <a:r>
              <a:rPr lang="en-US" sz="800" i="1" dirty="0">
                <a:effectLst/>
                <a:latin typeface="Arial" panose="020B0604020202020204" pitchFamily="34" charset="0"/>
                <a:ea typeface="Times New Roman" panose="02020603050405020304" pitchFamily="18" charset="0"/>
                <a:cs typeface="Times New Roman" panose="02020603050405020304" pitchFamily="18" charset="0"/>
              </a:rPr>
              <a:t>Department of Cancer Medicine, Institut Gustave Roussy, University of Paris Saclay, Villejuif, France.</a:t>
            </a:r>
            <a:endParaRPr lang="en-GB" sz="800" i="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6" name="object 43">
            <a:extLst>
              <a:ext uri="{FF2B5EF4-FFF2-40B4-BE49-F238E27FC236}">
                <a16:creationId xmlns:a16="http://schemas.microsoft.com/office/drawing/2014/main" id="{A5471B4C-5600-6DFE-070A-4A6D489ACE32}"/>
              </a:ext>
            </a:extLst>
          </p:cNvPr>
          <p:cNvSpPr txBox="1"/>
          <p:nvPr/>
        </p:nvSpPr>
        <p:spPr>
          <a:xfrm>
            <a:off x="3841821" y="251617"/>
            <a:ext cx="4099668" cy="415498"/>
          </a:xfrm>
          <a:prstGeom prst="rect">
            <a:avLst/>
          </a:prstGeom>
        </p:spPr>
        <p:txBody>
          <a:bodyPr vert="horz" wrap="square" lIns="0" tIns="0" rIns="0" bIns="0" rtlCol="0">
            <a:spAutoFit/>
          </a:bodyPr>
          <a:lstStyle/>
          <a:p>
            <a:r>
              <a:rPr lang="en-US" sz="900" b="1" dirty="0">
                <a:effectLst/>
                <a:latin typeface="Arial" panose="020B0604020202020204" pitchFamily="34" charset="0"/>
                <a:ea typeface="Times New Roman" panose="02020603050405020304" pitchFamily="18" charset="0"/>
                <a:cs typeface="Times New Roman" panose="02020603050405020304" pitchFamily="18" charset="0"/>
              </a:rPr>
              <a:t>Neeraj Agarwal, MD;</a:t>
            </a:r>
            <a:r>
              <a:rPr lang="en-US" sz="900" b="1" baseline="30000" dirty="0">
                <a:effectLst/>
                <a:latin typeface="Arial" panose="020B0604020202020204" pitchFamily="34" charset="0"/>
                <a:ea typeface="Times New Roman" panose="02020603050405020304" pitchFamily="18" charset="0"/>
                <a:cs typeface="Times New Roman" panose="02020603050405020304" pitchFamily="18" charset="0"/>
              </a:rPr>
              <a:t>1</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Michael T. Schweizer, MD;</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2,3 </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Elena Castro, MD, PhD;</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4</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Arun</a:t>
            </a:r>
            <a:r>
              <a:rPr lang="en-US" sz="900" b="0" i="1" dirty="0">
                <a:effectLst/>
                <a:latin typeface="Arial" panose="020B0604020202020204" pitchFamily="34" charset="0"/>
                <a:ea typeface="Times New Roman" panose="02020603050405020304" pitchFamily="18" charset="0"/>
                <a:cs typeface="Times New Roman" panose="02020603050405020304" pitchFamily="18" charset="0"/>
              </a:rPr>
              <a:t> </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A.</a:t>
            </a:r>
            <a:r>
              <a:rPr lang="en-US" sz="900" b="0" i="1" dirty="0">
                <a:effectLst/>
                <a:latin typeface="Arial" panose="020B0604020202020204" pitchFamily="34" charset="0"/>
                <a:ea typeface="Times New Roman" panose="02020603050405020304" pitchFamily="18" charset="0"/>
                <a:cs typeface="Times New Roman" panose="02020603050405020304" pitchFamily="18" charset="0"/>
              </a:rPr>
              <a:t> </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Azad, MBBS, PhD;</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5</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Daniel J. George, MD;</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6</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Jayeta Chakrabarti, MBBS;</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7</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Sujata</a:t>
            </a:r>
            <a:r>
              <a:rPr lang="en-US" sz="900" b="0" i="1" dirty="0">
                <a:effectLst/>
                <a:latin typeface="Arial" panose="020B0604020202020204" pitchFamily="34" charset="0"/>
                <a:ea typeface="Times New Roman" panose="02020603050405020304" pitchFamily="18" charset="0"/>
                <a:cs typeface="Times New Roman" panose="02020603050405020304" pitchFamily="18" charset="0"/>
              </a:rPr>
              <a:t> </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Narayanan, MD, MS;</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7</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Yiyun Tang, PhD;</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8</a:t>
            </a:r>
            <a:r>
              <a:rPr lang="en-US" sz="900" b="0" dirty="0">
                <a:effectLst/>
                <a:latin typeface="Arial" panose="020B0604020202020204" pitchFamily="34" charset="0"/>
                <a:ea typeface="Times New Roman" panose="02020603050405020304" pitchFamily="18" charset="0"/>
                <a:cs typeface="Times New Roman" panose="02020603050405020304" pitchFamily="18" charset="0"/>
              </a:rPr>
              <a:t> Karim Fizazi, MD, PhD</a:t>
            </a:r>
            <a:r>
              <a:rPr lang="en-US" sz="900" b="0" baseline="30000" dirty="0">
                <a:effectLst/>
                <a:latin typeface="Arial" panose="020B0604020202020204" pitchFamily="34" charset="0"/>
                <a:ea typeface="Times New Roman" panose="02020603050405020304" pitchFamily="18" charset="0"/>
                <a:cs typeface="Times New Roman" panose="02020603050405020304" pitchFamily="18" charset="0"/>
              </a:rPr>
              <a:t>9</a:t>
            </a:r>
            <a:endParaRPr lang="en-GB" sz="900" b="1"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42" name="Straight Connector 41">
            <a:extLst>
              <a:ext uri="{FF2B5EF4-FFF2-40B4-BE49-F238E27FC236}">
                <a16:creationId xmlns:a16="http://schemas.microsoft.com/office/drawing/2014/main" id="{76D737FC-0571-50E1-360D-0973F587670E}"/>
              </a:ext>
            </a:extLst>
          </p:cNvPr>
          <p:cNvCxnSpPr>
            <a:cxnSpLocks/>
          </p:cNvCxnSpPr>
          <p:nvPr/>
        </p:nvCxnSpPr>
        <p:spPr>
          <a:xfrm>
            <a:off x="3552266" y="798286"/>
            <a:ext cx="14453794"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bject 27">
            <a:extLst>
              <a:ext uri="{FF2B5EF4-FFF2-40B4-BE49-F238E27FC236}">
                <a16:creationId xmlns:a16="http://schemas.microsoft.com/office/drawing/2014/main" id="{C17DFB61-CD8C-CAAE-4DC6-CB821FBDE8AF}"/>
              </a:ext>
            </a:extLst>
          </p:cNvPr>
          <p:cNvSpPr txBox="1"/>
          <p:nvPr/>
        </p:nvSpPr>
        <p:spPr>
          <a:xfrm>
            <a:off x="3841821" y="815158"/>
            <a:ext cx="2962839" cy="313350"/>
          </a:xfrm>
          <a:prstGeom prst="rect">
            <a:avLst/>
          </a:prstGeom>
        </p:spPr>
        <p:txBody>
          <a:bodyPr vert="horz" wrap="square" lIns="0" tIns="36000" rIns="0" bIns="0" numCol="1" spcCol="270000" rtlCol="0">
            <a:spAutoFit/>
          </a:bodyPr>
          <a:lstStyle/>
          <a:p>
            <a:pPr>
              <a:spcBef>
                <a:spcPts val="400"/>
              </a:spcBef>
              <a:spcAft>
                <a:spcPts val="400"/>
              </a:spcAft>
            </a:pPr>
            <a:r>
              <a:rPr sz="1800" spc="9" dirty="0">
                <a:solidFill>
                  <a:schemeClr val="accent1"/>
                </a:solidFill>
                <a:latin typeface="Arial" panose="020B0604020202020204" pitchFamily="34" charset="0"/>
                <a:cs typeface="Arial" panose="020B0604020202020204" pitchFamily="34" charset="0"/>
              </a:rPr>
              <a:t>Introduction</a:t>
            </a:r>
            <a:endParaRPr sz="1800" dirty="0">
              <a:solidFill>
                <a:schemeClr val="accent1"/>
              </a:solidFill>
              <a:latin typeface="Arial" panose="020B0604020202020204" pitchFamily="34" charset="0"/>
              <a:cs typeface="Arial" panose="020B0604020202020204" pitchFamily="34" charset="0"/>
            </a:endParaRPr>
          </a:p>
        </p:txBody>
      </p:sp>
      <p:sp>
        <p:nvSpPr>
          <p:cNvPr id="46" name="object 27">
            <a:extLst>
              <a:ext uri="{FF2B5EF4-FFF2-40B4-BE49-F238E27FC236}">
                <a16:creationId xmlns:a16="http://schemas.microsoft.com/office/drawing/2014/main" id="{72F478CD-25BC-4809-7F65-F04C4EBD4654}"/>
              </a:ext>
            </a:extLst>
          </p:cNvPr>
          <p:cNvSpPr txBox="1"/>
          <p:nvPr/>
        </p:nvSpPr>
        <p:spPr>
          <a:xfrm>
            <a:off x="3841822" y="1094837"/>
            <a:ext cx="3204000" cy="8805863"/>
          </a:xfrm>
          <a:prstGeom prst="rect">
            <a:avLst/>
          </a:prstGeom>
        </p:spPr>
        <p:txBody>
          <a:bodyPr vert="horz" wrap="square" lIns="0" tIns="72000" rIns="108000" bIns="0" numCol="1" spcCol="270000" rtlCol="0">
            <a:spAutoFit/>
          </a:bodyPr>
          <a:lstStyle/>
          <a:p>
            <a:pPr marL="112713" indent="-112713">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Resistance to androgen receptor (AR) pathway inhibitors (ARPI; e.g., abiraterone, enzalutamide) in mCRPC may be driven by preservation of AR signaling through various mechanisms.</a:t>
            </a:r>
            <a:r>
              <a:rPr lang="en-US" sz="1000" baseline="30000" dirty="0">
                <a:solidFill>
                  <a:srgbClr val="231F20"/>
                </a:solidFill>
                <a:latin typeface="Arial" panose="020B0604020202020204" pitchFamily="34" charset="0"/>
                <a:cs typeface="Arial" panose="020B0604020202020204" pitchFamily="34" charset="0"/>
              </a:rPr>
              <a:t>1–3</a:t>
            </a:r>
          </a:p>
          <a:p>
            <a:pPr marL="112713" indent="-112713">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Enhancer of zeste homolog 2 (EZH2) is implicated in the pathogenesis of prostate cancer and ARPI resistance through several pathways including its function to silence tumor suppressor genes, activation of AR transcription factors, and promotion of neuroendocrine transdifferentiation.</a:t>
            </a:r>
            <a:r>
              <a:rPr lang="en-US" sz="1000" baseline="30000" dirty="0">
                <a:solidFill>
                  <a:srgbClr val="231F20"/>
                </a:solidFill>
                <a:latin typeface="Arial" panose="020B0604020202020204" pitchFamily="34" charset="0"/>
                <a:cs typeface="Arial" panose="020B0604020202020204" pitchFamily="34" charset="0"/>
              </a:rPr>
              <a:t>4–6</a:t>
            </a:r>
          </a:p>
          <a:p>
            <a:pPr marL="112713" indent="-112713">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Thus, combining ARPI with therapies that modulate alternative signaling pathways, including epigenetic modifiers such as EZH2, could be a promising treatment approach to overcome resistance.</a:t>
            </a:r>
          </a:p>
          <a:p>
            <a:pPr marL="112713" indent="-112713">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Mevrometostat (PF-06821497) is a potent and selective small molecule EZH2 inhibitor.</a:t>
            </a:r>
            <a:r>
              <a:rPr lang="en-US" sz="1000" baseline="30000" dirty="0">
                <a:solidFill>
                  <a:srgbClr val="231F20"/>
                </a:solidFill>
                <a:latin typeface="Arial" panose="020B0604020202020204" pitchFamily="34" charset="0"/>
                <a:cs typeface="Arial" panose="020B0604020202020204" pitchFamily="34" charset="0"/>
              </a:rPr>
              <a:t>7</a:t>
            </a:r>
            <a:endParaRPr lang="en-US" sz="1000" dirty="0">
              <a:solidFill>
                <a:srgbClr val="231F20"/>
              </a:solidFill>
              <a:latin typeface="Arial" panose="020B0604020202020204" pitchFamily="34" charset="0"/>
              <a:cs typeface="Arial" panose="020B0604020202020204" pitchFamily="34" charset="0"/>
            </a:endParaRPr>
          </a:p>
          <a:p>
            <a:pPr marL="112713" indent="-112713">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Enzalutamide is an ARPI approved for the treatment of patients with mCRPC, nonmetastatic CRPC, metastatic castration-sensitive prostate cancer (CSPC), and nonmetastatic CSPC with biochemical recurrence at high risk for metastasis.</a:t>
            </a:r>
            <a:r>
              <a:rPr lang="en-US" sz="1000" baseline="30000" dirty="0">
                <a:solidFill>
                  <a:srgbClr val="231F20"/>
                </a:solidFill>
                <a:latin typeface="Arial" panose="020B0604020202020204" pitchFamily="34" charset="0"/>
                <a:cs typeface="Arial" panose="020B0604020202020204" pitchFamily="34" charset="0"/>
              </a:rPr>
              <a:t>8</a:t>
            </a:r>
          </a:p>
          <a:p>
            <a:pPr marL="266700" indent="-120650">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As there are currently no established guidelines for the sequencing of treatments post first-line ARPI (e.g., abiraterone) in mCRPC, clinical decisions are primarily based on factors such as prior treatments received, and the patient’s clinical and disease characteristics.</a:t>
            </a:r>
            <a:r>
              <a:rPr lang="en-US" sz="1000" baseline="30000" dirty="0">
                <a:solidFill>
                  <a:srgbClr val="231F20"/>
                </a:solidFill>
                <a:latin typeface="Arial" panose="020B0604020202020204" pitchFamily="34" charset="0"/>
                <a:cs typeface="Arial" panose="020B0604020202020204" pitchFamily="34" charset="0"/>
              </a:rPr>
              <a:t>9</a:t>
            </a:r>
          </a:p>
          <a:p>
            <a:pPr marL="266700" indent="-120650">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In real-world settings, many patients whose disease has progressed on abiraterone treatment—particularly patients who are unsuitable for chemotherapy—receive a second ARPI.</a:t>
            </a:r>
            <a:r>
              <a:rPr lang="en-US" sz="1000" baseline="30000" dirty="0">
                <a:solidFill>
                  <a:srgbClr val="231F20"/>
                </a:solidFill>
                <a:latin typeface="Arial" panose="020B0604020202020204" pitchFamily="34" charset="0"/>
                <a:cs typeface="Arial" panose="020B0604020202020204" pitchFamily="34" charset="0"/>
              </a:rPr>
              <a:t>10,11</a:t>
            </a:r>
          </a:p>
          <a:p>
            <a:pPr marL="266700" indent="-120650">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The clinical benefit of this sequence may be limited by cross-resistance.</a:t>
            </a:r>
            <a:r>
              <a:rPr lang="en-US" sz="1000" baseline="30000" dirty="0">
                <a:solidFill>
                  <a:srgbClr val="231F20"/>
                </a:solidFill>
                <a:latin typeface="Arial" panose="020B0604020202020204" pitchFamily="34" charset="0"/>
                <a:cs typeface="Arial" panose="020B0604020202020204" pitchFamily="34" charset="0"/>
              </a:rPr>
              <a:t>11</a:t>
            </a:r>
            <a:r>
              <a:rPr lang="en-US" sz="1000" dirty="0">
                <a:solidFill>
                  <a:srgbClr val="231F20"/>
                </a:solidFill>
                <a:latin typeface="Arial" panose="020B0604020202020204" pitchFamily="34" charset="0"/>
                <a:cs typeface="Arial" panose="020B0604020202020204" pitchFamily="34" charset="0"/>
              </a:rPr>
              <a:t> However, studies, including a systematic review, have demonstrated that the switch from abiraterone to enzalutamide is associated with greater prostate-specific antigen responses and a trend to improvement in OS,</a:t>
            </a:r>
            <a:r>
              <a:rPr lang="en-US" sz="1000" baseline="30000" dirty="0">
                <a:solidFill>
                  <a:srgbClr val="231F20"/>
                </a:solidFill>
                <a:latin typeface="Arial" panose="020B0604020202020204" pitchFamily="34" charset="0"/>
                <a:cs typeface="Arial" panose="020B0604020202020204" pitchFamily="34" charset="0"/>
              </a:rPr>
              <a:t>12,13</a:t>
            </a:r>
            <a:r>
              <a:rPr lang="en-US" sz="1000" dirty="0">
                <a:solidFill>
                  <a:srgbClr val="231F20"/>
                </a:solidFill>
                <a:latin typeface="Arial" panose="020B0604020202020204" pitchFamily="34" charset="0"/>
                <a:cs typeface="Arial" panose="020B0604020202020204" pitchFamily="34" charset="0"/>
              </a:rPr>
              <a:t> thus, allowing physicians the flexibility of choosing a treatment option that is appropriate for the individual patient.</a:t>
            </a:r>
          </a:p>
          <a:p>
            <a:pPr marL="112713" indent="-112713">
              <a:spcBef>
                <a:spcPts val="300"/>
              </a:spcBef>
              <a:spcAft>
                <a:spcPts val="300"/>
              </a:spcAft>
              <a:buClr>
                <a:srgbClr val="0036A0"/>
              </a:buClr>
              <a:buChar char="•"/>
              <a:tabLst>
                <a:tab pos="204152" algn="l"/>
              </a:tabLst>
            </a:pPr>
            <a:r>
              <a:rPr lang="en-US" sz="1000" dirty="0">
                <a:solidFill>
                  <a:srgbClr val="231F20"/>
                </a:solidFill>
                <a:latin typeface="Arial" panose="020B0604020202020204" pitchFamily="34" charset="0"/>
                <a:cs typeface="Arial" panose="020B0604020202020204" pitchFamily="34" charset="0"/>
              </a:rPr>
              <a:t>Results from a dose-expansion study (NCT03460977) showed promising activity and a manageable adverse-event profile for mevrometostat combined with enzalutamide in patients with CRPC who had evidence of cancer progression and had received prior abiraterone and/or enzalutamide.</a:t>
            </a:r>
            <a:r>
              <a:rPr lang="en-US" sz="1000" baseline="30000" dirty="0">
                <a:solidFill>
                  <a:srgbClr val="231F20"/>
                </a:solidFill>
                <a:latin typeface="Arial" panose="020B0604020202020204" pitchFamily="34" charset="0"/>
                <a:cs typeface="Arial" panose="020B0604020202020204" pitchFamily="34" charset="0"/>
              </a:rPr>
              <a:t>14</a:t>
            </a:r>
          </a:p>
          <a:p>
            <a:pPr marL="112713" indent="-112713">
              <a:spcBef>
                <a:spcPts val="300"/>
              </a:spcBef>
              <a:spcAft>
                <a:spcPts val="300"/>
              </a:spcAft>
              <a:buClr>
                <a:srgbClr val="0036A0"/>
              </a:buClr>
              <a:buChar char="•"/>
              <a:tabLst>
                <a:tab pos="204152" algn="l"/>
              </a:tabLst>
            </a:pPr>
            <a:r>
              <a:rPr lang="en-US" sz="1000" dirty="0">
                <a:solidFill>
                  <a:srgbClr val="231F20"/>
                </a:solidFill>
                <a:latin typeface="Arial" panose="020B0604020202020204" pitchFamily="34" charset="0"/>
                <a:cs typeface="Arial" panose="020B0604020202020204" pitchFamily="34" charset="0"/>
              </a:rPr>
              <a:t>Here, we describe the design of a phase 3 trial that aims to evaluate whether the addition of mevrometostat to enzalutamide can reverse antiandrogen resistance, thereby increasing the duration of clinical benefit in patients with mCRPC previously treated with abiraterone.</a:t>
            </a:r>
          </a:p>
        </p:txBody>
      </p:sp>
      <p:sp>
        <p:nvSpPr>
          <p:cNvPr id="3" name="object 27">
            <a:extLst>
              <a:ext uri="{FF2B5EF4-FFF2-40B4-BE49-F238E27FC236}">
                <a16:creationId xmlns:a16="http://schemas.microsoft.com/office/drawing/2014/main" id="{84D7813B-6D86-0EC8-8C54-7E34EAF8E76E}"/>
              </a:ext>
            </a:extLst>
          </p:cNvPr>
          <p:cNvSpPr txBox="1"/>
          <p:nvPr/>
        </p:nvSpPr>
        <p:spPr>
          <a:xfrm>
            <a:off x="7367144" y="815158"/>
            <a:ext cx="3983938" cy="313350"/>
          </a:xfrm>
          <a:prstGeom prst="rect">
            <a:avLst/>
          </a:prstGeom>
        </p:spPr>
        <p:txBody>
          <a:bodyPr vert="horz" wrap="square" lIns="0" tIns="36000" rIns="0" bIns="0" numCol="1" spcCol="270000" rtlCol="0">
            <a:spAutoFit/>
          </a:bodyPr>
          <a:lstStyle/>
          <a:p>
            <a:pPr>
              <a:spcBef>
                <a:spcPts val="400"/>
              </a:spcBef>
              <a:spcAft>
                <a:spcPts val="400"/>
              </a:spcAft>
            </a:pPr>
            <a:r>
              <a:rPr lang="en-GB" sz="1800" spc="9" dirty="0">
                <a:solidFill>
                  <a:schemeClr val="accent1"/>
                </a:solidFill>
                <a:latin typeface="Arial" panose="020B0604020202020204" pitchFamily="34" charset="0"/>
                <a:cs typeface="Arial" panose="020B0604020202020204" pitchFamily="34" charset="0"/>
              </a:rPr>
              <a:t>Methods</a:t>
            </a:r>
            <a:endParaRPr sz="1800" dirty="0">
              <a:solidFill>
                <a:schemeClr val="accent1"/>
              </a:solidFill>
              <a:latin typeface="Arial" panose="020B0604020202020204" pitchFamily="34" charset="0"/>
              <a:cs typeface="Arial" panose="020B0604020202020204" pitchFamily="34" charset="0"/>
            </a:endParaRPr>
          </a:p>
        </p:txBody>
      </p:sp>
      <p:sp>
        <p:nvSpPr>
          <p:cNvPr id="4" name="object 27">
            <a:extLst>
              <a:ext uri="{FF2B5EF4-FFF2-40B4-BE49-F238E27FC236}">
                <a16:creationId xmlns:a16="http://schemas.microsoft.com/office/drawing/2014/main" id="{C0975925-537F-4C27-6C8A-A85146261E03}"/>
              </a:ext>
            </a:extLst>
          </p:cNvPr>
          <p:cNvSpPr txBox="1"/>
          <p:nvPr/>
        </p:nvSpPr>
        <p:spPr>
          <a:xfrm>
            <a:off x="7367143" y="1094837"/>
            <a:ext cx="5172520" cy="526674"/>
          </a:xfrm>
          <a:prstGeom prst="rect">
            <a:avLst/>
          </a:prstGeom>
        </p:spPr>
        <p:txBody>
          <a:bodyPr vert="horz" wrap="square" lIns="0" tIns="72000" rIns="0" bIns="0" numCol="1" spcCol="270000" rtlCol="0">
            <a:spAutoFit/>
          </a:bodyPr>
          <a:lstStyle/>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MEVPRO-1 (NCT06551324) is a global, randomized, open-label, phase 3 trial in adult patients with mCRPC who were previously treated with abiraterone for at least 12 weeks.</a:t>
            </a:r>
            <a:endParaRPr lang="en-US" sz="1000" baseline="30000" dirty="0">
              <a:solidFill>
                <a:srgbClr val="231F20"/>
              </a:solidFill>
              <a:latin typeface="Arial" panose="020B0604020202020204" pitchFamily="34" charset="0"/>
              <a:cs typeface="Arial" panose="020B0604020202020204" pitchFamily="34" charset="0"/>
            </a:endParaRPr>
          </a:p>
          <a:p>
            <a:pPr marL="266700" indent="-120650">
              <a:lnSpc>
                <a:spcPct val="90000"/>
              </a:lnSpc>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Key inclusion and exclusion criteria are detailed in </a:t>
            </a:r>
            <a:r>
              <a:rPr lang="en-US" sz="1000" b="1" dirty="0">
                <a:solidFill>
                  <a:srgbClr val="231F20"/>
                </a:solidFill>
                <a:latin typeface="Arial" panose="020B0604020202020204" pitchFamily="34" charset="0"/>
                <a:cs typeface="Arial" panose="020B0604020202020204" pitchFamily="34" charset="0"/>
              </a:rPr>
              <a:t>Table 1</a:t>
            </a:r>
            <a:r>
              <a:rPr lang="en-US" sz="1000" dirty="0">
                <a:solidFill>
                  <a:srgbClr val="231F20"/>
                </a:solidFill>
                <a:latin typeface="Arial" panose="020B0604020202020204" pitchFamily="34" charset="0"/>
                <a:cs typeface="Arial" panose="020B0604020202020204" pitchFamily="34" charset="0"/>
              </a:rPr>
              <a:t>.</a:t>
            </a:r>
          </a:p>
        </p:txBody>
      </p:sp>
      <p:graphicFrame>
        <p:nvGraphicFramePr>
          <p:cNvPr id="7" name="Table 6">
            <a:extLst>
              <a:ext uri="{FF2B5EF4-FFF2-40B4-BE49-F238E27FC236}">
                <a16:creationId xmlns:a16="http://schemas.microsoft.com/office/drawing/2014/main" id="{8556AF77-D5DA-41DC-6920-0BE366A8C775}"/>
              </a:ext>
            </a:extLst>
          </p:cNvPr>
          <p:cNvGraphicFramePr>
            <a:graphicFrameLocks noGrp="1"/>
          </p:cNvGraphicFramePr>
          <p:nvPr>
            <p:extLst>
              <p:ext uri="{D42A27DB-BD31-4B8C-83A1-F6EECF244321}">
                <p14:modId xmlns:p14="http://schemas.microsoft.com/office/powerpoint/2010/main" val="2856743548"/>
              </p:ext>
            </p:extLst>
          </p:nvPr>
        </p:nvGraphicFramePr>
        <p:xfrm>
          <a:off x="7367143" y="1714668"/>
          <a:ext cx="5173200" cy="2371056"/>
        </p:xfrm>
        <a:graphic>
          <a:graphicData uri="http://schemas.openxmlformats.org/drawingml/2006/table">
            <a:tbl>
              <a:tblPr firstRow="1" firstCol="1" bandRow="1"/>
              <a:tblGrid>
                <a:gridCol w="2518307">
                  <a:extLst>
                    <a:ext uri="{9D8B030D-6E8A-4147-A177-3AD203B41FA5}">
                      <a16:colId xmlns:a16="http://schemas.microsoft.com/office/drawing/2014/main" val="2325266362"/>
                    </a:ext>
                  </a:extLst>
                </a:gridCol>
                <a:gridCol w="2654893">
                  <a:extLst>
                    <a:ext uri="{9D8B030D-6E8A-4147-A177-3AD203B41FA5}">
                      <a16:colId xmlns:a16="http://schemas.microsoft.com/office/drawing/2014/main" val="4049048055"/>
                    </a:ext>
                  </a:extLst>
                </a:gridCol>
              </a:tblGrid>
              <a:tr h="224709">
                <a:tc gridSpan="2">
                  <a:txBody>
                    <a:bodyPr/>
                    <a:lstStyle/>
                    <a:p>
                      <a:pPr>
                        <a:spcBef>
                          <a:spcPts val="0"/>
                        </a:spcBef>
                        <a:spcAft>
                          <a:spcPts val="300"/>
                        </a:spcAft>
                      </a:pPr>
                      <a:r>
                        <a:rPr lang="en-GB" sz="1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Table 1. Inclusion and exclusion criteria </a:t>
                      </a:r>
                    </a:p>
                  </a:txBody>
                  <a:tcPr marL="90000" marR="90000" marT="46800" marB="468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36000" marB="360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9484279"/>
                  </a:ext>
                </a:extLst>
              </a:tr>
              <a:tr h="196867">
                <a:tc>
                  <a:txBody>
                    <a:bodyPr/>
                    <a:lstStyle/>
                    <a:p>
                      <a:pPr>
                        <a:spcBef>
                          <a:spcPts val="0"/>
                        </a:spcBef>
                        <a:spcAft>
                          <a:spcPts val="300"/>
                        </a:spcAft>
                      </a:pPr>
                      <a:r>
                        <a:rPr lang="en-US" sz="800" b="1" dirty="0">
                          <a:effectLst/>
                          <a:latin typeface="Arial" panose="020B0604020202020204" pitchFamily="34" charset="0"/>
                          <a:ea typeface="Times New Roman" panose="02020603050405020304" pitchFamily="18" charset="0"/>
                          <a:cs typeface="Times New Roman" panose="02020603050405020304" pitchFamily="18" charset="0"/>
                        </a:rPr>
                        <a:t>Key inclusion criteria</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nchor="ctr">
                    <a:lnL w="635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7E8"/>
                    </a:solidFill>
                  </a:tcPr>
                </a:tc>
                <a:tc>
                  <a:txBody>
                    <a:bodyPr/>
                    <a:lstStyle/>
                    <a:p>
                      <a:pPr>
                        <a:spcBef>
                          <a:spcPts val="0"/>
                        </a:spcBef>
                        <a:spcAft>
                          <a:spcPts val="300"/>
                        </a:spcAft>
                      </a:pPr>
                      <a:r>
                        <a:rPr lang="en-US" sz="800" b="1" dirty="0">
                          <a:effectLst/>
                          <a:latin typeface="Arial" panose="020B0604020202020204" pitchFamily="34" charset="0"/>
                          <a:ea typeface="Times New Roman" panose="02020603050405020304" pitchFamily="18" charset="0"/>
                          <a:cs typeface="Times New Roman" panose="02020603050405020304" pitchFamily="18" charset="0"/>
                        </a:rPr>
                        <a:t>Key exclusion criteria</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nchor="ctr">
                    <a:lnL>
                      <a:noFill/>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7E8"/>
                    </a:solidFill>
                  </a:tcPr>
                </a:tc>
                <a:extLst>
                  <a:ext uri="{0D108BD9-81ED-4DB2-BD59-A6C34878D82A}">
                    <a16:rowId xmlns:a16="http://schemas.microsoft.com/office/drawing/2014/main" val="2243546489"/>
                  </a:ext>
                </a:extLst>
              </a:tr>
              <a:tr h="860193">
                <a:tc>
                  <a:txBody>
                    <a:bodyPr/>
                    <a:lstStyle/>
                    <a:p>
                      <a:pPr marL="0" indent="0" algn="l">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Males aged ≥18 years</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Progressive, metastatic disease in bone tissue or soft tissue</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Castrate testosterone levels of ≤50 ng/dL</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ECOG performance status of 0–2</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Life expectancy ≥6 months as assessed by the investigator</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60000" marR="90000" marT="108000" marB="108000">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Clinically significant cardiovascular disease</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Known or suspected brain metastasis, symptomatic or impending spinal cord compression, or clinically significant history of seizure</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90000"/>
                        </a:lnSpc>
                        <a:spcBef>
                          <a:spcPts val="600"/>
                        </a:spcBef>
                        <a:spcAft>
                          <a:spcPts val="600"/>
                        </a:spcAft>
                        <a:buFont typeface="Arial" panose="020B0604020202020204" pitchFamily="34" charset="0"/>
                        <a:buNone/>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Prior treatment for prostate cancer with chemotherapy (except docetaxel in the mCSPC setting), ARPIs (other than abiraterone), </a:t>
                      </a:r>
                      <a:br>
                        <a:rPr lang="en-US" sz="800" dirty="0">
                          <a:effectLst/>
                          <a:latin typeface="Arial" panose="020B0604020202020204" pitchFamily="34" charset="0"/>
                          <a:ea typeface="Times New Roman" panose="02020603050405020304" pitchFamily="18" charset="0"/>
                          <a:cs typeface="Times New Roman" panose="02020603050405020304" pitchFamily="18" charset="0"/>
                        </a:rPr>
                      </a:br>
                      <a:r>
                        <a:rPr lang="en-US" sz="800" dirty="0">
                          <a:effectLst/>
                          <a:latin typeface="Arial" panose="020B0604020202020204" pitchFamily="34" charset="0"/>
                          <a:ea typeface="Times New Roman" panose="02020603050405020304" pitchFamily="18" charset="0"/>
                          <a:cs typeface="Times New Roman" panose="02020603050405020304" pitchFamily="18" charset="0"/>
                        </a:rPr>
                        <a:t>PARP monotherapy or other systemic anticancer treatment</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60000" marR="90000" marT="108000" marB="10800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2916395"/>
                  </a:ext>
                </a:extLst>
              </a:tr>
              <a:tr h="266231">
                <a:tc gridSpan="2">
                  <a:txBody>
                    <a:bodyPr/>
                    <a:lstStyle/>
                    <a:p>
                      <a:pPr>
                        <a:lnSpc>
                          <a:spcPct val="90000"/>
                        </a:lnSpc>
                        <a:spcBef>
                          <a:spcPts val="0"/>
                        </a:spcBef>
                        <a:spcAft>
                          <a:spcPts val="30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ARPI, androgen receptor pathway inhibitor; ECOG, Eastern Cooperative Oncology Group; </a:t>
                      </a:r>
                      <a:br>
                        <a:rPr lang="en-GB" sz="800" dirty="0">
                          <a:effectLst/>
                          <a:latin typeface="Arial" panose="020B0604020202020204" pitchFamily="34" charset="0"/>
                          <a:ea typeface="Times New Roman" panose="02020603050405020304" pitchFamily="18" charset="0"/>
                          <a:cs typeface="Times New Roman" panose="02020603050405020304" pitchFamily="18" charset="0"/>
                        </a:rPr>
                      </a:br>
                      <a:r>
                        <a:rPr lang="en-GB" sz="800" dirty="0">
                          <a:effectLst/>
                          <a:latin typeface="Arial" panose="020B0604020202020204" pitchFamily="34" charset="0"/>
                          <a:ea typeface="Times New Roman" panose="02020603050405020304" pitchFamily="18" charset="0"/>
                          <a:cs typeface="Times New Roman" panose="02020603050405020304" pitchFamily="18" charset="0"/>
                        </a:rPr>
                        <a:t>PARP, poly(adenosine diphosphate-ribose) polymerase.</a:t>
                      </a:r>
                    </a:p>
                  </a:txBody>
                  <a:tcPr marL="90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7059506"/>
                  </a:ext>
                </a:extLst>
              </a:tr>
            </a:tbl>
          </a:graphicData>
        </a:graphic>
      </p:graphicFrame>
      <p:sp>
        <p:nvSpPr>
          <p:cNvPr id="8" name="object 27">
            <a:extLst>
              <a:ext uri="{FF2B5EF4-FFF2-40B4-BE49-F238E27FC236}">
                <a16:creationId xmlns:a16="http://schemas.microsoft.com/office/drawing/2014/main" id="{2E1591F8-2611-0BEA-613F-1AC240FB8051}"/>
              </a:ext>
            </a:extLst>
          </p:cNvPr>
          <p:cNvSpPr txBox="1"/>
          <p:nvPr/>
        </p:nvSpPr>
        <p:spPr>
          <a:xfrm>
            <a:off x="7367143" y="4096464"/>
            <a:ext cx="5172519" cy="1257643"/>
          </a:xfrm>
          <a:prstGeom prst="rect">
            <a:avLst/>
          </a:prstGeom>
        </p:spPr>
        <p:txBody>
          <a:bodyPr vert="horz" wrap="square" lIns="0" tIns="72000" rIns="0" bIns="0" numCol="1" spcCol="270000" rtlCol="0">
            <a:spAutoFit/>
          </a:bodyPr>
          <a:lstStyle/>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Approximately 600 patients will be randomized 1:1 to receive mevrometostat (875 mg twice daily with food) in combination with enzalutamide (160 mg once daily), or physician’s choice of enzalutamide (160 mg once daily) or docetaxel (75 mg/m</a:t>
            </a:r>
            <a:r>
              <a:rPr lang="en-US" sz="1000" baseline="30000" dirty="0">
                <a:solidFill>
                  <a:srgbClr val="231F20"/>
                </a:solidFill>
                <a:latin typeface="Arial" panose="020B0604020202020204" pitchFamily="34" charset="0"/>
                <a:cs typeface="Arial" panose="020B0604020202020204" pitchFamily="34" charset="0"/>
              </a:rPr>
              <a:t>2</a:t>
            </a:r>
            <a:r>
              <a:rPr lang="en-US" sz="1000" dirty="0">
                <a:solidFill>
                  <a:srgbClr val="231F20"/>
                </a:solidFill>
                <a:latin typeface="Arial" panose="020B0604020202020204" pitchFamily="34" charset="0"/>
                <a:cs typeface="Arial" panose="020B0604020202020204" pitchFamily="34" charset="0"/>
              </a:rPr>
              <a:t> intravenously every 21 days) (</a:t>
            </a:r>
            <a:r>
              <a:rPr lang="en-US" sz="1000" b="1" dirty="0">
                <a:solidFill>
                  <a:srgbClr val="231F20"/>
                </a:solidFill>
                <a:latin typeface="Arial" panose="020B0604020202020204" pitchFamily="34" charset="0"/>
                <a:cs typeface="Arial" panose="020B0604020202020204" pitchFamily="34" charset="0"/>
              </a:rPr>
              <a:t>Figure 1</a:t>
            </a:r>
            <a:r>
              <a:rPr lang="en-US" sz="1000" dirty="0">
                <a:solidFill>
                  <a:srgbClr val="231F20"/>
                </a:solidFill>
                <a:latin typeface="Arial" panose="020B0604020202020204" pitchFamily="34" charset="0"/>
                <a:cs typeface="Arial" panose="020B0604020202020204" pitchFamily="34" charset="0"/>
              </a:rPr>
              <a:t>).</a:t>
            </a:r>
          </a:p>
          <a:p>
            <a:pPr marL="266700" indent="-120650">
              <a:lnSpc>
                <a:spcPct val="90000"/>
              </a:lnSpc>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The physician’s choice of treatment in the control group will be prespecified prior to randomization.</a:t>
            </a:r>
          </a:p>
          <a:p>
            <a:pPr marL="266700" indent="-120650">
              <a:lnSpc>
                <a:spcPct val="90000"/>
              </a:lnSpc>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The sample size estimation is based on the number of events needed to observe protocol-defined statistical differences between the treatment groups.</a:t>
            </a:r>
          </a:p>
        </p:txBody>
      </p:sp>
      <p:graphicFrame>
        <p:nvGraphicFramePr>
          <p:cNvPr id="9" name="Table 8">
            <a:extLst>
              <a:ext uri="{FF2B5EF4-FFF2-40B4-BE49-F238E27FC236}">
                <a16:creationId xmlns:a16="http://schemas.microsoft.com/office/drawing/2014/main" id="{DAE73D56-149C-17C3-943A-13926478D6EF}"/>
              </a:ext>
            </a:extLst>
          </p:cNvPr>
          <p:cNvGraphicFramePr>
            <a:graphicFrameLocks noGrp="1"/>
          </p:cNvGraphicFramePr>
          <p:nvPr>
            <p:extLst>
              <p:ext uri="{D42A27DB-BD31-4B8C-83A1-F6EECF244321}">
                <p14:modId xmlns:p14="http://schemas.microsoft.com/office/powerpoint/2010/main" val="3562870504"/>
              </p:ext>
            </p:extLst>
          </p:nvPr>
        </p:nvGraphicFramePr>
        <p:xfrm>
          <a:off x="7367144" y="5471631"/>
          <a:ext cx="5173200" cy="2410923"/>
        </p:xfrm>
        <a:graphic>
          <a:graphicData uri="http://schemas.openxmlformats.org/drawingml/2006/table">
            <a:tbl>
              <a:tblPr firstRow="1" firstCol="1" bandRow="1"/>
              <a:tblGrid>
                <a:gridCol w="2586600">
                  <a:extLst>
                    <a:ext uri="{9D8B030D-6E8A-4147-A177-3AD203B41FA5}">
                      <a16:colId xmlns:a16="http://schemas.microsoft.com/office/drawing/2014/main" val="2325266362"/>
                    </a:ext>
                  </a:extLst>
                </a:gridCol>
                <a:gridCol w="2586600">
                  <a:extLst>
                    <a:ext uri="{9D8B030D-6E8A-4147-A177-3AD203B41FA5}">
                      <a16:colId xmlns:a16="http://schemas.microsoft.com/office/drawing/2014/main" val="4049048055"/>
                    </a:ext>
                  </a:extLst>
                </a:gridCol>
              </a:tblGrid>
              <a:tr h="213395">
                <a:tc gridSpan="2">
                  <a:txBody>
                    <a:bodyPr/>
                    <a:lstStyle/>
                    <a:p>
                      <a:pPr>
                        <a:spcBef>
                          <a:spcPts val="0"/>
                        </a:spcBef>
                        <a:spcAft>
                          <a:spcPts val="600"/>
                        </a:spcAft>
                      </a:pPr>
                      <a:r>
                        <a:rPr lang="en-GB" sz="1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Figure 1. Study design</a:t>
                      </a:r>
                    </a:p>
                  </a:txBody>
                  <a:tcPr marL="90000" marR="90000" marT="46800" marB="468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36000" marB="360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9484279"/>
                  </a:ext>
                </a:extLst>
              </a:tr>
              <a:tr h="1983195">
                <a:tc>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2916395"/>
                  </a:ext>
                </a:extLst>
              </a:tr>
              <a:tr h="144000">
                <a:tc gridSpan="2">
                  <a:txBody>
                    <a:bodyPr/>
                    <a:lstStyle/>
                    <a:p>
                      <a:pPr>
                        <a:lnSpc>
                          <a:spcPct val="90000"/>
                        </a:lnSpc>
                        <a:spcBef>
                          <a:spcPts val="0"/>
                        </a:spcBef>
                        <a:spcAft>
                          <a:spcPts val="600"/>
                        </a:spcAft>
                      </a:pPr>
                      <a:r>
                        <a:rPr lang="en-US" sz="800" dirty="0">
                          <a:effectLst/>
                          <a:latin typeface="Arial" panose="020B0604020202020204" pitchFamily="34" charset="0"/>
                          <a:ea typeface="Times New Roman" panose="02020603050405020304" pitchFamily="18" charset="0"/>
                          <a:cs typeface="Times New Roman" panose="02020603050405020304" pitchFamily="18" charset="0"/>
                        </a:rPr>
                        <a:t>BID, twice daily; QD, once daily; R, randomization; rPFS, radiographic progression-free survival.</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7059506"/>
                  </a:ext>
                </a:extLst>
              </a:tr>
            </a:tbl>
          </a:graphicData>
        </a:graphic>
      </p:graphicFrame>
      <p:cxnSp>
        <p:nvCxnSpPr>
          <p:cNvPr id="31" name="Straight Arrow Connector 30">
            <a:extLst>
              <a:ext uri="{FF2B5EF4-FFF2-40B4-BE49-F238E27FC236}">
                <a16:creationId xmlns:a16="http://schemas.microsoft.com/office/drawing/2014/main" id="{ED16F873-FB17-C726-FE3C-74D624927B80}"/>
              </a:ext>
            </a:extLst>
          </p:cNvPr>
          <p:cNvCxnSpPr>
            <a:cxnSpLocks/>
            <a:stCxn id="26" idx="3"/>
            <a:endCxn id="29" idx="2"/>
          </p:cNvCxnSpPr>
          <p:nvPr/>
        </p:nvCxnSpPr>
        <p:spPr>
          <a:xfrm>
            <a:off x="7847045" y="6562001"/>
            <a:ext cx="118527" cy="1689"/>
          </a:xfrm>
          <a:prstGeom prst="straightConnector1">
            <a:avLst/>
          </a:prstGeom>
          <a:ln w="9525">
            <a:solidFill>
              <a:schemeClr val="bg1">
                <a:lumMod val="50000"/>
              </a:schemeClr>
            </a:solidFill>
            <a:tailEnd type="triangle" w="sm" len="sm"/>
          </a:ln>
          <a:effectLst/>
        </p:spPr>
        <p:style>
          <a:lnRef idx="2">
            <a:schemeClr val="accent1"/>
          </a:lnRef>
          <a:fillRef idx="0">
            <a:schemeClr val="accent1"/>
          </a:fillRef>
          <a:effectRef idx="1">
            <a:schemeClr val="accent1"/>
          </a:effectRef>
          <a:fontRef idx="minor">
            <a:schemeClr val="tx1"/>
          </a:fontRef>
        </p:style>
      </p:cxnSp>
      <p:cxnSp>
        <p:nvCxnSpPr>
          <p:cNvPr id="80" name="Connector: Elbow 79">
            <a:extLst>
              <a:ext uri="{FF2B5EF4-FFF2-40B4-BE49-F238E27FC236}">
                <a16:creationId xmlns:a16="http://schemas.microsoft.com/office/drawing/2014/main" id="{498CAA26-9285-E444-D359-FB8F32CE16FD}"/>
              </a:ext>
            </a:extLst>
          </p:cNvPr>
          <p:cNvCxnSpPr>
            <a:cxnSpLocks/>
            <a:stCxn id="29" idx="0"/>
            <a:endCxn id="27" idx="1"/>
          </p:cNvCxnSpPr>
          <p:nvPr/>
        </p:nvCxnSpPr>
        <p:spPr>
          <a:xfrm rot="5400000" flipH="1" flipV="1">
            <a:off x="8125656" y="6213328"/>
            <a:ext cx="189512" cy="236080"/>
          </a:xfrm>
          <a:prstGeom prst="bentConnector2">
            <a:avLst/>
          </a:prstGeom>
          <a:ln w="9525">
            <a:solidFill>
              <a:schemeClr val="bg1">
                <a:lumMod val="50000"/>
              </a:schemeClr>
            </a:solidFill>
            <a:tailEnd type="triangle" w="sm" len="sm"/>
          </a:ln>
          <a:effectLst/>
        </p:spPr>
        <p:style>
          <a:lnRef idx="2">
            <a:schemeClr val="accent1"/>
          </a:lnRef>
          <a:fillRef idx="0">
            <a:schemeClr val="accent1"/>
          </a:fillRef>
          <a:effectRef idx="1">
            <a:schemeClr val="accent1"/>
          </a:effectRef>
          <a:fontRef idx="minor">
            <a:schemeClr val="tx1"/>
          </a:fontRef>
        </p:style>
      </p:cxnSp>
      <p:cxnSp>
        <p:nvCxnSpPr>
          <p:cNvPr id="81" name="Connector: Elbow 80">
            <a:extLst>
              <a:ext uri="{FF2B5EF4-FFF2-40B4-BE49-F238E27FC236}">
                <a16:creationId xmlns:a16="http://schemas.microsoft.com/office/drawing/2014/main" id="{519B1741-4897-E7CB-0D91-B7CD4713D89D}"/>
              </a:ext>
            </a:extLst>
          </p:cNvPr>
          <p:cNvCxnSpPr>
            <a:cxnSpLocks/>
            <a:stCxn id="29" idx="4"/>
            <a:endCxn id="28" idx="1"/>
          </p:cNvCxnSpPr>
          <p:nvPr/>
        </p:nvCxnSpPr>
        <p:spPr>
          <a:xfrm rot="16200000" flipH="1">
            <a:off x="8031054" y="6772572"/>
            <a:ext cx="378715" cy="236079"/>
          </a:xfrm>
          <a:prstGeom prst="bentConnector2">
            <a:avLst/>
          </a:prstGeom>
          <a:ln w="9525">
            <a:solidFill>
              <a:schemeClr val="bg1">
                <a:lumMod val="50000"/>
              </a:schemeClr>
            </a:solidFill>
            <a:tailEnd type="triangle" w="sm" len="sm"/>
          </a:ln>
          <a:effectLst/>
        </p:spPr>
        <p:style>
          <a:lnRef idx="2">
            <a:schemeClr val="accent1"/>
          </a:lnRef>
          <a:fillRef idx="0">
            <a:schemeClr val="accent1"/>
          </a:fillRef>
          <a:effectRef idx="1">
            <a:schemeClr val="accent1"/>
          </a:effectRef>
          <a:fontRef idx="minor">
            <a:schemeClr val="tx1"/>
          </a:fontRef>
        </p:style>
      </p:cxnSp>
      <p:sp>
        <p:nvSpPr>
          <p:cNvPr id="20" name="Rectangle: Rounded Corners 19">
            <a:extLst>
              <a:ext uri="{FF2B5EF4-FFF2-40B4-BE49-F238E27FC236}">
                <a16:creationId xmlns:a16="http://schemas.microsoft.com/office/drawing/2014/main" id="{85042B93-62D1-E5B8-8E11-76C9FAD4EEA0}"/>
              </a:ext>
            </a:extLst>
          </p:cNvPr>
          <p:cNvSpPr/>
          <p:nvPr/>
        </p:nvSpPr>
        <p:spPr>
          <a:xfrm>
            <a:off x="7417476" y="5764442"/>
            <a:ext cx="861579" cy="167564"/>
          </a:xfrm>
          <a:prstGeom prst="roundRect">
            <a:avLst>
              <a:gd name="adj" fmla="val 24306"/>
            </a:avLst>
          </a:prstGeom>
          <a:solidFill>
            <a:srgbClr val="00004C"/>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18000" rIns="0" bIns="18000" rtlCol="0" anchor="ctr"/>
          <a:lstStyle/>
          <a:p>
            <a:pPr algn="ctr">
              <a:lnSpc>
                <a:spcPct val="90000"/>
              </a:lnSpc>
            </a:pPr>
            <a:r>
              <a:rPr lang="en-US" sz="800" b="1" dirty="0"/>
              <a:t>Randomization</a:t>
            </a:r>
          </a:p>
        </p:txBody>
      </p:sp>
      <p:sp>
        <p:nvSpPr>
          <p:cNvPr id="21" name="Rectangle: Rounded Corners 20">
            <a:extLst>
              <a:ext uri="{FF2B5EF4-FFF2-40B4-BE49-F238E27FC236}">
                <a16:creationId xmlns:a16="http://schemas.microsoft.com/office/drawing/2014/main" id="{93E374D3-0B63-A9F7-333C-35D6F2AA557C}"/>
              </a:ext>
            </a:extLst>
          </p:cNvPr>
          <p:cNvSpPr/>
          <p:nvPr/>
        </p:nvSpPr>
        <p:spPr>
          <a:xfrm>
            <a:off x="8338452" y="5764442"/>
            <a:ext cx="1859769" cy="167564"/>
          </a:xfrm>
          <a:prstGeom prst="roundRect">
            <a:avLst>
              <a:gd name="adj" fmla="val 24306"/>
            </a:avLst>
          </a:prstGeom>
          <a:solidFill>
            <a:srgbClr val="0095FF"/>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18000" rIns="0" bIns="18000" rtlCol="0" anchor="ctr"/>
          <a:lstStyle/>
          <a:p>
            <a:pPr algn="ctr">
              <a:lnSpc>
                <a:spcPct val="90000"/>
              </a:lnSpc>
            </a:pPr>
            <a:r>
              <a:rPr lang="en-US" sz="800" b="1" dirty="0">
                <a:solidFill>
                  <a:schemeClr val="bg1"/>
                </a:solidFill>
              </a:rPr>
              <a:t>Treatment phase</a:t>
            </a:r>
          </a:p>
        </p:txBody>
      </p:sp>
      <p:sp>
        <p:nvSpPr>
          <p:cNvPr id="22" name="Rectangle: Rounded Corners 21">
            <a:extLst>
              <a:ext uri="{FF2B5EF4-FFF2-40B4-BE49-F238E27FC236}">
                <a16:creationId xmlns:a16="http://schemas.microsoft.com/office/drawing/2014/main" id="{78262F1E-2854-9383-EB62-04EF84892CDB}"/>
              </a:ext>
            </a:extLst>
          </p:cNvPr>
          <p:cNvSpPr/>
          <p:nvPr/>
        </p:nvSpPr>
        <p:spPr>
          <a:xfrm>
            <a:off x="10417413" y="5764442"/>
            <a:ext cx="887924" cy="167564"/>
          </a:xfrm>
          <a:prstGeom prst="roundRect">
            <a:avLst>
              <a:gd name="adj" fmla="val 24306"/>
            </a:avLst>
          </a:prstGeom>
          <a:solidFill>
            <a:srgbClr val="F8DF5A"/>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18000" rIns="0" bIns="18000" rtlCol="0" anchor="ctr"/>
          <a:lstStyle/>
          <a:p>
            <a:pPr algn="ctr">
              <a:lnSpc>
                <a:spcPct val="90000"/>
              </a:lnSpc>
            </a:pPr>
            <a:r>
              <a:rPr lang="en-US" sz="800" b="1" dirty="0">
                <a:solidFill>
                  <a:schemeClr val="tx1"/>
                </a:solidFill>
              </a:rPr>
              <a:t>Safety follow-up</a:t>
            </a:r>
          </a:p>
        </p:txBody>
      </p:sp>
      <p:sp>
        <p:nvSpPr>
          <p:cNvPr id="25" name="Rectangle: Rounded Corners 24">
            <a:extLst>
              <a:ext uri="{FF2B5EF4-FFF2-40B4-BE49-F238E27FC236}">
                <a16:creationId xmlns:a16="http://schemas.microsoft.com/office/drawing/2014/main" id="{99F73C33-EC6E-2890-E284-A58650063792}"/>
              </a:ext>
            </a:extLst>
          </p:cNvPr>
          <p:cNvSpPr/>
          <p:nvPr/>
        </p:nvSpPr>
        <p:spPr>
          <a:xfrm>
            <a:off x="11367365" y="5764442"/>
            <a:ext cx="1096098" cy="167564"/>
          </a:xfrm>
          <a:prstGeom prst="roundRect">
            <a:avLst>
              <a:gd name="adj" fmla="val 24306"/>
            </a:avLst>
          </a:prstGeom>
          <a:solidFill>
            <a:srgbClr val="CCEAFF"/>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18000" rIns="0" bIns="18000" rtlCol="0" anchor="ctr"/>
          <a:lstStyle/>
          <a:p>
            <a:pPr algn="ctr">
              <a:lnSpc>
                <a:spcPct val="90000"/>
              </a:lnSpc>
            </a:pPr>
            <a:r>
              <a:rPr lang="en-US" sz="800" b="1" dirty="0">
                <a:solidFill>
                  <a:schemeClr val="tx1"/>
                </a:solidFill>
              </a:rPr>
              <a:t>Long-term follow-up</a:t>
            </a:r>
          </a:p>
        </p:txBody>
      </p:sp>
      <p:sp>
        <p:nvSpPr>
          <p:cNvPr id="27" name="Rectangle: Rounded Corners 26">
            <a:extLst>
              <a:ext uri="{FF2B5EF4-FFF2-40B4-BE49-F238E27FC236}">
                <a16:creationId xmlns:a16="http://schemas.microsoft.com/office/drawing/2014/main" id="{FCA8B50A-6884-76F2-C10A-75A7834A3B88}"/>
              </a:ext>
            </a:extLst>
          </p:cNvPr>
          <p:cNvSpPr/>
          <p:nvPr/>
        </p:nvSpPr>
        <p:spPr>
          <a:xfrm>
            <a:off x="8338452" y="5982923"/>
            <a:ext cx="858203" cy="507377"/>
          </a:xfrm>
          <a:prstGeom prst="roundRect">
            <a:avLst>
              <a:gd name="adj" fmla="val 8027"/>
            </a:avLst>
          </a:prstGeom>
          <a:solidFill>
            <a:srgbClr val="0000C9">
              <a:alpha val="24706"/>
            </a:srgbClr>
          </a:solidFill>
          <a:ln w="12700">
            <a:solidFill>
              <a:srgbClr val="002BE2"/>
            </a:solidFill>
          </a:ln>
        </p:spPr>
        <p:style>
          <a:lnRef idx="2">
            <a:schemeClr val="accent1"/>
          </a:lnRef>
          <a:fillRef idx="1">
            <a:schemeClr val="lt1"/>
          </a:fillRef>
          <a:effectRef idx="0">
            <a:schemeClr val="accent1"/>
          </a:effectRef>
          <a:fontRef idx="minor">
            <a:schemeClr val="dk1"/>
          </a:fontRef>
        </p:style>
        <p:txBody>
          <a:bodyPr lIns="18000" tIns="18000" rIns="18000" bIns="18000" rtlCol="0" anchor="ctr">
            <a:spAutoFit/>
          </a:bodyPr>
          <a:lstStyle/>
          <a:p>
            <a:pPr algn="ctr">
              <a:lnSpc>
                <a:spcPct val="90000"/>
              </a:lnSpc>
            </a:pPr>
            <a:r>
              <a:rPr lang="en-US" sz="800" dirty="0">
                <a:solidFill>
                  <a:srgbClr val="231F20"/>
                </a:solidFill>
              </a:rPr>
              <a:t>Mevrometostat </a:t>
            </a:r>
            <a:br>
              <a:rPr lang="en-US" sz="800" dirty="0">
                <a:solidFill>
                  <a:srgbClr val="231F20"/>
                </a:solidFill>
              </a:rPr>
            </a:br>
            <a:r>
              <a:rPr lang="en-US" sz="800" dirty="0">
                <a:solidFill>
                  <a:srgbClr val="231F20"/>
                </a:solidFill>
              </a:rPr>
              <a:t>(875 mg BID) + enzalutamide </a:t>
            </a:r>
            <a:br>
              <a:rPr lang="en-US" sz="800" dirty="0">
                <a:solidFill>
                  <a:srgbClr val="231F20"/>
                </a:solidFill>
              </a:rPr>
            </a:br>
            <a:r>
              <a:rPr lang="en-US" sz="800" dirty="0">
                <a:solidFill>
                  <a:srgbClr val="231F20"/>
                </a:solidFill>
              </a:rPr>
              <a:t>(160 mg QD)</a:t>
            </a:r>
          </a:p>
        </p:txBody>
      </p:sp>
      <p:sp>
        <p:nvSpPr>
          <p:cNvPr id="28" name="Rectangle: Rounded Corners 27">
            <a:extLst>
              <a:ext uri="{FF2B5EF4-FFF2-40B4-BE49-F238E27FC236}">
                <a16:creationId xmlns:a16="http://schemas.microsoft.com/office/drawing/2014/main" id="{20E18690-2107-BFBC-4C16-DF4D58C8D44B}"/>
              </a:ext>
            </a:extLst>
          </p:cNvPr>
          <p:cNvSpPr/>
          <p:nvPr/>
        </p:nvSpPr>
        <p:spPr>
          <a:xfrm>
            <a:off x="8338451" y="6548202"/>
            <a:ext cx="858203" cy="1063535"/>
          </a:xfrm>
          <a:prstGeom prst="roundRect">
            <a:avLst>
              <a:gd name="adj" fmla="val 4746"/>
            </a:avLst>
          </a:prstGeom>
          <a:solidFill>
            <a:srgbClr val="CCEAFF">
              <a:alpha val="74902"/>
            </a:srgbClr>
          </a:solidFill>
          <a:ln w="12700">
            <a:solidFill>
              <a:srgbClr val="E6F4FF"/>
            </a:solidFill>
          </a:ln>
        </p:spPr>
        <p:style>
          <a:lnRef idx="2">
            <a:schemeClr val="accent1"/>
          </a:lnRef>
          <a:fillRef idx="1">
            <a:schemeClr val="lt1"/>
          </a:fillRef>
          <a:effectRef idx="0">
            <a:schemeClr val="accent1"/>
          </a:effectRef>
          <a:fontRef idx="minor">
            <a:schemeClr val="dk1"/>
          </a:fontRef>
        </p:style>
        <p:txBody>
          <a:bodyPr lIns="18000" tIns="18000" rIns="18000" bIns="18000" rtlCol="0" anchor="ctr">
            <a:spAutoFit/>
          </a:bodyPr>
          <a:lstStyle/>
          <a:p>
            <a:pPr algn="ctr">
              <a:lnSpc>
                <a:spcPct val="90000"/>
              </a:lnSpc>
            </a:pPr>
            <a:r>
              <a:rPr lang="en-US" sz="800" dirty="0">
                <a:solidFill>
                  <a:srgbClr val="231F20"/>
                </a:solidFill>
              </a:rPr>
              <a:t>Physician’s choice (prior to R) of:</a:t>
            </a:r>
          </a:p>
          <a:p>
            <a:pPr marL="90488" indent="-90488" algn="ctr">
              <a:lnSpc>
                <a:spcPct val="90000"/>
              </a:lnSpc>
              <a:buFont typeface="Arial" panose="020B0604020202020204" pitchFamily="34" charset="0"/>
              <a:buChar char="•"/>
            </a:pPr>
            <a:r>
              <a:rPr lang="en-US" sz="800" dirty="0">
                <a:solidFill>
                  <a:srgbClr val="231F20"/>
                </a:solidFill>
              </a:rPr>
              <a:t>docetaxel </a:t>
            </a:r>
            <a:br>
              <a:rPr lang="en-US" sz="800" dirty="0">
                <a:solidFill>
                  <a:srgbClr val="231F20"/>
                </a:solidFill>
              </a:rPr>
            </a:br>
            <a:r>
              <a:rPr lang="en-US" sz="800" dirty="0">
                <a:solidFill>
                  <a:srgbClr val="231F20"/>
                </a:solidFill>
              </a:rPr>
              <a:t>(75 mg/m</a:t>
            </a:r>
            <a:r>
              <a:rPr lang="en-US" sz="800" baseline="30000" dirty="0">
                <a:solidFill>
                  <a:srgbClr val="231F20"/>
                </a:solidFill>
              </a:rPr>
              <a:t>2 </a:t>
            </a:r>
            <a:r>
              <a:rPr lang="en-US" sz="800" dirty="0">
                <a:solidFill>
                  <a:srgbClr val="231F20"/>
                </a:solidFill>
              </a:rPr>
              <a:t>every 21 days) or </a:t>
            </a:r>
          </a:p>
          <a:p>
            <a:pPr marL="90488" indent="-90488" algn="ctr">
              <a:lnSpc>
                <a:spcPct val="90000"/>
              </a:lnSpc>
              <a:buFont typeface="Arial" panose="020B0604020202020204" pitchFamily="34" charset="0"/>
              <a:buChar char="•"/>
            </a:pPr>
            <a:r>
              <a:rPr lang="en-US" sz="800" dirty="0">
                <a:solidFill>
                  <a:srgbClr val="231F20"/>
                </a:solidFill>
              </a:rPr>
              <a:t>enzalutamide (160mg QD)</a:t>
            </a:r>
          </a:p>
        </p:txBody>
      </p:sp>
      <p:sp>
        <p:nvSpPr>
          <p:cNvPr id="30" name="Rectangle: Rounded Corners 29">
            <a:extLst>
              <a:ext uri="{FF2B5EF4-FFF2-40B4-BE49-F238E27FC236}">
                <a16:creationId xmlns:a16="http://schemas.microsoft.com/office/drawing/2014/main" id="{B6A0B11D-6EC3-45D9-B711-3D54D1A3C40C}"/>
              </a:ext>
            </a:extLst>
          </p:cNvPr>
          <p:cNvSpPr/>
          <p:nvPr/>
        </p:nvSpPr>
        <p:spPr>
          <a:xfrm>
            <a:off x="9244587" y="5982923"/>
            <a:ext cx="942780" cy="1392367"/>
          </a:xfrm>
          <a:prstGeom prst="roundRect">
            <a:avLst>
              <a:gd name="adj" fmla="val 4320"/>
            </a:avLst>
          </a:prstGeom>
          <a:solidFill>
            <a:srgbClr val="0095FF">
              <a:alpha val="50196"/>
            </a:srgbClr>
          </a:solidFill>
          <a:ln w="12700">
            <a:solidFill>
              <a:srgbClr val="0DBDBA"/>
            </a:solidFill>
          </a:ln>
        </p:spPr>
        <p:style>
          <a:lnRef idx="2">
            <a:schemeClr val="accent1"/>
          </a:lnRef>
          <a:fillRef idx="1">
            <a:schemeClr val="lt1"/>
          </a:fillRef>
          <a:effectRef idx="0">
            <a:schemeClr val="accent1"/>
          </a:effectRef>
          <a:fontRef idx="minor">
            <a:schemeClr val="dk1"/>
          </a:fontRef>
        </p:style>
        <p:txBody>
          <a:bodyPr wrap="square" lIns="18000" tIns="18000" rIns="18000" bIns="18000" rtlCol="0" anchor="ctr">
            <a:spAutoFit/>
          </a:bodyPr>
          <a:lstStyle/>
          <a:p>
            <a:pPr algn="ctr">
              <a:lnSpc>
                <a:spcPct val="90000"/>
              </a:lnSpc>
            </a:pPr>
            <a:r>
              <a:rPr lang="en-US" sz="800" dirty="0">
                <a:solidFill>
                  <a:srgbClr val="231F20"/>
                </a:solidFill>
              </a:rPr>
              <a:t>Treatment continues until radiographic progression or unacceptable toxicity</a:t>
            </a:r>
            <a:br>
              <a:rPr lang="en-US" sz="800" dirty="0">
                <a:solidFill>
                  <a:srgbClr val="231F20"/>
                </a:solidFill>
              </a:rPr>
            </a:br>
            <a:endParaRPr lang="en-US" sz="800" dirty="0">
              <a:solidFill>
                <a:srgbClr val="231F20"/>
              </a:solidFill>
            </a:endParaRPr>
          </a:p>
          <a:p>
            <a:pPr algn="ctr">
              <a:lnSpc>
                <a:spcPct val="90000"/>
              </a:lnSpc>
            </a:pPr>
            <a:r>
              <a:rPr lang="en-US" sz="800" dirty="0">
                <a:solidFill>
                  <a:srgbClr val="231F20"/>
                </a:solidFill>
              </a:rPr>
              <a:t>For patients who receive docetaxel, treatment is given up to a maximum of 10 cycles</a:t>
            </a:r>
          </a:p>
        </p:txBody>
      </p:sp>
      <p:sp>
        <p:nvSpPr>
          <p:cNvPr id="26" name="Rectangle: Rounded Corners 25">
            <a:extLst>
              <a:ext uri="{FF2B5EF4-FFF2-40B4-BE49-F238E27FC236}">
                <a16:creationId xmlns:a16="http://schemas.microsoft.com/office/drawing/2014/main" id="{6F19B5E2-A517-D166-9B06-8E6D2E0C84F7}"/>
              </a:ext>
            </a:extLst>
          </p:cNvPr>
          <p:cNvSpPr/>
          <p:nvPr/>
        </p:nvSpPr>
        <p:spPr>
          <a:xfrm>
            <a:off x="7432873" y="6439819"/>
            <a:ext cx="414172" cy="244364"/>
          </a:xfrm>
          <a:prstGeom prst="roundRect">
            <a:avLst/>
          </a:prstGeom>
          <a:ln w="12700">
            <a:solidFill>
              <a:srgbClr val="00004C"/>
            </a:solidFill>
          </a:ln>
        </p:spPr>
        <p:style>
          <a:lnRef idx="2">
            <a:schemeClr val="accent1"/>
          </a:lnRef>
          <a:fillRef idx="1">
            <a:schemeClr val="lt1"/>
          </a:fillRef>
          <a:effectRef idx="0">
            <a:schemeClr val="accent1"/>
          </a:effectRef>
          <a:fontRef idx="minor">
            <a:schemeClr val="dk1"/>
          </a:fontRef>
        </p:style>
        <p:txBody>
          <a:bodyPr lIns="18000" tIns="18000" rIns="18000" bIns="18000" rtlCol="0" anchor="ctr"/>
          <a:lstStyle/>
          <a:p>
            <a:pPr algn="ctr">
              <a:lnSpc>
                <a:spcPct val="90000"/>
              </a:lnSpc>
            </a:pPr>
            <a:r>
              <a:rPr lang="en-US" sz="800" dirty="0">
                <a:solidFill>
                  <a:srgbClr val="231F20"/>
                </a:solidFill>
              </a:rPr>
              <a:t>N=600</a:t>
            </a:r>
          </a:p>
        </p:txBody>
      </p:sp>
      <p:sp>
        <p:nvSpPr>
          <p:cNvPr id="29" name="Oval 28">
            <a:extLst>
              <a:ext uri="{FF2B5EF4-FFF2-40B4-BE49-F238E27FC236}">
                <a16:creationId xmlns:a16="http://schemas.microsoft.com/office/drawing/2014/main" id="{FD00F5AE-EA14-4562-B712-0CA1B9013D4C}"/>
              </a:ext>
            </a:extLst>
          </p:cNvPr>
          <p:cNvSpPr/>
          <p:nvPr/>
        </p:nvSpPr>
        <p:spPr>
          <a:xfrm>
            <a:off x="7965572" y="6426124"/>
            <a:ext cx="273600" cy="275131"/>
          </a:xfrm>
          <a:prstGeom prst="ellipse">
            <a:avLst/>
          </a:prstGeom>
          <a:solidFill>
            <a:srgbClr val="00004C">
              <a:alpha val="50196"/>
            </a:srgbClr>
          </a:solidFill>
          <a:ln>
            <a:solidFill>
              <a:srgbClr val="00004C"/>
            </a:solidFill>
          </a:ln>
        </p:spPr>
        <p:style>
          <a:lnRef idx="2">
            <a:schemeClr val="accent1"/>
          </a:lnRef>
          <a:fillRef idx="1">
            <a:schemeClr val="lt1"/>
          </a:fillRef>
          <a:effectRef idx="0">
            <a:schemeClr val="accent1"/>
          </a:effectRef>
          <a:fontRef idx="minor">
            <a:schemeClr val="dk1"/>
          </a:fontRef>
        </p:style>
        <p:txBody>
          <a:bodyPr lIns="18000" tIns="18000" rIns="18000" bIns="18000" rtlCol="0" anchor="ctr"/>
          <a:lstStyle/>
          <a:p>
            <a:pPr algn="ctr">
              <a:lnSpc>
                <a:spcPct val="80000"/>
              </a:lnSpc>
            </a:pPr>
            <a:r>
              <a:rPr lang="en-US" sz="800" b="1" dirty="0">
                <a:solidFill>
                  <a:schemeClr val="bg1"/>
                </a:solidFill>
              </a:rPr>
              <a:t>R</a:t>
            </a:r>
          </a:p>
          <a:p>
            <a:pPr algn="ctr">
              <a:lnSpc>
                <a:spcPct val="80000"/>
              </a:lnSpc>
            </a:pPr>
            <a:r>
              <a:rPr lang="en-US" sz="800" dirty="0">
                <a:solidFill>
                  <a:schemeClr val="bg1"/>
                </a:solidFill>
              </a:rPr>
              <a:t>1:1</a:t>
            </a:r>
          </a:p>
        </p:txBody>
      </p:sp>
      <p:sp>
        <p:nvSpPr>
          <p:cNvPr id="35" name="Rectangle: Rounded Corners 34">
            <a:extLst>
              <a:ext uri="{FF2B5EF4-FFF2-40B4-BE49-F238E27FC236}">
                <a16:creationId xmlns:a16="http://schemas.microsoft.com/office/drawing/2014/main" id="{125AFAAE-F85C-3A4B-6A22-F2ED65B6CFFB}"/>
              </a:ext>
            </a:extLst>
          </p:cNvPr>
          <p:cNvSpPr/>
          <p:nvPr/>
        </p:nvSpPr>
        <p:spPr>
          <a:xfrm>
            <a:off x="10416761" y="6204346"/>
            <a:ext cx="889228" cy="949520"/>
          </a:xfrm>
          <a:prstGeom prst="roundRect">
            <a:avLst>
              <a:gd name="adj" fmla="val 4580"/>
            </a:avLst>
          </a:prstGeom>
          <a:solidFill>
            <a:srgbClr val="F8DF5A">
              <a:alpha val="50196"/>
            </a:srgbClr>
          </a:solidFill>
          <a:ln w="12700">
            <a:solidFill>
              <a:srgbClr val="F8DF5A"/>
            </a:solidFill>
          </a:ln>
        </p:spPr>
        <p:style>
          <a:lnRef idx="2">
            <a:schemeClr val="dk1"/>
          </a:lnRef>
          <a:fillRef idx="1">
            <a:schemeClr val="lt1"/>
          </a:fillRef>
          <a:effectRef idx="0">
            <a:schemeClr val="dk1"/>
          </a:effectRef>
          <a:fontRef idx="minor">
            <a:schemeClr val="dk1"/>
          </a:fontRef>
        </p:style>
        <p:txBody>
          <a:bodyPr wrap="square" lIns="18000" tIns="18000" rIns="18000" bIns="18000" rtlCol="0" anchor="ctr">
            <a:spAutoFit/>
          </a:bodyPr>
          <a:lstStyle/>
          <a:p>
            <a:pPr algn="ctr">
              <a:lnSpc>
                <a:spcPct val="90000"/>
              </a:lnSpc>
            </a:pPr>
            <a:r>
              <a:rPr lang="en-US" sz="800" dirty="0">
                <a:solidFill>
                  <a:srgbClr val="231F20"/>
                </a:solidFill>
              </a:rPr>
              <a:t>Safety follow-up through 28 days after discontinuation of treatment and before initiation of a new anticancer medication</a:t>
            </a:r>
          </a:p>
        </p:txBody>
      </p:sp>
      <p:sp>
        <p:nvSpPr>
          <p:cNvPr id="36" name="Rectangle: Rounded Corners 35">
            <a:extLst>
              <a:ext uri="{FF2B5EF4-FFF2-40B4-BE49-F238E27FC236}">
                <a16:creationId xmlns:a16="http://schemas.microsoft.com/office/drawing/2014/main" id="{8D7C736C-A311-3F3B-285F-23680822180B}"/>
              </a:ext>
            </a:extLst>
          </p:cNvPr>
          <p:cNvSpPr/>
          <p:nvPr/>
        </p:nvSpPr>
        <p:spPr>
          <a:xfrm>
            <a:off x="11367365" y="6484032"/>
            <a:ext cx="1096098" cy="390148"/>
          </a:xfrm>
          <a:prstGeom prst="roundRect">
            <a:avLst>
              <a:gd name="adj" fmla="val 10439"/>
            </a:avLst>
          </a:prstGeom>
          <a:solidFill>
            <a:srgbClr val="CCEAFF">
              <a:alpha val="49804"/>
            </a:srgbClr>
          </a:solidFill>
          <a:ln w="12700">
            <a:solidFill>
              <a:srgbClr val="CCEAFF"/>
            </a:solidFill>
          </a:ln>
        </p:spPr>
        <p:style>
          <a:lnRef idx="2">
            <a:schemeClr val="accent1"/>
          </a:lnRef>
          <a:fillRef idx="1">
            <a:schemeClr val="lt1"/>
          </a:fillRef>
          <a:effectRef idx="0">
            <a:schemeClr val="accent1"/>
          </a:effectRef>
          <a:fontRef idx="minor">
            <a:schemeClr val="dk1"/>
          </a:fontRef>
        </p:style>
        <p:txBody>
          <a:bodyPr wrap="square" lIns="18000" tIns="18000" rIns="18000" bIns="18000" rtlCol="0" anchor="ctr">
            <a:spAutoFit/>
          </a:bodyPr>
          <a:lstStyle/>
          <a:p>
            <a:pPr algn="ctr">
              <a:lnSpc>
                <a:spcPct val="90000"/>
              </a:lnSpc>
            </a:pPr>
            <a:r>
              <a:rPr lang="en-US" sz="800" dirty="0">
                <a:solidFill>
                  <a:srgbClr val="231F20"/>
                </a:solidFill>
              </a:rPr>
              <a:t>Evaluation of secondary and exploratory endpoints</a:t>
            </a:r>
          </a:p>
        </p:txBody>
      </p:sp>
      <p:sp>
        <p:nvSpPr>
          <p:cNvPr id="40" name="Rectangle: Rounded Corners 39">
            <a:extLst>
              <a:ext uri="{FF2B5EF4-FFF2-40B4-BE49-F238E27FC236}">
                <a16:creationId xmlns:a16="http://schemas.microsoft.com/office/drawing/2014/main" id="{8D232B95-3936-629C-9BA4-B3DF00632B96}"/>
              </a:ext>
            </a:extLst>
          </p:cNvPr>
          <p:cNvSpPr/>
          <p:nvPr/>
        </p:nvSpPr>
        <p:spPr>
          <a:xfrm rot="10800000">
            <a:off x="10231808" y="5982506"/>
            <a:ext cx="141151" cy="1393200"/>
          </a:xfrm>
          <a:prstGeom prst="roundRect">
            <a:avLst>
              <a:gd name="adj" fmla="val 28854"/>
            </a:avLst>
          </a:prstGeom>
          <a:solidFill>
            <a:srgbClr val="0095FF"/>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lIns="18000" tIns="18000" rIns="18000" bIns="18000" rtlCol="0" anchor="ctr">
            <a:scene3d>
              <a:camera prst="orthographicFront">
                <a:rot lat="0" lon="0" rev="0"/>
              </a:camera>
              <a:lightRig rig="threePt" dir="t"/>
            </a:scene3d>
          </a:bodyPr>
          <a:lstStyle/>
          <a:p>
            <a:pPr algn="ctr">
              <a:lnSpc>
                <a:spcPct val="90000"/>
              </a:lnSpc>
            </a:pPr>
            <a:r>
              <a:rPr lang="en-US" sz="800" b="1" dirty="0"/>
              <a:t>End of treatment</a:t>
            </a:r>
          </a:p>
        </p:txBody>
      </p:sp>
      <p:sp>
        <p:nvSpPr>
          <p:cNvPr id="41" name="Rectangle: Rounded Corners 40">
            <a:extLst>
              <a:ext uri="{FF2B5EF4-FFF2-40B4-BE49-F238E27FC236}">
                <a16:creationId xmlns:a16="http://schemas.microsoft.com/office/drawing/2014/main" id="{7D70334C-0CC5-41CF-9790-ED6627B5A087}"/>
              </a:ext>
            </a:extLst>
          </p:cNvPr>
          <p:cNvSpPr/>
          <p:nvPr/>
        </p:nvSpPr>
        <p:spPr>
          <a:xfrm>
            <a:off x="9708846" y="7472251"/>
            <a:ext cx="1191377" cy="169921"/>
          </a:xfrm>
          <a:prstGeom prst="roundRect">
            <a:avLst>
              <a:gd name="adj" fmla="val 24071"/>
            </a:avLst>
          </a:prstGeom>
          <a:solidFill>
            <a:srgbClr val="F49C34">
              <a:alpha val="50196"/>
            </a:srgbClr>
          </a:solidFill>
          <a:ln w="12700">
            <a:solidFill>
              <a:srgbClr val="F49C34"/>
            </a:solidFill>
          </a:ln>
        </p:spPr>
        <p:style>
          <a:lnRef idx="2">
            <a:schemeClr val="accent1"/>
          </a:lnRef>
          <a:fillRef idx="1">
            <a:schemeClr val="lt1"/>
          </a:fillRef>
          <a:effectRef idx="0">
            <a:schemeClr val="accent1"/>
          </a:effectRef>
          <a:fontRef idx="minor">
            <a:schemeClr val="dk1"/>
          </a:fontRef>
        </p:style>
        <p:txBody>
          <a:bodyPr lIns="18000" tIns="18000" rIns="18000" bIns="18000" rtlCol="0" anchor="ctr">
            <a:spAutoFit/>
          </a:bodyPr>
          <a:lstStyle/>
          <a:p>
            <a:pPr algn="ctr">
              <a:lnSpc>
                <a:spcPct val="90000"/>
              </a:lnSpc>
            </a:pPr>
            <a:r>
              <a:rPr lang="en-US" sz="800" dirty="0">
                <a:solidFill>
                  <a:schemeClr val="tx1"/>
                </a:solidFill>
              </a:rPr>
              <a:t>Primary endpoint: rPFS</a:t>
            </a:r>
          </a:p>
        </p:txBody>
      </p:sp>
      <p:sp>
        <p:nvSpPr>
          <p:cNvPr id="43" name="object 27">
            <a:extLst>
              <a:ext uri="{FF2B5EF4-FFF2-40B4-BE49-F238E27FC236}">
                <a16:creationId xmlns:a16="http://schemas.microsoft.com/office/drawing/2014/main" id="{4D8A8F78-8E59-7D92-E027-FFD17DD456CA}"/>
              </a:ext>
            </a:extLst>
          </p:cNvPr>
          <p:cNvSpPr txBox="1"/>
          <p:nvPr/>
        </p:nvSpPr>
        <p:spPr>
          <a:xfrm>
            <a:off x="7376371" y="7923476"/>
            <a:ext cx="5172519" cy="2080945"/>
          </a:xfrm>
          <a:prstGeom prst="rect">
            <a:avLst/>
          </a:prstGeom>
        </p:spPr>
        <p:txBody>
          <a:bodyPr vert="horz" wrap="square" lIns="0" tIns="72000" rIns="0" bIns="0" numCol="1" spcCol="270000" rtlCol="0">
            <a:spAutoFit/>
          </a:bodyPr>
          <a:lstStyle/>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Randomization will be stratified by:</a:t>
            </a:r>
          </a:p>
          <a:p>
            <a:pPr marL="266700" indent="-120650">
              <a:lnSpc>
                <a:spcPct val="90000"/>
              </a:lnSpc>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previous docetaxel in the </a:t>
            </a:r>
            <a:r>
              <a:rPr lang="en-US" sz="1000" dirty="0" err="1">
                <a:solidFill>
                  <a:srgbClr val="231F20"/>
                </a:solidFill>
                <a:latin typeface="Arial" panose="020B0604020202020204" pitchFamily="34" charset="0"/>
                <a:cs typeface="Arial" panose="020B0604020202020204" pitchFamily="34" charset="0"/>
              </a:rPr>
              <a:t>mCSPC</a:t>
            </a:r>
            <a:r>
              <a:rPr lang="en-US" sz="1000" dirty="0">
                <a:solidFill>
                  <a:srgbClr val="231F20"/>
                </a:solidFill>
                <a:latin typeface="Arial" panose="020B0604020202020204" pitchFamily="34" charset="0"/>
                <a:cs typeface="Arial" panose="020B0604020202020204" pitchFamily="34" charset="0"/>
              </a:rPr>
              <a:t> setting</a:t>
            </a:r>
            <a:endParaRPr lang="en-US" sz="1000" dirty="0">
              <a:solidFill>
                <a:srgbClr val="231F20"/>
              </a:solidFill>
              <a:highlight>
                <a:srgbClr val="00FF00"/>
              </a:highlight>
              <a:latin typeface="Arial" panose="020B0604020202020204" pitchFamily="34" charset="0"/>
              <a:cs typeface="Arial" panose="020B0604020202020204" pitchFamily="34" charset="0"/>
            </a:endParaRPr>
          </a:p>
          <a:p>
            <a:pPr marL="266700" indent="-120650">
              <a:lnSpc>
                <a:spcPct val="90000"/>
              </a:lnSpc>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physician’s choice of comparator (enzalutamide or docetaxel) prior to randomization </a:t>
            </a:r>
          </a:p>
          <a:p>
            <a:pPr marL="266700" indent="-120650">
              <a:lnSpc>
                <a:spcPct val="90000"/>
              </a:lnSpc>
              <a:spcAft>
                <a:spcPts val="300"/>
              </a:spcAft>
              <a:buClr>
                <a:srgbClr val="0036A0"/>
              </a:buClr>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presence of hepatic metastases.</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The primary efficacy endpoint is rPFS per Response Evaluation Criteria in Solid </a:t>
            </a:r>
            <a:r>
              <a:rPr lang="en-US" sz="1000" dirty="0" err="1">
                <a:solidFill>
                  <a:srgbClr val="231F20"/>
                </a:solidFill>
                <a:latin typeface="Arial" panose="020B0604020202020204" pitchFamily="34" charset="0"/>
                <a:cs typeface="Arial" panose="020B0604020202020204" pitchFamily="34" charset="0"/>
              </a:rPr>
              <a:t>Tumours</a:t>
            </a:r>
            <a:r>
              <a:rPr lang="en-US" sz="1000" dirty="0">
                <a:solidFill>
                  <a:srgbClr val="231F20"/>
                </a:solidFill>
                <a:latin typeface="Arial" panose="020B0604020202020204" pitchFamily="34" charset="0"/>
                <a:cs typeface="Arial" panose="020B0604020202020204" pitchFamily="34" charset="0"/>
              </a:rPr>
              <a:t> (RECIST) 1.1 (soft tissue) and Prostate Cancer Working Group 3 (PCWG3, bone) assessed by blinded central radiology review (</a:t>
            </a:r>
            <a:r>
              <a:rPr lang="en-US" sz="1000" b="1" dirty="0">
                <a:solidFill>
                  <a:srgbClr val="231F20"/>
                </a:solidFill>
                <a:latin typeface="Arial" panose="020B0604020202020204" pitchFamily="34" charset="0"/>
                <a:cs typeface="Arial" panose="020B0604020202020204" pitchFamily="34" charset="0"/>
              </a:rPr>
              <a:t>Table 2</a:t>
            </a:r>
            <a:r>
              <a:rPr lang="en-US" sz="1000" dirty="0">
                <a:solidFill>
                  <a:srgbClr val="231F20"/>
                </a:solidFill>
                <a:latin typeface="Arial" panose="020B0604020202020204" pitchFamily="34" charset="0"/>
                <a:cs typeface="Arial" panose="020B0604020202020204" pitchFamily="34" charset="0"/>
              </a:rPr>
              <a:t>).</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The key secondary endpoint is OS; other secondary endpoints include measures of antitumor activity by overall response rate and duration of response, patient-reported outcomes, pharmacokinetics, and circulating tumor DNA burden (</a:t>
            </a:r>
            <a:r>
              <a:rPr lang="en-US" sz="1000" b="1" dirty="0">
                <a:solidFill>
                  <a:srgbClr val="231F20"/>
                </a:solidFill>
                <a:latin typeface="Arial" panose="020B0604020202020204" pitchFamily="34" charset="0"/>
                <a:cs typeface="Arial" panose="020B0604020202020204" pitchFamily="34" charset="0"/>
              </a:rPr>
              <a:t>Table 2</a:t>
            </a:r>
            <a:r>
              <a:rPr lang="en-US" sz="1000" dirty="0">
                <a:solidFill>
                  <a:srgbClr val="231F20"/>
                </a:solidFill>
                <a:latin typeface="Arial" panose="020B0604020202020204" pitchFamily="34" charset="0"/>
                <a:cs typeface="Arial" panose="020B0604020202020204" pitchFamily="34" charset="0"/>
              </a:rPr>
              <a:t>).</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Safety will be assessed via adverse event monitoring, physical examinations, vital signs, and clinical laboratory tests.</a:t>
            </a:r>
          </a:p>
        </p:txBody>
      </p:sp>
      <p:graphicFrame>
        <p:nvGraphicFramePr>
          <p:cNvPr id="45" name="Table 44">
            <a:extLst>
              <a:ext uri="{FF2B5EF4-FFF2-40B4-BE49-F238E27FC236}">
                <a16:creationId xmlns:a16="http://schemas.microsoft.com/office/drawing/2014/main" id="{F27BF659-B0C0-E39E-F202-23267C13BC23}"/>
              </a:ext>
            </a:extLst>
          </p:cNvPr>
          <p:cNvGraphicFramePr>
            <a:graphicFrameLocks noGrp="1"/>
          </p:cNvGraphicFramePr>
          <p:nvPr>
            <p:extLst>
              <p:ext uri="{D42A27DB-BD31-4B8C-83A1-F6EECF244321}">
                <p14:modId xmlns:p14="http://schemas.microsoft.com/office/powerpoint/2010/main" val="1744193594"/>
              </p:ext>
            </p:extLst>
          </p:nvPr>
        </p:nvGraphicFramePr>
        <p:xfrm>
          <a:off x="12832163" y="914662"/>
          <a:ext cx="5168500" cy="4509782"/>
        </p:xfrm>
        <a:graphic>
          <a:graphicData uri="http://schemas.openxmlformats.org/drawingml/2006/table">
            <a:tbl>
              <a:tblPr firstRow="1" bandRow="1">
                <a:tableStyleId>{5C22544A-7EE6-4342-B048-85BDC9FD1C3A}</a:tableStyleId>
              </a:tblPr>
              <a:tblGrid>
                <a:gridCol w="5168500">
                  <a:extLst>
                    <a:ext uri="{9D8B030D-6E8A-4147-A177-3AD203B41FA5}">
                      <a16:colId xmlns:a16="http://schemas.microsoft.com/office/drawing/2014/main" val="1184952898"/>
                    </a:ext>
                  </a:extLst>
                </a:gridCol>
              </a:tblGrid>
              <a:tr h="124162">
                <a:tc>
                  <a:txBody>
                    <a:bodyPr/>
                    <a:lstStyle/>
                    <a:p>
                      <a:pPr>
                        <a:spcBef>
                          <a:spcPts val="0"/>
                        </a:spcBef>
                        <a:spcAft>
                          <a:spcPts val="300"/>
                        </a:spcAft>
                      </a:pPr>
                      <a:r>
                        <a:rPr lang="en-GB" sz="10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Table  2. Study endpoints</a:t>
                      </a:r>
                    </a:p>
                  </a:txBody>
                  <a:tcPr marL="90000" marR="90000" marT="46800" marB="468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442676177"/>
                  </a:ext>
                </a:extLst>
              </a:tr>
              <a:tr h="263296">
                <a:tc>
                  <a:txBody>
                    <a:bodyPr/>
                    <a:lstStyle/>
                    <a:p>
                      <a:pPr>
                        <a:lnSpc>
                          <a:spcPct val="90000"/>
                        </a:lnSpc>
                        <a:spcBef>
                          <a:spcPts val="0"/>
                        </a:spcBef>
                        <a:spcAft>
                          <a:spcPts val="100"/>
                        </a:spcAft>
                      </a:pPr>
                      <a:r>
                        <a:rPr lang="en-US" sz="870" b="1" dirty="0">
                          <a:effectLst/>
                        </a:rPr>
                        <a:t>Primary endpoint</a:t>
                      </a:r>
                      <a:endParaRPr lang="en-GB" sz="870" b="1"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BICR-assessed rPFS per RECIST v1.1 (soft tissue disease) and PCWG3 </a:t>
                      </a:r>
                      <a:br>
                        <a:rPr lang="en-US" sz="870" dirty="0">
                          <a:effectLst/>
                        </a:rPr>
                      </a:br>
                      <a:r>
                        <a:rPr lang="en-US" sz="870" dirty="0">
                          <a:effectLst/>
                        </a:rPr>
                        <a:t>(bone disease)</a:t>
                      </a:r>
                      <a:endParaRPr lang="en-GB" sz="87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32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E6E7E8"/>
                    </a:solidFill>
                  </a:tcPr>
                </a:tc>
                <a:extLst>
                  <a:ext uri="{0D108BD9-81ED-4DB2-BD59-A6C34878D82A}">
                    <a16:rowId xmlns:a16="http://schemas.microsoft.com/office/drawing/2014/main" val="4128724592"/>
                  </a:ext>
                </a:extLst>
              </a:tr>
              <a:tr h="195837">
                <a:tc>
                  <a:txBody>
                    <a:bodyPr/>
                    <a:lstStyle/>
                    <a:p>
                      <a:pPr>
                        <a:lnSpc>
                          <a:spcPct val="90000"/>
                        </a:lnSpc>
                        <a:spcBef>
                          <a:spcPts val="0"/>
                        </a:spcBef>
                        <a:spcAft>
                          <a:spcPts val="100"/>
                        </a:spcAft>
                      </a:pPr>
                      <a:r>
                        <a:rPr lang="en-US" sz="870" b="1" dirty="0">
                          <a:effectLst/>
                        </a:rPr>
                        <a:t>Key secondary endpoint</a:t>
                      </a:r>
                      <a:endParaRPr lang="en-GB" sz="870" b="1"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OS</a:t>
                      </a:r>
                      <a:endParaRPr lang="en-GB" sz="87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32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17900781"/>
                  </a:ext>
                </a:extLst>
              </a:tr>
              <a:tr h="1262534">
                <a:tc>
                  <a:txBody>
                    <a:bodyPr/>
                    <a:lstStyle/>
                    <a:p>
                      <a:pPr>
                        <a:lnSpc>
                          <a:spcPct val="90000"/>
                        </a:lnSpc>
                        <a:spcBef>
                          <a:spcPts val="0"/>
                        </a:spcBef>
                        <a:spcAft>
                          <a:spcPts val="100"/>
                        </a:spcAft>
                      </a:pPr>
                      <a:r>
                        <a:rPr lang="en-US" sz="870" b="1" dirty="0">
                          <a:effectLst/>
                        </a:rPr>
                        <a:t>Other secondary endpoints</a:t>
                      </a:r>
                      <a:endParaRPr lang="en-GB" sz="870" b="1"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Proportion of patients with measurable soft tissue disease at baseline with an objective response per RECIST v1.1 (assessed by BICR)</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Duration of response in soft tissue disease per RECIST v1.1 (assessed by BICR)</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Proportion of patients with PSA response ≥50% in participants with detectable PSA values at baseline</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Time to PSA progression</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Time to initiation of a new antineoplastic therapy</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Time to first symptomatic skeletal event</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PFS on the next line of therapy based on investigator assessment</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Patient-reported outcomes will be assessed by BPI-SF (pain), FACT-P (functioning, physical well‑being), EQ-5D-5L (health status), and PRO-CTAE including diarrhea, taste changes, vomiting, nausea, and decreased appetite and FACT-GP-5 (side-effect burden)</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Pharmacokinetics</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ctDNA burden at baseline and on study</a:t>
                      </a:r>
                      <a:endParaRPr lang="en-GB" sz="87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32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E6E7E8"/>
                    </a:solidFill>
                  </a:tcPr>
                </a:tc>
                <a:extLst>
                  <a:ext uri="{0D108BD9-81ED-4DB2-BD59-A6C34878D82A}">
                    <a16:rowId xmlns:a16="http://schemas.microsoft.com/office/drawing/2014/main" val="2167135759"/>
                  </a:ext>
                </a:extLst>
              </a:tr>
              <a:tr h="284377">
                <a:tc>
                  <a:txBody>
                    <a:bodyPr/>
                    <a:lstStyle/>
                    <a:p>
                      <a:pPr>
                        <a:lnSpc>
                          <a:spcPct val="90000"/>
                        </a:lnSpc>
                        <a:spcBef>
                          <a:spcPts val="0"/>
                        </a:spcBef>
                        <a:spcAft>
                          <a:spcPts val="100"/>
                        </a:spcAft>
                      </a:pPr>
                      <a:r>
                        <a:rPr lang="en-US" sz="870" b="1" dirty="0">
                          <a:effectLst/>
                        </a:rPr>
                        <a:t>Exploratory endpoints</a:t>
                      </a:r>
                      <a:endParaRPr lang="en-GB" sz="870" b="1"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Measurements of biomarkers (e.g., DNA, RNA, protein, defined cell types)</a:t>
                      </a:r>
                      <a:endParaRPr lang="en-GB" sz="870"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Healthcare resource use (hospitalizations, length of stay)</a:t>
                      </a:r>
                      <a:endParaRPr lang="en-GB" sz="87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32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68168730"/>
                  </a:ext>
                </a:extLst>
              </a:tr>
              <a:tr h="263296">
                <a:tc>
                  <a:txBody>
                    <a:bodyPr/>
                    <a:lstStyle/>
                    <a:p>
                      <a:pPr>
                        <a:lnSpc>
                          <a:spcPct val="90000"/>
                        </a:lnSpc>
                        <a:spcBef>
                          <a:spcPts val="0"/>
                        </a:spcBef>
                        <a:spcAft>
                          <a:spcPts val="100"/>
                        </a:spcAft>
                      </a:pPr>
                      <a:r>
                        <a:rPr lang="en-US" sz="870" b="1" dirty="0">
                          <a:effectLst/>
                        </a:rPr>
                        <a:t>Safety</a:t>
                      </a:r>
                      <a:endParaRPr lang="en-GB" sz="870" b="1" dirty="0">
                        <a:effectLst/>
                      </a:endParaRPr>
                    </a:p>
                    <a:p>
                      <a:pPr marL="88900" indent="-88900">
                        <a:lnSpc>
                          <a:spcPct val="90000"/>
                        </a:lnSpc>
                        <a:spcBef>
                          <a:spcPts val="0"/>
                        </a:spcBef>
                        <a:spcAft>
                          <a:spcPts val="100"/>
                        </a:spcAft>
                        <a:buFont typeface="Arial" panose="020B0604020202020204" pitchFamily="34" charset="0"/>
                        <a:buChar char="•"/>
                      </a:pPr>
                      <a:r>
                        <a:rPr lang="en-US" sz="870" dirty="0">
                          <a:effectLst/>
                        </a:rPr>
                        <a:t>Adverse events, physical examinations, vital signs, and clinical laboratory tests</a:t>
                      </a:r>
                      <a:endParaRPr lang="en-GB" sz="87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32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7E8"/>
                    </a:solidFill>
                  </a:tcPr>
                </a:tc>
                <a:extLst>
                  <a:ext uri="{0D108BD9-81ED-4DB2-BD59-A6C34878D82A}">
                    <a16:rowId xmlns:a16="http://schemas.microsoft.com/office/drawing/2014/main" val="3113236954"/>
                  </a:ext>
                </a:extLst>
              </a:tr>
              <a:tr h="396000">
                <a:tc>
                  <a:txBody>
                    <a:bodyPr/>
                    <a:lstStyle/>
                    <a:p>
                      <a:pPr>
                        <a:lnSpc>
                          <a:spcPct val="90000"/>
                        </a:lnSpc>
                        <a:spcBef>
                          <a:spcPts val="0"/>
                        </a:spcBef>
                        <a:spcAft>
                          <a:spcPts val="30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BICR, blinded independent central review; BPI-SF, Brief Pain Inventory-Short Form; ctDNA, circulating tumor DNA; EQ-5D-5L, European Quality of Life-5 Dimensions-5 Level; FACT-GP-5, Functional Assessment of Cancer Therapy-General Population 5; FACT-P, Functional Assessment of Cancer Therapy-Prostate; OS, overall survival; PCWG3, Prostate Cancer Working Group 3; PFS, progression-free survival; PRO-CTAE, Patient-Reported Outcome-Common Terminology Criteria for Adverse Events; PSA, prostate-specific antigen; RECIST, Response Evaluation Criteria in Solid Tumours; rPFS, radiographic PFS. </a:t>
                      </a:r>
                    </a:p>
                  </a:txBody>
                  <a:tcPr marL="90000" marR="90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2305645"/>
                  </a:ext>
                </a:extLst>
              </a:tr>
            </a:tbl>
          </a:graphicData>
        </a:graphic>
      </p:graphicFrame>
      <p:sp>
        <p:nvSpPr>
          <p:cNvPr id="47" name="object 27">
            <a:extLst>
              <a:ext uri="{FF2B5EF4-FFF2-40B4-BE49-F238E27FC236}">
                <a16:creationId xmlns:a16="http://schemas.microsoft.com/office/drawing/2014/main" id="{02DA46C3-0096-0766-6462-B240243D6FC6}"/>
              </a:ext>
            </a:extLst>
          </p:cNvPr>
          <p:cNvSpPr txBox="1"/>
          <p:nvPr/>
        </p:nvSpPr>
        <p:spPr>
          <a:xfrm>
            <a:off x="12840238" y="5414035"/>
            <a:ext cx="5174123" cy="2134806"/>
          </a:xfrm>
          <a:prstGeom prst="rect">
            <a:avLst/>
          </a:prstGeom>
        </p:spPr>
        <p:txBody>
          <a:bodyPr vert="horz" wrap="square" lIns="0" tIns="72000" rIns="0" bIns="0" numCol="1" spcCol="270000" rtlCol="0">
            <a:spAutoFit/>
          </a:bodyPr>
          <a:lstStyle/>
          <a:p>
            <a:pPr>
              <a:lnSpc>
                <a:spcPct val="90000"/>
              </a:lnSpc>
              <a:spcBef>
                <a:spcPts val="300"/>
              </a:spcBef>
              <a:spcAft>
                <a:spcPts val="300"/>
              </a:spcAft>
              <a:buClr>
                <a:srgbClr val="0036A0"/>
              </a:buClr>
            </a:pPr>
            <a:r>
              <a:rPr lang="en-US" sz="1000" b="1" dirty="0">
                <a:solidFill>
                  <a:srgbClr val="231F20"/>
                </a:solidFill>
                <a:latin typeface="Arial" panose="020B0604020202020204" pitchFamily="34" charset="0"/>
                <a:cs typeface="Arial" panose="020B0604020202020204" pitchFamily="34" charset="0"/>
              </a:rPr>
              <a:t>Statistical Analysis</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Time-to-event endpoints will be compared between treatment arms by using a stratified log-rank test.</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Hazard ratios and 95% confidence intervals (CIs) will be estimated using a stratified Cox proportional hazard model.</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Kaplan–Meier analysis will summarize time-to-event endpoints, and will include the median and 95% CIs based on the Brookmeyer–Crowley method.</a:t>
            </a:r>
          </a:p>
          <a:p>
            <a:pPr>
              <a:lnSpc>
                <a:spcPct val="90000"/>
              </a:lnSpc>
              <a:spcBef>
                <a:spcPts val="300"/>
              </a:spcBef>
              <a:spcAft>
                <a:spcPts val="300"/>
              </a:spcAft>
              <a:buClr>
                <a:srgbClr val="0036A0"/>
              </a:buClr>
            </a:pPr>
            <a:r>
              <a:rPr lang="en-US" sz="1000" b="1" dirty="0">
                <a:solidFill>
                  <a:srgbClr val="231F20"/>
                </a:solidFill>
                <a:latin typeface="Arial" panose="020B0604020202020204" pitchFamily="34" charset="0"/>
                <a:cs typeface="Arial" panose="020B0604020202020204" pitchFamily="34" charset="0"/>
              </a:rPr>
              <a:t>Study Status</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The first patient was enrolled into the study on October 21, 2024.</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In total, five countries are enrolling patients in MEVPRO-1 (</a:t>
            </a:r>
            <a:r>
              <a:rPr lang="en-US" sz="1000" b="1" dirty="0">
                <a:solidFill>
                  <a:srgbClr val="231F20"/>
                </a:solidFill>
                <a:latin typeface="Arial" panose="020B0604020202020204" pitchFamily="34" charset="0"/>
                <a:cs typeface="Arial" panose="020B0604020202020204" pitchFamily="34" charset="0"/>
              </a:rPr>
              <a:t>Figure 2</a:t>
            </a:r>
            <a:r>
              <a:rPr lang="en-US" sz="1000" dirty="0">
                <a:solidFill>
                  <a:srgbClr val="231F20"/>
                </a:solidFill>
                <a:latin typeface="Arial" panose="020B0604020202020204" pitchFamily="34" charset="0"/>
                <a:cs typeface="Arial" panose="020B0604020202020204" pitchFamily="34" charset="0"/>
              </a:rPr>
              <a:t>).</a:t>
            </a:r>
          </a:p>
          <a:p>
            <a:pPr marL="112713" indent="-112713">
              <a:lnSpc>
                <a:spcPct val="90000"/>
              </a:lnSpc>
              <a:spcBef>
                <a:spcPts val="300"/>
              </a:spcBef>
              <a:spcAft>
                <a:spcPts val="300"/>
              </a:spcAft>
              <a:buClr>
                <a:srgbClr val="0036A0"/>
              </a:buClr>
              <a:buChar char="•"/>
            </a:pPr>
            <a:r>
              <a:rPr lang="en-US" sz="1000" dirty="0">
                <a:solidFill>
                  <a:srgbClr val="231F20"/>
                </a:solidFill>
                <a:latin typeface="Arial" panose="020B0604020202020204" pitchFamily="34" charset="0"/>
                <a:cs typeface="Arial" panose="020B0604020202020204" pitchFamily="34" charset="0"/>
              </a:rPr>
              <a:t>The study is estimated to be completed in October 2028.</a:t>
            </a:r>
          </a:p>
        </p:txBody>
      </p:sp>
      <p:graphicFrame>
        <p:nvGraphicFramePr>
          <p:cNvPr id="73" name="Table 72">
            <a:extLst>
              <a:ext uri="{FF2B5EF4-FFF2-40B4-BE49-F238E27FC236}">
                <a16:creationId xmlns:a16="http://schemas.microsoft.com/office/drawing/2014/main" id="{D25DB256-30F7-3D06-8BAC-74D6800206CF}"/>
              </a:ext>
            </a:extLst>
          </p:cNvPr>
          <p:cNvGraphicFramePr>
            <a:graphicFrameLocks noGrp="1"/>
          </p:cNvGraphicFramePr>
          <p:nvPr>
            <p:extLst>
              <p:ext uri="{D42A27DB-BD31-4B8C-83A1-F6EECF244321}">
                <p14:modId xmlns:p14="http://schemas.microsoft.com/office/powerpoint/2010/main" val="3541228054"/>
              </p:ext>
            </p:extLst>
          </p:nvPr>
        </p:nvGraphicFramePr>
        <p:xfrm>
          <a:off x="12818029" y="7586706"/>
          <a:ext cx="5182634" cy="2403780"/>
        </p:xfrm>
        <a:graphic>
          <a:graphicData uri="http://schemas.openxmlformats.org/drawingml/2006/table">
            <a:tbl>
              <a:tblPr firstRow="1" firstCol="1" bandRow="1"/>
              <a:tblGrid>
                <a:gridCol w="2591317">
                  <a:extLst>
                    <a:ext uri="{9D8B030D-6E8A-4147-A177-3AD203B41FA5}">
                      <a16:colId xmlns:a16="http://schemas.microsoft.com/office/drawing/2014/main" val="2325266362"/>
                    </a:ext>
                  </a:extLst>
                </a:gridCol>
                <a:gridCol w="2591317">
                  <a:extLst>
                    <a:ext uri="{9D8B030D-6E8A-4147-A177-3AD203B41FA5}">
                      <a16:colId xmlns:a16="http://schemas.microsoft.com/office/drawing/2014/main" val="4049048055"/>
                    </a:ext>
                  </a:extLst>
                </a:gridCol>
              </a:tblGrid>
              <a:tr h="244800">
                <a:tc gridSpan="2">
                  <a:txBody>
                    <a:bodyPr/>
                    <a:lstStyle/>
                    <a:p>
                      <a:pPr>
                        <a:spcBef>
                          <a:spcPts val="0"/>
                        </a:spcBef>
                        <a:spcAft>
                          <a:spcPts val="300"/>
                        </a:spcAft>
                      </a:pPr>
                      <a:r>
                        <a:rPr lang="en-US" sz="1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Figure  2. MEVPRO-1 participating countries</a:t>
                      </a:r>
                      <a:endParaRPr lang="en-GB" sz="1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spcBef>
                          <a:spcPts val="0"/>
                        </a:spcBef>
                        <a:spcAft>
                          <a:spcPts val="600"/>
                        </a:spcAft>
                      </a:pP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36000" marB="360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9484279"/>
                  </a:ext>
                </a:extLst>
              </a:tr>
              <a:tr h="2157780">
                <a:tc>
                  <a:txBody>
                    <a:bodyPr/>
                    <a:lstStyle/>
                    <a:p>
                      <a:pPr>
                        <a:lnSpc>
                          <a:spcPct val="90000"/>
                        </a:lnSpc>
                        <a:spcBef>
                          <a:spcPts val="0"/>
                        </a:spcBef>
                        <a:spcAft>
                          <a:spcPts val="200"/>
                        </a:spcAft>
                      </a:pP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36000" marB="36000">
                    <a:lnL w="635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90000"/>
                        </a:lnSpc>
                        <a:spcBef>
                          <a:spcPts val="0"/>
                        </a:spcBef>
                        <a:spcAft>
                          <a:spcPts val="200"/>
                        </a:spcAft>
                      </a:pP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36000" marB="36000">
                    <a:lnL>
                      <a:noFill/>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2916395"/>
                  </a:ext>
                </a:extLst>
              </a:tr>
            </a:tbl>
          </a:graphicData>
        </a:graphic>
      </p:graphicFrame>
      <p:sp>
        <p:nvSpPr>
          <p:cNvPr id="1389" name="Oval 1388">
            <a:extLst>
              <a:ext uri="{FF2B5EF4-FFF2-40B4-BE49-F238E27FC236}">
                <a16:creationId xmlns:a16="http://schemas.microsoft.com/office/drawing/2014/main" id="{7052EE2E-D1CD-58A7-8062-444D0E4E4C1F}"/>
              </a:ext>
            </a:extLst>
          </p:cNvPr>
          <p:cNvSpPr/>
          <p:nvPr/>
        </p:nvSpPr>
        <p:spPr>
          <a:xfrm>
            <a:off x="12899379" y="1195796"/>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1</a:t>
            </a:r>
          </a:p>
        </p:txBody>
      </p:sp>
      <p:sp>
        <p:nvSpPr>
          <p:cNvPr id="1391" name="Oval 1390">
            <a:extLst>
              <a:ext uri="{FF2B5EF4-FFF2-40B4-BE49-F238E27FC236}">
                <a16:creationId xmlns:a16="http://schemas.microsoft.com/office/drawing/2014/main" id="{D35B92C9-884A-BC35-F671-6D5C53A8688B}"/>
              </a:ext>
            </a:extLst>
          </p:cNvPr>
          <p:cNvSpPr/>
          <p:nvPr/>
        </p:nvSpPr>
        <p:spPr>
          <a:xfrm>
            <a:off x="12899379" y="1637272"/>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2</a:t>
            </a:r>
          </a:p>
        </p:txBody>
      </p:sp>
      <p:sp>
        <p:nvSpPr>
          <p:cNvPr id="1392" name="Oval 1391">
            <a:extLst>
              <a:ext uri="{FF2B5EF4-FFF2-40B4-BE49-F238E27FC236}">
                <a16:creationId xmlns:a16="http://schemas.microsoft.com/office/drawing/2014/main" id="{444D214E-FD66-CA38-95D8-A197447526CE}"/>
              </a:ext>
            </a:extLst>
          </p:cNvPr>
          <p:cNvSpPr/>
          <p:nvPr/>
        </p:nvSpPr>
        <p:spPr>
          <a:xfrm>
            <a:off x="12899379" y="1971089"/>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accent1"/>
              </a:solidFill>
            </a:endParaRPr>
          </a:p>
        </p:txBody>
      </p:sp>
      <p:sp>
        <p:nvSpPr>
          <p:cNvPr id="1393" name="Rectangle: Rounded Corners 1392">
            <a:extLst>
              <a:ext uri="{FF2B5EF4-FFF2-40B4-BE49-F238E27FC236}">
                <a16:creationId xmlns:a16="http://schemas.microsoft.com/office/drawing/2014/main" id="{8D69B872-7AB4-7D7B-4610-65BA4B79C370}"/>
              </a:ext>
            </a:extLst>
          </p:cNvPr>
          <p:cNvSpPr>
            <a:spLocks noChangeAspect="1"/>
          </p:cNvSpPr>
          <p:nvPr/>
        </p:nvSpPr>
        <p:spPr>
          <a:xfrm rot="18900000">
            <a:off x="12973978" y="2045688"/>
            <a:ext cx="72000" cy="72000"/>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16" name="Group 115">
            <a:extLst>
              <a:ext uri="{FF2B5EF4-FFF2-40B4-BE49-F238E27FC236}">
                <a16:creationId xmlns:a16="http://schemas.microsoft.com/office/drawing/2014/main" id="{F5FCE88A-CA61-7520-6716-6A777B0F9001}"/>
              </a:ext>
            </a:extLst>
          </p:cNvPr>
          <p:cNvGrpSpPr/>
          <p:nvPr/>
        </p:nvGrpSpPr>
        <p:grpSpPr>
          <a:xfrm>
            <a:off x="12899379" y="3961800"/>
            <a:ext cx="221198" cy="221198"/>
            <a:chOff x="12899379" y="3770872"/>
            <a:chExt cx="221198" cy="221198"/>
          </a:xfrm>
        </p:grpSpPr>
        <p:sp>
          <p:nvSpPr>
            <p:cNvPr id="1394" name="Oval 1393">
              <a:extLst>
                <a:ext uri="{FF2B5EF4-FFF2-40B4-BE49-F238E27FC236}">
                  <a16:creationId xmlns:a16="http://schemas.microsoft.com/office/drawing/2014/main" id="{473DF3ED-FD05-7312-0DAB-5305695AD48D}"/>
                </a:ext>
              </a:extLst>
            </p:cNvPr>
            <p:cNvSpPr/>
            <p:nvPr/>
          </p:nvSpPr>
          <p:spPr>
            <a:xfrm>
              <a:off x="12899379" y="3770872"/>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accent1"/>
                </a:solidFill>
              </a:endParaRPr>
            </a:p>
          </p:txBody>
        </p:sp>
        <p:pic>
          <p:nvPicPr>
            <p:cNvPr id="1396" name="Graphic 1395" descr="Magnifying glass with solid fill">
              <a:extLst>
                <a:ext uri="{FF2B5EF4-FFF2-40B4-BE49-F238E27FC236}">
                  <a16:creationId xmlns:a16="http://schemas.microsoft.com/office/drawing/2014/main" id="{4DF45A70-A706-D1CC-EC77-2E3D3386CA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921898" y="3788344"/>
              <a:ext cx="176160" cy="176160"/>
            </a:xfrm>
            <a:prstGeom prst="rect">
              <a:avLst/>
            </a:prstGeom>
          </p:spPr>
        </p:pic>
      </p:grpSp>
      <p:grpSp>
        <p:nvGrpSpPr>
          <p:cNvPr id="117" name="Group 116">
            <a:extLst>
              <a:ext uri="{FF2B5EF4-FFF2-40B4-BE49-F238E27FC236}">
                <a16:creationId xmlns:a16="http://schemas.microsoft.com/office/drawing/2014/main" id="{1259A58F-8FEE-2A5F-8317-6638E2723BD8}"/>
              </a:ext>
            </a:extLst>
          </p:cNvPr>
          <p:cNvGrpSpPr/>
          <p:nvPr/>
        </p:nvGrpSpPr>
        <p:grpSpPr>
          <a:xfrm>
            <a:off x="12899379" y="4406216"/>
            <a:ext cx="221198" cy="221198"/>
            <a:chOff x="12899379" y="4186218"/>
            <a:chExt cx="221198" cy="221198"/>
          </a:xfrm>
        </p:grpSpPr>
        <p:sp>
          <p:nvSpPr>
            <p:cNvPr id="1397" name="Oval 1396">
              <a:extLst>
                <a:ext uri="{FF2B5EF4-FFF2-40B4-BE49-F238E27FC236}">
                  <a16:creationId xmlns:a16="http://schemas.microsoft.com/office/drawing/2014/main" id="{FE889529-5869-4A3B-6C77-33E35AC6F682}"/>
                </a:ext>
              </a:extLst>
            </p:cNvPr>
            <p:cNvSpPr/>
            <p:nvPr/>
          </p:nvSpPr>
          <p:spPr>
            <a:xfrm>
              <a:off x="12899379" y="4186218"/>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accent1"/>
                </a:solidFill>
              </a:endParaRPr>
            </a:p>
          </p:txBody>
        </p:sp>
        <p:pic>
          <p:nvPicPr>
            <p:cNvPr id="1399" name="Graphic 1398" descr="Seat Belt outline">
              <a:extLst>
                <a:ext uri="{FF2B5EF4-FFF2-40B4-BE49-F238E27FC236}">
                  <a16:creationId xmlns:a16="http://schemas.microsoft.com/office/drawing/2014/main" id="{56DA9B9F-5396-B1A1-6889-A525C8318E3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928110" y="4212430"/>
              <a:ext cx="166147" cy="166147"/>
            </a:xfrm>
            <a:prstGeom prst="rect">
              <a:avLst/>
            </a:prstGeom>
          </p:spPr>
        </p:pic>
      </p:grpSp>
      <p:sp>
        <p:nvSpPr>
          <p:cNvPr id="23" name="TextBox 22">
            <a:extLst>
              <a:ext uri="{FF2B5EF4-FFF2-40B4-BE49-F238E27FC236}">
                <a16:creationId xmlns:a16="http://schemas.microsoft.com/office/drawing/2014/main" id="{ADEDBD41-B0AC-122B-75A0-8AD14DF2FAC6}"/>
              </a:ext>
            </a:extLst>
          </p:cNvPr>
          <p:cNvSpPr txBox="1"/>
          <p:nvPr/>
        </p:nvSpPr>
        <p:spPr>
          <a:xfrm>
            <a:off x="287338" y="242093"/>
            <a:ext cx="714939" cy="200055"/>
          </a:xfrm>
          <a:prstGeom prst="rect">
            <a:avLst/>
          </a:prstGeom>
          <a:noFill/>
        </p:spPr>
        <p:txBody>
          <a:bodyPr wrap="none" lIns="0" tIns="0" rIns="0" bIns="0" rtlCol="0">
            <a:spAutoFit/>
          </a:bodyPr>
          <a:lstStyle/>
          <a:p>
            <a:r>
              <a:rPr lang="en-GB" sz="1300" dirty="0">
                <a:solidFill>
                  <a:schemeClr val="bg1"/>
                </a:solidFill>
              </a:rPr>
              <a:t>Poster #5</a:t>
            </a:r>
          </a:p>
        </p:txBody>
      </p:sp>
      <p:sp>
        <p:nvSpPr>
          <p:cNvPr id="32" name="TextBox 31">
            <a:extLst>
              <a:ext uri="{FF2B5EF4-FFF2-40B4-BE49-F238E27FC236}">
                <a16:creationId xmlns:a16="http://schemas.microsoft.com/office/drawing/2014/main" id="{3176056A-BBC0-9DE0-FC29-3AA966B94592}"/>
              </a:ext>
            </a:extLst>
          </p:cNvPr>
          <p:cNvSpPr txBox="1"/>
          <p:nvPr/>
        </p:nvSpPr>
        <p:spPr>
          <a:xfrm>
            <a:off x="287338" y="448329"/>
            <a:ext cx="2984500" cy="2092881"/>
          </a:xfrm>
          <a:prstGeom prst="rect">
            <a:avLst/>
          </a:prstGeom>
          <a:noFill/>
        </p:spPr>
        <p:txBody>
          <a:bodyPr wrap="square" lIns="0" tIns="0" rIns="0" bIns="0" rtlCol="0">
            <a:spAutoFit/>
          </a:bodyPr>
          <a:lstStyle/>
          <a:p>
            <a:pPr algn="ctr"/>
            <a:r>
              <a:rPr lang="en-US" sz="1700" dirty="0">
                <a:solidFill>
                  <a:schemeClr val="bg1"/>
                </a:solidFill>
              </a:rPr>
              <a:t>Mevrometostat (PF-06821497) in combination with enzalutamide in patients with metastatic castration‑resistant prostate cancer previously treated with abiraterone: </a:t>
            </a:r>
            <a:br>
              <a:rPr lang="en-US" sz="1700" dirty="0">
                <a:solidFill>
                  <a:schemeClr val="bg1"/>
                </a:solidFill>
              </a:rPr>
            </a:br>
            <a:r>
              <a:rPr lang="en-US" sz="1700" dirty="0">
                <a:solidFill>
                  <a:schemeClr val="bg1"/>
                </a:solidFill>
              </a:rPr>
              <a:t>The phase 3, randomized MEVPRO‑1 study</a:t>
            </a:r>
            <a:endParaRPr lang="en-GB" sz="1700" dirty="0">
              <a:solidFill>
                <a:schemeClr val="bg1"/>
              </a:solidFill>
            </a:endParaRPr>
          </a:p>
        </p:txBody>
      </p:sp>
      <p:sp>
        <p:nvSpPr>
          <p:cNvPr id="33" name="object 8">
            <a:extLst>
              <a:ext uri="{FF2B5EF4-FFF2-40B4-BE49-F238E27FC236}">
                <a16:creationId xmlns:a16="http://schemas.microsoft.com/office/drawing/2014/main" id="{46FB7A27-14FC-8BE9-3B7F-FE38E78506E5}"/>
              </a:ext>
            </a:extLst>
          </p:cNvPr>
          <p:cNvSpPr/>
          <p:nvPr/>
        </p:nvSpPr>
        <p:spPr>
          <a:xfrm>
            <a:off x="287338" y="2604362"/>
            <a:ext cx="2984500" cy="2016000"/>
          </a:xfrm>
          <a:custGeom>
            <a:avLst/>
            <a:gdLst/>
            <a:ahLst/>
            <a:cxnLst/>
            <a:rect l="l" t="t" r="r" b="b"/>
            <a:pathLst>
              <a:path w="5142230" h="4271645">
                <a:moveTo>
                  <a:pt x="5141906" y="0"/>
                </a:moveTo>
                <a:lnTo>
                  <a:pt x="0" y="0"/>
                </a:lnTo>
                <a:lnTo>
                  <a:pt x="0" y="4271447"/>
                </a:lnTo>
                <a:lnTo>
                  <a:pt x="5141906" y="4271447"/>
                </a:lnTo>
                <a:lnTo>
                  <a:pt x="5141906" y="0"/>
                </a:lnTo>
                <a:close/>
              </a:path>
            </a:pathLst>
          </a:custGeom>
          <a:solidFill>
            <a:srgbClr val="E6E7E8"/>
          </a:solidFill>
        </p:spPr>
        <p:txBody>
          <a:bodyPr wrap="square" lIns="0" tIns="0" rIns="0" bIns="0" rtlCol="0"/>
          <a:lstStyle/>
          <a:p>
            <a:endParaRPr sz="4000" dirty="0">
              <a:latin typeface="Arial" panose="020B0604020202020204" pitchFamily="34" charset="0"/>
              <a:cs typeface="Arial" panose="020B0604020202020204" pitchFamily="34" charset="0"/>
            </a:endParaRPr>
          </a:p>
        </p:txBody>
      </p:sp>
      <p:sp>
        <p:nvSpPr>
          <p:cNvPr id="48" name="object 30">
            <a:extLst>
              <a:ext uri="{FF2B5EF4-FFF2-40B4-BE49-F238E27FC236}">
                <a16:creationId xmlns:a16="http://schemas.microsoft.com/office/drawing/2014/main" id="{000DF563-F727-42DF-20F1-E1B23CEC06ED}"/>
              </a:ext>
            </a:extLst>
          </p:cNvPr>
          <p:cNvSpPr txBox="1"/>
          <p:nvPr/>
        </p:nvSpPr>
        <p:spPr>
          <a:xfrm>
            <a:off x="287338" y="2603984"/>
            <a:ext cx="2984500" cy="1952261"/>
          </a:xfrm>
          <a:prstGeom prst="rect">
            <a:avLst/>
          </a:prstGeom>
        </p:spPr>
        <p:txBody>
          <a:bodyPr vert="horz" wrap="square" lIns="72000" tIns="36000" rIns="180000" bIns="0" rtlCol="0">
            <a:spAutoFit/>
          </a:bodyPr>
          <a:lstStyle/>
          <a:p>
            <a:pPr marL="21952">
              <a:lnSpc>
                <a:spcPct val="90000"/>
              </a:lnSpc>
              <a:spcBef>
                <a:spcPts val="1633"/>
              </a:spcBef>
            </a:pPr>
            <a:r>
              <a:rPr lang="en-GB" sz="2000" spc="17" dirty="0">
                <a:solidFill>
                  <a:srgbClr val="0036A0"/>
                </a:solidFill>
                <a:latin typeface="Arial" panose="020B0604020202020204" pitchFamily="34" charset="0"/>
                <a:cs typeface="Arial" panose="020B0604020202020204" pitchFamily="34" charset="0"/>
              </a:rPr>
              <a:t>Summary</a:t>
            </a:r>
            <a:endParaRPr sz="2000" dirty="0">
              <a:latin typeface="Arial" panose="020B0604020202020204" pitchFamily="34" charset="0"/>
              <a:cs typeface="Arial" panose="020B0604020202020204" pitchFamily="34" charset="0"/>
            </a:endParaRPr>
          </a:p>
          <a:p>
            <a:pPr marL="719138" marR="8780" indent="-119063">
              <a:lnSpc>
                <a:spcPct val="90000"/>
              </a:lnSpc>
              <a:spcBef>
                <a:spcPts val="925"/>
              </a:spcBef>
              <a:buFont typeface="Arial" panose="020B0604020202020204" pitchFamily="34" charset="0"/>
              <a:buChar char="•"/>
            </a:pPr>
            <a:r>
              <a:rPr lang="en-US" sz="1000" dirty="0">
                <a:solidFill>
                  <a:srgbClr val="231F20"/>
                </a:solidFill>
                <a:latin typeface="Arial" panose="020B0604020202020204" pitchFamily="34" charset="0"/>
                <a:cs typeface="Arial" panose="020B0604020202020204" pitchFamily="34" charset="0"/>
              </a:rPr>
              <a:t>MEVPRO-1 (NCT06551324) is a global, open-label, phase 3 trial that will evaluate radiographic progression‑free survival (rPFS), overall survival (OS), and safety of mevrometostat (PF-06821497) plus enzalutamide compared with standard of care in patients with metastatic castration‑resistant prostate cancer (mCRPC) previously treated with abiraterone.</a:t>
            </a:r>
          </a:p>
        </p:txBody>
      </p:sp>
      <p:sp>
        <p:nvSpPr>
          <p:cNvPr id="52" name="object 31">
            <a:extLst>
              <a:ext uri="{FF2B5EF4-FFF2-40B4-BE49-F238E27FC236}">
                <a16:creationId xmlns:a16="http://schemas.microsoft.com/office/drawing/2014/main" id="{77BC2529-7C71-D9DF-93AF-7C764525D1DE}"/>
              </a:ext>
            </a:extLst>
          </p:cNvPr>
          <p:cNvSpPr txBox="1"/>
          <p:nvPr/>
        </p:nvSpPr>
        <p:spPr>
          <a:xfrm>
            <a:off x="310487" y="4600204"/>
            <a:ext cx="2961350" cy="5131139"/>
          </a:xfrm>
          <a:prstGeom prst="rect">
            <a:avLst/>
          </a:prstGeom>
        </p:spPr>
        <p:txBody>
          <a:bodyPr vert="horz" wrap="square" lIns="0" tIns="72000" rIns="0" bIns="0" rtlCol="0">
            <a:spAutoFit/>
          </a:bodyPr>
          <a:lstStyle/>
          <a:p>
            <a:pPr marR="8780" lvl="0" defTabSz="1635955" rtl="0" eaLnBrk="1" fontAlgn="auto" latinLnBrk="0" hangingPunct="1">
              <a:lnSpc>
                <a:spcPct val="102200"/>
              </a:lnSpc>
              <a:spcBef>
                <a:spcPts val="164"/>
              </a:spcBef>
              <a:spcAft>
                <a:spcPts val="0"/>
              </a:spcAft>
              <a:buClrTx/>
              <a:buSzTx/>
              <a:buFontTx/>
              <a:buNone/>
              <a:tabLst/>
              <a:defRPr/>
            </a:pPr>
            <a:r>
              <a:rPr kumimoji="0" lang="en-US" sz="1050" b="1" i="0" u="none" strike="noStrike" kern="1200" cap="none" spc="9" normalizeH="0" baseline="0" noProof="0" dirty="0" err="1">
                <a:ln>
                  <a:noFill/>
                </a:ln>
                <a:solidFill>
                  <a:srgbClr val="FFFFFF"/>
                </a:solidFill>
                <a:effectLst/>
                <a:uLnTx/>
                <a:uFillTx/>
                <a:latin typeface="Arial" panose="020B0604020202020204" pitchFamily="34" charset="0"/>
                <a:ea typeface="+mn-ea"/>
                <a:cs typeface="Arial" panose="020B0604020202020204" pitchFamily="34" charset="0"/>
              </a:rPr>
              <a:t>ePoster</a:t>
            </a:r>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R="8780">
              <a:lnSpc>
                <a:spcPct val="90000"/>
              </a:lnSpc>
              <a:spcBef>
                <a:spcPts val="600"/>
              </a:spcBef>
            </a:pPr>
            <a:r>
              <a:rPr lang="en-US" sz="800" b="1" spc="9" dirty="0">
                <a:solidFill>
                  <a:srgbClr val="FFFFFF"/>
                </a:solidFill>
                <a:latin typeface="Arial" panose="020B0604020202020204" pitchFamily="34" charset="0"/>
                <a:cs typeface="Arial" panose="020B0604020202020204" pitchFamily="34" charset="0"/>
              </a:rPr>
              <a:t>Copies of this poster obtained through quick</a:t>
            </a:r>
            <a:br>
              <a:rPr lang="en-US" sz="800" b="1" spc="9" dirty="0">
                <a:solidFill>
                  <a:srgbClr val="FFFFFF"/>
                </a:solidFill>
                <a:latin typeface="Arial" panose="020B0604020202020204" pitchFamily="34" charset="0"/>
                <a:cs typeface="Arial" panose="020B0604020202020204" pitchFamily="34" charset="0"/>
              </a:rPr>
            </a:br>
            <a:r>
              <a:rPr lang="en-US" sz="800" b="1" spc="9" dirty="0">
                <a:solidFill>
                  <a:srgbClr val="FFFFFF"/>
                </a:solidFill>
                <a:latin typeface="Arial" panose="020B0604020202020204" pitchFamily="34" charset="0"/>
                <a:cs typeface="Arial" panose="020B0604020202020204" pitchFamily="34" charset="0"/>
              </a:rPr>
              <a:t>response (QR) code are for personal use only</a:t>
            </a:r>
            <a:br>
              <a:rPr lang="en-US" sz="800" b="1" spc="9" dirty="0">
                <a:solidFill>
                  <a:srgbClr val="FFFFFF"/>
                </a:solidFill>
                <a:latin typeface="Arial" panose="020B0604020202020204" pitchFamily="34" charset="0"/>
                <a:cs typeface="Arial" panose="020B0604020202020204" pitchFamily="34" charset="0"/>
              </a:rPr>
            </a:br>
            <a:r>
              <a:rPr lang="en-US" sz="800" b="1" spc="9" dirty="0">
                <a:solidFill>
                  <a:srgbClr val="FFFFFF"/>
                </a:solidFill>
                <a:latin typeface="Arial" panose="020B0604020202020204" pitchFamily="34" charset="0"/>
                <a:cs typeface="Arial" panose="020B0604020202020204" pitchFamily="34" charset="0"/>
              </a:rPr>
              <a:t>and may not be reproduced without permission </a:t>
            </a:r>
            <a:br>
              <a:rPr lang="en-US" sz="800" b="1" spc="9" dirty="0">
                <a:solidFill>
                  <a:srgbClr val="FFFFFF"/>
                </a:solidFill>
                <a:latin typeface="Arial" panose="020B0604020202020204" pitchFamily="34" charset="0"/>
                <a:cs typeface="Arial" panose="020B0604020202020204" pitchFamily="34" charset="0"/>
              </a:rPr>
            </a:br>
            <a:r>
              <a:rPr lang="en-US" sz="800" b="1" spc="9" dirty="0">
                <a:solidFill>
                  <a:srgbClr val="FFFFFF"/>
                </a:solidFill>
                <a:latin typeface="Arial" panose="020B0604020202020204" pitchFamily="34" charset="0"/>
                <a:cs typeface="Arial" panose="020B0604020202020204" pitchFamily="34" charset="0"/>
              </a:rPr>
              <a:t>from SUO</a:t>
            </a:r>
            <a:r>
              <a:rPr lang="en-US" sz="800" b="1" spc="9" baseline="30000" dirty="0">
                <a:solidFill>
                  <a:srgbClr val="FFFFFF"/>
                </a:solidFill>
                <a:latin typeface="Arial" panose="020B0604020202020204" pitchFamily="34" charset="0"/>
                <a:cs typeface="Arial" panose="020B0604020202020204" pitchFamily="34" charset="0"/>
              </a:rPr>
              <a:t>®</a:t>
            </a:r>
            <a:r>
              <a:rPr lang="en-US" sz="800" b="1" spc="9" dirty="0">
                <a:solidFill>
                  <a:srgbClr val="FFFFFF"/>
                </a:solidFill>
                <a:latin typeface="Arial" panose="020B0604020202020204" pitchFamily="34" charset="0"/>
                <a:cs typeface="Arial" panose="020B0604020202020204" pitchFamily="34" charset="0"/>
              </a:rPr>
              <a:t> and the author of this poster. </a:t>
            </a:r>
          </a:p>
          <a:p>
            <a:pPr marR="8780" lvl="0" algn="l" defTabSz="1635955" rtl="0" eaLnBrk="1" fontAlgn="auto" latinLnBrk="0" hangingPunct="1">
              <a:lnSpc>
                <a:spcPct val="90000"/>
              </a:lnSpc>
              <a:spcBef>
                <a:spcPts val="600"/>
              </a:spcBef>
              <a:buClrTx/>
              <a:buSzTx/>
              <a:buFontTx/>
              <a:buNone/>
              <a:tabLst/>
              <a:defRPr/>
            </a:pPr>
            <a:r>
              <a:rPr kumimoji="0" lang="en-US" sz="8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Funding: </a:t>
            </a:r>
            <a:r>
              <a:rPr kumimoji="0" lang="en-US" sz="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This study is sponsored by Pfizer Inc. Enzalutamide for the study will be provided by Astellas Pharma Inc.</a:t>
            </a:r>
          </a:p>
          <a:p>
            <a:pPr marR="8780" lvl="0" algn="l" defTabSz="1635955" rtl="0" eaLnBrk="1" fontAlgn="auto" latinLnBrk="0" hangingPunct="1">
              <a:lnSpc>
                <a:spcPct val="90000"/>
              </a:lnSpc>
              <a:spcBef>
                <a:spcPts val="600"/>
              </a:spcBef>
              <a:buClrTx/>
              <a:buSzTx/>
              <a:buFontTx/>
              <a:buNone/>
              <a:tabLst/>
              <a:defRPr/>
            </a:pPr>
            <a:r>
              <a:rPr kumimoji="0" lang="en-US" sz="8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Acknowledgments: </a:t>
            </a:r>
            <a:r>
              <a:rPr kumimoji="0" lang="en-US" sz="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Medical writing support was provided by Michelle </a:t>
            </a:r>
            <a:r>
              <a:rPr kumimoji="0" lang="en-US" sz="800" b="0" i="0" u="none" strike="noStrike" kern="1200" cap="none" spc="0" normalizeH="0" baseline="0" noProof="0" dirty="0" err="1">
                <a:ln>
                  <a:noFill/>
                </a:ln>
                <a:solidFill>
                  <a:srgbClr val="FFFFFF"/>
                </a:solidFill>
                <a:effectLst/>
                <a:uLnTx/>
                <a:uFillTx/>
                <a:latin typeface="Arial" panose="020B0604020202020204" pitchFamily="34" charset="0"/>
                <a:ea typeface="+mn-ea"/>
                <a:cs typeface="Arial" panose="020B0604020202020204" pitchFamily="34" charset="0"/>
              </a:rPr>
              <a:t>Mancher</a:t>
            </a:r>
            <a:r>
              <a:rPr kumimoji="0" lang="en-US" sz="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 MPH, and editorial support was provided by Valerie Moss, PhD, and Rosie Henderson, MSc, all of Onyx (a division of Prime, London, UK), funded by Pfizer Inc.</a:t>
            </a:r>
          </a:p>
          <a:p>
            <a:pPr marR="0" lvl="0" algn="l" defTabSz="1635955" rtl="0" eaLnBrk="1" fontAlgn="auto" latinLnBrk="0" hangingPunct="1">
              <a:lnSpc>
                <a:spcPct val="90000"/>
              </a:lnSpc>
              <a:spcBef>
                <a:spcPts val="600"/>
              </a:spcBef>
              <a:buClrTx/>
              <a:buSzTx/>
              <a:buFontTx/>
              <a:buNone/>
              <a:tabLst/>
              <a:defRPr/>
            </a:pPr>
            <a:r>
              <a:rPr kumimoji="0" lang="en-US" sz="8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Disclosures: </a:t>
            </a:r>
            <a:r>
              <a:rPr kumimoji="0" lang="en-US" sz="800" b="1"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NA –</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institutional research funding from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Arvinas</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Astellas, AstraZeneca, Bavarian Nordic, Bayer, Bristol Myers Squibb,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Calithera</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Celldex</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Clovis, CRISPR Therapeutics, Eisai, Eli Lilly, EMD Serono, Exelixis, Genentech, Gilead, Glaxo Smith Kline,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Immunomedics</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Johnson &amp; Johnson Innovative Medicine (formerly Janssen), Lava,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Medivation</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Merck, Nektar,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Neoleukin</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New Link Genetics, Novartis, Oric, Pfizer Inc., Prometheus,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Rexahn</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Roche, Sanofi,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SeaGen</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 Takeda, and </a:t>
            </a:r>
            <a:r>
              <a:rPr kumimoji="0" lang="en-US" sz="800" b="0" i="0" u="none" strike="noStrike" kern="1200" cap="none" spc="-10" normalizeH="0" noProof="0" dirty="0" err="1">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Tracon</a:t>
            </a:r>
            <a: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a:t>
            </a:r>
            <a:br>
              <a:rPr kumimoji="0" lang="en-US" sz="800" b="0" i="0" u="none" strike="noStrike" kern="1200" cap="none" spc="-10" normalizeH="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br>
            <a:r>
              <a:rPr kumimoji="0" lang="en-US" sz="800" b="0" i="0" u="none" strike="noStrike" kern="1200" cap="none" spc="-10" normalizeH="0" noProof="0" dirty="0">
                <a:ln>
                  <a:noFill/>
                </a:ln>
                <a:solidFill>
                  <a:srgbClr val="FFFFFF"/>
                </a:solidFill>
                <a:effectLst/>
                <a:uLnTx/>
                <a:uFillTx/>
                <a:latin typeface="Arial"/>
                <a:ea typeface="+mn-ea"/>
                <a:cs typeface="+mn-cs"/>
              </a:rPr>
              <a:t>All author disclosures can be accessed using the QR code.</a:t>
            </a:r>
          </a:p>
          <a:p>
            <a:pPr marL="177800" marR="0" lvl="0" indent="-177800" algn="l" defTabSz="1635955" rtl="0" eaLnBrk="1" fontAlgn="auto" latinLnBrk="0" hangingPunct="1">
              <a:lnSpc>
                <a:spcPct val="90000"/>
              </a:lnSpc>
              <a:spcBef>
                <a:spcPts val="600"/>
              </a:spcBef>
              <a:spcAft>
                <a:spcPts val="0"/>
              </a:spcAft>
              <a:buClrTx/>
              <a:buSzTx/>
              <a:buFontTx/>
              <a:buNone/>
              <a:tabLst/>
              <a:defRPr/>
            </a:pPr>
            <a:r>
              <a:rPr kumimoji="0" lang="en-GB" sz="800" b="1" i="0" u="none" strike="noStrike" kern="1200" cap="none" spc="-9"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References:</a:t>
            </a:r>
            <a:r>
              <a:rPr kumimoji="0" lang="en-GB" sz="800" b="1" i="0" u="none" strike="noStrike" kern="1200" cap="none" spc="17"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 </a:t>
            </a: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Armenia J,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Nat Genet</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 2018;50(5):645–651.</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Quigley DA,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Cell.</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 2018;174(3):758–769.e9.</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Wedge DC,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Nat Genet</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 2018;50(5):682–692.</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Beltran H,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Clin Cancer Res.</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 2019;25(23):6916–6924.</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Ku SY,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Science.</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 2017;355(6320):78–83.</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Berger A,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J Clin Invest</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 2019;129(9):3924–3940.</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Kung P-P,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J Med Chem</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 2018;61(3):650</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–6</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65.</a:t>
            </a:r>
          </a:p>
          <a:p>
            <a:pPr marL="177800" marR="0" lvl="0" indent="-177800" algn="l" defTabSz="1635955" rtl="0" eaLnBrk="1" fontAlgn="auto" latinLnBrk="0" hangingPunct="1">
              <a:lnSpc>
                <a:spcPct val="90000"/>
              </a:lnSpc>
              <a:spcBef>
                <a:spcPts val="0"/>
              </a:spcBef>
              <a:spcAft>
                <a:spcPts val="0"/>
              </a:spcAft>
              <a:buClrTx/>
              <a:buSzTx/>
              <a:buFont typeface="+mj-lt"/>
              <a:buAutoNum type="arabicPeriod"/>
              <a:tabLst/>
              <a:defRPr/>
            </a:pPr>
            <a:r>
              <a:rPr kumimoji="0" lang="en-GB" sz="800" b="0" i="0" u="none" strike="noStrike" kern="1200" cap="none" spc="-2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Astellas Pharma US Inc. 2023. Full prescribing information: XTANDI</a:t>
            </a:r>
            <a:r>
              <a:rPr kumimoji="0" lang="en-GB" sz="800" b="0" i="0" u="none" strike="noStrike" kern="1200" cap="none" spc="-20" normalizeH="0" baseline="3000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a:t>
            </a:r>
            <a:r>
              <a:rPr kumimoji="0" lang="en-GB" sz="800" b="0" i="0" u="none" strike="noStrike" kern="1200" cap="none" spc="-2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(enzalutamide) for oral use. Available at: </a:t>
            </a:r>
            <a:r>
              <a:rPr kumimoji="0" lang="en-GB" sz="800" b="0" i="0" u="sng" strike="noStrike" kern="1200" cap="none" spc="-2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hlinkClick r:id="rId7">
                  <a:extLst>
                    <a:ext uri="{A12FA001-AC4F-418D-AE19-62706E023703}">
                      <ahyp:hlinkClr xmlns:ahyp="http://schemas.microsoft.com/office/drawing/2018/hyperlinkcolor" val="tx"/>
                    </a:ext>
                  </a:extLst>
                </a:hlinkClick>
              </a:rPr>
              <a:t>https://www.astellas.us/docs/us/12A005-ENZ-WPI.pdf</a:t>
            </a:r>
            <a:r>
              <a:rPr kumimoji="0" lang="en-GB" sz="800" b="0" i="0" u="none" strike="noStrike" kern="1200" cap="none" spc="-2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a:t>
            </a:r>
            <a:br>
              <a:rPr kumimoji="0" lang="en-GB" sz="800" b="0" i="0" u="none" strike="noStrike" kern="1200" cap="none" spc="-2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br>
            <a:r>
              <a:rPr kumimoji="0" lang="en-GB" sz="800" b="0" i="0" u="none" strike="noStrike" kern="1200" cap="none" spc="-2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Accessed November 6, 2024.</a:t>
            </a:r>
          </a:p>
          <a:p>
            <a:pPr marL="177800" marR="0" lvl="0" indent="-177800" algn="l" defTabSz="1635955" rtl="0" eaLnBrk="1" fontAlgn="auto" latinLnBrk="0" hangingPunct="1">
              <a:lnSpc>
                <a:spcPct val="90000"/>
              </a:lnSpc>
              <a:spcBef>
                <a:spcPts val="0"/>
              </a:spcBef>
              <a:spcAft>
                <a:spcPts val="0"/>
              </a:spcAft>
              <a:buClrTx/>
              <a:buSzTx/>
              <a:buFont typeface="+mj-lt"/>
              <a:buAutoNum type="arabicPeriod" startAt="9"/>
              <a:tabLst/>
              <a:defRPr/>
            </a:pPr>
            <a:r>
              <a:rPr kumimoji="0" lang="en-GB" sz="800" b="0" i="0" u="none" strike="noStrike" kern="1200" cap="none" spc="0" normalizeH="0" baseline="0" noProof="0" dirty="0" err="1">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Gillessen</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S, et al. </a:t>
            </a:r>
            <a:r>
              <a:rPr kumimoji="0" lang="en-GB" sz="800" b="0" i="1" u="none" strike="noStrike" kern="1200" cap="none" spc="0" normalizeH="0" baseline="0" noProof="0" dirty="0" err="1">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Eur</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Urol</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2018;73(2):178–211.</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startAt="9"/>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de Bono JS, et al</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a:t>
            </a:r>
            <a:r>
              <a:rPr kumimoji="0" lang="en-GB" sz="800" b="0" i="1" u="none" strike="noStrike" kern="1200" cap="none" spc="0" normalizeH="0" baseline="0" noProof="0" dirty="0" err="1">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Eur</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Urol</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2018;74(1):37–45.</a:t>
            </a:r>
          </a:p>
          <a:p>
            <a:pPr marL="177800" marR="0" lvl="0" indent="-177800" algn="l" defTabSz="1635955" rtl="0" eaLnBrk="1" fontAlgn="auto" latinLnBrk="0" hangingPunct="1">
              <a:lnSpc>
                <a:spcPct val="90000"/>
              </a:lnSpc>
              <a:spcBef>
                <a:spcPts val="0"/>
              </a:spcBef>
              <a:spcAft>
                <a:spcPts val="0"/>
              </a:spcAft>
              <a:buClrTx/>
              <a:buSzTx/>
              <a:buFont typeface="+mj-lt"/>
              <a:buAutoNum type="arabicPeriod" startAt="9"/>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George DJ,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Prostate Cancer Prostatic Dis. </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2024; 27(4):756–764.</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startAt="9"/>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Chung DY,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Cancers (Basel)</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2019;12(1):8.</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startAt="9"/>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Khalaf DJ,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Lancet Oncol</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DengXian" panose="02010600030101010101" pitchFamily="2" charset="-122"/>
                <a:cs typeface="Arial" panose="020B0604020202020204" pitchFamily="34" charset="0"/>
              </a:rPr>
              <a:t>. 2019;20(12):1730–1739.</a:t>
            </a:r>
            <a:endPar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177800" marR="0" lvl="0" indent="-177800" algn="l" defTabSz="1635955" rtl="0" eaLnBrk="1" fontAlgn="auto" latinLnBrk="0" hangingPunct="1">
              <a:lnSpc>
                <a:spcPct val="90000"/>
              </a:lnSpc>
              <a:spcBef>
                <a:spcPts val="0"/>
              </a:spcBef>
              <a:spcAft>
                <a:spcPts val="0"/>
              </a:spcAft>
              <a:buClrTx/>
              <a:buSzTx/>
              <a:buFont typeface="+mj-lt"/>
              <a:buAutoNum type="arabicPeriod" startAt="9"/>
              <a:tabLst/>
              <a:defRPr/>
            </a:pP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Schweizer MT, et al. </a:t>
            </a:r>
            <a:r>
              <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J Clin Oncol</a:t>
            </a:r>
            <a:r>
              <a:rPr kumimoji="0" lang="en-GB" sz="800" b="0"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rPr>
              <a:t>. 2024;42(16_suppl):5061.</a:t>
            </a:r>
            <a:endParaRPr kumimoji="0" lang="en-GB" sz="800" b="0" i="1" u="none" strike="noStrike" kern="120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R="8780">
              <a:lnSpc>
                <a:spcPct val="90000"/>
              </a:lnSpc>
              <a:spcBef>
                <a:spcPts val="600"/>
              </a:spcBef>
            </a:pPr>
            <a:endParaRPr lang="en-US" sz="800" b="1" spc="9" dirty="0">
              <a:solidFill>
                <a:srgbClr val="FFFFFF"/>
              </a:solidFill>
              <a:latin typeface="Arial" panose="020B0604020202020204" pitchFamily="34" charset="0"/>
              <a:cs typeface="Arial" panose="020B0604020202020204" pitchFamily="34" charset="0"/>
            </a:endParaRPr>
          </a:p>
        </p:txBody>
      </p:sp>
      <p:grpSp>
        <p:nvGrpSpPr>
          <p:cNvPr id="53" name="Group 52">
            <a:extLst>
              <a:ext uri="{FF2B5EF4-FFF2-40B4-BE49-F238E27FC236}">
                <a16:creationId xmlns:a16="http://schemas.microsoft.com/office/drawing/2014/main" id="{689AF815-532A-F640-7253-8FD3DA466462}"/>
              </a:ext>
            </a:extLst>
          </p:cNvPr>
          <p:cNvGrpSpPr/>
          <p:nvPr/>
        </p:nvGrpSpPr>
        <p:grpSpPr>
          <a:xfrm>
            <a:off x="2776275" y="4891777"/>
            <a:ext cx="495563" cy="495563"/>
            <a:chOff x="1082775" y="6865322"/>
            <a:chExt cx="884853" cy="884853"/>
          </a:xfrm>
        </p:grpSpPr>
        <p:sp>
          <p:nvSpPr>
            <p:cNvPr id="54" name="Rectangle 53">
              <a:extLst>
                <a:ext uri="{FF2B5EF4-FFF2-40B4-BE49-F238E27FC236}">
                  <a16:creationId xmlns:a16="http://schemas.microsoft.com/office/drawing/2014/main" id="{15AB1E7D-6B09-79B6-C15D-6D858D40AF15}"/>
                </a:ext>
              </a:extLst>
            </p:cNvPr>
            <p:cNvSpPr/>
            <p:nvPr/>
          </p:nvSpPr>
          <p:spPr>
            <a:xfrm>
              <a:off x="1082775" y="6865322"/>
              <a:ext cx="884853" cy="88485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55" name="Picture 54" descr="A qr code with black squares&#10;&#10;Description automatically generated">
              <a:extLst>
                <a:ext uri="{FF2B5EF4-FFF2-40B4-BE49-F238E27FC236}">
                  <a16:creationId xmlns:a16="http://schemas.microsoft.com/office/drawing/2014/main" id="{DF4F88F3-5236-386A-DDA5-F1C24A16EEA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37851" y="6920398"/>
              <a:ext cx="774700" cy="774700"/>
            </a:xfrm>
            <a:prstGeom prst="rect">
              <a:avLst/>
            </a:prstGeom>
            <a:noFill/>
            <a:ln>
              <a:noFill/>
            </a:ln>
          </p:spPr>
        </p:pic>
      </p:grpSp>
      <p:sp>
        <p:nvSpPr>
          <p:cNvPr id="56" name="object 83">
            <a:extLst>
              <a:ext uri="{FF2B5EF4-FFF2-40B4-BE49-F238E27FC236}">
                <a16:creationId xmlns:a16="http://schemas.microsoft.com/office/drawing/2014/main" id="{BB86DE02-0190-960A-8450-916609A60E17}"/>
              </a:ext>
            </a:extLst>
          </p:cNvPr>
          <p:cNvSpPr txBox="1">
            <a:spLocks noGrp="1"/>
          </p:cNvSpPr>
          <p:nvPr>
            <p:ph type="dt" sz="half" idx="6"/>
          </p:nvPr>
        </p:nvSpPr>
        <p:spPr>
          <a:xfrm>
            <a:off x="199692" y="9423092"/>
            <a:ext cx="3126539" cy="603742"/>
          </a:xfrm>
          <a:prstGeom prst="rect">
            <a:avLst/>
          </a:prstGeom>
        </p:spPr>
        <p:txBody>
          <a:bodyPr vert="horz" wrap="square" lIns="0" tIns="34023" rIns="0" bIns="0" rtlCol="0" anchor="b">
            <a:spAutoFit/>
          </a:bodyPr>
          <a:lstStyle/>
          <a:p>
            <a:pPr marL="21952" algn="ctr">
              <a:spcBef>
                <a:spcPts val="300"/>
              </a:spcBef>
            </a:pPr>
            <a:r>
              <a:rPr lang="en-GB" sz="800" b="1" spc="9" dirty="0">
                <a:solidFill>
                  <a:srgbClr val="FFFFFF"/>
                </a:solidFill>
              </a:rPr>
              <a:t>C</a:t>
            </a:r>
            <a:r>
              <a:rPr lang="en-GB" sz="800" b="1" spc="9" dirty="0">
                <a:solidFill>
                  <a:srgbClr val="FFFFFF"/>
                </a:solidFill>
                <a:latin typeface="Arial" panose="020B0604020202020204" pitchFamily="34" charset="0"/>
                <a:cs typeface="Arial" panose="020B0604020202020204" pitchFamily="34" charset="0"/>
              </a:rPr>
              <a:t>ontact: </a:t>
            </a:r>
            <a:r>
              <a:rPr lang="en-GB" sz="800" spc="9" dirty="0">
                <a:solidFill>
                  <a:srgbClr val="FFFFFF"/>
                </a:solidFill>
                <a:latin typeface="Arial" panose="020B0604020202020204" pitchFamily="34" charset="0"/>
                <a:cs typeface="Arial" panose="020B0604020202020204" pitchFamily="34" charset="0"/>
              </a:rPr>
              <a:t>Dr. Neeraj Agarwal at Neeraj.Agarwal@hci.utah.edu.</a:t>
            </a:r>
            <a:endParaRPr lang="en-GB" sz="800" dirty="0">
              <a:latin typeface="Arial" panose="020B0604020202020204" pitchFamily="34" charset="0"/>
              <a:cs typeface="Arial" panose="020B0604020202020204" pitchFamily="34" charset="0"/>
            </a:endParaRPr>
          </a:p>
          <a:p>
            <a:pPr marL="21952" algn="ctr">
              <a:spcBef>
                <a:spcPts val="300"/>
              </a:spcBef>
            </a:pPr>
            <a:r>
              <a:rPr lang="en-US" sz="800" spc="-9" dirty="0">
                <a:latin typeface="Arial" panose="020B0604020202020204" pitchFamily="34" charset="0"/>
                <a:cs typeface="Arial" panose="020B0604020202020204" pitchFamily="34" charset="0"/>
              </a:rPr>
              <a:t>This presentation is intended for a healthcare provider audience.</a:t>
            </a:r>
          </a:p>
          <a:p>
            <a:pPr marL="21952" algn="ctr">
              <a:spcBef>
                <a:spcPts val="300"/>
              </a:spcBef>
            </a:pPr>
            <a:r>
              <a:rPr lang="en-US" sz="800" spc="-9" dirty="0">
                <a:latin typeface="Arial" panose="020B0604020202020204" pitchFamily="34" charset="0"/>
                <a:cs typeface="Arial" panose="020B0604020202020204" pitchFamily="34" charset="0"/>
              </a:rPr>
              <a:t>Presented at the 25th Annual Meeting of the Society of Urologic Oncology, Dallas, TX, December 4–6, 2024.</a:t>
            </a:r>
          </a:p>
        </p:txBody>
      </p:sp>
      <p:grpSp>
        <p:nvGrpSpPr>
          <p:cNvPr id="93" name="Group 92">
            <a:extLst>
              <a:ext uri="{FF2B5EF4-FFF2-40B4-BE49-F238E27FC236}">
                <a16:creationId xmlns:a16="http://schemas.microsoft.com/office/drawing/2014/main" id="{36DD59ED-4C0A-2FD2-1E36-F8C2DFBB40E1}"/>
              </a:ext>
            </a:extLst>
          </p:cNvPr>
          <p:cNvGrpSpPr/>
          <p:nvPr/>
        </p:nvGrpSpPr>
        <p:grpSpPr>
          <a:xfrm>
            <a:off x="7426124" y="2230505"/>
            <a:ext cx="292068" cy="228129"/>
            <a:chOff x="7426124" y="2205105"/>
            <a:chExt cx="292068" cy="228129"/>
          </a:xfrm>
        </p:grpSpPr>
        <p:sp>
          <p:nvSpPr>
            <p:cNvPr id="57" name="Oval 56">
              <a:extLst>
                <a:ext uri="{FF2B5EF4-FFF2-40B4-BE49-F238E27FC236}">
                  <a16:creationId xmlns:a16="http://schemas.microsoft.com/office/drawing/2014/main" id="{14D1566E-1FEA-18B1-AD27-C10C3C3ED7FB}"/>
                </a:ext>
              </a:extLst>
            </p:cNvPr>
            <p:cNvSpPr/>
            <p:nvPr/>
          </p:nvSpPr>
          <p:spPr>
            <a:xfrm>
              <a:off x="7461599" y="220519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7" name="Graphic 66" descr="Male profile with solid fill">
              <a:extLst>
                <a:ext uri="{FF2B5EF4-FFF2-40B4-BE49-F238E27FC236}">
                  <a16:creationId xmlns:a16="http://schemas.microsoft.com/office/drawing/2014/main" id="{189E6ADD-60AF-90F1-63C4-3A84ACF20B2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471123" y="2205105"/>
              <a:ext cx="204698" cy="204698"/>
            </a:xfrm>
            <a:prstGeom prst="rect">
              <a:avLst/>
            </a:prstGeom>
          </p:spPr>
        </p:pic>
        <p:sp>
          <p:nvSpPr>
            <p:cNvPr id="74" name="TextBox 73">
              <a:extLst>
                <a:ext uri="{FF2B5EF4-FFF2-40B4-BE49-F238E27FC236}">
                  <a16:creationId xmlns:a16="http://schemas.microsoft.com/office/drawing/2014/main" id="{48F964B4-277E-2BE4-D4DF-60CAEB1DB1E4}"/>
                </a:ext>
              </a:extLst>
            </p:cNvPr>
            <p:cNvSpPr txBox="1"/>
            <p:nvPr/>
          </p:nvSpPr>
          <p:spPr>
            <a:xfrm>
              <a:off x="7426124" y="2263957"/>
              <a:ext cx="292068" cy="169277"/>
            </a:xfrm>
            <a:prstGeom prst="rect">
              <a:avLst/>
            </a:prstGeom>
            <a:noFill/>
          </p:spPr>
          <p:txBody>
            <a:bodyPr wrap="none" rtlCol="0" anchor="ctr">
              <a:spAutoFit/>
            </a:bodyPr>
            <a:lstStyle/>
            <a:p>
              <a:pPr algn="ctr"/>
              <a:r>
                <a:rPr lang="en-GB" sz="500" dirty="0">
                  <a:solidFill>
                    <a:schemeClr val="accent1"/>
                  </a:solidFill>
                </a:rPr>
                <a:t>18+</a:t>
              </a:r>
            </a:p>
          </p:txBody>
        </p:sp>
      </p:grpSp>
      <p:grpSp>
        <p:nvGrpSpPr>
          <p:cNvPr id="92" name="Group 91">
            <a:extLst>
              <a:ext uri="{FF2B5EF4-FFF2-40B4-BE49-F238E27FC236}">
                <a16:creationId xmlns:a16="http://schemas.microsoft.com/office/drawing/2014/main" id="{1F0BAF52-7883-1A5C-11CD-92AECF5323C7}"/>
              </a:ext>
            </a:extLst>
          </p:cNvPr>
          <p:cNvGrpSpPr/>
          <p:nvPr/>
        </p:nvGrpSpPr>
        <p:grpSpPr>
          <a:xfrm>
            <a:off x="7461599" y="2537892"/>
            <a:ext cx="221198" cy="221198"/>
            <a:chOff x="7461599" y="2512492"/>
            <a:chExt cx="221198" cy="221198"/>
          </a:xfrm>
        </p:grpSpPr>
        <p:sp>
          <p:nvSpPr>
            <p:cNvPr id="1401" name="Oval 1400">
              <a:extLst>
                <a:ext uri="{FF2B5EF4-FFF2-40B4-BE49-F238E27FC236}">
                  <a16:creationId xmlns:a16="http://schemas.microsoft.com/office/drawing/2014/main" id="{BE473CD6-D601-FB49-C72D-C021BC616681}"/>
                </a:ext>
              </a:extLst>
            </p:cNvPr>
            <p:cNvSpPr/>
            <p:nvPr/>
          </p:nvSpPr>
          <p:spPr>
            <a:xfrm>
              <a:off x="7461599" y="2512492"/>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7" name="Graphic 76" descr="Germ with solid fill">
              <a:extLst>
                <a:ext uri="{FF2B5EF4-FFF2-40B4-BE49-F238E27FC236}">
                  <a16:creationId xmlns:a16="http://schemas.microsoft.com/office/drawing/2014/main" id="{E83F8D1F-A007-59D3-8C4D-BA60E8867C4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477292" y="2529055"/>
              <a:ext cx="185386" cy="185386"/>
            </a:xfrm>
            <a:prstGeom prst="rect">
              <a:avLst/>
            </a:prstGeom>
          </p:spPr>
        </p:pic>
      </p:grpSp>
      <p:sp>
        <p:nvSpPr>
          <p:cNvPr id="1402" name="Oval 1401">
            <a:extLst>
              <a:ext uri="{FF2B5EF4-FFF2-40B4-BE49-F238E27FC236}">
                <a16:creationId xmlns:a16="http://schemas.microsoft.com/office/drawing/2014/main" id="{17135FA7-98F9-118F-7240-D7FD95800453}"/>
              </a:ext>
            </a:extLst>
          </p:cNvPr>
          <p:cNvSpPr/>
          <p:nvPr/>
        </p:nvSpPr>
        <p:spPr>
          <a:xfrm>
            <a:off x="7461599" y="2853768"/>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90" name="Group 89">
            <a:extLst>
              <a:ext uri="{FF2B5EF4-FFF2-40B4-BE49-F238E27FC236}">
                <a16:creationId xmlns:a16="http://schemas.microsoft.com/office/drawing/2014/main" id="{78E17173-E872-9975-4118-CE1E452B2F21}"/>
              </a:ext>
            </a:extLst>
          </p:cNvPr>
          <p:cNvGrpSpPr/>
          <p:nvPr/>
        </p:nvGrpSpPr>
        <p:grpSpPr>
          <a:xfrm>
            <a:off x="7461599" y="3120104"/>
            <a:ext cx="221198" cy="221198"/>
            <a:chOff x="7461599" y="3094704"/>
            <a:chExt cx="221198" cy="221198"/>
          </a:xfrm>
        </p:grpSpPr>
        <p:sp>
          <p:nvSpPr>
            <p:cNvPr id="1403" name="Oval 1402">
              <a:extLst>
                <a:ext uri="{FF2B5EF4-FFF2-40B4-BE49-F238E27FC236}">
                  <a16:creationId xmlns:a16="http://schemas.microsoft.com/office/drawing/2014/main" id="{99C8300A-813D-9BB8-3C93-8D37E02BDA68}"/>
                </a:ext>
              </a:extLst>
            </p:cNvPr>
            <p:cNvSpPr/>
            <p:nvPr/>
          </p:nvSpPr>
          <p:spPr>
            <a:xfrm>
              <a:off x="7461599" y="309470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4" name="Graphic 83" descr="Clipboard Partially Crossed with solid fill">
              <a:extLst>
                <a:ext uri="{FF2B5EF4-FFF2-40B4-BE49-F238E27FC236}">
                  <a16:creationId xmlns:a16="http://schemas.microsoft.com/office/drawing/2014/main" id="{AE89EB7B-A939-01AC-8811-613E37EDFA7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481143" y="3117175"/>
              <a:ext cx="177852" cy="177852"/>
            </a:xfrm>
            <a:prstGeom prst="rect">
              <a:avLst/>
            </a:prstGeom>
          </p:spPr>
        </p:pic>
      </p:grpSp>
      <p:grpSp>
        <p:nvGrpSpPr>
          <p:cNvPr id="89" name="Group 88">
            <a:extLst>
              <a:ext uri="{FF2B5EF4-FFF2-40B4-BE49-F238E27FC236}">
                <a16:creationId xmlns:a16="http://schemas.microsoft.com/office/drawing/2014/main" id="{B0431B1D-14BF-2BA6-0304-18F6916F3DF5}"/>
              </a:ext>
            </a:extLst>
          </p:cNvPr>
          <p:cNvGrpSpPr/>
          <p:nvPr/>
        </p:nvGrpSpPr>
        <p:grpSpPr>
          <a:xfrm>
            <a:off x="7461599" y="3435101"/>
            <a:ext cx="221198" cy="221198"/>
            <a:chOff x="7461599" y="3409701"/>
            <a:chExt cx="221198" cy="221198"/>
          </a:xfrm>
        </p:grpSpPr>
        <p:sp>
          <p:nvSpPr>
            <p:cNvPr id="1404" name="Oval 1403">
              <a:extLst>
                <a:ext uri="{FF2B5EF4-FFF2-40B4-BE49-F238E27FC236}">
                  <a16:creationId xmlns:a16="http://schemas.microsoft.com/office/drawing/2014/main" id="{FA37CDB5-88AF-F5CE-58EE-97DDABEFE696}"/>
                </a:ext>
              </a:extLst>
            </p:cNvPr>
            <p:cNvSpPr/>
            <p:nvPr/>
          </p:nvSpPr>
          <p:spPr>
            <a:xfrm>
              <a:off x="7461599" y="3409701"/>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8" name="Graphic 87" descr="Open hand with plant with solid fill">
              <a:extLst>
                <a:ext uri="{FF2B5EF4-FFF2-40B4-BE49-F238E27FC236}">
                  <a16:creationId xmlns:a16="http://schemas.microsoft.com/office/drawing/2014/main" id="{C394C9D0-54A9-FE1A-371A-62833D31F7EF}"/>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7473040" y="3417198"/>
              <a:ext cx="188174" cy="188174"/>
            </a:xfrm>
            <a:prstGeom prst="rect">
              <a:avLst/>
            </a:prstGeom>
          </p:spPr>
        </p:pic>
      </p:grpSp>
      <p:grpSp>
        <p:nvGrpSpPr>
          <p:cNvPr id="103" name="Group 102">
            <a:extLst>
              <a:ext uri="{FF2B5EF4-FFF2-40B4-BE49-F238E27FC236}">
                <a16:creationId xmlns:a16="http://schemas.microsoft.com/office/drawing/2014/main" id="{9C49DB50-6E88-C363-6E54-94938834FEA1}"/>
              </a:ext>
            </a:extLst>
          </p:cNvPr>
          <p:cNvGrpSpPr/>
          <p:nvPr/>
        </p:nvGrpSpPr>
        <p:grpSpPr>
          <a:xfrm>
            <a:off x="9977023" y="2230594"/>
            <a:ext cx="221198" cy="221198"/>
            <a:chOff x="9977023" y="2205194"/>
            <a:chExt cx="221198" cy="221198"/>
          </a:xfrm>
        </p:grpSpPr>
        <p:sp>
          <p:nvSpPr>
            <p:cNvPr id="1405" name="Oval 1404">
              <a:extLst>
                <a:ext uri="{FF2B5EF4-FFF2-40B4-BE49-F238E27FC236}">
                  <a16:creationId xmlns:a16="http://schemas.microsoft.com/office/drawing/2014/main" id="{17B5AD65-8EB8-FC60-64ED-648F4DF6F43E}"/>
                </a:ext>
              </a:extLst>
            </p:cNvPr>
            <p:cNvSpPr/>
            <p:nvPr/>
          </p:nvSpPr>
          <p:spPr>
            <a:xfrm>
              <a:off x="9977023" y="220519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5" name="Graphic 94" descr="Heart organ with solid fill">
              <a:extLst>
                <a:ext uri="{FF2B5EF4-FFF2-40B4-BE49-F238E27FC236}">
                  <a16:creationId xmlns:a16="http://schemas.microsoft.com/office/drawing/2014/main" id="{95624707-9E02-B6DE-8105-A8AEB8EFADEC}"/>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9994198" y="2222317"/>
              <a:ext cx="186026" cy="186026"/>
            </a:xfrm>
            <a:prstGeom prst="rect">
              <a:avLst/>
            </a:prstGeom>
          </p:spPr>
        </p:pic>
      </p:grpSp>
      <p:grpSp>
        <p:nvGrpSpPr>
          <p:cNvPr id="102" name="Group 101">
            <a:extLst>
              <a:ext uri="{FF2B5EF4-FFF2-40B4-BE49-F238E27FC236}">
                <a16:creationId xmlns:a16="http://schemas.microsoft.com/office/drawing/2014/main" id="{C3E7AC3E-9739-5E2A-3F02-08BA5142FF29}"/>
              </a:ext>
            </a:extLst>
          </p:cNvPr>
          <p:cNvGrpSpPr/>
          <p:nvPr/>
        </p:nvGrpSpPr>
        <p:grpSpPr>
          <a:xfrm>
            <a:off x="9977023" y="2656576"/>
            <a:ext cx="221198" cy="221198"/>
            <a:chOff x="9977023" y="2631176"/>
            <a:chExt cx="221198" cy="221198"/>
          </a:xfrm>
        </p:grpSpPr>
        <p:sp>
          <p:nvSpPr>
            <p:cNvPr id="1406" name="Oval 1405">
              <a:extLst>
                <a:ext uri="{FF2B5EF4-FFF2-40B4-BE49-F238E27FC236}">
                  <a16:creationId xmlns:a16="http://schemas.microsoft.com/office/drawing/2014/main" id="{E44DA0D2-94B6-6575-D043-D02B1E72DC7A}"/>
                </a:ext>
              </a:extLst>
            </p:cNvPr>
            <p:cNvSpPr/>
            <p:nvPr/>
          </p:nvSpPr>
          <p:spPr>
            <a:xfrm>
              <a:off x="9977023" y="2631176"/>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8" name="Graphic 97" descr="Brain with solid fill">
              <a:extLst>
                <a:ext uri="{FF2B5EF4-FFF2-40B4-BE49-F238E27FC236}">
                  <a16:creationId xmlns:a16="http://schemas.microsoft.com/office/drawing/2014/main" id="{E2CDB1D6-7BFD-0864-1CF0-AD25CC63DD46}"/>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9984868" y="2641034"/>
              <a:ext cx="204242" cy="204242"/>
            </a:xfrm>
            <a:prstGeom prst="rect">
              <a:avLst/>
            </a:prstGeom>
          </p:spPr>
        </p:pic>
      </p:grpSp>
      <p:grpSp>
        <p:nvGrpSpPr>
          <p:cNvPr id="101" name="Group 100">
            <a:extLst>
              <a:ext uri="{FF2B5EF4-FFF2-40B4-BE49-F238E27FC236}">
                <a16:creationId xmlns:a16="http://schemas.microsoft.com/office/drawing/2014/main" id="{81EFF779-052A-1D0F-999C-BEB7AEA9F1D4}"/>
              </a:ext>
            </a:extLst>
          </p:cNvPr>
          <p:cNvGrpSpPr/>
          <p:nvPr/>
        </p:nvGrpSpPr>
        <p:grpSpPr>
          <a:xfrm>
            <a:off x="9977023" y="3242401"/>
            <a:ext cx="221198" cy="221198"/>
            <a:chOff x="9977023" y="3094704"/>
            <a:chExt cx="221198" cy="221198"/>
          </a:xfrm>
        </p:grpSpPr>
        <p:sp>
          <p:nvSpPr>
            <p:cNvPr id="64" name="Oval 63">
              <a:extLst>
                <a:ext uri="{FF2B5EF4-FFF2-40B4-BE49-F238E27FC236}">
                  <a16:creationId xmlns:a16="http://schemas.microsoft.com/office/drawing/2014/main" id="{7A0A465A-EB0D-905C-851A-912BF3B8289B}"/>
                </a:ext>
              </a:extLst>
            </p:cNvPr>
            <p:cNvSpPr/>
            <p:nvPr/>
          </p:nvSpPr>
          <p:spPr>
            <a:xfrm>
              <a:off x="9977023" y="309470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0" name="Graphic 99" descr="Medicine with solid fill">
              <a:extLst>
                <a:ext uri="{FF2B5EF4-FFF2-40B4-BE49-F238E27FC236}">
                  <a16:creationId xmlns:a16="http://schemas.microsoft.com/office/drawing/2014/main" id="{F025091D-6B5A-C6EA-2D70-84D730D98F41}"/>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9991375" y="3109514"/>
              <a:ext cx="195992" cy="195992"/>
            </a:xfrm>
            <a:prstGeom prst="rect">
              <a:avLst/>
            </a:prstGeom>
          </p:spPr>
        </p:pic>
      </p:grpSp>
      <p:grpSp>
        <p:nvGrpSpPr>
          <p:cNvPr id="111" name="Group 110">
            <a:extLst>
              <a:ext uri="{FF2B5EF4-FFF2-40B4-BE49-F238E27FC236}">
                <a16:creationId xmlns:a16="http://schemas.microsoft.com/office/drawing/2014/main" id="{25668C5B-A6D8-25D1-C1AA-9959B1A32C4B}"/>
              </a:ext>
            </a:extLst>
          </p:cNvPr>
          <p:cNvGrpSpPr/>
          <p:nvPr/>
        </p:nvGrpSpPr>
        <p:grpSpPr>
          <a:xfrm>
            <a:off x="13292153" y="7889875"/>
            <a:ext cx="3915859" cy="2052938"/>
            <a:chOff x="12977828" y="7889875"/>
            <a:chExt cx="3915859" cy="2052938"/>
          </a:xfrm>
        </p:grpSpPr>
        <p:sp>
          <p:nvSpPr>
            <p:cNvPr id="1095" name="Freeform 6">
              <a:extLst>
                <a:ext uri="{FF2B5EF4-FFF2-40B4-BE49-F238E27FC236}">
                  <a16:creationId xmlns:a16="http://schemas.microsoft.com/office/drawing/2014/main" id="{41E2342C-24E3-F335-4D01-9CF868401BC1}"/>
                </a:ext>
              </a:extLst>
            </p:cNvPr>
            <p:cNvSpPr>
              <a:spLocks noEditPoints="1"/>
            </p:cNvSpPr>
            <p:nvPr/>
          </p:nvSpPr>
          <p:spPr bwMode="auto">
            <a:xfrm>
              <a:off x="15271047" y="8246852"/>
              <a:ext cx="435864" cy="219776"/>
            </a:xfrm>
            <a:custGeom>
              <a:avLst/>
              <a:gdLst/>
              <a:ahLst/>
              <a:cxnLst>
                <a:cxn ang="0">
                  <a:pos x="94" y="6"/>
                </a:cxn>
                <a:cxn ang="0">
                  <a:pos x="100" y="8"/>
                </a:cxn>
                <a:cxn ang="0">
                  <a:pos x="107" y="5"/>
                </a:cxn>
                <a:cxn ang="0">
                  <a:pos x="117" y="12"/>
                </a:cxn>
                <a:cxn ang="0">
                  <a:pos x="130" y="20"/>
                </a:cxn>
                <a:cxn ang="0">
                  <a:pos x="141" y="21"/>
                </a:cxn>
                <a:cxn ang="0">
                  <a:pos x="152" y="28"/>
                </a:cxn>
                <a:cxn ang="0">
                  <a:pos x="159" y="30"/>
                </a:cxn>
                <a:cxn ang="0">
                  <a:pos x="157" y="40"/>
                </a:cxn>
                <a:cxn ang="0">
                  <a:pos x="147" y="47"/>
                </a:cxn>
                <a:cxn ang="0">
                  <a:pos x="140" y="50"/>
                </a:cxn>
                <a:cxn ang="0">
                  <a:pos x="144" y="59"/>
                </a:cxn>
                <a:cxn ang="0">
                  <a:pos x="140" y="62"/>
                </a:cxn>
                <a:cxn ang="0">
                  <a:pos x="125" y="61"/>
                </a:cxn>
                <a:cxn ang="0">
                  <a:pos x="114" y="63"/>
                </a:cxn>
                <a:cxn ang="0">
                  <a:pos x="105" y="65"/>
                </a:cxn>
                <a:cxn ang="0">
                  <a:pos x="98" y="70"/>
                </a:cxn>
                <a:cxn ang="0">
                  <a:pos x="90" y="70"/>
                </a:cxn>
                <a:cxn ang="0">
                  <a:pos x="74" y="58"/>
                </a:cxn>
                <a:cxn ang="0">
                  <a:pos x="59" y="49"/>
                </a:cxn>
                <a:cxn ang="0">
                  <a:pos x="55" y="44"/>
                </a:cxn>
                <a:cxn ang="0">
                  <a:pos x="51" y="46"/>
                </a:cxn>
                <a:cxn ang="0">
                  <a:pos x="44" y="65"/>
                </a:cxn>
                <a:cxn ang="0">
                  <a:pos x="34" y="64"/>
                </a:cxn>
                <a:cxn ang="0">
                  <a:pos x="24" y="58"/>
                </a:cxn>
                <a:cxn ang="0">
                  <a:pos x="21" y="54"/>
                </a:cxn>
                <a:cxn ang="0">
                  <a:pos x="23" y="49"/>
                </a:cxn>
                <a:cxn ang="0">
                  <a:pos x="30" y="54"/>
                </a:cxn>
                <a:cxn ang="0">
                  <a:pos x="33" y="48"/>
                </a:cxn>
                <a:cxn ang="0">
                  <a:pos x="28" y="42"/>
                </a:cxn>
                <a:cxn ang="0">
                  <a:pos x="19" y="40"/>
                </a:cxn>
                <a:cxn ang="0">
                  <a:pos x="12" y="43"/>
                </a:cxn>
                <a:cxn ang="0">
                  <a:pos x="10" y="40"/>
                </a:cxn>
                <a:cxn ang="0">
                  <a:pos x="0" y="33"/>
                </a:cxn>
                <a:cxn ang="0">
                  <a:pos x="5" y="27"/>
                </a:cxn>
                <a:cxn ang="0">
                  <a:pos x="12" y="19"/>
                </a:cxn>
                <a:cxn ang="0">
                  <a:pos x="19" y="19"/>
                </a:cxn>
                <a:cxn ang="0">
                  <a:pos x="28" y="23"/>
                </a:cxn>
                <a:cxn ang="0">
                  <a:pos x="34" y="23"/>
                </a:cxn>
                <a:cxn ang="0">
                  <a:pos x="42" y="21"/>
                </a:cxn>
                <a:cxn ang="0">
                  <a:pos x="50" y="22"/>
                </a:cxn>
                <a:cxn ang="0">
                  <a:pos x="51" y="17"/>
                </a:cxn>
                <a:cxn ang="0">
                  <a:pos x="52" y="11"/>
                </a:cxn>
                <a:cxn ang="0">
                  <a:pos x="52" y="9"/>
                </a:cxn>
                <a:cxn ang="0">
                  <a:pos x="53" y="7"/>
                </a:cxn>
                <a:cxn ang="0">
                  <a:pos x="60" y="5"/>
                </a:cxn>
                <a:cxn ang="0">
                  <a:pos x="70" y="3"/>
                </a:cxn>
                <a:cxn ang="0">
                  <a:pos x="77" y="0"/>
                </a:cxn>
                <a:cxn ang="0">
                  <a:pos x="52" y="48"/>
                </a:cxn>
                <a:cxn ang="0">
                  <a:pos x="57" y="48"/>
                </a:cxn>
                <a:cxn ang="0">
                  <a:pos x="56" y="44"/>
                </a:cxn>
                <a:cxn ang="0">
                  <a:pos x="59" y="42"/>
                </a:cxn>
                <a:cxn ang="0">
                  <a:pos x="115" y="49"/>
                </a:cxn>
                <a:cxn ang="0">
                  <a:pos x="118" y="44"/>
                </a:cxn>
                <a:cxn ang="0">
                  <a:pos x="128" y="44"/>
                </a:cxn>
                <a:cxn ang="0">
                  <a:pos x="131" y="42"/>
                </a:cxn>
                <a:cxn ang="0">
                  <a:pos x="124" y="42"/>
                </a:cxn>
                <a:cxn ang="0">
                  <a:pos x="116" y="41"/>
                </a:cxn>
                <a:cxn ang="0">
                  <a:pos x="111" y="46"/>
                </a:cxn>
              </a:cxnLst>
              <a:rect l="0" t="0" r="r" b="b"/>
              <a:pathLst>
                <a:path w="159" h="73">
                  <a:moveTo>
                    <a:pt x="86" y="3"/>
                  </a:moveTo>
                  <a:cubicBezTo>
                    <a:pt x="86" y="3"/>
                    <a:pt x="86" y="4"/>
                    <a:pt x="86" y="4"/>
                  </a:cubicBezTo>
                  <a:cubicBezTo>
                    <a:pt x="86" y="4"/>
                    <a:pt x="86" y="4"/>
                    <a:pt x="86" y="5"/>
                  </a:cubicBezTo>
                  <a:cubicBezTo>
                    <a:pt x="87" y="5"/>
                    <a:pt x="87" y="6"/>
                    <a:pt x="87" y="6"/>
                  </a:cubicBezTo>
                  <a:cubicBezTo>
                    <a:pt x="88" y="6"/>
                    <a:pt x="88" y="6"/>
                    <a:pt x="88" y="6"/>
                  </a:cubicBezTo>
                  <a:cubicBezTo>
                    <a:pt x="89" y="6"/>
                    <a:pt x="89" y="6"/>
                    <a:pt x="90" y="6"/>
                  </a:cubicBezTo>
                  <a:cubicBezTo>
                    <a:pt x="90" y="6"/>
                    <a:pt x="90" y="5"/>
                    <a:pt x="90" y="5"/>
                  </a:cubicBezTo>
                  <a:cubicBezTo>
                    <a:pt x="90" y="6"/>
                    <a:pt x="91" y="5"/>
                    <a:pt x="92" y="5"/>
                  </a:cubicBezTo>
                  <a:cubicBezTo>
                    <a:pt x="92" y="5"/>
                    <a:pt x="92" y="7"/>
                    <a:pt x="92" y="7"/>
                  </a:cubicBezTo>
                  <a:cubicBezTo>
                    <a:pt x="93" y="7"/>
                    <a:pt x="93" y="7"/>
                    <a:pt x="93" y="7"/>
                  </a:cubicBezTo>
                  <a:cubicBezTo>
                    <a:pt x="93" y="7"/>
                    <a:pt x="94" y="7"/>
                    <a:pt x="94" y="6"/>
                  </a:cubicBezTo>
                  <a:cubicBezTo>
                    <a:pt x="94" y="6"/>
                    <a:pt x="94" y="6"/>
                    <a:pt x="94" y="6"/>
                  </a:cubicBezTo>
                  <a:cubicBezTo>
                    <a:pt x="94" y="6"/>
                    <a:pt x="94" y="6"/>
                    <a:pt x="94" y="6"/>
                  </a:cubicBezTo>
                  <a:cubicBezTo>
                    <a:pt x="94" y="6"/>
                    <a:pt x="94" y="6"/>
                    <a:pt x="95" y="6"/>
                  </a:cubicBezTo>
                  <a:cubicBezTo>
                    <a:pt x="95" y="7"/>
                    <a:pt x="96" y="7"/>
                    <a:pt x="96" y="7"/>
                  </a:cubicBezTo>
                  <a:cubicBezTo>
                    <a:pt x="96" y="7"/>
                    <a:pt x="96" y="7"/>
                    <a:pt x="96" y="8"/>
                  </a:cubicBezTo>
                  <a:cubicBezTo>
                    <a:pt x="96" y="8"/>
                    <a:pt x="96" y="8"/>
                    <a:pt x="96" y="8"/>
                  </a:cubicBezTo>
                  <a:cubicBezTo>
                    <a:pt x="96" y="9"/>
                    <a:pt x="97" y="9"/>
                    <a:pt x="97" y="9"/>
                  </a:cubicBezTo>
                  <a:cubicBezTo>
                    <a:pt x="97" y="9"/>
                    <a:pt x="97" y="9"/>
                    <a:pt x="97" y="9"/>
                  </a:cubicBezTo>
                  <a:cubicBezTo>
                    <a:pt x="97" y="9"/>
                    <a:pt x="98" y="9"/>
                    <a:pt x="98" y="9"/>
                  </a:cubicBezTo>
                  <a:cubicBezTo>
                    <a:pt x="98" y="9"/>
                    <a:pt x="98" y="8"/>
                    <a:pt x="99" y="8"/>
                  </a:cubicBezTo>
                  <a:cubicBezTo>
                    <a:pt x="99" y="9"/>
                    <a:pt x="100" y="8"/>
                    <a:pt x="100" y="8"/>
                  </a:cubicBezTo>
                  <a:cubicBezTo>
                    <a:pt x="100" y="9"/>
                    <a:pt x="100" y="9"/>
                    <a:pt x="100" y="9"/>
                  </a:cubicBezTo>
                  <a:cubicBezTo>
                    <a:pt x="101" y="9"/>
                    <a:pt x="101" y="9"/>
                    <a:pt x="101" y="9"/>
                  </a:cubicBezTo>
                  <a:cubicBezTo>
                    <a:pt x="101" y="9"/>
                    <a:pt x="101" y="9"/>
                    <a:pt x="101" y="9"/>
                  </a:cubicBezTo>
                  <a:cubicBezTo>
                    <a:pt x="101" y="9"/>
                    <a:pt x="101" y="9"/>
                    <a:pt x="101" y="9"/>
                  </a:cubicBezTo>
                  <a:cubicBezTo>
                    <a:pt x="101" y="8"/>
                    <a:pt x="102" y="8"/>
                    <a:pt x="102" y="8"/>
                  </a:cubicBezTo>
                  <a:cubicBezTo>
                    <a:pt x="102" y="7"/>
                    <a:pt x="102" y="7"/>
                    <a:pt x="103" y="7"/>
                  </a:cubicBezTo>
                  <a:cubicBezTo>
                    <a:pt x="103" y="7"/>
                    <a:pt x="104" y="7"/>
                    <a:pt x="104" y="6"/>
                  </a:cubicBezTo>
                  <a:cubicBezTo>
                    <a:pt x="104" y="6"/>
                    <a:pt x="104" y="6"/>
                    <a:pt x="104" y="6"/>
                  </a:cubicBezTo>
                  <a:cubicBezTo>
                    <a:pt x="105" y="6"/>
                    <a:pt x="105" y="6"/>
                    <a:pt x="106" y="5"/>
                  </a:cubicBezTo>
                  <a:cubicBezTo>
                    <a:pt x="106" y="5"/>
                    <a:pt x="106" y="5"/>
                    <a:pt x="107" y="5"/>
                  </a:cubicBezTo>
                  <a:cubicBezTo>
                    <a:pt x="107" y="5"/>
                    <a:pt x="107" y="5"/>
                    <a:pt x="107" y="5"/>
                  </a:cubicBezTo>
                  <a:cubicBezTo>
                    <a:pt x="107" y="5"/>
                    <a:pt x="107" y="5"/>
                    <a:pt x="108" y="5"/>
                  </a:cubicBezTo>
                  <a:cubicBezTo>
                    <a:pt x="108" y="5"/>
                    <a:pt x="108" y="4"/>
                    <a:pt x="108" y="5"/>
                  </a:cubicBezTo>
                  <a:cubicBezTo>
                    <a:pt x="108" y="5"/>
                    <a:pt x="108" y="5"/>
                    <a:pt x="108" y="5"/>
                  </a:cubicBezTo>
                  <a:cubicBezTo>
                    <a:pt x="108" y="5"/>
                    <a:pt x="108" y="5"/>
                    <a:pt x="108" y="5"/>
                  </a:cubicBezTo>
                  <a:cubicBezTo>
                    <a:pt x="108" y="5"/>
                    <a:pt x="107" y="5"/>
                    <a:pt x="107" y="5"/>
                  </a:cubicBezTo>
                  <a:cubicBezTo>
                    <a:pt x="107" y="5"/>
                    <a:pt x="107" y="5"/>
                    <a:pt x="107" y="6"/>
                  </a:cubicBezTo>
                  <a:cubicBezTo>
                    <a:pt x="108" y="6"/>
                    <a:pt x="108" y="6"/>
                    <a:pt x="108" y="7"/>
                  </a:cubicBezTo>
                  <a:cubicBezTo>
                    <a:pt x="109" y="7"/>
                    <a:pt x="109" y="7"/>
                    <a:pt x="110" y="7"/>
                  </a:cubicBezTo>
                  <a:cubicBezTo>
                    <a:pt x="110" y="8"/>
                    <a:pt x="111" y="8"/>
                    <a:pt x="112" y="8"/>
                  </a:cubicBezTo>
                  <a:cubicBezTo>
                    <a:pt x="113" y="9"/>
                    <a:pt x="114" y="9"/>
                    <a:pt x="115" y="10"/>
                  </a:cubicBezTo>
                  <a:cubicBezTo>
                    <a:pt x="115" y="10"/>
                    <a:pt x="116" y="11"/>
                    <a:pt x="117" y="12"/>
                  </a:cubicBezTo>
                  <a:cubicBezTo>
                    <a:pt x="118" y="13"/>
                    <a:pt x="119" y="14"/>
                    <a:pt x="120" y="14"/>
                  </a:cubicBezTo>
                  <a:cubicBezTo>
                    <a:pt x="120" y="15"/>
                    <a:pt x="120" y="15"/>
                    <a:pt x="121" y="15"/>
                  </a:cubicBezTo>
                  <a:cubicBezTo>
                    <a:pt x="121" y="16"/>
                    <a:pt x="122" y="16"/>
                    <a:pt x="122" y="17"/>
                  </a:cubicBezTo>
                  <a:cubicBezTo>
                    <a:pt x="122" y="17"/>
                    <a:pt x="122" y="17"/>
                    <a:pt x="123" y="17"/>
                  </a:cubicBezTo>
                  <a:cubicBezTo>
                    <a:pt x="124" y="18"/>
                    <a:pt x="125" y="20"/>
                    <a:pt x="127" y="21"/>
                  </a:cubicBezTo>
                  <a:cubicBezTo>
                    <a:pt x="127" y="21"/>
                    <a:pt x="128" y="22"/>
                    <a:pt x="129" y="22"/>
                  </a:cubicBezTo>
                  <a:cubicBezTo>
                    <a:pt x="129" y="22"/>
                    <a:pt x="129" y="22"/>
                    <a:pt x="129" y="21"/>
                  </a:cubicBezTo>
                  <a:cubicBezTo>
                    <a:pt x="130" y="21"/>
                    <a:pt x="130" y="21"/>
                    <a:pt x="130" y="21"/>
                  </a:cubicBezTo>
                  <a:cubicBezTo>
                    <a:pt x="130" y="21"/>
                    <a:pt x="130" y="21"/>
                    <a:pt x="130" y="20"/>
                  </a:cubicBezTo>
                  <a:cubicBezTo>
                    <a:pt x="130" y="20"/>
                    <a:pt x="130" y="20"/>
                    <a:pt x="130" y="20"/>
                  </a:cubicBezTo>
                  <a:cubicBezTo>
                    <a:pt x="130" y="20"/>
                    <a:pt x="130" y="20"/>
                    <a:pt x="130" y="20"/>
                  </a:cubicBezTo>
                  <a:cubicBezTo>
                    <a:pt x="131" y="20"/>
                    <a:pt x="131" y="20"/>
                    <a:pt x="131" y="20"/>
                  </a:cubicBezTo>
                  <a:cubicBezTo>
                    <a:pt x="132" y="20"/>
                    <a:pt x="131" y="21"/>
                    <a:pt x="132" y="21"/>
                  </a:cubicBezTo>
                  <a:cubicBezTo>
                    <a:pt x="132" y="21"/>
                    <a:pt x="132" y="21"/>
                    <a:pt x="133" y="21"/>
                  </a:cubicBezTo>
                  <a:cubicBezTo>
                    <a:pt x="133" y="22"/>
                    <a:pt x="133" y="22"/>
                    <a:pt x="133" y="22"/>
                  </a:cubicBezTo>
                  <a:cubicBezTo>
                    <a:pt x="134" y="22"/>
                    <a:pt x="134" y="22"/>
                    <a:pt x="134" y="22"/>
                  </a:cubicBezTo>
                  <a:cubicBezTo>
                    <a:pt x="134" y="22"/>
                    <a:pt x="135" y="22"/>
                    <a:pt x="135" y="22"/>
                  </a:cubicBezTo>
                  <a:cubicBezTo>
                    <a:pt x="136" y="22"/>
                    <a:pt x="136" y="23"/>
                    <a:pt x="137" y="23"/>
                  </a:cubicBezTo>
                  <a:cubicBezTo>
                    <a:pt x="137" y="23"/>
                    <a:pt x="138" y="22"/>
                    <a:pt x="139" y="22"/>
                  </a:cubicBezTo>
                  <a:cubicBezTo>
                    <a:pt x="139" y="22"/>
                    <a:pt x="139" y="22"/>
                    <a:pt x="139" y="22"/>
                  </a:cubicBezTo>
                  <a:cubicBezTo>
                    <a:pt x="140" y="22"/>
                    <a:pt x="140" y="22"/>
                    <a:pt x="140" y="22"/>
                  </a:cubicBezTo>
                  <a:cubicBezTo>
                    <a:pt x="140" y="21"/>
                    <a:pt x="140" y="21"/>
                    <a:pt x="141" y="21"/>
                  </a:cubicBezTo>
                  <a:cubicBezTo>
                    <a:pt x="141" y="22"/>
                    <a:pt x="143" y="22"/>
                    <a:pt x="143" y="22"/>
                  </a:cubicBezTo>
                  <a:cubicBezTo>
                    <a:pt x="143" y="22"/>
                    <a:pt x="143" y="23"/>
                    <a:pt x="144" y="23"/>
                  </a:cubicBezTo>
                  <a:cubicBezTo>
                    <a:pt x="144" y="23"/>
                    <a:pt x="145" y="23"/>
                    <a:pt x="145" y="23"/>
                  </a:cubicBezTo>
                  <a:cubicBezTo>
                    <a:pt x="145" y="24"/>
                    <a:pt x="146" y="25"/>
                    <a:pt x="146" y="25"/>
                  </a:cubicBezTo>
                  <a:cubicBezTo>
                    <a:pt x="146" y="25"/>
                    <a:pt x="147" y="25"/>
                    <a:pt x="147" y="25"/>
                  </a:cubicBezTo>
                  <a:cubicBezTo>
                    <a:pt x="148" y="25"/>
                    <a:pt x="148" y="25"/>
                    <a:pt x="149" y="26"/>
                  </a:cubicBezTo>
                  <a:cubicBezTo>
                    <a:pt x="149" y="26"/>
                    <a:pt x="149" y="26"/>
                    <a:pt x="149" y="26"/>
                  </a:cubicBezTo>
                  <a:cubicBezTo>
                    <a:pt x="149" y="27"/>
                    <a:pt x="149" y="27"/>
                    <a:pt x="150" y="27"/>
                  </a:cubicBezTo>
                  <a:cubicBezTo>
                    <a:pt x="150" y="27"/>
                    <a:pt x="150" y="27"/>
                    <a:pt x="150" y="27"/>
                  </a:cubicBezTo>
                  <a:cubicBezTo>
                    <a:pt x="150" y="27"/>
                    <a:pt x="150" y="27"/>
                    <a:pt x="150" y="27"/>
                  </a:cubicBezTo>
                  <a:cubicBezTo>
                    <a:pt x="151" y="28"/>
                    <a:pt x="150" y="28"/>
                    <a:pt x="152" y="28"/>
                  </a:cubicBezTo>
                  <a:cubicBezTo>
                    <a:pt x="152" y="28"/>
                    <a:pt x="152" y="28"/>
                    <a:pt x="152" y="28"/>
                  </a:cubicBezTo>
                  <a:cubicBezTo>
                    <a:pt x="153" y="28"/>
                    <a:pt x="153" y="28"/>
                    <a:pt x="153" y="28"/>
                  </a:cubicBezTo>
                  <a:cubicBezTo>
                    <a:pt x="153" y="28"/>
                    <a:pt x="154" y="28"/>
                    <a:pt x="154" y="28"/>
                  </a:cubicBezTo>
                  <a:cubicBezTo>
                    <a:pt x="154" y="28"/>
                    <a:pt x="155" y="29"/>
                    <a:pt x="156" y="28"/>
                  </a:cubicBezTo>
                  <a:cubicBezTo>
                    <a:pt x="156" y="28"/>
                    <a:pt x="156" y="28"/>
                    <a:pt x="156" y="28"/>
                  </a:cubicBezTo>
                  <a:cubicBezTo>
                    <a:pt x="156" y="28"/>
                    <a:pt x="156" y="28"/>
                    <a:pt x="156" y="28"/>
                  </a:cubicBezTo>
                  <a:cubicBezTo>
                    <a:pt x="156" y="28"/>
                    <a:pt x="156" y="28"/>
                    <a:pt x="156" y="28"/>
                  </a:cubicBezTo>
                  <a:cubicBezTo>
                    <a:pt x="157" y="28"/>
                    <a:pt x="157" y="28"/>
                    <a:pt x="157" y="28"/>
                  </a:cubicBezTo>
                  <a:cubicBezTo>
                    <a:pt x="157" y="29"/>
                    <a:pt x="157" y="29"/>
                    <a:pt x="157" y="29"/>
                  </a:cubicBezTo>
                  <a:cubicBezTo>
                    <a:pt x="158" y="29"/>
                    <a:pt x="158" y="29"/>
                    <a:pt x="158" y="29"/>
                  </a:cubicBezTo>
                  <a:cubicBezTo>
                    <a:pt x="158" y="29"/>
                    <a:pt x="158" y="30"/>
                    <a:pt x="159" y="30"/>
                  </a:cubicBezTo>
                  <a:cubicBezTo>
                    <a:pt x="158" y="30"/>
                    <a:pt x="158" y="30"/>
                    <a:pt x="158" y="31"/>
                  </a:cubicBezTo>
                  <a:cubicBezTo>
                    <a:pt x="158" y="31"/>
                    <a:pt x="158" y="31"/>
                    <a:pt x="158" y="31"/>
                  </a:cubicBezTo>
                  <a:cubicBezTo>
                    <a:pt x="158" y="32"/>
                    <a:pt x="159" y="31"/>
                    <a:pt x="159" y="32"/>
                  </a:cubicBezTo>
                  <a:cubicBezTo>
                    <a:pt x="158" y="32"/>
                    <a:pt x="158" y="33"/>
                    <a:pt x="158" y="33"/>
                  </a:cubicBezTo>
                  <a:cubicBezTo>
                    <a:pt x="158" y="33"/>
                    <a:pt x="157" y="33"/>
                    <a:pt x="156" y="33"/>
                  </a:cubicBezTo>
                  <a:cubicBezTo>
                    <a:pt x="155" y="34"/>
                    <a:pt x="155" y="34"/>
                    <a:pt x="155" y="34"/>
                  </a:cubicBezTo>
                  <a:cubicBezTo>
                    <a:pt x="155" y="35"/>
                    <a:pt x="155" y="36"/>
                    <a:pt x="155" y="36"/>
                  </a:cubicBezTo>
                  <a:cubicBezTo>
                    <a:pt x="155" y="37"/>
                    <a:pt x="156" y="37"/>
                    <a:pt x="156" y="37"/>
                  </a:cubicBezTo>
                  <a:cubicBezTo>
                    <a:pt x="156" y="38"/>
                    <a:pt x="156" y="38"/>
                    <a:pt x="157" y="39"/>
                  </a:cubicBezTo>
                  <a:cubicBezTo>
                    <a:pt x="157" y="39"/>
                    <a:pt x="157" y="39"/>
                    <a:pt x="157" y="40"/>
                  </a:cubicBezTo>
                  <a:cubicBezTo>
                    <a:pt x="157" y="40"/>
                    <a:pt x="157" y="40"/>
                    <a:pt x="157" y="40"/>
                  </a:cubicBezTo>
                  <a:cubicBezTo>
                    <a:pt x="157" y="40"/>
                    <a:pt x="156" y="40"/>
                    <a:pt x="156" y="40"/>
                  </a:cubicBezTo>
                  <a:cubicBezTo>
                    <a:pt x="156" y="40"/>
                    <a:pt x="156" y="40"/>
                    <a:pt x="156" y="40"/>
                  </a:cubicBezTo>
                  <a:cubicBezTo>
                    <a:pt x="156" y="41"/>
                    <a:pt x="155" y="41"/>
                    <a:pt x="155" y="41"/>
                  </a:cubicBezTo>
                  <a:cubicBezTo>
                    <a:pt x="155" y="41"/>
                    <a:pt x="155" y="41"/>
                    <a:pt x="154" y="40"/>
                  </a:cubicBezTo>
                  <a:cubicBezTo>
                    <a:pt x="154" y="40"/>
                    <a:pt x="153" y="40"/>
                    <a:pt x="152" y="40"/>
                  </a:cubicBezTo>
                  <a:cubicBezTo>
                    <a:pt x="152" y="40"/>
                    <a:pt x="151" y="41"/>
                    <a:pt x="151" y="41"/>
                  </a:cubicBezTo>
                  <a:cubicBezTo>
                    <a:pt x="150" y="40"/>
                    <a:pt x="149" y="39"/>
                    <a:pt x="147" y="39"/>
                  </a:cubicBezTo>
                  <a:cubicBezTo>
                    <a:pt x="147" y="40"/>
                    <a:pt x="147" y="40"/>
                    <a:pt x="147" y="40"/>
                  </a:cubicBezTo>
                  <a:cubicBezTo>
                    <a:pt x="147" y="41"/>
                    <a:pt x="147" y="42"/>
                    <a:pt x="147" y="43"/>
                  </a:cubicBezTo>
                  <a:cubicBezTo>
                    <a:pt x="147" y="44"/>
                    <a:pt x="146" y="45"/>
                    <a:pt x="147" y="45"/>
                  </a:cubicBezTo>
                  <a:cubicBezTo>
                    <a:pt x="147" y="46"/>
                    <a:pt x="147" y="46"/>
                    <a:pt x="147" y="47"/>
                  </a:cubicBezTo>
                  <a:cubicBezTo>
                    <a:pt x="147" y="47"/>
                    <a:pt x="147" y="48"/>
                    <a:pt x="147" y="48"/>
                  </a:cubicBezTo>
                  <a:cubicBezTo>
                    <a:pt x="147" y="48"/>
                    <a:pt x="147" y="49"/>
                    <a:pt x="147" y="49"/>
                  </a:cubicBezTo>
                  <a:cubicBezTo>
                    <a:pt x="147" y="49"/>
                    <a:pt x="148" y="49"/>
                    <a:pt x="148" y="49"/>
                  </a:cubicBezTo>
                  <a:cubicBezTo>
                    <a:pt x="148" y="49"/>
                    <a:pt x="148" y="49"/>
                    <a:pt x="149" y="50"/>
                  </a:cubicBezTo>
                  <a:cubicBezTo>
                    <a:pt x="149" y="50"/>
                    <a:pt x="148" y="50"/>
                    <a:pt x="148" y="50"/>
                  </a:cubicBezTo>
                  <a:cubicBezTo>
                    <a:pt x="148" y="49"/>
                    <a:pt x="147" y="50"/>
                    <a:pt x="146" y="49"/>
                  </a:cubicBezTo>
                  <a:cubicBezTo>
                    <a:pt x="146" y="49"/>
                    <a:pt x="146" y="49"/>
                    <a:pt x="145" y="49"/>
                  </a:cubicBezTo>
                  <a:cubicBezTo>
                    <a:pt x="144" y="49"/>
                    <a:pt x="143" y="49"/>
                    <a:pt x="143" y="50"/>
                  </a:cubicBezTo>
                  <a:cubicBezTo>
                    <a:pt x="142" y="50"/>
                    <a:pt x="142" y="50"/>
                    <a:pt x="141" y="50"/>
                  </a:cubicBezTo>
                  <a:cubicBezTo>
                    <a:pt x="141" y="50"/>
                    <a:pt x="141" y="50"/>
                    <a:pt x="141" y="50"/>
                  </a:cubicBezTo>
                  <a:cubicBezTo>
                    <a:pt x="141" y="50"/>
                    <a:pt x="140" y="50"/>
                    <a:pt x="140" y="50"/>
                  </a:cubicBezTo>
                  <a:cubicBezTo>
                    <a:pt x="140" y="50"/>
                    <a:pt x="140" y="50"/>
                    <a:pt x="140" y="50"/>
                  </a:cubicBezTo>
                  <a:cubicBezTo>
                    <a:pt x="139" y="51"/>
                    <a:pt x="139" y="50"/>
                    <a:pt x="138" y="51"/>
                  </a:cubicBezTo>
                  <a:cubicBezTo>
                    <a:pt x="138" y="51"/>
                    <a:pt x="138" y="51"/>
                    <a:pt x="138" y="52"/>
                  </a:cubicBezTo>
                  <a:cubicBezTo>
                    <a:pt x="138" y="52"/>
                    <a:pt x="139" y="52"/>
                    <a:pt x="139" y="52"/>
                  </a:cubicBezTo>
                  <a:cubicBezTo>
                    <a:pt x="139" y="52"/>
                    <a:pt x="140" y="52"/>
                    <a:pt x="141" y="52"/>
                  </a:cubicBezTo>
                  <a:cubicBezTo>
                    <a:pt x="141" y="53"/>
                    <a:pt x="141" y="54"/>
                    <a:pt x="141" y="54"/>
                  </a:cubicBezTo>
                  <a:cubicBezTo>
                    <a:pt x="141" y="54"/>
                    <a:pt x="141" y="54"/>
                    <a:pt x="141" y="55"/>
                  </a:cubicBezTo>
                  <a:cubicBezTo>
                    <a:pt x="141" y="55"/>
                    <a:pt x="141" y="55"/>
                    <a:pt x="141" y="55"/>
                  </a:cubicBezTo>
                  <a:cubicBezTo>
                    <a:pt x="141" y="56"/>
                    <a:pt x="142" y="56"/>
                    <a:pt x="142" y="57"/>
                  </a:cubicBezTo>
                  <a:cubicBezTo>
                    <a:pt x="143" y="57"/>
                    <a:pt x="143" y="58"/>
                    <a:pt x="143" y="58"/>
                  </a:cubicBezTo>
                  <a:cubicBezTo>
                    <a:pt x="143" y="58"/>
                    <a:pt x="144" y="59"/>
                    <a:pt x="144" y="59"/>
                  </a:cubicBezTo>
                  <a:cubicBezTo>
                    <a:pt x="144" y="59"/>
                    <a:pt x="144" y="59"/>
                    <a:pt x="144" y="60"/>
                  </a:cubicBezTo>
                  <a:cubicBezTo>
                    <a:pt x="144" y="60"/>
                    <a:pt x="144" y="60"/>
                    <a:pt x="144" y="60"/>
                  </a:cubicBezTo>
                  <a:cubicBezTo>
                    <a:pt x="144" y="60"/>
                    <a:pt x="144" y="60"/>
                    <a:pt x="143" y="61"/>
                  </a:cubicBezTo>
                  <a:cubicBezTo>
                    <a:pt x="143" y="61"/>
                    <a:pt x="143" y="61"/>
                    <a:pt x="144" y="62"/>
                  </a:cubicBezTo>
                  <a:cubicBezTo>
                    <a:pt x="143" y="62"/>
                    <a:pt x="143" y="62"/>
                    <a:pt x="143" y="62"/>
                  </a:cubicBezTo>
                  <a:cubicBezTo>
                    <a:pt x="143" y="63"/>
                    <a:pt x="143" y="64"/>
                    <a:pt x="143" y="64"/>
                  </a:cubicBezTo>
                  <a:cubicBezTo>
                    <a:pt x="143" y="64"/>
                    <a:pt x="143" y="64"/>
                    <a:pt x="143" y="64"/>
                  </a:cubicBezTo>
                  <a:cubicBezTo>
                    <a:pt x="143" y="63"/>
                    <a:pt x="142" y="63"/>
                    <a:pt x="141" y="63"/>
                  </a:cubicBezTo>
                  <a:cubicBezTo>
                    <a:pt x="141" y="63"/>
                    <a:pt x="140" y="63"/>
                    <a:pt x="140" y="63"/>
                  </a:cubicBezTo>
                  <a:cubicBezTo>
                    <a:pt x="140" y="63"/>
                    <a:pt x="140" y="63"/>
                    <a:pt x="140" y="63"/>
                  </a:cubicBezTo>
                  <a:cubicBezTo>
                    <a:pt x="140" y="63"/>
                    <a:pt x="140" y="63"/>
                    <a:pt x="140" y="62"/>
                  </a:cubicBezTo>
                  <a:cubicBezTo>
                    <a:pt x="139" y="62"/>
                    <a:pt x="139" y="62"/>
                    <a:pt x="139" y="62"/>
                  </a:cubicBezTo>
                  <a:cubicBezTo>
                    <a:pt x="139" y="62"/>
                    <a:pt x="138" y="62"/>
                    <a:pt x="138" y="62"/>
                  </a:cubicBezTo>
                  <a:cubicBezTo>
                    <a:pt x="137" y="62"/>
                    <a:pt x="137" y="61"/>
                    <a:pt x="136" y="61"/>
                  </a:cubicBezTo>
                  <a:cubicBezTo>
                    <a:pt x="136" y="61"/>
                    <a:pt x="135" y="61"/>
                    <a:pt x="134" y="61"/>
                  </a:cubicBezTo>
                  <a:cubicBezTo>
                    <a:pt x="134" y="61"/>
                    <a:pt x="133" y="61"/>
                    <a:pt x="132" y="61"/>
                  </a:cubicBezTo>
                  <a:cubicBezTo>
                    <a:pt x="132" y="61"/>
                    <a:pt x="131" y="61"/>
                    <a:pt x="131" y="61"/>
                  </a:cubicBezTo>
                  <a:cubicBezTo>
                    <a:pt x="131" y="61"/>
                    <a:pt x="131" y="61"/>
                    <a:pt x="130" y="61"/>
                  </a:cubicBezTo>
                  <a:cubicBezTo>
                    <a:pt x="130" y="61"/>
                    <a:pt x="130" y="61"/>
                    <a:pt x="129" y="61"/>
                  </a:cubicBezTo>
                  <a:cubicBezTo>
                    <a:pt x="129" y="61"/>
                    <a:pt x="128" y="61"/>
                    <a:pt x="128" y="61"/>
                  </a:cubicBezTo>
                  <a:cubicBezTo>
                    <a:pt x="127" y="61"/>
                    <a:pt x="127" y="61"/>
                    <a:pt x="127" y="61"/>
                  </a:cubicBezTo>
                  <a:cubicBezTo>
                    <a:pt x="126" y="61"/>
                    <a:pt x="125" y="61"/>
                    <a:pt x="125" y="61"/>
                  </a:cubicBezTo>
                  <a:cubicBezTo>
                    <a:pt x="124" y="61"/>
                    <a:pt x="124" y="62"/>
                    <a:pt x="124" y="61"/>
                  </a:cubicBezTo>
                  <a:cubicBezTo>
                    <a:pt x="123" y="61"/>
                    <a:pt x="123" y="61"/>
                    <a:pt x="123" y="61"/>
                  </a:cubicBezTo>
                  <a:cubicBezTo>
                    <a:pt x="122" y="61"/>
                    <a:pt x="122" y="61"/>
                    <a:pt x="121" y="61"/>
                  </a:cubicBezTo>
                  <a:cubicBezTo>
                    <a:pt x="121" y="61"/>
                    <a:pt x="121" y="61"/>
                    <a:pt x="121" y="61"/>
                  </a:cubicBezTo>
                  <a:cubicBezTo>
                    <a:pt x="120" y="61"/>
                    <a:pt x="120" y="60"/>
                    <a:pt x="120" y="60"/>
                  </a:cubicBezTo>
                  <a:cubicBezTo>
                    <a:pt x="119" y="60"/>
                    <a:pt x="118" y="59"/>
                    <a:pt x="118" y="59"/>
                  </a:cubicBezTo>
                  <a:cubicBezTo>
                    <a:pt x="117" y="60"/>
                    <a:pt x="115" y="60"/>
                    <a:pt x="115" y="61"/>
                  </a:cubicBezTo>
                  <a:cubicBezTo>
                    <a:pt x="115" y="61"/>
                    <a:pt x="115" y="61"/>
                    <a:pt x="115" y="62"/>
                  </a:cubicBezTo>
                  <a:cubicBezTo>
                    <a:pt x="115" y="62"/>
                    <a:pt x="115" y="63"/>
                    <a:pt x="115" y="63"/>
                  </a:cubicBezTo>
                  <a:cubicBezTo>
                    <a:pt x="115" y="63"/>
                    <a:pt x="115" y="63"/>
                    <a:pt x="115" y="63"/>
                  </a:cubicBezTo>
                  <a:cubicBezTo>
                    <a:pt x="114" y="63"/>
                    <a:pt x="114" y="63"/>
                    <a:pt x="114" y="63"/>
                  </a:cubicBezTo>
                  <a:cubicBezTo>
                    <a:pt x="113" y="63"/>
                    <a:pt x="113" y="62"/>
                    <a:pt x="112" y="62"/>
                  </a:cubicBezTo>
                  <a:cubicBezTo>
                    <a:pt x="112" y="62"/>
                    <a:pt x="112" y="62"/>
                    <a:pt x="112" y="62"/>
                  </a:cubicBezTo>
                  <a:cubicBezTo>
                    <a:pt x="112" y="62"/>
                    <a:pt x="111" y="62"/>
                    <a:pt x="111" y="62"/>
                  </a:cubicBezTo>
                  <a:cubicBezTo>
                    <a:pt x="111" y="62"/>
                    <a:pt x="110" y="62"/>
                    <a:pt x="110" y="62"/>
                  </a:cubicBezTo>
                  <a:cubicBezTo>
                    <a:pt x="110" y="62"/>
                    <a:pt x="110" y="62"/>
                    <a:pt x="109" y="62"/>
                  </a:cubicBezTo>
                  <a:cubicBezTo>
                    <a:pt x="108" y="61"/>
                    <a:pt x="107" y="62"/>
                    <a:pt x="106" y="62"/>
                  </a:cubicBezTo>
                  <a:cubicBezTo>
                    <a:pt x="106" y="62"/>
                    <a:pt x="106" y="63"/>
                    <a:pt x="106" y="63"/>
                  </a:cubicBezTo>
                  <a:cubicBezTo>
                    <a:pt x="106" y="63"/>
                    <a:pt x="106" y="63"/>
                    <a:pt x="106" y="63"/>
                  </a:cubicBezTo>
                  <a:cubicBezTo>
                    <a:pt x="105" y="63"/>
                    <a:pt x="105" y="64"/>
                    <a:pt x="105" y="64"/>
                  </a:cubicBezTo>
                  <a:cubicBezTo>
                    <a:pt x="105" y="64"/>
                    <a:pt x="105" y="64"/>
                    <a:pt x="105" y="65"/>
                  </a:cubicBezTo>
                  <a:cubicBezTo>
                    <a:pt x="105" y="65"/>
                    <a:pt x="105" y="65"/>
                    <a:pt x="105" y="65"/>
                  </a:cubicBezTo>
                  <a:cubicBezTo>
                    <a:pt x="105" y="65"/>
                    <a:pt x="105" y="65"/>
                    <a:pt x="104" y="65"/>
                  </a:cubicBezTo>
                  <a:cubicBezTo>
                    <a:pt x="104" y="65"/>
                    <a:pt x="104" y="65"/>
                    <a:pt x="104" y="65"/>
                  </a:cubicBezTo>
                  <a:cubicBezTo>
                    <a:pt x="103" y="65"/>
                    <a:pt x="103" y="66"/>
                    <a:pt x="103" y="66"/>
                  </a:cubicBezTo>
                  <a:cubicBezTo>
                    <a:pt x="103" y="66"/>
                    <a:pt x="103" y="66"/>
                    <a:pt x="103" y="66"/>
                  </a:cubicBezTo>
                  <a:cubicBezTo>
                    <a:pt x="103" y="66"/>
                    <a:pt x="102" y="67"/>
                    <a:pt x="102" y="67"/>
                  </a:cubicBezTo>
                  <a:cubicBezTo>
                    <a:pt x="102" y="67"/>
                    <a:pt x="102" y="67"/>
                    <a:pt x="101" y="67"/>
                  </a:cubicBezTo>
                  <a:cubicBezTo>
                    <a:pt x="101" y="67"/>
                    <a:pt x="101" y="68"/>
                    <a:pt x="100" y="68"/>
                  </a:cubicBezTo>
                  <a:cubicBezTo>
                    <a:pt x="100" y="68"/>
                    <a:pt x="100" y="68"/>
                    <a:pt x="100" y="68"/>
                  </a:cubicBezTo>
                  <a:cubicBezTo>
                    <a:pt x="100" y="69"/>
                    <a:pt x="99" y="69"/>
                    <a:pt x="99" y="69"/>
                  </a:cubicBezTo>
                  <a:cubicBezTo>
                    <a:pt x="99" y="69"/>
                    <a:pt x="99" y="70"/>
                    <a:pt x="99" y="70"/>
                  </a:cubicBezTo>
                  <a:cubicBezTo>
                    <a:pt x="99" y="70"/>
                    <a:pt x="98" y="70"/>
                    <a:pt x="98" y="70"/>
                  </a:cubicBezTo>
                  <a:cubicBezTo>
                    <a:pt x="98" y="71"/>
                    <a:pt x="98" y="71"/>
                    <a:pt x="98" y="71"/>
                  </a:cubicBezTo>
                  <a:cubicBezTo>
                    <a:pt x="98" y="71"/>
                    <a:pt x="98" y="71"/>
                    <a:pt x="98" y="71"/>
                  </a:cubicBezTo>
                  <a:cubicBezTo>
                    <a:pt x="98" y="72"/>
                    <a:pt x="98" y="72"/>
                    <a:pt x="98" y="72"/>
                  </a:cubicBezTo>
                  <a:cubicBezTo>
                    <a:pt x="98" y="72"/>
                    <a:pt x="98" y="73"/>
                    <a:pt x="98" y="73"/>
                  </a:cubicBezTo>
                  <a:cubicBezTo>
                    <a:pt x="98" y="73"/>
                    <a:pt x="97" y="73"/>
                    <a:pt x="97" y="73"/>
                  </a:cubicBezTo>
                  <a:cubicBezTo>
                    <a:pt x="97" y="72"/>
                    <a:pt x="96" y="73"/>
                    <a:pt x="96" y="71"/>
                  </a:cubicBezTo>
                  <a:cubicBezTo>
                    <a:pt x="96" y="71"/>
                    <a:pt x="96" y="71"/>
                    <a:pt x="96" y="71"/>
                  </a:cubicBezTo>
                  <a:cubicBezTo>
                    <a:pt x="96" y="71"/>
                    <a:pt x="96" y="71"/>
                    <a:pt x="95" y="70"/>
                  </a:cubicBezTo>
                  <a:cubicBezTo>
                    <a:pt x="95" y="70"/>
                    <a:pt x="95" y="70"/>
                    <a:pt x="94" y="70"/>
                  </a:cubicBezTo>
                  <a:cubicBezTo>
                    <a:pt x="94" y="70"/>
                    <a:pt x="94" y="70"/>
                    <a:pt x="94" y="70"/>
                  </a:cubicBezTo>
                  <a:cubicBezTo>
                    <a:pt x="93" y="70"/>
                    <a:pt x="91" y="70"/>
                    <a:pt x="90" y="70"/>
                  </a:cubicBezTo>
                  <a:cubicBezTo>
                    <a:pt x="89" y="69"/>
                    <a:pt x="89" y="67"/>
                    <a:pt x="88" y="66"/>
                  </a:cubicBezTo>
                  <a:cubicBezTo>
                    <a:pt x="87" y="66"/>
                    <a:pt x="86" y="66"/>
                    <a:pt x="86" y="65"/>
                  </a:cubicBezTo>
                  <a:cubicBezTo>
                    <a:pt x="86" y="65"/>
                    <a:pt x="86" y="63"/>
                    <a:pt x="85" y="62"/>
                  </a:cubicBezTo>
                  <a:cubicBezTo>
                    <a:pt x="85" y="62"/>
                    <a:pt x="85" y="61"/>
                    <a:pt x="85" y="61"/>
                  </a:cubicBezTo>
                  <a:cubicBezTo>
                    <a:pt x="85" y="61"/>
                    <a:pt x="84" y="61"/>
                    <a:pt x="84" y="61"/>
                  </a:cubicBezTo>
                  <a:cubicBezTo>
                    <a:pt x="84" y="61"/>
                    <a:pt x="83" y="59"/>
                    <a:pt x="82" y="59"/>
                  </a:cubicBezTo>
                  <a:cubicBezTo>
                    <a:pt x="82" y="59"/>
                    <a:pt x="82" y="59"/>
                    <a:pt x="81" y="59"/>
                  </a:cubicBezTo>
                  <a:cubicBezTo>
                    <a:pt x="81" y="59"/>
                    <a:pt x="81" y="58"/>
                    <a:pt x="81" y="58"/>
                  </a:cubicBezTo>
                  <a:cubicBezTo>
                    <a:pt x="80" y="58"/>
                    <a:pt x="80" y="57"/>
                    <a:pt x="79" y="57"/>
                  </a:cubicBezTo>
                  <a:cubicBezTo>
                    <a:pt x="78" y="58"/>
                    <a:pt x="76" y="58"/>
                    <a:pt x="74" y="58"/>
                  </a:cubicBezTo>
                  <a:cubicBezTo>
                    <a:pt x="74" y="58"/>
                    <a:pt x="74" y="58"/>
                    <a:pt x="74" y="58"/>
                  </a:cubicBezTo>
                  <a:cubicBezTo>
                    <a:pt x="73" y="57"/>
                    <a:pt x="72" y="57"/>
                    <a:pt x="71" y="57"/>
                  </a:cubicBezTo>
                  <a:cubicBezTo>
                    <a:pt x="70" y="58"/>
                    <a:pt x="69" y="58"/>
                    <a:pt x="68" y="58"/>
                  </a:cubicBezTo>
                  <a:cubicBezTo>
                    <a:pt x="67" y="58"/>
                    <a:pt x="67" y="57"/>
                    <a:pt x="66" y="57"/>
                  </a:cubicBezTo>
                  <a:cubicBezTo>
                    <a:pt x="66" y="57"/>
                    <a:pt x="66" y="57"/>
                    <a:pt x="66" y="57"/>
                  </a:cubicBezTo>
                  <a:cubicBezTo>
                    <a:pt x="65" y="56"/>
                    <a:pt x="64" y="55"/>
                    <a:pt x="63" y="55"/>
                  </a:cubicBezTo>
                  <a:cubicBezTo>
                    <a:pt x="63" y="54"/>
                    <a:pt x="63" y="54"/>
                    <a:pt x="63" y="54"/>
                  </a:cubicBezTo>
                  <a:cubicBezTo>
                    <a:pt x="62" y="53"/>
                    <a:pt x="61" y="53"/>
                    <a:pt x="61" y="53"/>
                  </a:cubicBezTo>
                  <a:cubicBezTo>
                    <a:pt x="61" y="52"/>
                    <a:pt x="61" y="52"/>
                    <a:pt x="61" y="52"/>
                  </a:cubicBezTo>
                  <a:cubicBezTo>
                    <a:pt x="60" y="51"/>
                    <a:pt x="60" y="51"/>
                    <a:pt x="59" y="50"/>
                  </a:cubicBezTo>
                  <a:cubicBezTo>
                    <a:pt x="59" y="50"/>
                    <a:pt x="59" y="49"/>
                    <a:pt x="59" y="49"/>
                  </a:cubicBezTo>
                  <a:cubicBezTo>
                    <a:pt x="59" y="49"/>
                    <a:pt x="59" y="49"/>
                    <a:pt x="59" y="49"/>
                  </a:cubicBezTo>
                  <a:cubicBezTo>
                    <a:pt x="59" y="48"/>
                    <a:pt x="59" y="48"/>
                    <a:pt x="59" y="48"/>
                  </a:cubicBezTo>
                  <a:cubicBezTo>
                    <a:pt x="59" y="48"/>
                    <a:pt x="58" y="48"/>
                    <a:pt x="58" y="48"/>
                  </a:cubicBezTo>
                  <a:cubicBezTo>
                    <a:pt x="58" y="47"/>
                    <a:pt x="58" y="47"/>
                    <a:pt x="58" y="47"/>
                  </a:cubicBezTo>
                  <a:cubicBezTo>
                    <a:pt x="58" y="47"/>
                    <a:pt x="58" y="47"/>
                    <a:pt x="58" y="47"/>
                  </a:cubicBezTo>
                  <a:cubicBezTo>
                    <a:pt x="58" y="47"/>
                    <a:pt x="58" y="46"/>
                    <a:pt x="58" y="46"/>
                  </a:cubicBezTo>
                  <a:cubicBezTo>
                    <a:pt x="58" y="46"/>
                    <a:pt x="58" y="46"/>
                    <a:pt x="57" y="46"/>
                  </a:cubicBezTo>
                  <a:cubicBezTo>
                    <a:pt x="57" y="46"/>
                    <a:pt x="57" y="45"/>
                    <a:pt x="57" y="45"/>
                  </a:cubicBezTo>
                  <a:cubicBezTo>
                    <a:pt x="57" y="45"/>
                    <a:pt x="56" y="45"/>
                    <a:pt x="56" y="45"/>
                  </a:cubicBezTo>
                  <a:cubicBezTo>
                    <a:pt x="56" y="45"/>
                    <a:pt x="56" y="45"/>
                    <a:pt x="55" y="45"/>
                  </a:cubicBezTo>
                  <a:cubicBezTo>
                    <a:pt x="55" y="45"/>
                    <a:pt x="55" y="45"/>
                    <a:pt x="55" y="44"/>
                  </a:cubicBezTo>
                  <a:cubicBezTo>
                    <a:pt x="55" y="44"/>
                    <a:pt x="55" y="44"/>
                    <a:pt x="55" y="44"/>
                  </a:cubicBezTo>
                  <a:cubicBezTo>
                    <a:pt x="54" y="44"/>
                    <a:pt x="54" y="44"/>
                    <a:pt x="54" y="44"/>
                  </a:cubicBezTo>
                  <a:cubicBezTo>
                    <a:pt x="53" y="44"/>
                    <a:pt x="53" y="44"/>
                    <a:pt x="53" y="45"/>
                  </a:cubicBezTo>
                  <a:cubicBezTo>
                    <a:pt x="54" y="45"/>
                    <a:pt x="54" y="45"/>
                    <a:pt x="54" y="46"/>
                  </a:cubicBezTo>
                  <a:cubicBezTo>
                    <a:pt x="55" y="46"/>
                    <a:pt x="55" y="46"/>
                    <a:pt x="55" y="46"/>
                  </a:cubicBezTo>
                  <a:cubicBezTo>
                    <a:pt x="54" y="47"/>
                    <a:pt x="54" y="47"/>
                    <a:pt x="53" y="47"/>
                  </a:cubicBezTo>
                  <a:cubicBezTo>
                    <a:pt x="53" y="47"/>
                    <a:pt x="53" y="47"/>
                    <a:pt x="53" y="47"/>
                  </a:cubicBezTo>
                  <a:cubicBezTo>
                    <a:pt x="54" y="47"/>
                    <a:pt x="54" y="46"/>
                    <a:pt x="54" y="46"/>
                  </a:cubicBezTo>
                  <a:cubicBezTo>
                    <a:pt x="53" y="46"/>
                    <a:pt x="53" y="46"/>
                    <a:pt x="53" y="46"/>
                  </a:cubicBezTo>
                  <a:cubicBezTo>
                    <a:pt x="53" y="46"/>
                    <a:pt x="53" y="46"/>
                    <a:pt x="53" y="46"/>
                  </a:cubicBezTo>
                  <a:cubicBezTo>
                    <a:pt x="52" y="46"/>
                    <a:pt x="52" y="46"/>
                    <a:pt x="52" y="46"/>
                  </a:cubicBezTo>
                  <a:cubicBezTo>
                    <a:pt x="52" y="46"/>
                    <a:pt x="51" y="46"/>
                    <a:pt x="51" y="46"/>
                  </a:cubicBezTo>
                  <a:cubicBezTo>
                    <a:pt x="51" y="46"/>
                    <a:pt x="51" y="47"/>
                    <a:pt x="51" y="47"/>
                  </a:cubicBezTo>
                  <a:cubicBezTo>
                    <a:pt x="51" y="47"/>
                    <a:pt x="51" y="47"/>
                    <a:pt x="51" y="48"/>
                  </a:cubicBezTo>
                  <a:cubicBezTo>
                    <a:pt x="50" y="48"/>
                    <a:pt x="49" y="48"/>
                    <a:pt x="48" y="48"/>
                  </a:cubicBezTo>
                  <a:cubicBezTo>
                    <a:pt x="48" y="48"/>
                    <a:pt x="47" y="48"/>
                    <a:pt x="47" y="49"/>
                  </a:cubicBezTo>
                  <a:cubicBezTo>
                    <a:pt x="46" y="49"/>
                    <a:pt x="44" y="49"/>
                    <a:pt x="43" y="50"/>
                  </a:cubicBezTo>
                  <a:cubicBezTo>
                    <a:pt x="42" y="50"/>
                    <a:pt x="41" y="50"/>
                    <a:pt x="41" y="51"/>
                  </a:cubicBezTo>
                  <a:cubicBezTo>
                    <a:pt x="41" y="51"/>
                    <a:pt x="41" y="52"/>
                    <a:pt x="41" y="52"/>
                  </a:cubicBezTo>
                  <a:cubicBezTo>
                    <a:pt x="41" y="54"/>
                    <a:pt x="41" y="55"/>
                    <a:pt x="42" y="56"/>
                  </a:cubicBezTo>
                  <a:cubicBezTo>
                    <a:pt x="42" y="58"/>
                    <a:pt x="43" y="60"/>
                    <a:pt x="43" y="62"/>
                  </a:cubicBezTo>
                  <a:cubicBezTo>
                    <a:pt x="43" y="62"/>
                    <a:pt x="43" y="63"/>
                    <a:pt x="43" y="63"/>
                  </a:cubicBezTo>
                  <a:cubicBezTo>
                    <a:pt x="43" y="64"/>
                    <a:pt x="44" y="65"/>
                    <a:pt x="44" y="65"/>
                  </a:cubicBezTo>
                  <a:cubicBezTo>
                    <a:pt x="44" y="66"/>
                    <a:pt x="44" y="66"/>
                    <a:pt x="44" y="66"/>
                  </a:cubicBezTo>
                  <a:cubicBezTo>
                    <a:pt x="44" y="67"/>
                    <a:pt x="44" y="68"/>
                    <a:pt x="44" y="69"/>
                  </a:cubicBezTo>
                  <a:cubicBezTo>
                    <a:pt x="44" y="69"/>
                    <a:pt x="44" y="69"/>
                    <a:pt x="43" y="69"/>
                  </a:cubicBezTo>
                  <a:cubicBezTo>
                    <a:pt x="43" y="69"/>
                    <a:pt x="42" y="69"/>
                    <a:pt x="42" y="68"/>
                  </a:cubicBezTo>
                  <a:cubicBezTo>
                    <a:pt x="42" y="68"/>
                    <a:pt x="42" y="68"/>
                    <a:pt x="42" y="68"/>
                  </a:cubicBezTo>
                  <a:cubicBezTo>
                    <a:pt x="42" y="68"/>
                    <a:pt x="41" y="68"/>
                    <a:pt x="41" y="67"/>
                  </a:cubicBezTo>
                  <a:cubicBezTo>
                    <a:pt x="41" y="67"/>
                    <a:pt x="41" y="67"/>
                    <a:pt x="41" y="67"/>
                  </a:cubicBezTo>
                  <a:cubicBezTo>
                    <a:pt x="40" y="67"/>
                    <a:pt x="40" y="66"/>
                    <a:pt x="40" y="66"/>
                  </a:cubicBezTo>
                  <a:cubicBezTo>
                    <a:pt x="39" y="65"/>
                    <a:pt x="38" y="65"/>
                    <a:pt x="37" y="64"/>
                  </a:cubicBezTo>
                  <a:cubicBezTo>
                    <a:pt x="37" y="64"/>
                    <a:pt x="37" y="64"/>
                    <a:pt x="37" y="64"/>
                  </a:cubicBezTo>
                  <a:cubicBezTo>
                    <a:pt x="36" y="64"/>
                    <a:pt x="34" y="64"/>
                    <a:pt x="34" y="64"/>
                  </a:cubicBezTo>
                  <a:cubicBezTo>
                    <a:pt x="34" y="64"/>
                    <a:pt x="33" y="64"/>
                    <a:pt x="33" y="64"/>
                  </a:cubicBezTo>
                  <a:cubicBezTo>
                    <a:pt x="32" y="65"/>
                    <a:pt x="32" y="65"/>
                    <a:pt x="31" y="65"/>
                  </a:cubicBezTo>
                  <a:cubicBezTo>
                    <a:pt x="31" y="66"/>
                    <a:pt x="31" y="66"/>
                    <a:pt x="30" y="66"/>
                  </a:cubicBezTo>
                  <a:cubicBezTo>
                    <a:pt x="30" y="66"/>
                    <a:pt x="30" y="66"/>
                    <a:pt x="29" y="66"/>
                  </a:cubicBezTo>
                  <a:cubicBezTo>
                    <a:pt x="30" y="65"/>
                    <a:pt x="31" y="63"/>
                    <a:pt x="30" y="62"/>
                  </a:cubicBezTo>
                  <a:cubicBezTo>
                    <a:pt x="29" y="62"/>
                    <a:pt x="28" y="61"/>
                    <a:pt x="26" y="62"/>
                  </a:cubicBezTo>
                  <a:cubicBezTo>
                    <a:pt x="26" y="61"/>
                    <a:pt x="25" y="60"/>
                    <a:pt x="25" y="60"/>
                  </a:cubicBezTo>
                  <a:cubicBezTo>
                    <a:pt x="25" y="60"/>
                    <a:pt x="25" y="60"/>
                    <a:pt x="24" y="60"/>
                  </a:cubicBezTo>
                  <a:cubicBezTo>
                    <a:pt x="24" y="60"/>
                    <a:pt x="24" y="60"/>
                    <a:pt x="24" y="60"/>
                  </a:cubicBezTo>
                  <a:cubicBezTo>
                    <a:pt x="24" y="60"/>
                    <a:pt x="24" y="60"/>
                    <a:pt x="24" y="60"/>
                  </a:cubicBezTo>
                  <a:cubicBezTo>
                    <a:pt x="24" y="59"/>
                    <a:pt x="24" y="59"/>
                    <a:pt x="24" y="58"/>
                  </a:cubicBezTo>
                  <a:cubicBezTo>
                    <a:pt x="24" y="58"/>
                    <a:pt x="23" y="58"/>
                    <a:pt x="23" y="58"/>
                  </a:cubicBezTo>
                  <a:cubicBezTo>
                    <a:pt x="23" y="58"/>
                    <a:pt x="23" y="58"/>
                    <a:pt x="23" y="58"/>
                  </a:cubicBezTo>
                  <a:cubicBezTo>
                    <a:pt x="23" y="57"/>
                    <a:pt x="23" y="57"/>
                    <a:pt x="22" y="57"/>
                  </a:cubicBezTo>
                  <a:cubicBezTo>
                    <a:pt x="22" y="57"/>
                    <a:pt x="22" y="57"/>
                    <a:pt x="22" y="57"/>
                  </a:cubicBezTo>
                  <a:cubicBezTo>
                    <a:pt x="22" y="57"/>
                    <a:pt x="22" y="56"/>
                    <a:pt x="22" y="56"/>
                  </a:cubicBezTo>
                  <a:cubicBezTo>
                    <a:pt x="22" y="56"/>
                    <a:pt x="21" y="56"/>
                    <a:pt x="21" y="56"/>
                  </a:cubicBezTo>
                  <a:cubicBezTo>
                    <a:pt x="21" y="55"/>
                    <a:pt x="21" y="55"/>
                    <a:pt x="21" y="55"/>
                  </a:cubicBezTo>
                  <a:cubicBezTo>
                    <a:pt x="20" y="54"/>
                    <a:pt x="18" y="55"/>
                    <a:pt x="18" y="53"/>
                  </a:cubicBezTo>
                  <a:cubicBezTo>
                    <a:pt x="18" y="53"/>
                    <a:pt x="19" y="53"/>
                    <a:pt x="19" y="53"/>
                  </a:cubicBezTo>
                  <a:cubicBezTo>
                    <a:pt x="20" y="53"/>
                    <a:pt x="20" y="53"/>
                    <a:pt x="20" y="53"/>
                  </a:cubicBezTo>
                  <a:cubicBezTo>
                    <a:pt x="21" y="53"/>
                    <a:pt x="21" y="54"/>
                    <a:pt x="21" y="54"/>
                  </a:cubicBezTo>
                  <a:cubicBezTo>
                    <a:pt x="22" y="54"/>
                    <a:pt x="22" y="54"/>
                    <a:pt x="22" y="54"/>
                  </a:cubicBezTo>
                  <a:cubicBezTo>
                    <a:pt x="23" y="54"/>
                    <a:pt x="23" y="54"/>
                    <a:pt x="24" y="54"/>
                  </a:cubicBezTo>
                  <a:cubicBezTo>
                    <a:pt x="24" y="53"/>
                    <a:pt x="24" y="53"/>
                    <a:pt x="24" y="53"/>
                  </a:cubicBezTo>
                  <a:cubicBezTo>
                    <a:pt x="23" y="53"/>
                    <a:pt x="23" y="53"/>
                    <a:pt x="23" y="53"/>
                  </a:cubicBezTo>
                  <a:cubicBezTo>
                    <a:pt x="23" y="53"/>
                    <a:pt x="23" y="53"/>
                    <a:pt x="22" y="53"/>
                  </a:cubicBezTo>
                  <a:cubicBezTo>
                    <a:pt x="22" y="53"/>
                    <a:pt x="22" y="52"/>
                    <a:pt x="22" y="52"/>
                  </a:cubicBezTo>
                  <a:cubicBezTo>
                    <a:pt x="21" y="52"/>
                    <a:pt x="21" y="52"/>
                    <a:pt x="21" y="51"/>
                  </a:cubicBezTo>
                  <a:cubicBezTo>
                    <a:pt x="21" y="51"/>
                    <a:pt x="21" y="51"/>
                    <a:pt x="22" y="51"/>
                  </a:cubicBezTo>
                  <a:cubicBezTo>
                    <a:pt x="22" y="50"/>
                    <a:pt x="21" y="50"/>
                    <a:pt x="22" y="49"/>
                  </a:cubicBezTo>
                  <a:cubicBezTo>
                    <a:pt x="22" y="49"/>
                    <a:pt x="23" y="50"/>
                    <a:pt x="23" y="49"/>
                  </a:cubicBezTo>
                  <a:cubicBezTo>
                    <a:pt x="23" y="49"/>
                    <a:pt x="23" y="49"/>
                    <a:pt x="23" y="49"/>
                  </a:cubicBezTo>
                  <a:cubicBezTo>
                    <a:pt x="24" y="49"/>
                    <a:pt x="24" y="49"/>
                    <a:pt x="24" y="49"/>
                  </a:cubicBezTo>
                  <a:cubicBezTo>
                    <a:pt x="24" y="49"/>
                    <a:pt x="24" y="49"/>
                    <a:pt x="24" y="49"/>
                  </a:cubicBezTo>
                  <a:cubicBezTo>
                    <a:pt x="25" y="49"/>
                    <a:pt x="25" y="49"/>
                    <a:pt x="25" y="49"/>
                  </a:cubicBezTo>
                  <a:cubicBezTo>
                    <a:pt x="26" y="49"/>
                    <a:pt x="27" y="50"/>
                    <a:pt x="27" y="50"/>
                  </a:cubicBezTo>
                  <a:cubicBezTo>
                    <a:pt x="28" y="50"/>
                    <a:pt x="29" y="50"/>
                    <a:pt x="30" y="50"/>
                  </a:cubicBezTo>
                  <a:cubicBezTo>
                    <a:pt x="30" y="50"/>
                    <a:pt x="31" y="50"/>
                    <a:pt x="32" y="50"/>
                  </a:cubicBezTo>
                  <a:cubicBezTo>
                    <a:pt x="32" y="50"/>
                    <a:pt x="32" y="50"/>
                    <a:pt x="32" y="50"/>
                  </a:cubicBezTo>
                  <a:cubicBezTo>
                    <a:pt x="32" y="50"/>
                    <a:pt x="33" y="50"/>
                    <a:pt x="33" y="50"/>
                  </a:cubicBezTo>
                  <a:cubicBezTo>
                    <a:pt x="33" y="50"/>
                    <a:pt x="33" y="50"/>
                    <a:pt x="33" y="50"/>
                  </a:cubicBezTo>
                  <a:cubicBezTo>
                    <a:pt x="32" y="51"/>
                    <a:pt x="32" y="51"/>
                    <a:pt x="31" y="51"/>
                  </a:cubicBezTo>
                  <a:cubicBezTo>
                    <a:pt x="30" y="52"/>
                    <a:pt x="30" y="52"/>
                    <a:pt x="30" y="54"/>
                  </a:cubicBezTo>
                  <a:cubicBezTo>
                    <a:pt x="30" y="54"/>
                    <a:pt x="30" y="54"/>
                    <a:pt x="31" y="54"/>
                  </a:cubicBezTo>
                  <a:cubicBezTo>
                    <a:pt x="31" y="54"/>
                    <a:pt x="31" y="54"/>
                    <a:pt x="31" y="54"/>
                  </a:cubicBezTo>
                  <a:cubicBezTo>
                    <a:pt x="31" y="54"/>
                    <a:pt x="31" y="53"/>
                    <a:pt x="31" y="53"/>
                  </a:cubicBezTo>
                  <a:cubicBezTo>
                    <a:pt x="31" y="53"/>
                    <a:pt x="31" y="53"/>
                    <a:pt x="31" y="53"/>
                  </a:cubicBezTo>
                  <a:cubicBezTo>
                    <a:pt x="31" y="52"/>
                    <a:pt x="31" y="52"/>
                    <a:pt x="31" y="52"/>
                  </a:cubicBezTo>
                  <a:cubicBezTo>
                    <a:pt x="31" y="51"/>
                    <a:pt x="32" y="51"/>
                    <a:pt x="33" y="51"/>
                  </a:cubicBezTo>
                  <a:cubicBezTo>
                    <a:pt x="33" y="51"/>
                    <a:pt x="34" y="51"/>
                    <a:pt x="34" y="51"/>
                  </a:cubicBezTo>
                  <a:cubicBezTo>
                    <a:pt x="34" y="51"/>
                    <a:pt x="34" y="51"/>
                    <a:pt x="34" y="51"/>
                  </a:cubicBezTo>
                  <a:cubicBezTo>
                    <a:pt x="34" y="51"/>
                    <a:pt x="34" y="51"/>
                    <a:pt x="34" y="50"/>
                  </a:cubicBezTo>
                  <a:cubicBezTo>
                    <a:pt x="34" y="50"/>
                    <a:pt x="34" y="50"/>
                    <a:pt x="33" y="49"/>
                  </a:cubicBezTo>
                  <a:cubicBezTo>
                    <a:pt x="33" y="49"/>
                    <a:pt x="33" y="49"/>
                    <a:pt x="33" y="48"/>
                  </a:cubicBezTo>
                  <a:cubicBezTo>
                    <a:pt x="33" y="48"/>
                    <a:pt x="33" y="48"/>
                    <a:pt x="32" y="48"/>
                  </a:cubicBezTo>
                  <a:cubicBezTo>
                    <a:pt x="32" y="48"/>
                    <a:pt x="32" y="49"/>
                    <a:pt x="32" y="49"/>
                  </a:cubicBezTo>
                  <a:cubicBezTo>
                    <a:pt x="32" y="49"/>
                    <a:pt x="30" y="49"/>
                    <a:pt x="30" y="49"/>
                  </a:cubicBezTo>
                  <a:cubicBezTo>
                    <a:pt x="30" y="49"/>
                    <a:pt x="30" y="49"/>
                    <a:pt x="30" y="49"/>
                  </a:cubicBezTo>
                  <a:cubicBezTo>
                    <a:pt x="30" y="49"/>
                    <a:pt x="29" y="49"/>
                    <a:pt x="29" y="49"/>
                  </a:cubicBezTo>
                  <a:cubicBezTo>
                    <a:pt x="29" y="49"/>
                    <a:pt x="28" y="48"/>
                    <a:pt x="28" y="47"/>
                  </a:cubicBezTo>
                  <a:cubicBezTo>
                    <a:pt x="29" y="46"/>
                    <a:pt x="29" y="45"/>
                    <a:pt x="29" y="44"/>
                  </a:cubicBezTo>
                  <a:cubicBezTo>
                    <a:pt x="29" y="44"/>
                    <a:pt x="28" y="44"/>
                    <a:pt x="28" y="44"/>
                  </a:cubicBezTo>
                  <a:cubicBezTo>
                    <a:pt x="28" y="43"/>
                    <a:pt x="28" y="43"/>
                    <a:pt x="28" y="43"/>
                  </a:cubicBezTo>
                  <a:cubicBezTo>
                    <a:pt x="28" y="43"/>
                    <a:pt x="28" y="43"/>
                    <a:pt x="28" y="43"/>
                  </a:cubicBezTo>
                  <a:cubicBezTo>
                    <a:pt x="28" y="42"/>
                    <a:pt x="28" y="42"/>
                    <a:pt x="28" y="42"/>
                  </a:cubicBezTo>
                  <a:cubicBezTo>
                    <a:pt x="28" y="42"/>
                    <a:pt x="28" y="42"/>
                    <a:pt x="27" y="42"/>
                  </a:cubicBezTo>
                  <a:cubicBezTo>
                    <a:pt x="27" y="42"/>
                    <a:pt x="27" y="41"/>
                    <a:pt x="27" y="41"/>
                  </a:cubicBezTo>
                  <a:cubicBezTo>
                    <a:pt x="27" y="41"/>
                    <a:pt x="26" y="41"/>
                    <a:pt x="26" y="41"/>
                  </a:cubicBezTo>
                  <a:cubicBezTo>
                    <a:pt x="26" y="41"/>
                    <a:pt x="25" y="41"/>
                    <a:pt x="25" y="41"/>
                  </a:cubicBezTo>
                  <a:cubicBezTo>
                    <a:pt x="25" y="41"/>
                    <a:pt x="25" y="41"/>
                    <a:pt x="24" y="41"/>
                  </a:cubicBezTo>
                  <a:cubicBezTo>
                    <a:pt x="24" y="41"/>
                    <a:pt x="24" y="41"/>
                    <a:pt x="24" y="41"/>
                  </a:cubicBezTo>
                  <a:cubicBezTo>
                    <a:pt x="24" y="41"/>
                    <a:pt x="23" y="41"/>
                    <a:pt x="23" y="41"/>
                  </a:cubicBezTo>
                  <a:cubicBezTo>
                    <a:pt x="23" y="41"/>
                    <a:pt x="23" y="41"/>
                    <a:pt x="23" y="41"/>
                  </a:cubicBezTo>
                  <a:cubicBezTo>
                    <a:pt x="22" y="41"/>
                    <a:pt x="22" y="41"/>
                    <a:pt x="22" y="41"/>
                  </a:cubicBezTo>
                  <a:cubicBezTo>
                    <a:pt x="21" y="41"/>
                    <a:pt x="22" y="40"/>
                    <a:pt x="21" y="40"/>
                  </a:cubicBezTo>
                  <a:cubicBezTo>
                    <a:pt x="20" y="41"/>
                    <a:pt x="20" y="40"/>
                    <a:pt x="19" y="40"/>
                  </a:cubicBezTo>
                  <a:cubicBezTo>
                    <a:pt x="19" y="40"/>
                    <a:pt x="18" y="40"/>
                    <a:pt x="18" y="40"/>
                  </a:cubicBezTo>
                  <a:cubicBezTo>
                    <a:pt x="18" y="41"/>
                    <a:pt x="18" y="41"/>
                    <a:pt x="18" y="41"/>
                  </a:cubicBezTo>
                  <a:cubicBezTo>
                    <a:pt x="17" y="41"/>
                    <a:pt x="17" y="41"/>
                    <a:pt x="17" y="41"/>
                  </a:cubicBezTo>
                  <a:cubicBezTo>
                    <a:pt x="17" y="41"/>
                    <a:pt x="17" y="41"/>
                    <a:pt x="17" y="41"/>
                  </a:cubicBezTo>
                  <a:cubicBezTo>
                    <a:pt x="17" y="41"/>
                    <a:pt x="16" y="41"/>
                    <a:pt x="16" y="41"/>
                  </a:cubicBezTo>
                  <a:cubicBezTo>
                    <a:pt x="16" y="41"/>
                    <a:pt x="16" y="42"/>
                    <a:pt x="16" y="42"/>
                  </a:cubicBezTo>
                  <a:cubicBezTo>
                    <a:pt x="16" y="42"/>
                    <a:pt x="16" y="42"/>
                    <a:pt x="15" y="42"/>
                  </a:cubicBezTo>
                  <a:cubicBezTo>
                    <a:pt x="15" y="42"/>
                    <a:pt x="15" y="42"/>
                    <a:pt x="15" y="42"/>
                  </a:cubicBezTo>
                  <a:cubicBezTo>
                    <a:pt x="15" y="43"/>
                    <a:pt x="14" y="43"/>
                    <a:pt x="14" y="43"/>
                  </a:cubicBezTo>
                  <a:cubicBezTo>
                    <a:pt x="13" y="43"/>
                    <a:pt x="13" y="43"/>
                    <a:pt x="13" y="43"/>
                  </a:cubicBezTo>
                  <a:cubicBezTo>
                    <a:pt x="12" y="43"/>
                    <a:pt x="12" y="43"/>
                    <a:pt x="12" y="43"/>
                  </a:cubicBezTo>
                  <a:cubicBezTo>
                    <a:pt x="12" y="43"/>
                    <a:pt x="12" y="43"/>
                    <a:pt x="12" y="43"/>
                  </a:cubicBezTo>
                  <a:cubicBezTo>
                    <a:pt x="12" y="43"/>
                    <a:pt x="12" y="43"/>
                    <a:pt x="12" y="43"/>
                  </a:cubicBezTo>
                  <a:cubicBezTo>
                    <a:pt x="12" y="43"/>
                    <a:pt x="12" y="43"/>
                    <a:pt x="12" y="43"/>
                  </a:cubicBezTo>
                  <a:cubicBezTo>
                    <a:pt x="12" y="43"/>
                    <a:pt x="12" y="43"/>
                    <a:pt x="12" y="43"/>
                  </a:cubicBezTo>
                  <a:cubicBezTo>
                    <a:pt x="11" y="43"/>
                    <a:pt x="11" y="43"/>
                    <a:pt x="11" y="43"/>
                  </a:cubicBezTo>
                  <a:cubicBezTo>
                    <a:pt x="11" y="43"/>
                    <a:pt x="11" y="43"/>
                    <a:pt x="11" y="43"/>
                  </a:cubicBezTo>
                  <a:cubicBezTo>
                    <a:pt x="10" y="43"/>
                    <a:pt x="10" y="43"/>
                    <a:pt x="10" y="43"/>
                  </a:cubicBezTo>
                  <a:cubicBezTo>
                    <a:pt x="11" y="43"/>
                    <a:pt x="11" y="43"/>
                    <a:pt x="11" y="42"/>
                  </a:cubicBezTo>
                  <a:cubicBezTo>
                    <a:pt x="11" y="42"/>
                    <a:pt x="11" y="42"/>
                    <a:pt x="11" y="42"/>
                  </a:cubicBezTo>
                  <a:cubicBezTo>
                    <a:pt x="11" y="41"/>
                    <a:pt x="11" y="41"/>
                    <a:pt x="11" y="41"/>
                  </a:cubicBezTo>
                  <a:cubicBezTo>
                    <a:pt x="10" y="41"/>
                    <a:pt x="10" y="40"/>
                    <a:pt x="10" y="40"/>
                  </a:cubicBezTo>
                  <a:cubicBezTo>
                    <a:pt x="9" y="40"/>
                    <a:pt x="9" y="39"/>
                    <a:pt x="9" y="39"/>
                  </a:cubicBezTo>
                  <a:cubicBezTo>
                    <a:pt x="9" y="38"/>
                    <a:pt x="8" y="38"/>
                    <a:pt x="8" y="38"/>
                  </a:cubicBezTo>
                  <a:cubicBezTo>
                    <a:pt x="7" y="37"/>
                    <a:pt x="7" y="37"/>
                    <a:pt x="6" y="37"/>
                  </a:cubicBezTo>
                  <a:cubicBezTo>
                    <a:pt x="6" y="37"/>
                    <a:pt x="5" y="37"/>
                    <a:pt x="4" y="37"/>
                  </a:cubicBezTo>
                  <a:cubicBezTo>
                    <a:pt x="4" y="36"/>
                    <a:pt x="4" y="36"/>
                    <a:pt x="4" y="36"/>
                  </a:cubicBezTo>
                  <a:cubicBezTo>
                    <a:pt x="4" y="36"/>
                    <a:pt x="3" y="37"/>
                    <a:pt x="3" y="37"/>
                  </a:cubicBezTo>
                  <a:cubicBezTo>
                    <a:pt x="3" y="36"/>
                    <a:pt x="3" y="36"/>
                    <a:pt x="3" y="36"/>
                  </a:cubicBezTo>
                  <a:cubicBezTo>
                    <a:pt x="3" y="36"/>
                    <a:pt x="3" y="35"/>
                    <a:pt x="3" y="35"/>
                  </a:cubicBezTo>
                  <a:cubicBezTo>
                    <a:pt x="2" y="35"/>
                    <a:pt x="2" y="34"/>
                    <a:pt x="2" y="34"/>
                  </a:cubicBezTo>
                  <a:cubicBezTo>
                    <a:pt x="2" y="34"/>
                    <a:pt x="0" y="34"/>
                    <a:pt x="0" y="33"/>
                  </a:cubicBezTo>
                  <a:cubicBezTo>
                    <a:pt x="0" y="33"/>
                    <a:pt x="0" y="33"/>
                    <a:pt x="0" y="33"/>
                  </a:cubicBezTo>
                  <a:cubicBezTo>
                    <a:pt x="0" y="32"/>
                    <a:pt x="0" y="32"/>
                    <a:pt x="0" y="31"/>
                  </a:cubicBezTo>
                  <a:cubicBezTo>
                    <a:pt x="0" y="31"/>
                    <a:pt x="1" y="31"/>
                    <a:pt x="1" y="31"/>
                  </a:cubicBezTo>
                  <a:cubicBezTo>
                    <a:pt x="1" y="30"/>
                    <a:pt x="1" y="30"/>
                    <a:pt x="1" y="29"/>
                  </a:cubicBezTo>
                  <a:cubicBezTo>
                    <a:pt x="0" y="29"/>
                    <a:pt x="0" y="29"/>
                    <a:pt x="0" y="29"/>
                  </a:cubicBezTo>
                  <a:cubicBezTo>
                    <a:pt x="0" y="28"/>
                    <a:pt x="0" y="27"/>
                    <a:pt x="0" y="27"/>
                  </a:cubicBezTo>
                  <a:cubicBezTo>
                    <a:pt x="0" y="26"/>
                    <a:pt x="1" y="26"/>
                    <a:pt x="1" y="26"/>
                  </a:cubicBezTo>
                  <a:cubicBezTo>
                    <a:pt x="1" y="25"/>
                    <a:pt x="1" y="25"/>
                    <a:pt x="1" y="25"/>
                  </a:cubicBezTo>
                  <a:cubicBezTo>
                    <a:pt x="1" y="25"/>
                    <a:pt x="1" y="24"/>
                    <a:pt x="1" y="24"/>
                  </a:cubicBezTo>
                  <a:cubicBezTo>
                    <a:pt x="1" y="24"/>
                    <a:pt x="1" y="24"/>
                    <a:pt x="2" y="24"/>
                  </a:cubicBezTo>
                  <a:cubicBezTo>
                    <a:pt x="2" y="24"/>
                    <a:pt x="3" y="25"/>
                    <a:pt x="3" y="25"/>
                  </a:cubicBezTo>
                  <a:cubicBezTo>
                    <a:pt x="4" y="26"/>
                    <a:pt x="4" y="27"/>
                    <a:pt x="5" y="27"/>
                  </a:cubicBezTo>
                  <a:cubicBezTo>
                    <a:pt x="6" y="27"/>
                    <a:pt x="7" y="26"/>
                    <a:pt x="7" y="26"/>
                  </a:cubicBezTo>
                  <a:cubicBezTo>
                    <a:pt x="7" y="26"/>
                    <a:pt x="7" y="26"/>
                    <a:pt x="7" y="25"/>
                  </a:cubicBezTo>
                  <a:cubicBezTo>
                    <a:pt x="7" y="25"/>
                    <a:pt x="6" y="23"/>
                    <a:pt x="6" y="23"/>
                  </a:cubicBezTo>
                  <a:cubicBezTo>
                    <a:pt x="6" y="23"/>
                    <a:pt x="7" y="23"/>
                    <a:pt x="7" y="23"/>
                  </a:cubicBezTo>
                  <a:cubicBezTo>
                    <a:pt x="7" y="23"/>
                    <a:pt x="7" y="22"/>
                    <a:pt x="8" y="22"/>
                  </a:cubicBezTo>
                  <a:cubicBezTo>
                    <a:pt x="8" y="22"/>
                    <a:pt x="9" y="22"/>
                    <a:pt x="9" y="21"/>
                  </a:cubicBezTo>
                  <a:cubicBezTo>
                    <a:pt x="8" y="21"/>
                    <a:pt x="8" y="21"/>
                    <a:pt x="8" y="21"/>
                  </a:cubicBezTo>
                  <a:cubicBezTo>
                    <a:pt x="9" y="21"/>
                    <a:pt x="9" y="21"/>
                    <a:pt x="10" y="21"/>
                  </a:cubicBezTo>
                  <a:cubicBezTo>
                    <a:pt x="10" y="21"/>
                    <a:pt x="10" y="20"/>
                    <a:pt x="10" y="20"/>
                  </a:cubicBezTo>
                  <a:cubicBezTo>
                    <a:pt x="10" y="20"/>
                    <a:pt x="11" y="20"/>
                    <a:pt x="11" y="20"/>
                  </a:cubicBezTo>
                  <a:cubicBezTo>
                    <a:pt x="12" y="20"/>
                    <a:pt x="11" y="19"/>
                    <a:pt x="12" y="19"/>
                  </a:cubicBezTo>
                  <a:cubicBezTo>
                    <a:pt x="12" y="19"/>
                    <a:pt x="12" y="19"/>
                    <a:pt x="12" y="19"/>
                  </a:cubicBezTo>
                  <a:cubicBezTo>
                    <a:pt x="12" y="19"/>
                    <a:pt x="12" y="18"/>
                    <a:pt x="12" y="18"/>
                  </a:cubicBezTo>
                  <a:cubicBezTo>
                    <a:pt x="12" y="18"/>
                    <a:pt x="13" y="18"/>
                    <a:pt x="13" y="18"/>
                  </a:cubicBezTo>
                  <a:cubicBezTo>
                    <a:pt x="13" y="18"/>
                    <a:pt x="13" y="18"/>
                    <a:pt x="14" y="18"/>
                  </a:cubicBezTo>
                  <a:cubicBezTo>
                    <a:pt x="15" y="18"/>
                    <a:pt x="15" y="19"/>
                    <a:pt x="16" y="19"/>
                  </a:cubicBezTo>
                  <a:cubicBezTo>
                    <a:pt x="16" y="19"/>
                    <a:pt x="16" y="19"/>
                    <a:pt x="17" y="19"/>
                  </a:cubicBezTo>
                  <a:cubicBezTo>
                    <a:pt x="17" y="19"/>
                    <a:pt x="17" y="19"/>
                    <a:pt x="17" y="18"/>
                  </a:cubicBezTo>
                  <a:cubicBezTo>
                    <a:pt x="17" y="18"/>
                    <a:pt x="17" y="18"/>
                    <a:pt x="17" y="18"/>
                  </a:cubicBezTo>
                  <a:cubicBezTo>
                    <a:pt x="17" y="18"/>
                    <a:pt x="18" y="18"/>
                    <a:pt x="18" y="18"/>
                  </a:cubicBezTo>
                  <a:cubicBezTo>
                    <a:pt x="18" y="18"/>
                    <a:pt x="18" y="18"/>
                    <a:pt x="18" y="18"/>
                  </a:cubicBezTo>
                  <a:cubicBezTo>
                    <a:pt x="19" y="18"/>
                    <a:pt x="19" y="18"/>
                    <a:pt x="19" y="19"/>
                  </a:cubicBezTo>
                  <a:cubicBezTo>
                    <a:pt x="19" y="19"/>
                    <a:pt x="19" y="19"/>
                    <a:pt x="19" y="19"/>
                  </a:cubicBezTo>
                  <a:cubicBezTo>
                    <a:pt x="20" y="19"/>
                    <a:pt x="20" y="19"/>
                    <a:pt x="21" y="19"/>
                  </a:cubicBezTo>
                  <a:cubicBezTo>
                    <a:pt x="21" y="19"/>
                    <a:pt x="21" y="19"/>
                    <a:pt x="21" y="19"/>
                  </a:cubicBezTo>
                  <a:cubicBezTo>
                    <a:pt x="22" y="19"/>
                    <a:pt x="22" y="19"/>
                    <a:pt x="23" y="19"/>
                  </a:cubicBezTo>
                  <a:cubicBezTo>
                    <a:pt x="23" y="19"/>
                    <a:pt x="24" y="19"/>
                    <a:pt x="24" y="19"/>
                  </a:cubicBezTo>
                  <a:cubicBezTo>
                    <a:pt x="24" y="19"/>
                    <a:pt x="24" y="20"/>
                    <a:pt x="24" y="20"/>
                  </a:cubicBezTo>
                  <a:cubicBezTo>
                    <a:pt x="25" y="20"/>
                    <a:pt x="25" y="20"/>
                    <a:pt x="26" y="20"/>
                  </a:cubicBezTo>
                  <a:cubicBezTo>
                    <a:pt x="26" y="21"/>
                    <a:pt x="26" y="21"/>
                    <a:pt x="27" y="21"/>
                  </a:cubicBezTo>
                  <a:cubicBezTo>
                    <a:pt x="27" y="22"/>
                    <a:pt x="27" y="22"/>
                    <a:pt x="28" y="22"/>
                  </a:cubicBezTo>
                  <a:cubicBezTo>
                    <a:pt x="28" y="22"/>
                    <a:pt x="28" y="23"/>
                    <a:pt x="28" y="23"/>
                  </a:cubicBezTo>
                  <a:cubicBezTo>
                    <a:pt x="28" y="23"/>
                    <a:pt x="28" y="23"/>
                    <a:pt x="28" y="23"/>
                  </a:cubicBezTo>
                  <a:cubicBezTo>
                    <a:pt x="29" y="23"/>
                    <a:pt x="29" y="23"/>
                    <a:pt x="29" y="23"/>
                  </a:cubicBezTo>
                  <a:cubicBezTo>
                    <a:pt x="29" y="23"/>
                    <a:pt x="29" y="23"/>
                    <a:pt x="29" y="22"/>
                  </a:cubicBezTo>
                  <a:cubicBezTo>
                    <a:pt x="29" y="22"/>
                    <a:pt x="29" y="22"/>
                    <a:pt x="29" y="21"/>
                  </a:cubicBezTo>
                  <a:cubicBezTo>
                    <a:pt x="29" y="21"/>
                    <a:pt x="29" y="21"/>
                    <a:pt x="29" y="21"/>
                  </a:cubicBezTo>
                  <a:cubicBezTo>
                    <a:pt x="29" y="22"/>
                    <a:pt x="29" y="21"/>
                    <a:pt x="30" y="22"/>
                  </a:cubicBezTo>
                  <a:cubicBezTo>
                    <a:pt x="30" y="22"/>
                    <a:pt x="30" y="22"/>
                    <a:pt x="30" y="22"/>
                  </a:cubicBezTo>
                  <a:cubicBezTo>
                    <a:pt x="30" y="22"/>
                    <a:pt x="30" y="22"/>
                    <a:pt x="31" y="22"/>
                  </a:cubicBezTo>
                  <a:cubicBezTo>
                    <a:pt x="31" y="22"/>
                    <a:pt x="31" y="23"/>
                    <a:pt x="31" y="23"/>
                  </a:cubicBezTo>
                  <a:cubicBezTo>
                    <a:pt x="32" y="23"/>
                    <a:pt x="32" y="23"/>
                    <a:pt x="32" y="23"/>
                  </a:cubicBezTo>
                  <a:cubicBezTo>
                    <a:pt x="33" y="23"/>
                    <a:pt x="33" y="23"/>
                    <a:pt x="33" y="23"/>
                  </a:cubicBezTo>
                  <a:cubicBezTo>
                    <a:pt x="34" y="23"/>
                    <a:pt x="34" y="23"/>
                    <a:pt x="34" y="23"/>
                  </a:cubicBezTo>
                  <a:cubicBezTo>
                    <a:pt x="35" y="23"/>
                    <a:pt x="35" y="22"/>
                    <a:pt x="35" y="22"/>
                  </a:cubicBezTo>
                  <a:cubicBezTo>
                    <a:pt x="35" y="22"/>
                    <a:pt x="36" y="22"/>
                    <a:pt x="36" y="21"/>
                  </a:cubicBezTo>
                  <a:cubicBezTo>
                    <a:pt x="36" y="21"/>
                    <a:pt x="36" y="21"/>
                    <a:pt x="37" y="21"/>
                  </a:cubicBezTo>
                  <a:cubicBezTo>
                    <a:pt x="37" y="21"/>
                    <a:pt x="37" y="21"/>
                    <a:pt x="38" y="21"/>
                  </a:cubicBezTo>
                  <a:cubicBezTo>
                    <a:pt x="38" y="21"/>
                    <a:pt x="38" y="21"/>
                    <a:pt x="39" y="21"/>
                  </a:cubicBezTo>
                  <a:cubicBezTo>
                    <a:pt x="39" y="21"/>
                    <a:pt x="39" y="22"/>
                    <a:pt x="39" y="22"/>
                  </a:cubicBezTo>
                  <a:cubicBezTo>
                    <a:pt x="39" y="22"/>
                    <a:pt x="40" y="22"/>
                    <a:pt x="40" y="22"/>
                  </a:cubicBezTo>
                  <a:cubicBezTo>
                    <a:pt x="40" y="22"/>
                    <a:pt x="40" y="22"/>
                    <a:pt x="40" y="22"/>
                  </a:cubicBezTo>
                  <a:cubicBezTo>
                    <a:pt x="41" y="22"/>
                    <a:pt x="41" y="22"/>
                    <a:pt x="41" y="22"/>
                  </a:cubicBezTo>
                  <a:cubicBezTo>
                    <a:pt x="41" y="21"/>
                    <a:pt x="41" y="21"/>
                    <a:pt x="41" y="21"/>
                  </a:cubicBezTo>
                  <a:cubicBezTo>
                    <a:pt x="41" y="21"/>
                    <a:pt x="42" y="21"/>
                    <a:pt x="42" y="21"/>
                  </a:cubicBezTo>
                  <a:cubicBezTo>
                    <a:pt x="42" y="21"/>
                    <a:pt x="42" y="21"/>
                    <a:pt x="43" y="21"/>
                  </a:cubicBezTo>
                  <a:cubicBezTo>
                    <a:pt x="43" y="21"/>
                    <a:pt x="43" y="21"/>
                    <a:pt x="43" y="21"/>
                  </a:cubicBezTo>
                  <a:cubicBezTo>
                    <a:pt x="43" y="21"/>
                    <a:pt x="43" y="21"/>
                    <a:pt x="44" y="21"/>
                  </a:cubicBezTo>
                  <a:cubicBezTo>
                    <a:pt x="44" y="21"/>
                    <a:pt x="44" y="22"/>
                    <a:pt x="44" y="22"/>
                  </a:cubicBezTo>
                  <a:cubicBezTo>
                    <a:pt x="44" y="22"/>
                    <a:pt x="45" y="22"/>
                    <a:pt x="45" y="22"/>
                  </a:cubicBezTo>
                  <a:cubicBezTo>
                    <a:pt x="45" y="22"/>
                    <a:pt x="45" y="23"/>
                    <a:pt x="46" y="23"/>
                  </a:cubicBezTo>
                  <a:cubicBezTo>
                    <a:pt x="46" y="23"/>
                    <a:pt x="47" y="23"/>
                    <a:pt x="48" y="23"/>
                  </a:cubicBezTo>
                  <a:cubicBezTo>
                    <a:pt x="48" y="23"/>
                    <a:pt x="48" y="23"/>
                    <a:pt x="48" y="24"/>
                  </a:cubicBezTo>
                  <a:cubicBezTo>
                    <a:pt x="48" y="24"/>
                    <a:pt x="49" y="24"/>
                    <a:pt x="49" y="23"/>
                  </a:cubicBezTo>
                  <a:cubicBezTo>
                    <a:pt x="49" y="23"/>
                    <a:pt x="50" y="23"/>
                    <a:pt x="50" y="23"/>
                  </a:cubicBezTo>
                  <a:cubicBezTo>
                    <a:pt x="50" y="22"/>
                    <a:pt x="50" y="22"/>
                    <a:pt x="50" y="22"/>
                  </a:cubicBezTo>
                  <a:cubicBezTo>
                    <a:pt x="50" y="23"/>
                    <a:pt x="51" y="23"/>
                    <a:pt x="52" y="23"/>
                  </a:cubicBezTo>
                  <a:cubicBezTo>
                    <a:pt x="53" y="23"/>
                    <a:pt x="54" y="23"/>
                    <a:pt x="54" y="22"/>
                  </a:cubicBezTo>
                  <a:cubicBezTo>
                    <a:pt x="55" y="22"/>
                    <a:pt x="55" y="22"/>
                    <a:pt x="56" y="22"/>
                  </a:cubicBezTo>
                  <a:cubicBezTo>
                    <a:pt x="56" y="22"/>
                    <a:pt x="56" y="21"/>
                    <a:pt x="56" y="21"/>
                  </a:cubicBezTo>
                  <a:cubicBezTo>
                    <a:pt x="56" y="21"/>
                    <a:pt x="56" y="20"/>
                    <a:pt x="56" y="20"/>
                  </a:cubicBezTo>
                  <a:cubicBezTo>
                    <a:pt x="56" y="20"/>
                    <a:pt x="56" y="20"/>
                    <a:pt x="56" y="19"/>
                  </a:cubicBezTo>
                  <a:cubicBezTo>
                    <a:pt x="56" y="19"/>
                    <a:pt x="56" y="19"/>
                    <a:pt x="55" y="19"/>
                  </a:cubicBezTo>
                  <a:cubicBezTo>
                    <a:pt x="55" y="19"/>
                    <a:pt x="55" y="18"/>
                    <a:pt x="55" y="18"/>
                  </a:cubicBezTo>
                  <a:cubicBezTo>
                    <a:pt x="54" y="18"/>
                    <a:pt x="53" y="18"/>
                    <a:pt x="53" y="18"/>
                  </a:cubicBezTo>
                  <a:cubicBezTo>
                    <a:pt x="53" y="18"/>
                    <a:pt x="53" y="17"/>
                    <a:pt x="52" y="17"/>
                  </a:cubicBezTo>
                  <a:cubicBezTo>
                    <a:pt x="52" y="17"/>
                    <a:pt x="51" y="18"/>
                    <a:pt x="51" y="17"/>
                  </a:cubicBezTo>
                  <a:cubicBezTo>
                    <a:pt x="50" y="17"/>
                    <a:pt x="50" y="17"/>
                    <a:pt x="50" y="16"/>
                  </a:cubicBezTo>
                  <a:cubicBezTo>
                    <a:pt x="50" y="16"/>
                    <a:pt x="49" y="16"/>
                    <a:pt x="49" y="16"/>
                  </a:cubicBezTo>
                  <a:cubicBezTo>
                    <a:pt x="50" y="16"/>
                    <a:pt x="50" y="15"/>
                    <a:pt x="51" y="15"/>
                  </a:cubicBezTo>
                  <a:cubicBezTo>
                    <a:pt x="51" y="15"/>
                    <a:pt x="52" y="15"/>
                    <a:pt x="52" y="14"/>
                  </a:cubicBezTo>
                  <a:cubicBezTo>
                    <a:pt x="52" y="14"/>
                    <a:pt x="51" y="13"/>
                    <a:pt x="51" y="13"/>
                  </a:cubicBezTo>
                  <a:cubicBezTo>
                    <a:pt x="51" y="13"/>
                    <a:pt x="51" y="13"/>
                    <a:pt x="51" y="13"/>
                  </a:cubicBezTo>
                  <a:cubicBezTo>
                    <a:pt x="51" y="13"/>
                    <a:pt x="50" y="12"/>
                    <a:pt x="50" y="12"/>
                  </a:cubicBezTo>
                  <a:cubicBezTo>
                    <a:pt x="50" y="12"/>
                    <a:pt x="50" y="12"/>
                    <a:pt x="50" y="12"/>
                  </a:cubicBezTo>
                  <a:cubicBezTo>
                    <a:pt x="50" y="12"/>
                    <a:pt x="51" y="12"/>
                    <a:pt x="51" y="12"/>
                  </a:cubicBezTo>
                  <a:cubicBezTo>
                    <a:pt x="51" y="12"/>
                    <a:pt x="51" y="12"/>
                    <a:pt x="51" y="11"/>
                  </a:cubicBezTo>
                  <a:cubicBezTo>
                    <a:pt x="51" y="11"/>
                    <a:pt x="52" y="11"/>
                    <a:pt x="52" y="11"/>
                  </a:cubicBezTo>
                  <a:cubicBezTo>
                    <a:pt x="52" y="11"/>
                    <a:pt x="52" y="11"/>
                    <a:pt x="52" y="11"/>
                  </a:cubicBezTo>
                  <a:cubicBezTo>
                    <a:pt x="53" y="12"/>
                    <a:pt x="53" y="11"/>
                    <a:pt x="54" y="11"/>
                  </a:cubicBezTo>
                  <a:cubicBezTo>
                    <a:pt x="54" y="11"/>
                    <a:pt x="54" y="12"/>
                    <a:pt x="54" y="12"/>
                  </a:cubicBezTo>
                  <a:cubicBezTo>
                    <a:pt x="55" y="11"/>
                    <a:pt x="55" y="11"/>
                    <a:pt x="55" y="11"/>
                  </a:cubicBezTo>
                  <a:cubicBezTo>
                    <a:pt x="55" y="10"/>
                    <a:pt x="55" y="10"/>
                    <a:pt x="55" y="10"/>
                  </a:cubicBezTo>
                  <a:cubicBezTo>
                    <a:pt x="54" y="10"/>
                    <a:pt x="54" y="10"/>
                    <a:pt x="53" y="10"/>
                  </a:cubicBezTo>
                  <a:cubicBezTo>
                    <a:pt x="53" y="10"/>
                    <a:pt x="53" y="9"/>
                    <a:pt x="53" y="9"/>
                  </a:cubicBezTo>
                  <a:cubicBezTo>
                    <a:pt x="53" y="9"/>
                    <a:pt x="52" y="9"/>
                    <a:pt x="52" y="9"/>
                  </a:cubicBezTo>
                  <a:cubicBezTo>
                    <a:pt x="52" y="9"/>
                    <a:pt x="52" y="9"/>
                    <a:pt x="51" y="9"/>
                  </a:cubicBezTo>
                  <a:cubicBezTo>
                    <a:pt x="51" y="9"/>
                    <a:pt x="51" y="9"/>
                    <a:pt x="51" y="9"/>
                  </a:cubicBezTo>
                  <a:cubicBezTo>
                    <a:pt x="52" y="9"/>
                    <a:pt x="52" y="9"/>
                    <a:pt x="52" y="9"/>
                  </a:cubicBezTo>
                  <a:cubicBezTo>
                    <a:pt x="52" y="9"/>
                    <a:pt x="52" y="9"/>
                    <a:pt x="52" y="8"/>
                  </a:cubicBezTo>
                  <a:cubicBezTo>
                    <a:pt x="52" y="8"/>
                    <a:pt x="52" y="8"/>
                    <a:pt x="51" y="8"/>
                  </a:cubicBezTo>
                  <a:cubicBezTo>
                    <a:pt x="51" y="8"/>
                    <a:pt x="50" y="8"/>
                    <a:pt x="50" y="8"/>
                  </a:cubicBezTo>
                  <a:cubicBezTo>
                    <a:pt x="50" y="8"/>
                    <a:pt x="50" y="8"/>
                    <a:pt x="50" y="8"/>
                  </a:cubicBezTo>
                  <a:cubicBezTo>
                    <a:pt x="50" y="7"/>
                    <a:pt x="50" y="7"/>
                    <a:pt x="50" y="6"/>
                  </a:cubicBezTo>
                  <a:cubicBezTo>
                    <a:pt x="50" y="6"/>
                    <a:pt x="50" y="6"/>
                    <a:pt x="50" y="6"/>
                  </a:cubicBezTo>
                  <a:cubicBezTo>
                    <a:pt x="50" y="6"/>
                    <a:pt x="50" y="6"/>
                    <a:pt x="50" y="6"/>
                  </a:cubicBezTo>
                  <a:cubicBezTo>
                    <a:pt x="50" y="6"/>
                    <a:pt x="51" y="6"/>
                    <a:pt x="51" y="6"/>
                  </a:cubicBezTo>
                  <a:cubicBezTo>
                    <a:pt x="51" y="7"/>
                    <a:pt x="51" y="6"/>
                    <a:pt x="52" y="6"/>
                  </a:cubicBezTo>
                  <a:cubicBezTo>
                    <a:pt x="52" y="6"/>
                    <a:pt x="52" y="7"/>
                    <a:pt x="52" y="7"/>
                  </a:cubicBezTo>
                  <a:cubicBezTo>
                    <a:pt x="52" y="7"/>
                    <a:pt x="53" y="7"/>
                    <a:pt x="53" y="7"/>
                  </a:cubicBezTo>
                  <a:cubicBezTo>
                    <a:pt x="53" y="6"/>
                    <a:pt x="53" y="6"/>
                    <a:pt x="54" y="6"/>
                  </a:cubicBezTo>
                  <a:cubicBezTo>
                    <a:pt x="54" y="7"/>
                    <a:pt x="54" y="7"/>
                    <a:pt x="55" y="7"/>
                  </a:cubicBezTo>
                  <a:cubicBezTo>
                    <a:pt x="55" y="7"/>
                    <a:pt x="55" y="7"/>
                    <a:pt x="55" y="6"/>
                  </a:cubicBezTo>
                  <a:cubicBezTo>
                    <a:pt x="55" y="6"/>
                    <a:pt x="55" y="6"/>
                    <a:pt x="55" y="6"/>
                  </a:cubicBezTo>
                  <a:cubicBezTo>
                    <a:pt x="55" y="6"/>
                    <a:pt x="56" y="6"/>
                    <a:pt x="56" y="6"/>
                  </a:cubicBezTo>
                  <a:cubicBezTo>
                    <a:pt x="56" y="6"/>
                    <a:pt x="57" y="6"/>
                    <a:pt x="57" y="6"/>
                  </a:cubicBezTo>
                  <a:cubicBezTo>
                    <a:pt x="57" y="6"/>
                    <a:pt x="57" y="6"/>
                    <a:pt x="57" y="6"/>
                  </a:cubicBezTo>
                  <a:cubicBezTo>
                    <a:pt x="57" y="6"/>
                    <a:pt x="58" y="6"/>
                    <a:pt x="58" y="6"/>
                  </a:cubicBezTo>
                  <a:cubicBezTo>
                    <a:pt x="58" y="6"/>
                    <a:pt x="58" y="5"/>
                    <a:pt x="59" y="5"/>
                  </a:cubicBezTo>
                  <a:cubicBezTo>
                    <a:pt x="59" y="5"/>
                    <a:pt x="59" y="6"/>
                    <a:pt x="60" y="5"/>
                  </a:cubicBezTo>
                  <a:cubicBezTo>
                    <a:pt x="60" y="5"/>
                    <a:pt x="60" y="5"/>
                    <a:pt x="60" y="5"/>
                  </a:cubicBezTo>
                  <a:cubicBezTo>
                    <a:pt x="61" y="5"/>
                    <a:pt x="62" y="5"/>
                    <a:pt x="63" y="5"/>
                  </a:cubicBezTo>
                  <a:cubicBezTo>
                    <a:pt x="63" y="5"/>
                    <a:pt x="63" y="4"/>
                    <a:pt x="63" y="5"/>
                  </a:cubicBezTo>
                  <a:cubicBezTo>
                    <a:pt x="63" y="5"/>
                    <a:pt x="63" y="5"/>
                    <a:pt x="63" y="5"/>
                  </a:cubicBezTo>
                  <a:cubicBezTo>
                    <a:pt x="64" y="5"/>
                    <a:pt x="64" y="5"/>
                    <a:pt x="64" y="5"/>
                  </a:cubicBezTo>
                  <a:cubicBezTo>
                    <a:pt x="64" y="4"/>
                    <a:pt x="65" y="5"/>
                    <a:pt x="65" y="4"/>
                  </a:cubicBezTo>
                  <a:cubicBezTo>
                    <a:pt x="65" y="4"/>
                    <a:pt x="65" y="4"/>
                    <a:pt x="65" y="4"/>
                  </a:cubicBezTo>
                  <a:cubicBezTo>
                    <a:pt x="65" y="4"/>
                    <a:pt x="65" y="3"/>
                    <a:pt x="65" y="3"/>
                  </a:cubicBezTo>
                  <a:cubicBezTo>
                    <a:pt x="65" y="3"/>
                    <a:pt x="65" y="4"/>
                    <a:pt x="66" y="3"/>
                  </a:cubicBezTo>
                  <a:cubicBezTo>
                    <a:pt x="66" y="3"/>
                    <a:pt x="66" y="3"/>
                    <a:pt x="66" y="3"/>
                  </a:cubicBezTo>
                  <a:cubicBezTo>
                    <a:pt x="67" y="3"/>
                    <a:pt x="67" y="3"/>
                    <a:pt x="67" y="3"/>
                  </a:cubicBezTo>
                  <a:cubicBezTo>
                    <a:pt x="68" y="3"/>
                    <a:pt x="69" y="3"/>
                    <a:pt x="70" y="3"/>
                  </a:cubicBezTo>
                  <a:cubicBezTo>
                    <a:pt x="71" y="2"/>
                    <a:pt x="71" y="3"/>
                    <a:pt x="71" y="2"/>
                  </a:cubicBezTo>
                  <a:cubicBezTo>
                    <a:pt x="72" y="2"/>
                    <a:pt x="72" y="2"/>
                    <a:pt x="72" y="2"/>
                  </a:cubicBezTo>
                  <a:cubicBezTo>
                    <a:pt x="72" y="2"/>
                    <a:pt x="73" y="2"/>
                    <a:pt x="73" y="2"/>
                  </a:cubicBezTo>
                  <a:cubicBezTo>
                    <a:pt x="73" y="2"/>
                    <a:pt x="73" y="2"/>
                    <a:pt x="74" y="2"/>
                  </a:cubicBezTo>
                  <a:cubicBezTo>
                    <a:pt x="74" y="2"/>
                    <a:pt x="74" y="2"/>
                    <a:pt x="75" y="2"/>
                  </a:cubicBezTo>
                  <a:cubicBezTo>
                    <a:pt x="75" y="1"/>
                    <a:pt x="75" y="1"/>
                    <a:pt x="75" y="1"/>
                  </a:cubicBezTo>
                  <a:cubicBezTo>
                    <a:pt x="75" y="1"/>
                    <a:pt x="75" y="1"/>
                    <a:pt x="75" y="1"/>
                  </a:cubicBezTo>
                  <a:cubicBezTo>
                    <a:pt x="75" y="1"/>
                    <a:pt x="76" y="1"/>
                    <a:pt x="76" y="1"/>
                  </a:cubicBezTo>
                  <a:cubicBezTo>
                    <a:pt x="76" y="0"/>
                    <a:pt x="76" y="0"/>
                    <a:pt x="76" y="0"/>
                  </a:cubicBezTo>
                  <a:cubicBezTo>
                    <a:pt x="76" y="0"/>
                    <a:pt x="77" y="0"/>
                    <a:pt x="77" y="0"/>
                  </a:cubicBezTo>
                  <a:cubicBezTo>
                    <a:pt x="77" y="0"/>
                    <a:pt x="77" y="0"/>
                    <a:pt x="77" y="0"/>
                  </a:cubicBezTo>
                  <a:cubicBezTo>
                    <a:pt x="77" y="0"/>
                    <a:pt x="77" y="0"/>
                    <a:pt x="77" y="0"/>
                  </a:cubicBezTo>
                  <a:cubicBezTo>
                    <a:pt x="77" y="0"/>
                    <a:pt x="77" y="0"/>
                    <a:pt x="78" y="0"/>
                  </a:cubicBezTo>
                  <a:cubicBezTo>
                    <a:pt x="78" y="0"/>
                    <a:pt x="79" y="0"/>
                    <a:pt x="79" y="0"/>
                  </a:cubicBezTo>
                  <a:cubicBezTo>
                    <a:pt x="80" y="0"/>
                    <a:pt x="82" y="1"/>
                    <a:pt x="82" y="1"/>
                  </a:cubicBezTo>
                  <a:cubicBezTo>
                    <a:pt x="83" y="1"/>
                    <a:pt x="83" y="0"/>
                    <a:pt x="83" y="0"/>
                  </a:cubicBezTo>
                  <a:cubicBezTo>
                    <a:pt x="84" y="1"/>
                    <a:pt x="84" y="1"/>
                    <a:pt x="85" y="1"/>
                  </a:cubicBezTo>
                  <a:cubicBezTo>
                    <a:pt x="85" y="1"/>
                    <a:pt x="85" y="1"/>
                    <a:pt x="85" y="2"/>
                  </a:cubicBezTo>
                  <a:cubicBezTo>
                    <a:pt x="85" y="2"/>
                    <a:pt x="85" y="2"/>
                    <a:pt x="86" y="3"/>
                  </a:cubicBezTo>
                  <a:cubicBezTo>
                    <a:pt x="86" y="3"/>
                    <a:pt x="86" y="3"/>
                    <a:pt x="86" y="3"/>
                  </a:cubicBezTo>
                  <a:close/>
                  <a:moveTo>
                    <a:pt x="53" y="48"/>
                  </a:moveTo>
                  <a:cubicBezTo>
                    <a:pt x="53" y="48"/>
                    <a:pt x="53" y="48"/>
                    <a:pt x="52" y="48"/>
                  </a:cubicBezTo>
                  <a:cubicBezTo>
                    <a:pt x="52" y="49"/>
                    <a:pt x="53" y="49"/>
                    <a:pt x="54" y="49"/>
                  </a:cubicBezTo>
                  <a:cubicBezTo>
                    <a:pt x="54" y="49"/>
                    <a:pt x="54" y="49"/>
                    <a:pt x="54" y="49"/>
                  </a:cubicBezTo>
                  <a:cubicBezTo>
                    <a:pt x="54" y="49"/>
                    <a:pt x="54" y="49"/>
                    <a:pt x="54" y="49"/>
                  </a:cubicBezTo>
                  <a:cubicBezTo>
                    <a:pt x="54" y="49"/>
                    <a:pt x="54" y="48"/>
                    <a:pt x="53" y="48"/>
                  </a:cubicBezTo>
                  <a:cubicBezTo>
                    <a:pt x="53" y="48"/>
                    <a:pt x="53" y="48"/>
                    <a:pt x="53" y="48"/>
                  </a:cubicBezTo>
                  <a:cubicBezTo>
                    <a:pt x="53" y="48"/>
                    <a:pt x="53" y="48"/>
                    <a:pt x="53" y="48"/>
                  </a:cubicBezTo>
                  <a:close/>
                  <a:moveTo>
                    <a:pt x="56" y="47"/>
                  </a:moveTo>
                  <a:cubicBezTo>
                    <a:pt x="56" y="47"/>
                    <a:pt x="56" y="48"/>
                    <a:pt x="56" y="48"/>
                  </a:cubicBezTo>
                  <a:cubicBezTo>
                    <a:pt x="56" y="48"/>
                    <a:pt x="56" y="48"/>
                    <a:pt x="56" y="48"/>
                  </a:cubicBezTo>
                  <a:cubicBezTo>
                    <a:pt x="56" y="48"/>
                    <a:pt x="56" y="48"/>
                    <a:pt x="57" y="48"/>
                  </a:cubicBezTo>
                  <a:cubicBezTo>
                    <a:pt x="57" y="48"/>
                    <a:pt x="57" y="48"/>
                    <a:pt x="57" y="48"/>
                  </a:cubicBezTo>
                  <a:cubicBezTo>
                    <a:pt x="57" y="47"/>
                    <a:pt x="57" y="47"/>
                    <a:pt x="56" y="47"/>
                  </a:cubicBezTo>
                  <a:close/>
                  <a:moveTo>
                    <a:pt x="57" y="42"/>
                  </a:moveTo>
                  <a:cubicBezTo>
                    <a:pt x="57" y="42"/>
                    <a:pt x="57" y="42"/>
                    <a:pt x="57" y="42"/>
                  </a:cubicBezTo>
                  <a:cubicBezTo>
                    <a:pt x="57" y="42"/>
                    <a:pt x="58" y="42"/>
                    <a:pt x="58" y="43"/>
                  </a:cubicBezTo>
                  <a:cubicBezTo>
                    <a:pt x="58" y="43"/>
                    <a:pt x="58" y="43"/>
                    <a:pt x="58" y="43"/>
                  </a:cubicBezTo>
                  <a:cubicBezTo>
                    <a:pt x="58" y="43"/>
                    <a:pt x="58" y="43"/>
                    <a:pt x="58" y="43"/>
                  </a:cubicBezTo>
                  <a:cubicBezTo>
                    <a:pt x="58" y="43"/>
                    <a:pt x="58" y="43"/>
                    <a:pt x="58" y="43"/>
                  </a:cubicBezTo>
                  <a:cubicBezTo>
                    <a:pt x="57" y="42"/>
                    <a:pt x="57" y="43"/>
                    <a:pt x="57" y="43"/>
                  </a:cubicBezTo>
                  <a:cubicBezTo>
                    <a:pt x="57" y="42"/>
                    <a:pt x="56" y="42"/>
                    <a:pt x="56" y="42"/>
                  </a:cubicBezTo>
                  <a:cubicBezTo>
                    <a:pt x="55" y="42"/>
                    <a:pt x="55" y="43"/>
                    <a:pt x="55" y="44"/>
                  </a:cubicBezTo>
                  <a:cubicBezTo>
                    <a:pt x="55" y="44"/>
                    <a:pt x="56" y="44"/>
                    <a:pt x="56" y="44"/>
                  </a:cubicBezTo>
                  <a:cubicBezTo>
                    <a:pt x="56" y="44"/>
                    <a:pt x="57" y="44"/>
                    <a:pt x="57" y="44"/>
                  </a:cubicBezTo>
                  <a:cubicBezTo>
                    <a:pt x="57" y="44"/>
                    <a:pt x="57" y="44"/>
                    <a:pt x="58" y="44"/>
                  </a:cubicBezTo>
                  <a:cubicBezTo>
                    <a:pt x="58" y="45"/>
                    <a:pt x="58" y="44"/>
                    <a:pt x="58" y="44"/>
                  </a:cubicBezTo>
                  <a:cubicBezTo>
                    <a:pt x="59" y="44"/>
                    <a:pt x="59" y="45"/>
                    <a:pt x="59" y="45"/>
                  </a:cubicBezTo>
                  <a:cubicBezTo>
                    <a:pt x="59" y="45"/>
                    <a:pt x="59" y="45"/>
                    <a:pt x="59" y="45"/>
                  </a:cubicBezTo>
                  <a:cubicBezTo>
                    <a:pt x="59" y="45"/>
                    <a:pt x="59" y="45"/>
                    <a:pt x="60" y="45"/>
                  </a:cubicBezTo>
                  <a:cubicBezTo>
                    <a:pt x="60" y="45"/>
                    <a:pt x="61" y="45"/>
                    <a:pt x="61" y="45"/>
                  </a:cubicBezTo>
                  <a:cubicBezTo>
                    <a:pt x="61" y="44"/>
                    <a:pt x="61" y="44"/>
                    <a:pt x="61" y="43"/>
                  </a:cubicBezTo>
                  <a:cubicBezTo>
                    <a:pt x="61" y="43"/>
                    <a:pt x="61" y="43"/>
                    <a:pt x="61" y="43"/>
                  </a:cubicBezTo>
                  <a:cubicBezTo>
                    <a:pt x="61" y="43"/>
                    <a:pt x="61" y="43"/>
                    <a:pt x="60" y="43"/>
                  </a:cubicBezTo>
                  <a:cubicBezTo>
                    <a:pt x="60" y="44"/>
                    <a:pt x="59" y="43"/>
                    <a:pt x="59" y="42"/>
                  </a:cubicBezTo>
                  <a:cubicBezTo>
                    <a:pt x="59" y="42"/>
                    <a:pt x="59" y="42"/>
                    <a:pt x="59" y="42"/>
                  </a:cubicBezTo>
                  <a:cubicBezTo>
                    <a:pt x="58" y="42"/>
                    <a:pt x="58" y="42"/>
                    <a:pt x="57" y="42"/>
                  </a:cubicBezTo>
                  <a:close/>
                  <a:moveTo>
                    <a:pt x="111" y="46"/>
                  </a:moveTo>
                  <a:cubicBezTo>
                    <a:pt x="111" y="47"/>
                    <a:pt x="111" y="47"/>
                    <a:pt x="111" y="48"/>
                  </a:cubicBezTo>
                  <a:cubicBezTo>
                    <a:pt x="111" y="48"/>
                    <a:pt x="111" y="48"/>
                    <a:pt x="112" y="48"/>
                  </a:cubicBezTo>
                  <a:cubicBezTo>
                    <a:pt x="112" y="49"/>
                    <a:pt x="112" y="49"/>
                    <a:pt x="112" y="49"/>
                  </a:cubicBezTo>
                  <a:cubicBezTo>
                    <a:pt x="112" y="49"/>
                    <a:pt x="113" y="49"/>
                    <a:pt x="113" y="50"/>
                  </a:cubicBezTo>
                  <a:cubicBezTo>
                    <a:pt x="113" y="50"/>
                    <a:pt x="113" y="50"/>
                    <a:pt x="114" y="50"/>
                  </a:cubicBezTo>
                  <a:cubicBezTo>
                    <a:pt x="114" y="51"/>
                    <a:pt x="113" y="51"/>
                    <a:pt x="115" y="51"/>
                  </a:cubicBezTo>
                  <a:cubicBezTo>
                    <a:pt x="115" y="51"/>
                    <a:pt x="115" y="51"/>
                    <a:pt x="115" y="51"/>
                  </a:cubicBezTo>
                  <a:cubicBezTo>
                    <a:pt x="115" y="51"/>
                    <a:pt x="115" y="49"/>
                    <a:pt x="115" y="49"/>
                  </a:cubicBezTo>
                  <a:cubicBezTo>
                    <a:pt x="114" y="49"/>
                    <a:pt x="114" y="49"/>
                    <a:pt x="114" y="49"/>
                  </a:cubicBezTo>
                  <a:cubicBezTo>
                    <a:pt x="114" y="49"/>
                    <a:pt x="114" y="48"/>
                    <a:pt x="114" y="48"/>
                  </a:cubicBezTo>
                  <a:cubicBezTo>
                    <a:pt x="114" y="48"/>
                    <a:pt x="114" y="48"/>
                    <a:pt x="114" y="47"/>
                  </a:cubicBezTo>
                  <a:cubicBezTo>
                    <a:pt x="114" y="47"/>
                    <a:pt x="114" y="46"/>
                    <a:pt x="114" y="46"/>
                  </a:cubicBezTo>
                  <a:cubicBezTo>
                    <a:pt x="114" y="46"/>
                    <a:pt x="115" y="46"/>
                    <a:pt x="115" y="46"/>
                  </a:cubicBezTo>
                  <a:cubicBezTo>
                    <a:pt x="115" y="46"/>
                    <a:pt x="116" y="46"/>
                    <a:pt x="116" y="46"/>
                  </a:cubicBezTo>
                  <a:cubicBezTo>
                    <a:pt x="116" y="45"/>
                    <a:pt x="116" y="44"/>
                    <a:pt x="116" y="44"/>
                  </a:cubicBezTo>
                  <a:cubicBezTo>
                    <a:pt x="116" y="44"/>
                    <a:pt x="116" y="44"/>
                    <a:pt x="116" y="44"/>
                  </a:cubicBezTo>
                  <a:cubicBezTo>
                    <a:pt x="117" y="44"/>
                    <a:pt x="117" y="44"/>
                    <a:pt x="117" y="44"/>
                  </a:cubicBezTo>
                  <a:cubicBezTo>
                    <a:pt x="117" y="44"/>
                    <a:pt x="117" y="44"/>
                    <a:pt x="117" y="44"/>
                  </a:cubicBezTo>
                  <a:cubicBezTo>
                    <a:pt x="117" y="44"/>
                    <a:pt x="117" y="44"/>
                    <a:pt x="118" y="44"/>
                  </a:cubicBezTo>
                  <a:cubicBezTo>
                    <a:pt x="118" y="44"/>
                    <a:pt x="118" y="43"/>
                    <a:pt x="118" y="43"/>
                  </a:cubicBezTo>
                  <a:cubicBezTo>
                    <a:pt x="118" y="43"/>
                    <a:pt x="118" y="44"/>
                    <a:pt x="118" y="44"/>
                  </a:cubicBezTo>
                  <a:cubicBezTo>
                    <a:pt x="118" y="44"/>
                    <a:pt x="121" y="43"/>
                    <a:pt x="121" y="43"/>
                  </a:cubicBezTo>
                  <a:cubicBezTo>
                    <a:pt x="121" y="43"/>
                    <a:pt x="121" y="43"/>
                    <a:pt x="122" y="43"/>
                  </a:cubicBezTo>
                  <a:cubicBezTo>
                    <a:pt x="122" y="43"/>
                    <a:pt x="122" y="43"/>
                    <a:pt x="123" y="43"/>
                  </a:cubicBezTo>
                  <a:cubicBezTo>
                    <a:pt x="123" y="43"/>
                    <a:pt x="123" y="44"/>
                    <a:pt x="123" y="44"/>
                  </a:cubicBezTo>
                  <a:cubicBezTo>
                    <a:pt x="123" y="44"/>
                    <a:pt x="124" y="44"/>
                    <a:pt x="124" y="44"/>
                  </a:cubicBezTo>
                  <a:cubicBezTo>
                    <a:pt x="124" y="44"/>
                    <a:pt x="125" y="44"/>
                    <a:pt x="126" y="44"/>
                  </a:cubicBezTo>
                  <a:cubicBezTo>
                    <a:pt x="126" y="44"/>
                    <a:pt x="126" y="44"/>
                    <a:pt x="127" y="44"/>
                  </a:cubicBezTo>
                  <a:cubicBezTo>
                    <a:pt x="127" y="44"/>
                    <a:pt x="127" y="44"/>
                    <a:pt x="128" y="44"/>
                  </a:cubicBezTo>
                  <a:cubicBezTo>
                    <a:pt x="128" y="44"/>
                    <a:pt x="128" y="44"/>
                    <a:pt x="128" y="44"/>
                  </a:cubicBezTo>
                  <a:cubicBezTo>
                    <a:pt x="129" y="45"/>
                    <a:pt x="129" y="44"/>
                    <a:pt x="130" y="44"/>
                  </a:cubicBezTo>
                  <a:cubicBezTo>
                    <a:pt x="130" y="44"/>
                    <a:pt x="130" y="45"/>
                    <a:pt x="130" y="45"/>
                  </a:cubicBezTo>
                  <a:cubicBezTo>
                    <a:pt x="130" y="45"/>
                    <a:pt x="130" y="44"/>
                    <a:pt x="130" y="44"/>
                  </a:cubicBezTo>
                  <a:cubicBezTo>
                    <a:pt x="130" y="44"/>
                    <a:pt x="130" y="44"/>
                    <a:pt x="130" y="44"/>
                  </a:cubicBezTo>
                  <a:cubicBezTo>
                    <a:pt x="130" y="44"/>
                    <a:pt x="130" y="44"/>
                    <a:pt x="130" y="44"/>
                  </a:cubicBezTo>
                  <a:cubicBezTo>
                    <a:pt x="131" y="44"/>
                    <a:pt x="132" y="44"/>
                    <a:pt x="132" y="44"/>
                  </a:cubicBezTo>
                  <a:cubicBezTo>
                    <a:pt x="132" y="44"/>
                    <a:pt x="132" y="44"/>
                    <a:pt x="133" y="44"/>
                  </a:cubicBezTo>
                  <a:cubicBezTo>
                    <a:pt x="133" y="43"/>
                    <a:pt x="132" y="43"/>
                    <a:pt x="132" y="43"/>
                  </a:cubicBezTo>
                  <a:cubicBezTo>
                    <a:pt x="133" y="43"/>
                    <a:pt x="133" y="43"/>
                    <a:pt x="133" y="42"/>
                  </a:cubicBezTo>
                  <a:cubicBezTo>
                    <a:pt x="132" y="42"/>
                    <a:pt x="132" y="42"/>
                    <a:pt x="131" y="42"/>
                  </a:cubicBezTo>
                  <a:cubicBezTo>
                    <a:pt x="131" y="42"/>
                    <a:pt x="131" y="42"/>
                    <a:pt x="131" y="42"/>
                  </a:cubicBezTo>
                  <a:cubicBezTo>
                    <a:pt x="131" y="42"/>
                    <a:pt x="130" y="42"/>
                    <a:pt x="130" y="42"/>
                  </a:cubicBezTo>
                  <a:cubicBezTo>
                    <a:pt x="130" y="42"/>
                    <a:pt x="130" y="42"/>
                    <a:pt x="130" y="42"/>
                  </a:cubicBezTo>
                  <a:cubicBezTo>
                    <a:pt x="130" y="42"/>
                    <a:pt x="130" y="42"/>
                    <a:pt x="130" y="42"/>
                  </a:cubicBezTo>
                  <a:cubicBezTo>
                    <a:pt x="129" y="42"/>
                    <a:pt x="129" y="42"/>
                    <a:pt x="129" y="42"/>
                  </a:cubicBezTo>
                  <a:cubicBezTo>
                    <a:pt x="129" y="43"/>
                    <a:pt x="129" y="43"/>
                    <a:pt x="129" y="43"/>
                  </a:cubicBezTo>
                  <a:cubicBezTo>
                    <a:pt x="129" y="43"/>
                    <a:pt x="129" y="43"/>
                    <a:pt x="128" y="43"/>
                  </a:cubicBezTo>
                  <a:cubicBezTo>
                    <a:pt x="128" y="43"/>
                    <a:pt x="128" y="42"/>
                    <a:pt x="128" y="42"/>
                  </a:cubicBezTo>
                  <a:cubicBezTo>
                    <a:pt x="127" y="42"/>
                    <a:pt x="127" y="42"/>
                    <a:pt x="126" y="42"/>
                  </a:cubicBezTo>
                  <a:cubicBezTo>
                    <a:pt x="126" y="42"/>
                    <a:pt x="125" y="43"/>
                    <a:pt x="125" y="43"/>
                  </a:cubicBezTo>
                  <a:cubicBezTo>
                    <a:pt x="124" y="43"/>
                    <a:pt x="124" y="42"/>
                    <a:pt x="124" y="42"/>
                  </a:cubicBezTo>
                  <a:cubicBezTo>
                    <a:pt x="124" y="42"/>
                    <a:pt x="124" y="42"/>
                    <a:pt x="124" y="42"/>
                  </a:cubicBezTo>
                  <a:cubicBezTo>
                    <a:pt x="123" y="42"/>
                    <a:pt x="123" y="42"/>
                    <a:pt x="123" y="42"/>
                  </a:cubicBezTo>
                  <a:cubicBezTo>
                    <a:pt x="123" y="42"/>
                    <a:pt x="123" y="42"/>
                    <a:pt x="123" y="42"/>
                  </a:cubicBezTo>
                  <a:cubicBezTo>
                    <a:pt x="123" y="42"/>
                    <a:pt x="123" y="42"/>
                    <a:pt x="123" y="42"/>
                  </a:cubicBezTo>
                  <a:cubicBezTo>
                    <a:pt x="122" y="42"/>
                    <a:pt x="122" y="42"/>
                    <a:pt x="122" y="42"/>
                  </a:cubicBezTo>
                  <a:cubicBezTo>
                    <a:pt x="121" y="42"/>
                    <a:pt x="121" y="42"/>
                    <a:pt x="121" y="42"/>
                  </a:cubicBezTo>
                  <a:cubicBezTo>
                    <a:pt x="120" y="42"/>
                    <a:pt x="120" y="42"/>
                    <a:pt x="120" y="42"/>
                  </a:cubicBezTo>
                  <a:cubicBezTo>
                    <a:pt x="120" y="42"/>
                    <a:pt x="119" y="41"/>
                    <a:pt x="119" y="41"/>
                  </a:cubicBezTo>
                  <a:cubicBezTo>
                    <a:pt x="119" y="42"/>
                    <a:pt x="119" y="42"/>
                    <a:pt x="119" y="42"/>
                  </a:cubicBezTo>
                  <a:cubicBezTo>
                    <a:pt x="118" y="42"/>
                    <a:pt x="118" y="42"/>
                    <a:pt x="118" y="42"/>
                  </a:cubicBezTo>
                  <a:cubicBezTo>
                    <a:pt x="118" y="42"/>
                    <a:pt x="117" y="42"/>
                    <a:pt x="117" y="42"/>
                  </a:cubicBezTo>
                  <a:cubicBezTo>
                    <a:pt x="117" y="42"/>
                    <a:pt x="116" y="42"/>
                    <a:pt x="116" y="41"/>
                  </a:cubicBezTo>
                  <a:cubicBezTo>
                    <a:pt x="115" y="41"/>
                    <a:pt x="115" y="42"/>
                    <a:pt x="115" y="42"/>
                  </a:cubicBezTo>
                  <a:cubicBezTo>
                    <a:pt x="114" y="42"/>
                    <a:pt x="114" y="42"/>
                    <a:pt x="114" y="42"/>
                  </a:cubicBezTo>
                  <a:cubicBezTo>
                    <a:pt x="114" y="42"/>
                    <a:pt x="114" y="42"/>
                    <a:pt x="114" y="43"/>
                  </a:cubicBezTo>
                  <a:cubicBezTo>
                    <a:pt x="114" y="43"/>
                    <a:pt x="114" y="43"/>
                    <a:pt x="114" y="43"/>
                  </a:cubicBezTo>
                  <a:cubicBezTo>
                    <a:pt x="113" y="43"/>
                    <a:pt x="113" y="43"/>
                    <a:pt x="113" y="43"/>
                  </a:cubicBezTo>
                  <a:cubicBezTo>
                    <a:pt x="113" y="43"/>
                    <a:pt x="113" y="43"/>
                    <a:pt x="113" y="43"/>
                  </a:cubicBezTo>
                  <a:cubicBezTo>
                    <a:pt x="113" y="43"/>
                    <a:pt x="112" y="43"/>
                    <a:pt x="112" y="44"/>
                  </a:cubicBezTo>
                  <a:cubicBezTo>
                    <a:pt x="112" y="44"/>
                    <a:pt x="112" y="44"/>
                    <a:pt x="112" y="45"/>
                  </a:cubicBezTo>
                  <a:cubicBezTo>
                    <a:pt x="111" y="45"/>
                    <a:pt x="111" y="45"/>
                    <a:pt x="111" y="45"/>
                  </a:cubicBezTo>
                  <a:cubicBezTo>
                    <a:pt x="111" y="45"/>
                    <a:pt x="111" y="45"/>
                    <a:pt x="111" y="45"/>
                  </a:cubicBezTo>
                  <a:cubicBezTo>
                    <a:pt x="111" y="46"/>
                    <a:pt x="111" y="46"/>
                    <a:pt x="111" y="46"/>
                  </a:cubicBezTo>
                  <a:cubicBezTo>
                    <a:pt x="111" y="46"/>
                    <a:pt x="111" y="46"/>
                    <a:pt x="111" y="46"/>
                  </a:cubicBezTo>
                  <a:cubicBezTo>
                    <a:pt x="111" y="46"/>
                    <a:pt x="111" y="46"/>
                    <a:pt x="111" y="46"/>
                  </a:cubicBezTo>
                  <a:cubicBezTo>
                    <a:pt x="111" y="46"/>
                    <a:pt x="111" y="46"/>
                    <a:pt x="111" y="4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096" name="Freeform 7">
              <a:extLst>
                <a:ext uri="{FF2B5EF4-FFF2-40B4-BE49-F238E27FC236}">
                  <a16:creationId xmlns:a16="http://schemas.microsoft.com/office/drawing/2014/main" id="{68A0808D-425B-A0F4-930B-20861ACCF757}"/>
                </a:ext>
              </a:extLst>
            </p:cNvPr>
            <p:cNvSpPr>
              <a:spLocks/>
            </p:cNvSpPr>
            <p:nvPr/>
          </p:nvSpPr>
          <p:spPr bwMode="auto">
            <a:xfrm>
              <a:off x="14707332" y="8028346"/>
              <a:ext cx="1162" cy="2541"/>
            </a:xfrm>
            <a:custGeom>
              <a:avLst/>
              <a:gdLst/>
              <a:ahLst/>
              <a:cxnLst>
                <a:cxn ang="0">
                  <a:pos x="0" y="0"/>
                </a:cxn>
                <a:cxn ang="0">
                  <a:pos x="0" y="0"/>
                </a:cxn>
                <a:cxn ang="0">
                  <a:pos x="0" y="1"/>
                </a:cxn>
                <a:cxn ang="0">
                  <a:pos x="0" y="1"/>
                </a:cxn>
                <a:cxn ang="0">
                  <a:pos x="0" y="1"/>
                </a:cxn>
                <a:cxn ang="0">
                  <a:pos x="0" y="1"/>
                </a:cxn>
                <a:cxn ang="0">
                  <a:pos x="0" y="0"/>
                </a:cxn>
              </a:cxnLst>
              <a:rect l="0" t="0" r="r" b="b"/>
              <a:pathLst>
                <a:path h="1">
                  <a:moveTo>
                    <a:pt x="0" y="0"/>
                  </a:moveTo>
                  <a:cubicBezTo>
                    <a:pt x="0" y="0"/>
                    <a:pt x="0" y="0"/>
                    <a:pt x="0" y="0"/>
                  </a:cubicBezTo>
                  <a:cubicBezTo>
                    <a:pt x="0" y="0"/>
                    <a:pt x="0" y="0"/>
                    <a:pt x="0" y="1"/>
                  </a:cubicBezTo>
                  <a:cubicBezTo>
                    <a:pt x="0" y="1"/>
                    <a:pt x="0" y="1"/>
                    <a:pt x="0" y="1"/>
                  </a:cubicBezTo>
                  <a:cubicBezTo>
                    <a:pt x="0" y="1"/>
                    <a:pt x="0" y="1"/>
                    <a:pt x="0" y="1"/>
                  </a:cubicBezTo>
                  <a:cubicBezTo>
                    <a:pt x="0" y="1"/>
                    <a:pt x="0" y="1"/>
                    <a:pt x="0" y="1"/>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097" name="Freeform 8">
              <a:extLst>
                <a:ext uri="{FF2B5EF4-FFF2-40B4-BE49-F238E27FC236}">
                  <a16:creationId xmlns:a16="http://schemas.microsoft.com/office/drawing/2014/main" id="{9C640574-ACDF-D683-1B27-E418E39ABF30}"/>
                </a:ext>
              </a:extLst>
            </p:cNvPr>
            <p:cNvSpPr>
              <a:spLocks/>
            </p:cNvSpPr>
            <p:nvPr/>
          </p:nvSpPr>
          <p:spPr bwMode="auto">
            <a:xfrm>
              <a:off x="15007206" y="8028346"/>
              <a:ext cx="2326" cy="2541"/>
            </a:xfrm>
            <a:custGeom>
              <a:avLst/>
              <a:gdLst/>
              <a:ahLst/>
              <a:cxnLst>
                <a:cxn ang="0">
                  <a:pos x="0" y="0"/>
                </a:cxn>
                <a:cxn ang="0">
                  <a:pos x="1" y="1"/>
                </a:cxn>
                <a:cxn ang="0">
                  <a:pos x="1" y="1"/>
                </a:cxn>
                <a:cxn ang="0">
                  <a:pos x="1" y="1"/>
                </a:cxn>
                <a:cxn ang="0">
                  <a:pos x="0" y="1"/>
                </a:cxn>
                <a:cxn ang="0">
                  <a:pos x="0" y="1"/>
                </a:cxn>
                <a:cxn ang="0">
                  <a:pos x="0" y="1"/>
                </a:cxn>
                <a:cxn ang="0">
                  <a:pos x="0" y="0"/>
                </a:cxn>
              </a:cxnLst>
              <a:rect l="0" t="0" r="r" b="b"/>
              <a:pathLst>
                <a:path w="1" h="1">
                  <a:moveTo>
                    <a:pt x="0" y="0"/>
                  </a:moveTo>
                  <a:cubicBezTo>
                    <a:pt x="1" y="0"/>
                    <a:pt x="1" y="0"/>
                    <a:pt x="1" y="1"/>
                  </a:cubicBezTo>
                  <a:cubicBezTo>
                    <a:pt x="1" y="1"/>
                    <a:pt x="1" y="1"/>
                    <a:pt x="1" y="1"/>
                  </a:cubicBezTo>
                  <a:cubicBezTo>
                    <a:pt x="1" y="1"/>
                    <a:pt x="1" y="1"/>
                    <a:pt x="1" y="1"/>
                  </a:cubicBezTo>
                  <a:cubicBezTo>
                    <a:pt x="1" y="1"/>
                    <a:pt x="0" y="1"/>
                    <a:pt x="0" y="1"/>
                  </a:cubicBezTo>
                  <a:cubicBezTo>
                    <a:pt x="0" y="1"/>
                    <a:pt x="0" y="1"/>
                    <a:pt x="0" y="1"/>
                  </a:cubicBezTo>
                  <a:cubicBezTo>
                    <a:pt x="0" y="1"/>
                    <a:pt x="0" y="1"/>
                    <a:pt x="0" y="1"/>
                  </a:cubicBezTo>
                  <a:cubicBezTo>
                    <a:pt x="0" y="0"/>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098" name="Freeform 9">
              <a:extLst>
                <a:ext uri="{FF2B5EF4-FFF2-40B4-BE49-F238E27FC236}">
                  <a16:creationId xmlns:a16="http://schemas.microsoft.com/office/drawing/2014/main" id="{4B51533E-A266-678D-784B-DDFCDEFA8A3B}"/>
                </a:ext>
              </a:extLst>
            </p:cNvPr>
            <p:cNvSpPr>
              <a:spLocks/>
            </p:cNvSpPr>
            <p:nvPr/>
          </p:nvSpPr>
          <p:spPr bwMode="auto">
            <a:xfrm>
              <a:off x="14823562" y="8030887"/>
              <a:ext cx="233622" cy="177853"/>
            </a:xfrm>
            <a:custGeom>
              <a:avLst/>
              <a:gdLst/>
              <a:ahLst/>
              <a:cxnLst>
                <a:cxn ang="0">
                  <a:pos x="75" y="2"/>
                </a:cxn>
                <a:cxn ang="0">
                  <a:pos x="77" y="1"/>
                </a:cxn>
                <a:cxn ang="0">
                  <a:pos x="85" y="3"/>
                </a:cxn>
                <a:cxn ang="0">
                  <a:pos x="80" y="5"/>
                </a:cxn>
                <a:cxn ang="0">
                  <a:pos x="80" y="5"/>
                </a:cxn>
                <a:cxn ang="0">
                  <a:pos x="69" y="6"/>
                </a:cxn>
                <a:cxn ang="0">
                  <a:pos x="62" y="9"/>
                </a:cxn>
                <a:cxn ang="0">
                  <a:pos x="52" y="8"/>
                </a:cxn>
                <a:cxn ang="0">
                  <a:pos x="45" y="10"/>
                </a:cxn>
                <a:cxn ang="0">
                  <a:pos x="35" y="19"/>
                </a:cxn>
                <a:cxn ang="0">
                  <a:pos x="29" y="28"/>
                </a:cxn>
                <a:cxn ang="0">
                  <a:pos x="24" y="33"/>
                </a:cxn>
                <a:cxn ang="0">
                  <a:pos x="25" y="44"/>
                </a:cxn>
                <a:cxn ang="0">
                  <a:pos x="23" y="54"/>
                </a:cxn>
                <a:cxn ang="0">
                  <a:pos x="20" y="50"/>
                </a:cxn>
                <a:cxn ang="0">
                  <a:pos x="15" y="53"/>
                </a:cxn>
                <a:cxn ang="0">
                  <a:pos x="10" y="58"/>
                </a:cxn>
                <a:cxn ang="0">
                  <a:pos x="5" y="57"/>
                </a:cxn>
                <a:cxn ang="0">
                  <a:pos x="4" y="54"/>
                </a:cxn>
                <a:cxn ang="0">
                  <a:pos x="3" y="52"/>
                </a:cxn>
                <a:cxn ang="0">
                  <a:pos x="2" y="51"/>
                </a:cxn>
                <a:cxn ang="0">
                  <a:pos x="4" y="49"/>
                </a:cxn>
                <a:cxn ang="0">
                  <a:pos x="2" y="49"/>
                </a:cxn>
                <a:cxn ang="0">
                  <a:pos x="1" y="45"/>
                </a:cxn>
                <a:cxn ang="0">
                  <a:pos x="7" y="45"/>
                </a:cxn>
                <a:cxn ang="0">
                  <a:pos x="7" y="44"/>
                </a:cxn>
                <a:cxn ang="0">
                  <a:pos x="0" y="44"/>
                </a:cxn>
                <a:cxn ang="0">
                  <a:pos x="0" y="41"/>
                </a:cxn>
                <a:cxn ang="0">
                  <a:pos x="5" y="40"/>
                </a:cxn>
                <a:cxn ang="0">
                  <a:pos x="4" y="39"/>
                </a:cxn>
                <a:cxn ang="0">
                  <a:pos x="7" y="40"/>
                </a:cxn>
                <a:cxn ang="0">
                  <a:pos x="5" y="37"/>
                </a:cxn>
                <a:cxn ang="0">
                  <a:pos x="12" y="36"/>
                </a:cxn>
                <a:cxn ang="0">
                  <a:pos x="12" y="34"/>
                </a:cxn>
                <a:cxn ang="0">
                  <a:pos x="18" y="33"/>
                </a:cxn>
                <a:cxn ang="0">
                  <a:pos x="22" y="30"/>
                </a:cxn>
                <a:cxn ang="0">
                  <a:pos x="19" y="32"/>
                </a:cxn>
                <a:cxn ang="0">
                  <a:pos x="17" y="31"/>
                </a:cxn>
                <a:cxn ang="0">
                  <a:pos x="21" y="29"/>
                </a:cxn>
                <a:cxn ang="0">
                  <a:pos x="25" y="26"/>
                </a:cxn>
                <a:cxn ang="0">
                  <a:pos x="26" y="24"/>
                </a:cxn>
                <a:cxn ang="0">
                  <a:pos x="27" y="21"/>
                </a:cxn>
                <a:cxn ang="0">
                  <a:pos x="28" y="20"/>
                </a:cxn>
                <a:cxn ang="0">
                  <a:pos x="30" y="18"/>
                </a:cxn>
                <a:cxn ang="0">
                  <a:pos x="33" y="17"/>
                </a:cxn>
                <a:cxn ang="0">
                  <a:pos x="37" y="14"/>
                </a:cxn>
                <a:cxn ang="0">
                  <a:pos x="39" y="13"/>
                </a:cxn>
                <a:cxn ang="0">
                  <a:pos x="43" y="11"/>
                </a:cxn>
                <a:cxn ang="0">
                  <a:pos x="42" y="8"/>
                </a:cxn>
                <a:cxn ang="0">
                  <a:pos x="47" y="7"/>
                </a:cxn>
                <a:cxn ang="0">
                  <a:pos x="47" y="6"/>
                </a:cxn>
                <a:cxn ang="0">
                  <a:pos x="49" y="5"/>
                </a:cxn>
                <a:cxn ang="0">
                  <a:pos x="53" y="7"/>
                </a:cxn>
                <a:cxn ang="0">
                  <a:pos x="56" y="5"/>
                </a:cxn>
                <a:cxn ang="0">
                  <a:pos x="59" y="5"/>
                </a:cxn>
                <a:cxn ang="0">
                  <a:pos x="65" y="0"/>
                </a:cxn>
                <a:cxn ang="0">
                  <a:pos x="65" y="3"/>
                </a:cxn>
                <a:cxn ang="0">
                  <a:pos x="70" y="0"/>
                </a:cxn>
                <a:cxn ang="0">
                  <a:pos x="72" y="2"/>
                </a:cxn>
              </a:cxnLst>
              <a:rect l="0" t="0" r="r" b="b"/>
              <a:pathLst>
                <a:path w="85" h="59">
                  <a:moveTo>
                    <a:pt x="75" y="0"/>
                  </a:moveTo>
                  <a:cubicBezTo>
                    <a:pt x="76" y="0"/>
                    <a:pt x="76" y="0"/>
                    <a:pt x="76" y="0"/>
                  </a:cubicBezTo>
                  <a:cubicBezTo>
                    <a:pt x="76" y="0"/>
                    <a:pt x="76" y="0"/>
                    <a:pt x="76" y="0"/>
                  </a:cubicBezTo>
                  <a:cubicBezTo>
                    <a:pt x="76" y="0"/>
                    <a:pt x="76" y="0"/>
                    <a:pt x="76" y="0"/>
                  </a:cubicBezTo>
                  <a:cubicBezTo>
                    <a:pt x="76" y="1"/>
                    <a:pt x="75" y="0"/>
                    <a:pt x="75" y="1"/>
                  </a:cubicBezTo>
                  <a:cubicBezTo>
                    <a:pt x="74" y="1"/>
                    <a:pt x="75" y="1"/>
                    <a:pt x="74" y="1"/>
                  </a:cubicBezTo>
                  <a:cubicBezTo>
                    <a:pt x="74" y="1"/>
                    <a:pt x="74" y="1"/>
                    <a:pt x="74" y="2"/>
                  </a:cubicBezTo>
                  <a:cubicBezTo>
                    <a:pt x="74" y="2"/>
                    <a:pt x="75" y="2"/>
                    <a:pt x="75" y="2"/>
                  </a:cubicBezTo>
                  <a:cubicBezTo>
                    <a:pt x="75" y="2"/>
                    <a:pt x="75" y="2"/>
                    <a:pt x="75" y="2"/>
                  </a:cubicBezTo>
                  <a:cubicBezTo>
                    <a:pt x="75" y="2"/>
                    <a:pt x="75" y="2"/>
                    <a:pt x="75" y="2"/>
                  </a:cubicBezTo>
                  <a:cubicBezTo>
                    <a:pt x="75" y="2"/>
                    <a:pt x="75" y="2"/>
                    <a:pt x="75" y="2"/>
                  </a:cubicBezTo>
                  <a:cubicBezTo>
                    <a:pt x="75" y="2"/>
                    <a:pt x="75" y="2"/>
                    <a:pt x="76" y="2"/>
                  </a:cubicBezTo>
                  <a:cubicBezTo>
                    <a:pt x="76" y="3"/>
                    <a:pt x="76" y="3"/>
                    <a:pt x="76" y="3"/>
                  </a:cubicBezTo>
                  <a:cubicBezTo>
                    <a:pt x="76" y="3"/>
                    <a:pt x="76" y="3"/>
                    <a:pt x="76" y="3"/>
                  </a:cubicBezTo>
                  <a:cubicBezTo>
                    <a:pt x="76" y="3"/>
                    <a:pt x="76" y="3"/>
                    <a:pt x="76" y="3"/>
                  </a:cubicBezTo>
                  <a:cubicBezTo>
                    <a:pt x="76" y="3"/>
                    <a:pt x="76" y="2"/>
                    <a:pt x="77" y="2"/>
                  </a:cubicBezTo>
                  <a:cubicBezTo>
                    <a:pt x="77" y="2"/>
                    <a:pt x="77" y="2"/>
                    <a:pt x="77" y="2"/>
                  </a:cubicBezTo>
                  <a:cubicBezTo>
                    <a:pt x="77" y="2"/>
                    <a:pt x="77" y="2"/>
                    <a:pt x="77" y="2"/>
                  </a:cubicBezTo>
                  <a:cubicBezTo>
                    <a:pt x="77" y="2"/>
                    <a:pt x="77" y="2"/>
                    <a:pt x="77" y="2"/>
                  </a:cubicBezTo>
                  <a:cubicBezTo>
                    <a:pt x="77" y="2"/>
                    <a:pt x="77" y="2"/>
                    <a:pt x="77" y="1"/>
                  </a:cubicBezTo>
                  <a:cubicBezTo>
                    <a:pt x="77" y="1"/>
                    <a:pt x="77" y="1"/>
                    <a:pt x="77" y="1"/>
                  </a:cubicBezTo>
                  <a:cubicBezTo>
                    <a:pt x="78" y="1"/>
                    <a:pt x="78" y="1"/>
                    <a:pt x="79" y="1"/>
                  </a:cubicBezTo>
                  <a:cubicBezTo>
                    <a:pt x="79" y="1"/>
                    <a:pt x="79" y="1"/>
                    <a:pt x="79" y="1"/>
                  </a:cubicBezTo>
                  <a:cubicBezTo>
                    <a:pt x="80" y="1"/>
                    <a:pt x="80" y="1"/>
                    <a:pt x="81" y="1"/>
                  </a:cubicBezTo>
                  <a:cubicBezTo>
                    <a:pt x="81" y="2"/>
                    <a:pt x="81" y="2"/>
                    <a:pt x="81" y="2"/>
                  </a:cubicBezTo>
                  <a:cubicBezTo>
                    <a:pt x="81" y="1"/>
                    <a:pt x="82" y="1"/>
                    <a:pt x="82" y="1"/>
                  </a:cubicBezTo>
                  <a:cubicBezTo>
                    <a:pt x="82" y="2"/>
                    <a:pt x="82" y="2"/>
                    <a:pt x="82" y="2"/>
                  </a:cubicBezTo>
                  <a:cubicBezTo>
                    <a:pt x="82" y="2"/>
                    <a:pt x="83" y="2"/>
                    <a:pt x="83" y="2"/>
                  </a:cubicBezTo>
                  <a:cubicBezTo>
                    <a:pt x="84" y="2"/>
                    <a:pt x="84" y="2"/>
                    <a:pt x="84" y="2"/>
                  </a:cubicBezTo>
                  <a:cubicBezTo>
                    <a:pt x="84" y="3"/>
                    <a:pt x="85" y="2"/>
                    <a:pt x="85" y="3"/>
                  </a:cubicBezTo>
                  <a:cubicBezTo>
                    <a:pt x="85" y="3"/>
                    <a:pt x="85" y="3"/>
                    <a:pt x="85" y="3"/>
                  </a:cubicBezTo>
                  <a:cubicBezTo>
                    <a:pt x="85" y="3"/>
                    <a:pt x="85" y="3"/>
                    <a:pt x="85" y="3"/>
                  </a:cubicBezTo>
                  <a:cubicBezTo>
                    <a:pt x="85" y="3"/>
                    <a:pt x="84" y="3"/>
                    <a:pt x="84" y="3"/>
                  </a:cubicBezTo>
                  <a:cubicBezTo>
                    <a:pt x="83" y="3"/>
                    <a:pt x="83" y="4"/>
                    <a:pt x="82" y="4"/>
                  </a:cubicBezTo>
                  <a:cubicBezTo>
                    <a:pt x="82" y="4"/>
                    <a:pt x="81" y="4"/>
                    <a:pt x="81" y="4"/>
                  </a:cubicBezTo>
                  <a:cubicBezTo>
                    <a:pt x="81" y="4"/>
                    <a:pt x="80" y="4"/>
                    <a:pt x="80" y="4"/>
                  </a:cubicBezTo>
                  <a:cubicBezTo>
                    <a:pt x="79" y="3"/>
                    <a:pt x="78" y="3"/>
                    <a:pt x="78" y="3"/>
                  </a:cubicBezTo>
                  <a:cubicBezTo>
                    <a:pt x="78" y="3"/>
                    <a:pt x="78" y="4"/>
                    <a:pt x="78" y="4"/>
                  </a:cubicBezTo>
                  <a:cubicBezTo>
                    <a:pt x="79" y="4"/>
                    <a:pt x="79" y="4"/>
                    <a:pt x="80" y="4"/>
                  </a:cubicBezTo>
                  <a:cubicBezTo>
                    <a:pt x="80" y="4"/>
                    <a:pt x="80" y="4"/>
                    <a:pt x="80" y="5"/>
                  </a:cubicBezTo>
                  <a:cubicBezTo>
                    <a:pt x="81" y="5"/>
                    <a:pt x="81" y="5"/>
                    <a:pt x="81" y="5"/>
                  </a:cubicBezTo>
                  <a:cubicBezTo>
                    <a:pt x="81" y="5"/>
                    <a:pt x="81" y="5"/>
                    <a:pt x="81" y="5"/>
                  </a:cubicBezTo>
                  <a:cubicBezTo>
                    <a:pt x="81" y="5"/>
                    <a:pt x="81" y="5"/>
                    <a:pt x="81" y="5"/>
                  </a:cubicBezTo>
                  <a:cubicBezTo>
                    <a:pt x="82" y="5"/>
                    <a:pt x="82" y="5"/>
                    <a:pt x="83" y="6"/>
                  </a:cubicBezTo>
                  <a:cubicBezTo>
                    <a:pt x="83" y="6"/>
                    <a:pt x="83" y="6"/>
                    <a:pt x="83" y="6"/>
                  </a:cubicBezTo>
                  <a:cubicBezTo>
                    <a:pt x="83" y="6"/>
                    <a:pt x="83" y="6"/>
                    <a:pt x="83" y="6"/>
                  </a:cubicBezTo>
                  <a:cubicBezTo>
                    <a:pt x="82" y="6"/>
                    <a:pt x="82" y="6"/>
                    <a:pt x="82" y="6"/>
                  </a:cubicBezTo>
                  <a:cubicBezTo>
                    <a:pt x="82" y="7"/>
                    <a:pt x="81" y="7"/>
                    <a:pt x="81" y="7"/>
                  </a:cubicBezTo>
                  <a:cubicBezTo>
                    <a:pt x="80" y="7"/>
                    <a:pt x="81" y="6"/>
                    <a:pt x="80" y="6"/>
                  </a:cubicBezTo>
                  <a:cubicBezTo>
                    <a:pt x="80" y="6"/>
                    <a:pt x="80" y="5"/>
                    <a:pt x="80" y="5"/>
                  </a:cubicBezTo>
                  <a:cubicBezTo>
                    <a:pt x="79" y="5"/>
                    <a:pt x="79" y="5"/>
                    <a:pt x="78" y="5"/>
                  </a:cubicBezTo>
                  <a:cubicBezTo>
                    <a:pt x="78" y="5"/>
                    <a:pt x="77" y="4"/>
                    <a:pt x="77" y="4"/>
                  </a:cubicBezTo>
                  <a:cubicBezTo>
                    <a:pt x="77" y="4"/>
                    <a:pt x="77" y="4"/>
                    <a:pt x="76" y="4"/>
                  </a:cubicBezTo>
                  <a:cubicBezTo>
                    <a:pt x="76" y="4"/>
                    <a:pt x="75" y="3"/>
                    <a:pt x="75" y="3"/>
                  </a:cubicBezTo>
                  <a:cubicBezTo>
                    <a:pt x="75" y="3"/>
                    <a:pt x="74" y="3"/>
                    <a:pt x="73" y="4"/>
                  </a:cubicBezTo>
                  <a:cubicBezTo>
                    <a:pt x="73" y="4"/>
                    <a:pt x="73" y="4"/>
                    <a:pt x="73" y="4"/>
                  </a:cubicBezTo>
                  <a:cubicBezTo>
                    <a:pt x="72" y="4"/>
                    <a:pt x="71" y="4"/>
                    <a:pt x="71" y="4"/>
                  </a:cubicBezTo>
                  <a:cubicBezTo>
                    <a:pt x="70" y="4"/>
                    <a:pt x="70" y="5"/>
                    <a:pt x="70" y="5"/>
                  </a:cubicBezTo>
                  <a:cubicBezTo>
                    <a:pt x="70" y="5"/>
                    <a:pt x="69" y="5"/>
                    <a:pt x="69" y="5"/>
                  </a:cubicBezTo>
                  <a:cubicBezTo>
                    <a:pt x="69" y="6"/>
                    <a:pt x="69" y="6"/>
                    <a:pt x="69" y="6"/>
                  </a:cubicBezTo>
                  <a:cubicBezTo>
                    <a:pt x="69" y="6"/>
                    <a:pt x="68" y="6"/>
                    <a:pt x="68" y="7"/>
                  </a:cubicBezTo>
                  <a:cubicBezTo>
                    <a:pt x="68" y="7"/>
                    <a:pt x="68" y="7"/>
                    <a:pt x="68" y="7"/>
                  </a:cubicBezTo>
                  <a:cubicBezTo>
                    <a:pt x="68" y="7"/>
                    <a:pt x="68" y="8"/>
                    <a:pt x="68" y="8"/>
                  </a:cubicBezTo>
                  <a:cubicBezTo>
                    <a:pt x="68" y="9"/>
                    <a:pt x="67" y="9"/>
                    <a:pt x="67" y="9"/>
                  </a:cubicBezTo>
                  <a:cubicBezTo>
                    <a:pt x="67" y="10"/>
                    <a:pt x="67" y="10"/>
                    <a:pt x="67" y="10"/>
                  </a:cubicBezTo>
                  <a:cubicBezTo>
                    <a:pt x="66" y="10"/>
                    <a:pt x="66" y="10"/>
                    <a:pt x="66" y="10"/>
                  </a:cubicBezTo>
                  <a:cubicBezTo>
                    <a:pt x="66" y="10"/>
                    <a:pt x="66" y="10"/>
                    <a:pt x="66" y="9"/>
                  </a:cubicBezTo>
                  <a:cubicBezTo>
                    <a:pt x="65" y="9"/>
                    <a:pt x="65" y="9"/>
                    <a:pt x="64" y="9"/>
                  </a:cubicBezTo>
                  <a:cubicBezTo>
                    <a:pt x="64" y="9"/>
                    <a:pt x="64" y="9"/>
                    <a:pt x="63" y="9"/>
                  </a:cubicBezTo>
                  <a:cubicBezTo>
                    <a:pt x="63" y="9"/>
                    <a:pt x="62" y="9"/>
                    <a:pt x="62" y="9"/>
                  </a:cubicBezTo>
                  <a:cubicBezTo>
                    <a:pt x="62" y="9"/>
                    <a:pt x="62" y="9"/>
                    <a:pt x="62" y="9"/>
                  </a:cubicBezTo>
                  <a:cubicBezTo>
                    <a:pt x="62" y="9"/>
                    <a:pt x="61" y="9"/>
                    <a:pt x="61" y="9"/>
                  </a:cubicBezTo>
                  <a:cubicBezTo>
                    <a:pt x="61" y="9"/>
                    <a:pt x="61" y="10"/>
                    <a:pt x="61" y="10"/>
                  </a:cubicBezTo>
                  <a:cubicBezTo>
                    <a:pt x="61" y="10"/>
                    <a:pt x="59" y="9"/>
                    <a:pt x="59" y="9"/>
                  </a:cubicBezTo>
                  <a:cubicBezTo>
                    <a:pt x="59" y="9"/>
                    <a:pt x="58" y="9"/>
                    <a:pt x="58" y="9"/>
                  </a:cubicBezTo>
                  <a:cubicBezTo>
                    <a:pt x="58" y="9"/>
                    <a:pt x="58" y="9"/>
                    <a:pt x="57" y="8"/>
                  </a:cubicBezTo>
                  <a:cubicBezTo>
                    <a:pt x="57" y="8"/>
                    <a:pt x="56" y="7"/>
                    <a:pt x="55" y="7"/>
                  </a:cubicBezTo>
                  <a:cubicBezTo>
                    <a:pt x="54" y="7"/>
                    <a:pt x="54" y="7"/>
                    <a:pt x="53" y="7"/>
                  </a:cubicBezTo>
                  <a:cubicBezTo>
                    <a:pt x="53" y="7"/>
                    <a:pt x="53" y="8"/>
                    <a:pt x="53" y="8"/>
                  </a:cubicBezTo>
                  <a:cubicBezTo>
                    <a:pt x="53" y="8"/>
                    <a:pt x="52" y="8"/>
                    <a:pt x="52" y="8"/>
                  </a:cubicBezTo>
                  <a:cubicBezTo>
                    <a:pt x="52" y="8"/>
                    <a:pt x="52" y="8"/>
                    <a:pt x="52" y="8"/>
                  </a:cubicBezTo>
                  <a:cubicBezTo>
                    <a:pt x="51" y="8"/>
                    <a:pt x="50" y="7"/>
                    <a:pt x="50" y="9"/>
                  </a:cubicBezTo>
                  <a:cubicBezTo>
                    <a:pt x="50" y="9"/>
                    <a:pt x="50" y="9"/>
                    <a:pt x="51" y="9"/>
                  </a:cubicBezTo>
                  <a:cubicBezTo>
                    <a:pt x="51" y="9"/>
                    <a:pt x="50" y="9"/>
                    <a:pt x="50" y="10"/>
                  </a:cubicBezTo>
                  <a:cubicBezTo>
                    <a:pt x="50" y="10"/>
                    <a:pt x="50" y="10"/>
                    <a:pt x="50" y="10"/>
                  </a:cubicBezTo>
                  <a:cubicBezTo>
                    <a:pt x="49" y="10"/>
                    <a:pt x="50" y="11"/>
                    <a:pt x="50" y="11"/>
                  </a:cubicBezTo>
                  <a:cubicBezTo>
                    <a:pt x="49" y="11"/>
                    <a:pt x="49" y="11"/>
                    <a:pt x="48" y="11"/>
                  </a:cubicBezTo>
                  <a:cubicBezTo>
                    <a:pt x="48" y="10"/>
                    <a:pt x="47" y="10"/>
                    <a:pt x="47" y="10"/>
                  </a:cubicBezTo>
                  <a:cubicBezTo>
                    <a:pt x="47" y="10"/>
                    <a:pt x="46" y="10"/>
                    <a:pt x="46" y="10"/>
                  </a:cubicBezTo>
                  <a:cubicBezTo>
                    <a:pt x="46" y="10"/>
                    <a:pt x="45" y="10"/>
                    <a:pt x="45" y="10"/>
                  </a:cubicBezTo>
                  <a:cubicBezTo>
                    <a:pt x="45" y="10"/>
                    <a:pt x="44" y="10"/>
                    <a:pt x="44" y="10"/>
                  </a:cubicBezTo>
                  <a:cubicBezTo>
                    <a:pt x="44" y="10"/>
                    <a:pt x="44" y="10"/>
                    <a:pt x="44" y="11"/>
                  </a:cubicBezTo>
                  <a:cubicBezTo>
                    <a:pt x="43" y="11"/>
                    <a:pt x="44" y="11"/>
                    <a:pt x="44" y="12"/>
                  </a:cubicBezTo>
                  <a:cubicBezTo>
                    <a:pt x="43" y="12"/>
                    <a:pt x="43" y="12"/>
                    <a:pt x="43" y="12"/>
                  </a:cubicBezTo>
                  <a:cubicBezTo>
                    <a:pt x="42" y="12"/>
                    <a:pt x="39" y="12"/>
                    <a:pt x="39" y="13"/>
                  </a:cubicBezTo>
                  <a:cubicBezTo>
                    <a:pt x="39" y="14"/>
                    <a:pt x="39" y="14"/>
                    <a:pt x="38" y="14"/>
                  </a:cubicBezTo>
                  <a:cubicBezTo>
                    <a:pt x="38" y="15"/>
                    <a:pt x="37" y="15"/>
                    <a:pt x="37" y="16"/>
                  </a:cubicBezTo>
                  <a:cubicBezTo>
                    <a:pt x="37" y="16"/>
                    <a:pt x="38" y="16"/>
                    <a:pt x="38" y="17"/>
                  </a:cubicBezTo>
                  <a:cubicBezTo>
                    <a:pt x="37" y="17"/>
                    <a:pt x="36" y="18"/>
                    <a:pt x="36" y="19"/>
                  </a:cubicBezTo>
                  <a:cubicBezTo>
                    <a:pt x="35" y="19"/>
                    <a:pt x="35" y="19"/>
                    <a:pt x="35" y="19"/>
                  </a:cubicBezTo>
                  <a:cubicBezTo>
                    <a:pt x="35" y="19"/>
                    <a:pt x="35" y="20"/>
                    <a:pt x="35" y="20"/>
                  </a:cubicBezTo>
                  <a:cubicBezTo>
                    <a:pt x="35" y="20"/>
                    <a:pt x="35" y="20"/>
                    <a:pt x="35" y="20"/>
                  </a:cubicBezTo>
                  <a:cubicBezTo>
                    <a:pt x="34" y="21"/>
                    <a:pt x="33" y="21"/>
                    <a:pt x="32" y="21"/>
                  </a:cubicBezTo>
                  <a:cubicBezTo>
                    <a:pt x="32" y="21"/>
                    <a:pt x="32" y="22"/>
                    <a:pt x="32" y="23"/>
                  </a:cubicBezTo>
                  <a:cubicBezTo>
                    <a:pt x="32" y="23"/>
                    <a:pt x="32" y="23"/>
                    <a:pt x="32" y="23"/>
                  </a:cubicBezTo>
                  <a:cubicBezTo>
                    <a:pt x="32" y="23"/>
                    <a:pt x="32" y="24"/>
                    <a:pt x="32" y="24"/>
                  </a:cubicBezTo>
                  <a:cubicBezTo>
                    <a:pt x="31" y="25"/>
                    <a:pt x="32" y="25"/>
                    <a:pt x="31" y="25"/>
                  </a:cubicBezTo>
                  <a:cubicBezTo>
                    <a:pt x="31" y="26"/>
                    <a:pt x="31" y="26"/>
                    <a:pt x="31" y="26"/>
                  </a:cubicBezTo>
                  <a:cubicBezTo>
                    <a:pt x="30" y="26"/>
                    <a:pt x="30" y="27"/>
                    <a:pt x="29" y="27"/>
                  </a:cubicBezTo>
                  <a:cubicBezTo>
                    <a:pt x="29" y="27"/>
                    <a:pt x="29" y="28"/>
                    <a:pt x="29" y="28"/>
                  </a:cubicBezTo>
                  <a:cubicBezTo>
                    <a:pt x="29" y="28"/>
                    <a:pt x="29" y="28"/>
                    <a:pt x="29" y="28"/>
                  </a:cubicBezTo>
                  <a:cubicBezTo>
                    <a:pt x="29" y="28"/>
                    <a:pt x="31" y="29"/>
                    <a:pt x="31" y="29"/>
                  </a:cubicBezTo>
                  <a:cubicBezTo>
                    <a:pt x="31" y="29"/>
                    <a:pt x="31" y="29"/>
                    <a:pt x="31" y="30"/>
                  </a:cubicBezTo>
                  <a:cubicBezTo>
                    <a:pt x="31" y="30"/>
                    <a:pt x="31" y="30"/>
                    <a:pt x="30" y="30"/>
                  </a:cubicBezTo>
                  <a:cubicBezTo>
                    <a:pt x="30" y="30"/>
                    <a:pt x="29" y="30"/>
                    <a:pt x="28" y="30"/>
                  </a:cubicBezTo>
                  <a:cubicBezTo>
                    <a:pt x="28" y="30"/>
                    <a:pt x="26" y="30"/>
                    <a:pt x="26" y="30"/>
                  </a:cubicBezTo>
                  <a:cubicBezTo>
                    <a:pt x="25" y="31"/>
                    <a:pt x="25" y="31"/>
                    <a:pt x="25" y="32"/>
                  </a:cubicBezTo>
                  <a:cubicBezTo>
                    <a:pt x="24" y="32"/>
                    <a:pt x="24" y="32"/>
                    <a:pt x="24" y="32"/>
                  </a:cubicBezTo>
                  <a:cubicBezTo>
                    <a:pt x="24" y="32"/>
                    <a:pt x="24" y="33"/>
                    <a:pt x="24" y="33"/>
                  </a:cubicBezTo>
                  <a:cubicBezTo>
                    <a:pt x="24" y="33"/>
                    <a:pt x="24" y="33"/>
                    <a:pt x="24" y="33"/>
                  </a:cubicBezTo>
                  <a:cubicBezTo>
                    <a:pt x="23" y="34"/>
                    <a:pt x="24" y="35"/>
                    <a:pt x="24" y="35"/>
                  </a:cubicBezTo>
                  <a:cubicBezTo>
                    <a:pt x="24" y="35"/>
                    <a:pt x="24" y="35"/>
                    <a:pt x="24" y="35"/>
                  </a:cubicBezTo>
                  <a:cubicBezTo>
                    <a:pt x="24" y="36"/>
                    <a:pt x="24" y="38"/>
                    <a:pt x="24" y="38"/>
                  </a:cubicBezTo>
                  <a:cubicBezTo>
                    <a:pt x="24" y="38"/>
                    <a:pt x="25" y="38"/>
                    <a:pt x="25" y="39"/>
                  </a:cubicBezTo>
                  <a:cubicBezTo>
                    <a:pt x="25" y="40"/>
                    <a:pt x="24" y="40"/>
                    <a:pt x="24" y="42"/>
                  </a:cubicBezTo>
                  <a:cubicBezTo>
                    <a:pt x="25" y="42"/>
                    <a:pt x="25" y="42"/>
                    <a:pt x="25" y="42"/>
                  </a:cubicBezTo>
                  <a:cubicBezTo>
                    <a:pt x="25" y="42"/>
                    <a:pt x="26" y="42"/>
                    <a:pt x="26" y="42"/>
                  </a:cubicBezTo>
                  <a:cubicBezTo>
                    <a:pt x="26" y="42"/>
                    <a:pt x="27" y="43"/>
                    <a:pt x="27" y="43"/>
                  </a:cubicBezTo>
                  <a:cubicBezTo>
                    <a:pt x="26" y="43"/>
                    <a:pt x="26" y="44"/>
                    <a:pt x="26" y="44"/>
                  </a:cubicBezTo>
                  <a:cubicBezTo>
                    <a:pt x="26" y="44"/>
                    <a:pt x="25" y="44"/>
                    <a:pt x="25" y="44"/>
                  </a:cubicBezTo>
                  <a:cubicBezTo>
                    <a:pt x="25" y="44"/>
                    <a:pt x="25" y="45"/>
                    <a:pt x="25" y="45"/>
                  </a:cubicBezTo>
                  <a:cubicBezTo>
                    <a:pt x="25" y="45"/>
                    <a:pt x="25" y="46"/>
                    <a:pt x="25" y="46"/>
                  </a:cubicBezTo>
                  <a:cubicBezTo>
                    <a:pt x="25" y="46"/>
                    <a:pt x="26" y="47"/>
                    <a:pt x="26" y="47"/>
                  </a:cubicBezTo>
                  <a:cubicBezTo>
                    <a:pt x="25" y="47"/>
                    <a:pt x="26" y="48"/>
                    <a:pt x="25" y="49"/>
                  </a:cubicBezTo>
                  <a:cubicBezTo>
                    <a:pt x="25" y="49"/>
                    <a:pt x="25" y="49"/>
                    <a:pt x="25" y="49"/>
                  </a:cubicBezTo>
                  <a:cubicBezTo>
                    <a:pt x="25" y="49"/>
                    <a:pt x="24" y="49"/>
                    <a:pt x="23" y="49"/>
                  </a:cubicBezTo>
                  <a:cubicBezTo>
                    <a:pt x="23" y="50"/>
                    <a:pt x="23" y="50"/>
                    <a:pt x="23" y="50"/>
                  </a:cubicBezTo>
                  <a:cubicBezTo>
                    <a:pt x="23" y="50"/>
                    <a:pt x="23" y="50"/>
                    <a:pt x="23" y="50"/>
                  </a:cubicBezTo>
                  <a:cubicBezTo>
                    <a:pt x="23" y="51"/>
                    <a:pt x="23" y="51"/>
                    <a:pt x="23" y="52"/>
                  </a:cubicBezTo>
                  <a:cubicBezTo>
                    <a:pt x="23" y="52"/>
                    <a:pt x="23" y="53"/>
                    <a:pt x="23" y="54"/>
                  </a:cubicBezTo>
                  <a:cubicBezTo>
                    <a:pt x="22" y="54"/>
                    <a:pt x="22" y="53"/>
                    <a:pt x="22" y="53"/>
                  </a:cubicBezTo>
                  <a:cubicBezTo>
                    <a:pt x="22" y="53"/>
                    <a:pt x="21" y="53"/>
                    <a:pt x="21" y="53"/>
                  </a:cubicBezTo>
                  <a:cubicBezTo>
                    <a:pt x="21" y="53"/>
                    <a:pt x="21" y="53"/>
                    <a:pt x="20" y="53"/>
                  </a:cubicBezTo>
                  <a:cubicBezTo>
                    <a:pt x="20" y="53"/>
                    <a:pt x="20" y="53"/>
                    <a:pt x="20" y="53"/>
                  </a:cubicBezTo>
                  <a:cubicBezTo>
                    <a:pt x="20" y="52"/>
                    <a:pt x="20" y="52"/>
                    <a:pt x="20" y="51"/>
                  </a:cubicBezTo>
                  <a:cubicBezTo>
                    <a:pt x="19" y="51"/>
                    <a:pt x="19" y="51"/>
                    <a:pt x="19" y="51"/>
                  </a:cubicBezTo>
                  <a:cubicBezTo>
                    <a:pt x="19" y="51"/>
                    <a:pt x="20" y="51"/>
                    <a:pt x="20" y="51"/>
                  </a:cubicBezTo>
                  <a:cubicBezTo>
                    <a:pt x="20" y="51"/>
                    <a:pt x="20" y="51"/>
                    <a:pt x="20" y="51"/>
                  </a:cubicBezTo>
                  <a:cubicBezTo>
                    <a:pt x="20" y="51"/>
                    <a:pt x="20" y="51"/>
                    <a:pt x="20" y="51"/>
                  </a:cubicBezTo>
                  <a:cubicBezTo>
                    <a:pt x="20" y="50"/>
                    <a:pt x="20" y="50"/>
                    <a:pt x="20" y="50"/>
                  </a:cubicBezTo>
                  <a:cubicBezTo>
                    <a:pt x="19" y="49"/>
                    <a:pt x="19" y="49"/>
                    <a:pt x="19" y="50"/>
                  </a:cubicBezTo>
                  <a:cubicBezTo>
                    <a:pt x="18" y="50"/>
                    <a:pt x="18" y="50"/>
                    <a:pt x="18" y="50"/>
                  </a:cubicBezTo>
                  <a:cubicBezTo>
                    <a:pt x="18" y="50"/>
                    <a:pt x="18" y="50"/>
                    <a:pt x="18" y="50"/>
                  </a:cubicBezTo>
                  <a:cubicBezTo>
                    <a:pt x="18" y="51"/>
                    <a:pt x="18" y="51"/>
                    <a:pt x="18" y="51"/>
                  </a:cubicBezTo>
                  <a:cubicBezTo>
                    <a:pt x="18" y="51"/>
                    <a:pt x="18" y="51"/>
                    <a:pt x="18" y="52"/>
                  </a:cubicBezTo>
                  <a:cubicBezTo>
                    <a:pt x="18" y="52"/>
                    <a:pt x="18" y="52"/>
                    <a:pt x="18" y="53"/>
                  </a:cubicBezTo>
                  <a:cubicBezTo>
                    <a:pt x="18" y="53"/>
                    <a:pt x="18" y="53"/>
                    <a:pt x="18" y="53"/>
                  </a:cubicBezTo>
                  <a:cubicBezTo>
                    <a:pt x="18" y="53"/>
                    <a:pt x="18" y="53"/>
                    <a:pt x="17" y="53"/>
                  </a:cubicBezTo>
                  <a:cubicBezTo>
                    <a:pt x="17" y="53"/>
                    <a:pt x="17" y="54"/>
                    <a:pt x="17" y="54"/>
                  </a:cubicBezTo>
                  <a:cubicBezTo>
                    <a:pt x="16" y="53"/>
                    <a:pt x="16" y="53"/>
                    <a:pt x="15" y="53"/>
                  </a:cubicBezTo>
                  <a:cubicBezTo>
                    <a:pt x="15" y="53"/>
                    <a:pt x="15" y="53"/>
                    <a:pt x="15" y="54"/>
                  </a:cubicBezTo>
                  <a:cubicBezTo>
                    <a:pt x="15" y="54"/>
                    <a:pt x="15" y="54"/>
                    <a:pt x="15" y="54"/>
                  </a:cubicBezTo>
                  <a:cubicBezTo>
                    <a:pt x="15" y="54"/>
                    <a:pt x="15" y="54"/>
                    <a:pt x="14" y="54"/>
                  </a:cubicBezTo>
                  <a:cubicBezTo>
                    <a:pt x="14" y="55"/>
                    <a:pt x="14" y="55"/>
                    <a:pt x="14" y="55"/>
                  </a:cubicBezTo>
                  <a:cubicBezTo>
                    <a:pt x="13" y="55"/>
                    <a:pt x="13" y="55"/>
                    <a:pt x="13" y="55"/>
                  </a:cubicBezTo>
                  <a:cubicBezTo>
                    <a:pt x="13" y="55"/>
                    <a:pt x="13" y="55"/>
                    <a:pt x="13" y="56"/>
                  </a:cubicBezTo>
                  <a:cubicBezTo>
                    <a:pt x="13" y="56"/>
                    <a:pt x="13" y="56"/>
                    <a:pt x="13" y="56"/>
                  </a:cubicBezTo>
                  <a:cubicBezTo>
                    <a:pt x="13" y="56"/>
                    <a:pt x="13" y="56"/>
                    <a:pt x="13" y="56"/>
                  </a:cubicBezTo>
                  <a:cubicBezTo>
                    <a:pt x="12" y="56"/>
                    <a:pt x="11" y="57"/>
                    <a:pt x="11" y="57"/>
                  </a:cubicBezTo>
                  <a:cubicBezTo>
                    <a:pt x="11" y="58"/>
                    <a:pt x="10" y="58"/>
                    <a:pt x="10" y="58"/>
                  </a:cubicBezTo>
                  <a:cubicBezTo>
                    <a:pt x="10" y="58"/>
                    <a:pt x="10" y="58"/>
                    <a:pt x="9" y="58"/>
                  </a:cubicBezTo>
                  <a:cubicBezTo>
                    <a:pt x="9" y="58"/>
                    <a:pt x="9" y="58"/>
                    <a:pt x="9" y="58"/>
                  </a:cubicBezTo>
                  <a:cubicBezTo>
                    <a:pt x="9" y="58"/>
                    <a:pt x="9" y="58"/>
                    <a:pt x="8" y="58"/>
                  </a:cubicBezTo>
                  <a:cubicBezTo>
                    <a:pt x="8" y="58"/>
                    <a:pt x="8" y="58"/>
                    <a:pt x="8" y="58"/>
                  </a:cubicBezTo>
                  <a:cubicBezTo>
                    <a:pt x="8" y="59"/>
                    <a:pt x="7" y="58"/>
                    <a:pt x="7" y="58"/>
                  </a:cubicBezTo>
                  <a:cubicBezTo>
                    <a:pt x="7" y="58"/>
                    <a:pt x="6" y="58"/>
                    <a:pt x="6" y="58"/>
                  </a:cubicBezTo>
                  <a:cubicBezTo>
                    <a:pt x="6" y="58"/>
                    <a:pt x="5" y="58"/>
                    <a:pt x="5" y="58"/>
                  </a:cubicBezTo>
                  <a:cubicBezTo>
                    <a:pt x="5" y="58"/>
                    <a:pt x="5" y="58"/>
                    <a:pt x="5" y="58"/>
                  </a:cubicBezTo>
                  <a:cubicBezTo>
                    <a:pt x="5" y="58"/>
                    <a:pt x="5" y="58"/>
                    <a:pt x="5" y="58"/>
                  </a:cubicBezTo>
                  <a:cubicBezTo>
                    <a:pt x="5" y="58"/>
                    <a:pt x="5" y="58"/>
                    <a:pt x="5" y="57"/>
                  </a:cubicBezTo>
                  <a:cubicBezTo>
                    <a:pt x="4" y="57"/>
                    <a:pt x="4" y="57"/>
                    <a:pt x="3" y="57"/>
                  </a:cubicBezTo>
                  <a:cubicBezTo>
                    <a:pt x="3" y="57"/>
                    <a:pt x="3" y="57"/>
                    <a:pt x="2" y="57"/>
                  </a:cubicBezTo>
                  <a:cubicBezTo>
                    <a:pt x="2" y="57"/>
                    <a:pt x="2" y="56"/>
                    <a:pt x="2" y="56"/>
                  </a:cubicBezTo>
                  <a:cubicBezTo>
                    <a:pt x="1" y="56"/>
                    <a:pt x="1" y="56"/>
                    <a:pt x="1" y="55"/>
                  </a:cubicBezTo>
                  <a:cubicBezTo>
                    <a:pt x="0" y="55"/>
                    <a:pt x="1" y="54"/>
                    <a:pt x="2" y="54"/>
                  </a:cubicBezTo>
                  <a:cubicBezTo>
                    <a:pt x="2" y="55"/>
                    <a:pt x="3" y="55"/>
                    <a:pt x="3" y="55"/>
                  </a:cubicBezTo>
                  <a:cubicBezTo>
                    <a:pt x="3" y="55"/>
                    <a:pt x="3" y="54"/>
                    <a:pt x="3" y="54"/>
                  </a:cubicBezTo>
                  <a:cubicBezTo>
                    <a:pt x="3" y="54"/>
                    <a:pt x="3" y="54"/>
                    <a:pt x="3" y="54"/>
                  </a:cubicBezTo>
                  <a:cubicBezTo>
                    <a:pt x="3" y="54"/>
                    <a:pt x="4" y="54"/>
                    <a:pt x="4" y="54"/>
                  </a:cubicBezTo>
                  <a:cubicBezTo>
                    <a:pt x="4" y="54"/>
                    <a:pt x="4" y="54"/>
                    <a:pt x="4" y="54"/>
                  </a:cubicBezTo>
                  <a:cubicBezTo>
                    <a:pt x="4"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3"/>
                    <a:pt x="3" y="53"/>
                    <a:pt x="3" y="53"/>
                  </a:cubicBezTo>
                  <a:cubicBezTo>
                    <a:pt x="3" y="53"/>
                    <a:pt x="3" y="53"/>
                    <a:pt x="3" y="53"/>
                  </a:cubicBezTo>
                  <a:cubicBezTo>
                    <a:pt x="3" y="53"/>
                    <a:pt x="4" y="53"/>
                    <a:pt x="4" y="53"/>
                  </a:cubicBezTo>
                  <a:cubicBezTo>
                    <a:pt x="4" y="53"/>
                    <a:pt x="4" y="52"/>
                    <a:pt x="4" y="52"/>
                  </a:cubicBezTo>
                  <a:cubicBezTo>
                    <a:pt x="4" y="52"/>
                    <a:pt x="3" y="52"/>
                    <a:pt x="3" y="52"/>
                  </a:cubicBezTo>
                  <a:cubicBezTo>
                    <a:pt x="3" y="52"/>
                    <a:pt x="3" y="52"/>
                    <a:pt x="3" y="52"/>
                  </a:cubicBezTo>
                  <a:cubicBezTo>
                    <a:pt x="4" y="52"/>
                    <a:pt x="4" y="52"/>
                    <a:pt x="4" y="52"/>
                  </a:cubicBezTo>
                  <a:cubicBezTo>
                    <a:pt x="4" y="51"/>
                    <a:pt x="4" y="51"/>
                    <a:pt x="4" y="51"/>
                  </a:cubicBezTo>
                  <a:cubicBezTo>
                    <a:pt x="4" y="51"/>
                    <a:pt x="3" y="51"/>
                    <a:pt x="3" y="51"/>
                  </a:cubicBezTo>
                  <a:cubicBezTo>
                    <a:pt x="3" y="51"/>
                    <a:pt x="3" y="51"/>
                    <a:pt x="3" y="52"/>
                  </a:cubicBezTo>
                  <a:cubicBezTo>
                    <a:pt x="2" y="51"/>
                    <a:pt x="1" y="52"/>
                    <a:pt x="1" y="52"/>
                  </a:cubicBezTo>
                  <a:cubicBezTo>
                    <a:pt x="1" y="51"/>
                    <a:pt x="1" y="51"/>
                    <a:pt x="1" y="51"/>
                  </a:cubicBezTo>
                  <a:cubicBezTo>
                    <a:pt x="1" y="51"/>
                    <a:pt x="1" y="51"/>
                    <a:pt x="1" y="51"/>
                  </a:cubicBezTo>
                  <a:cubicBezTo>
                    <a:pt x="2" y="51"/>
                    <a:pt x="2" y="51"/>
                    <a:pt x="2" y="51"/>
                  </a:cubicBezTo>
                  <a:cubicBezTo>
                    <a:pt x="2" y="51"/>
                    <a:pt x="2" y="51"/>
                    <a:pt x="2" y="51"/>
                  </a:cubicBezTo>
                  <a:cubicBezTo>
                    <a:pt x="3" y="51"/>
                    <a:pt x="3" y="51"/>
                    <a:pt x="3" y="50"/>
                  </a:cubicBezTo>
                  <a:cubicBezTo>
                    <a:pt x="3" y="50"/>
                    <a:pt x="3" y="50"/>
                    <a:pt x="2" y="50"/>
                  </a:cubicBezTo>
                  <a:cubicBezTo>
                    <a:pt x="2" y="50"/>
                    <a:pt x="2" y="50"/>
                    <a:pt x="2" y="50"/>
                  </a:cubicBezTo>
                  <a:cubicBezTo>
                    <a:pt x="2" y="50"/>
                    <a:pt x="2" y="50"/>
                    <a:pt x="2" y="50"/>
                  </a:cubicBezTo>
                  <a:cubicBezTo>
                    <a:pt x="2" y="50"/>
                    <a:pt x="2" y="50"/>
                    <a:pt x="2" y="50"/>
                  </a:cubicBezTo>
                  <a:cubicBezTo>
                    <a:pt x="2" y="50"/>
                    <a:pt x="3" y="49"/>
                    <a:pt x="3" y="49"/>
                  </a:cubicBezTo>
                  <a:cubicBezTo>
                    <a:pt x="3" y="49"/>
                    <a:pt x="3" y="49"/>
                    <a:pt x="3" y="48"/>
                  </a:cubicBezTo>
                  <a:cubicBezTo>
                    <a:pt x="4" y="48"/>
                    <a:pt x="4" y="48"/>
                    <a:pt x="4" y="48"/>
                  </a:cubicBezTo>
                  <a:cubicBezTo>
                    <a:pt x="4" y="48"/>
                    <a:pt x="4" y="48"/>
                    <a:pt x="4" y="48"/>
                  </a:cubicBezTo>
                  <a:cubicBezTo>
                    <a:pt x="4" y="48"/>
                    <a:pt x="4" y="48"/>
                    <a:pt x="4" y="49"/>
                  </a:cubicBezTo>
                  <a:cubicBezTo>
                    <a:pt x="4" y="49"/>
                    <a:pt x="4" y="49"/>
                    <a:pt x="5" y="49"/>
                  </a:cubicBezTo>
                  <a:cubicBezTo>
                    <a:pt x="5" y="48"/>
                    <a:pt x="5" y="48"/>
                    <a:pt x="5" y="47"/>
                  </a:cubicBezTo>
                  <a:cubicBezTo>
                    <a:pt x="6" y="47"/>
                    <a:pt x="6" y="47"/>
                    <a:pt x="6" y="47"/>
                  </a:cubicBezTo>
                  <a:cubicBezTo>
                    <a:pt x="7" y="47"/>
                    <a:pt x="7" y="47"/>
                    <a:pt x="7" y="47"/>
                  </a:cubicBezTo>
                  <a:cubicBezTo>
                    <a:pt x="6" y="47"/>
                    <a:pt x="5" y="47"/>
                    <a:pt x="5" y="47"/>
                  </a:cubicBezTo>
                  <a:cubicBezTo>
                    <a:pt x="5" y="47"/>
                    <a:pt x="5" y="47"/>
                    <a:pt x="4" y="47"/>
                  </a:cubicBezTo>
                  <a:cubicBezTo>
                    <a:pt x="4" y="47"/>
                    <a:pt x="4" y="47"/>
                    <a:pt x="3" y="47"/>
                  </a:cubicBezTo>
                  <a:cubicBezTo>
                    <a:pt x="3" y="47"/>
                    <a:pt x="3" y="48"/>
                    <a:pt x="3" y="48"/>
                  </a:cubicBezTo>
                  <a:cubicBezTo>
                    <a:pt x="3" y="48"/>
                    <a:pt x="2" y="48"/>
                    <a:pt x="2" y="48"/>
                  </a:cubicBezTo>
                  <a:cubicBezTo>
                    <a:pt x="2" y="48"/>
                    <a:pt x="2" y="49"/>
                    <a:pt x="2" y="49"/>
                  </a:cubicBezTo>
                  <a:cubicBezTo>
                    <a:pt x="2" y="49"/>
                    <a:pt x="2" y="49"/>
                    <a:pt x="2" y="49"/>
                  </a:cubicBezTo>
                  <a:cubicBezTo>
                    <a:pt x="2" y="49"/>
                    <a:pt x="2" y="48"/>
                    <a:pt x="2" y="48"/>
                  </a:cubicBezTo>
                  <a:cubicBezTo>
                    <a:pt x="1" y="48"/>
                    <a:pt x="1" y="48"/>
                    <a:pt x="1" y="48"/>
                  </a:cubicBezTo>
                  <a:cubicBezTo>
                    <a:pt x="2" y="47"/>
                    <a:pt x="2" y="47"/>
                    <a:pt x="2" y="46"/>
                  </a:cubicBezTo>
                  <a:cubicBezTo>
                    <a:pt x="1" y="46"/>
                    <a:pt x="1" y="46"/>
                    <a:pt x="0" y="46"/>
                  </a:cubicBezTo>
                  <a:cubicBezTo>
                    <a:pt x="0" y="46"/>
                    <a:pt x="0" y="46"/>
                    <a:pt x="0" y="45"/>
                  </a:cubicBezTo>
                  <a:cubicBezTo>
                    <a:pt x="0" y="45"/>
                    <a:pt x="0" y="45"/>
                    <a:pt x="0" y="45"/>
                  </a:cubicBezTo>
                  <a:cubicBezTo>
                    <a:pt x="0" y="45"/>
                    <a:pt x="0" y="45"/>
                    <a:pt x="0" y="45"/>
                  </a:cubicBezTo>
                  <a:cubicBezTo>
                    <a:pt x="0" y="45"/>
                    <a:pt x="1" y="45"/>
                    <a:pt x="1" y="45"/>
                  </a:cubicBezTo>
                  <a:cubicBezTo>
                    <a:pt x="1" y="45"/>
                    <a:pt x="1" y="45"/>
                    <a:pt x="1" y="45"/>
                  </a:cubicBezTo>
                  <a:cubicBezTo>
                    <a:pt x="0" y="45"/>
                    <a:pt x="0" y="45"/>
                    <a:pt x="0" y="45"/>
                  </a:cubicBezTo>
                  <a:cubicBezTo>
                    <a:pt x="0" y="45"/>
                    <a:pt x="0" y="45"/>
                    <a:pt x="0" y="45"/>
                  </a:cubicBezTo>
                  <a:cubicBezTo>
                    <a:pt x="0" y="45"/>
                    <a:pt x="0" y="45"/>
                    <a:pt x="1" y="45"/>
                  </a:cubicBezTo>
                  <a:cubicBezTo>
                    <a:pt x="1" y="45"/>
                    <a:pt x="2" y="44"/>
                    <a:pt x="2" y="44"/>
                  </a:cubicBezTo>
                  <a:cubicBezTo>
                    <a:pt x="3" y="44"/>
                    <a:pt x="4" y="44"/>
                    <a:pt x="5" y="44"/>
                  </a:cubicBezTo>
                  <a:cubicBezTo>
                    <a:pt x="5" y="44"/>
                    <a:pt x="5" y="44"/>
                    <a:pt x="5" y="44"/>
                  </a:cubicBezTo>
                  <a:cubicBezTo>
                    <a:pt x="5" y="44"/>
                    <a:pt x="5" y="44"/>
                    <a:pt x="6" y="44"/>
                  </a:cubicBezTo>
                  <a:cubicBezTo>
                    <a:pt x="6" y="45"/>
                    <a:pt x="6" y="45"/>
                    <a:pt x="6" y="45"/>
                  </a:cubicBezTo>
                  <a:cubicBezTo>
                    <a:pt x="6" y="45"/>
                    <a:pt x="6" y="45"/>
                    <a:pt x="6" y="45"/>
                  </a:cubicBezTo>
                  <a:cubicBezTo>
                    <a:pt x="6" y="45"/>
                    <a:pt x="7" y="45"/>
                    <a:pt x="7" y="45"/>
                  </a:cubicBezTo>
                  <a:cubicBezTo>
                    <a:pt x="7" y="45"/>
                    <a:pt x="7" y="45"/>
                    <a:pt x="7" y="44"/>
                  </a:cubicBezTo>
                  <a:cubicBezTo>
                    <a:pt x="7" y="44"/>
                    <a:pt x="7" y="44"/>
                    <a:pt x="7" y="44"/>
                  </a:cubicBezTo>
                  <a:cubicBezTo>
                    <a:pt x="7" y="44"/>
                    <a:pt x="8" y="44"/>
                    <a:pt x="8" y="44"/>
                  </a:cubicBezTo>
                  <a:cubicBezTo>
                    <a:pt x="8" y="44"/>
                    <a:pt x="8" y="44"/>
                    <a:pt x="8" y="43"/>
                  </a:cubicBezTo>
                  <a:cubicBezTo>
                    <a:pt x="8" y="43"/>
                    <a:pt x="8" y="43"/>
                    <a:pt x="8" y="43"/>
                  </a:cubicBezTo>
                  <a:cubicBezTo>
                    <a:pt x="8" y="43"/>
                    <a:pt x="8" y="43"/>
                    <a:pt x="8" y="43"/>
                  </a:cubicBezTo>
                  <a:cubicBezTo>
                    <a:pt x="8" y="43"/>
                    <a:pt x="8" y="43"/>
                    <a:pt x="8" y="42"/>
                  </a:cubicBezTo>
                  <a:cubicBezTo>
                    <a:pt x="8" y="42"/>
                    <a:pt x="7" y="42"/>
                    <a:pt x="7" y="43"/>
                  </a:cubicBezTo>
                  <a:cubicBezTo>
                    <a:pt x="7" y="43"/>
                    <a:pt x="7" y="43"/>
                    <a:pt x="7" y="44"/>
                  </a:cubicBezTo>
                  <a:cubicBezTo>
                    <a:pt x="7" y="44"/>
                    <a:pt x="7" y="44"/>
                    <a:pt x="7" y="44"/>
                  </a:cubicBezTo>
                  <a:cubicBezTo>
                    <a:pt x="7" y="43"/>
                    <a:pt x="7" y="43"/>
                    <a:pt x="7" y="43"/>
                  </a:cubicBezTo>
                  <a:cubicBezTo>
                    <a:pt x="7" y="43"/>
                    <a:pt x="7" y="43"/>
                    <a:pt x="6" y="43"/>
                  </a:cubicBezTo>
                  <a:cubicBezTo>
                    <a:pt x="6" y="44"/>
                    <a:pt x="6" y="43"/>
                    <a:pt x="5" y="43"/>
                  </a:cubicBezTo>
                  <a:cubicBezTo>
                    <a:pt x="5" y="43"/>
                    <a:pt x="5" y="43"/>
                    <a:pt x="5" y="43"/>
                  </a:cubicBezTo>
                  <a:cubicBezTo>
                    <a:pt x="5" y="43"/>
                    <a:pt x="5" y="43"/>
                    <a:pt x="5" y="43"/>
                  </a:cubicBezTo>
                  <a:cubicBezTo>
                    <a:pt x="5" y="43"/>
                    <a:pt x="5" y="43"/>
                    <a:pt x="5" y="43"/>
                  </a:cubicBezTo>
                  <a:cubicBezTo>
                    <a:pt x="5" y="43"/>
                    <a:pt x="5" y="43"/>
                    <a:pt x="5" y="43"/>
                  </a:cubicBezTo>
                  <a:cubicBezTo>
                    <a:pt x="5" y="43"/>
                    <a:pt x="4" y="43"/>
                    <a:pt x="4" y="43"/>
                  </a:cubicBezTo>
                  <a:cubicBezTo>
                    <a:pt x="4" y="44"/>
                    <a:pt x="4" y="44"/>
                    <a:pt x="3" y="44"/>
                  </a:cubicBezTo>
                  <a:cubicBezTo>
                    <a:pt x="3" y="43"/>
                    <a:pt x="1" y="44"/>
                    <a:pt x="0" y="44"/>
                  </a:cubicBezTo>
                  <a:cubicBezTo>
                    <a:pt x="0" y="44"/>
                    <a:pt x="0" y="44"/>
                    <a:pt x="0" y="43"/>
                  </a:cubicBezTo>
                  <a:cubicBezTo>
                    <a:pt x="0" y="43"/>
                    <a:pt x="1" y="43"/>
                    <a:pt x="1" y="43"/>
                  </a:cubicBezTo>
                  <a:cubicBezTo>
                    <a:pt x="1" y="43"/>
                    <a:pt x="1" y="43"/>
                    <a:pt x="1" y="43"/>
                  </a:cubicBezTo>
                  <a:cubicBezTo>
                    <a:pt x="1" y="43"/>
                    <a:pt x="1" y="43"/>
                    <a:pt x="2" y="43"/>
                  </a:cubicBezTo>
                  <a:cubicBezTo>
                    <a:pt x="2" y="43"/>
                    <a:pt x="2" y="43"/>
                    <a:pt x="2" y="43"/>
                  </a:cubicBezTo>
                  <a:cubicBezTo>
                    <a:pt x="2" y="42"/>
                    <a:pt x="2" y="42"/>
                    <a:pt x="2" y="42"/>
                  </a:cubicBezTo>
                  <a:cubicBezTo>
                    <a:pt x="1" y="42"/>
                    <a:pt x="1" y="42"/>
                    <a:pt x="1" y="42"/>
                  </a:cubicBezTo>
                  <a:cubicBezTo>
                    <a:pt x="1" y="42"/>
                    <a:pt x="1" y="42"/>
                    <a:pt x="1" y="42"/>
                  </a:cubicBezTo>
                  <a:cubicBezTo>
                    <a:pt x="1" y="42"/>
                    <a:pt x="1" y="42"/>
                    <a:pt x="1" y="42"/>
                  </a:cubicBezTo>
                  <a:cubicBezTo>
                    <a:pt x="1" y="42"/>
                    <a:pt x="1" y="42"/>
                    <a:pt x="0" y="41"/>
                  </a:cubicBezTo>
                  <a:cubicBezTo>
                    <a:pt x="0" y="41"/>
                    <a:pt x="0" y="41"/>
                    <a:pt x="0" y="41"/>
                  </a:cubicBezTo>
                  <a:cubicBezTo>
                    <a:pt x="0" y="41"/>
                    <a:pt x="0" y="41"/>
                    <a:pt x="0" y="41"/>
                  </a:cubicBezTo>
                  <a:cubicBezTo>
                    <a:pt x="0" y="41"/>
                    <a:pt x="0" y="41"/>
                    <a:pt x="1" y="41"/>
                  </a:cubicBezTo>
                  <a:cubicBezTo>
                    <a:pt x="1" y="41"/>
                    <a:pt x="2" y="41"/>
                    <a:pt x="2" y="41"/>
                  </a:cubicBezTo>
                  <a:cubicBezTo>
                    <a:pt x="2" y="41"/>
                    <a:pt x="2" y="41"/>
                    <a:pt x="3" y="41"/>
                  </a:cubicBezTo>
                  <a:cubicBezTo>
                    <a:pt x="3" y="41"/>
                    <a:pt x="3" y="41"/>
                    <a:pt x="3" y="41"/>
                  </a:cubicBezTo>
                  <a:cubicBezTo>
                    <a:pt x="4" y="41"/>
                    <a:pt x="4" y="41"/>
                    <a:pt x="4" y="41"/>
                  </a:cubicBezTo>
                  <a:cubicBezTo>
                    <a:pt x="4" y="41"/>
                    <a:pt x="4" y="41"/>
                    <a:pt x="5" y="41"/>
                  </a:cubicBezTo>
                  <a:cubicBezTo>
                    <a:pt x="5" y="41"/>
                    <a:pt x="5" y="41"/>
                    <a:pt x="5" y="41"/>
                  </a:cubicBezTo>
                  <a:cubicBezTo>
                    <a:pt x="5" y="41"/>
                    <a:pt x="5" y="40"/>
                    <a:pt x="5" y="40"/>
                  </a:cubicBezTo>
                  <a:cubicBezTo>
                    <a:pt x="4" y="40"/>
                    <a:pt x="3" y="40"/>
                    <a:pt x="2" y="40"/>
                  </a:cubicBezTo>
                  <a:cubicBezTo>
                    <a:pt x="2" y="40"/>
                    <a:pt x="1" y="40"/>
                    <a:pt x="1" y="40"/>
                  </a:cubicBezTo>
                  <a:cubicBezTo>
                    <a:pt x="1" y="40"/>
                    <a:pt x="1" y="40"/>
                    <a:pt x="1" y="40"/>
                  </a:cubicBezTo>
                  <a:cubicBezTo>
                    <a:pt x="2" y="40"/>
                    <a:pt x="2" y="40"/>
                    <a:pt x="2" y="40"/>
                  </a:cubicBezTo>
                  <a:cubicBezTo>
                    <a:pt x="2" y="40"/>
                    <a:pt x="2" y="39"/>
                    <a:pt x="2" y="39"/>
                  </a:cubicBezTo>
                  <a:cubicBezTo>
                    <a:pt x="2" y="40"/>
                    <a:pt x="3" y="40"/>
                    <a:pt x="4" y="40"/>
                  </a:cubicBezTo>
                  <a:cubicBezTo>
                    <a:pt x="4" y="40"/>
                    <a:pt x="4" y="39"/>
                    <a:pt x="4" y="39"/>
                  </a:cubicBezTo>
                  <a:cubicBezTo>
                    <a:pt x="4" y="39"/>
                    <a:pt x="3" y="39"/>
                    <a:pt x="3" y="39"/>
                  </a:cubicBezTo>
                  <a:cubicBezTo>
                    <a:pt x="3" y="39"/>
                    <a:pt x="4" y="39"/>
                    <a:pt x="4" y="38"/>
                  </a:cubicBezTo>
                  <a:cubicBezTo>
                    <a:pt x="4" y="38"/>
                    <a:pt x="4" y="38"/>
                    <a:pt x="4" y="39"/>
                  </a:cubicBezTo>
                  <a:cubicBezTo>
                    <a:pt x="4" y="39"/>
                    <a:pt x="4" y="39"/>
                    <a:pt x="5" y="39"/>
                  </a:cubicBezTo>
                  <a:cubicBezTo>
                    <a:pt x="5" y="39"/>
                    <a:pt x="5" y="39"/>
                    <a:pt x="5" y="38"/>
                  </a:cubicBezTo>
                  <a:cubicBezTo>
                    <a:pt x="5" y="38"/>
                    <a:pt x="5" y="38"/>
                    <a:pt x="5" y="38"/>
                  </a:cubicBezTo>
                  <a:cubicBezTo>
                    <a:pt x="5" y="38"/>
                    <a:pt x="5" y="38"/>
                    <a:pt x="5" y="38"/>
                  </a:cubicBezTo>
                  <a:cubicBezTo>
                    <a:pt x="5" y="38"/>
                    <a:pt x="5" y="38"/>
                    <a:pt x="5" y="38"/>
                  </a:cubicBezTo>
                  <a:cubicBezTo>
                    <a:pt x="6" y="38"/>
                    <a:pt x="6" y="38"/>
                    <a:pt x="6" y="39"/>
                  </a:cubicBezTo>
                  <a:cubicBezTo>
                    <a:pt x="6" y="39"/>
                    <a:pt x="6" y="39"/>
                    <a:pt x="6" y="39"/>
                  </a:cubicBezTo>
                  <a:cubicBezTo>
                    <a:pt x="6" y="39"/>
                    <a:pt x="6" y="39"/>
                    <a:pt x="6" y="39"/>
                  </a:cubicBezTo>
                  <a:cubicBezTo>
                    <a:pt x="6" y="39"/>
                    <a:pt x="6" y="39"/>
                    <a:pt x="6" y="40"/>
                  </a:cubicBezTo>
                  <a:cubicBezTo>
                    <a:pt x="6" y="40"/>
                    <a:pt x="7" y="40"/>
                    <a:pt x="7" y="40"/>
                  </a:cubicBezTo>
                  <a:cubicBezTo>
                    <a:pt x="7" y="39"/>
                    <a:pt x="7" y="39"/>
                    <a:pt x="7" y="39"/>
                  </a:cubicBezTo>
                  <a:cubicBezTo>
                    <a:pt x="7" y="39"/>
                    <a:pt x="7" y="39"/>
                    <a:pt x="7" y="39"/>
                  </a:cubicBezTo>
                  <a:cubicBezTo>
                    <a:pt x="7" y="39"/>
                    <a:pt x="7" y="39"/>
                    <a:pt x="8" y="39"/>
                  </a:cubicBezTo>
                  <a:cubicBezTo>
                    <a:pt x="8" y="39"/>
                    <a:pt x="8" y="39"/>
                    <a:pt x="8" y="39"/>
                  </a:cubicBezTo>
                  <a:cubicBezTo>
                    <a:pt x="8" y="39"/>
                    <a:pt x="8" y="38"/>
                    <a:pt x="8" y="38"/>
                  </a:cubicBezTo>
                  <a:cubicBezTo>
                    <a:pt x="7" y="38"/>
                    <a:pt x="6" y="38"/>
                    <a:pt x="6" y="38"/>
                  </a:cubicBezTo>
                  <a:cubicBezTo>
                    <a:pt x="6" y="38"/>
                    <a:pt x="6" y="38"/>
                    <a:pt x="6" y="38"/>
                  </a:cubicBezTo>
                  <a:cubicBezTo>
                    <a:pt x="6" y="38"/>
                    <a:pt x="6" y="38"/>
                    <a:pt x="6" y="38"/>
                  </a:cubicBezTo>
                  <a:cubicBezTo>
                    <a:pt x="6" y="38"/>
                    <a:pt x="5" y="37"/>
                    <a:pt x="5" y="37"/>
                  </a:cubicBezTo>
                  <a:cubicBezTo>
                    <a:pt x="5" y="37"/>
                    <a:pt x="5" y="37"/>
                    <a:pt x="5" y="37"/>
                  </a:cubicBezTo>
                  <a:cubicBezTo>
                    <a:pt x="5" y="37"/>
                    <a:pt x="7" y="37"/>
                    <a:pt x="7" y="37"/>
                  </a:cubicBezTo>
                  <a:cubicBezTo>
                    <a:pt x="7" y="37"/>
                    <a:pt x="7" y="38"/>
                    <a:pt x="8" y="38"/>
                  </a:cubicBezTo>
                  <a:cubicBezTo>
                    <a:pt x="8" y="38"/>
                    <a:pt x="9" y="38"/>
                    <a:pt x="9" y="37"/>
                  </a:cubicBezTo>
                  <a:cubicBezTo>
                    <a:pt x="9" y="37"/>
                    <a:pt x="9" y="37"/>
                    <a:pt x="9" y="37"/>
                  </a:cubicBezTo>
                  <a:cubicBezTo>
                    <a:pt x="9" y="37"/>
                    <a:pt x="9" y="37"/>
                    <a:pt x="9" y="37"/>
                  </a:cubicBezTo>
                  <a:cubicBezTo>
                    <a:pt x="9" y="37"/>
                    <a:pt x="9" y="37"/>
                    <a:pt x="9" y="37"/>
                  </a:cubicBezTo>
                  <a:cubicBezTo>
                    <a:pt x="9" y="37"/>
                    <a:pt x="10" y="37"/>
                    <a:pt x="10" y="37"/>
                  </a:cubicBezTo>
                  <a:cubicBezTo>
                    <a:pt x="10" y="37"/>
                    <a:pt x="10" y="37"/>
                    <a:pt x="10" y="36"/>
                  </a:cubicBezTo>
                  <a:cubicBezTo>
                    <a:pt x="11" y="36"/>
                    <a:pt x="11" y="37"/>
                    <a:pt x="12" y="37"/>
                  </a:cubicBezTo>
                  <a:cubicBezTo>
                    <a:pt x="12" y="37"/>
                    <a:pt x="12" y="37"/>
                    <a:pt x="12" y="36"/>
                  </a:cubicBezTo>
                  <a:cubicBezTo>
                    <a:pt x="12" y="36"/>
                    <a:pt x="12" y="36"/>
                    <a:pt x="11" y="36"/>
                  </a:cubicBezTo>
                  <a:cubicBezTo>
                    <a:pt x="12" y="36"/>
                    <a:pt x="12" y="36"/>
                    <a:pt x="12" y="36"/>
                  </a:cubicBezTo>
                  <a:cubicBezTo>
                    <a:pt x="12" y="36"/>
                    <a:pt x="12" y="35"/>
                    <a:pt x="12" y="35"/>
                  </a:cubicBezTo>
                  <a:cubicBezTo>
                    <a:pt x="12" y="35"/>
                    <a:pt x="12" y="35"/>
                    <a:pt x="12" y="35"/>
                  </a:cubicBezTo>
                  <a:cubicBezTo>
                    <a:pt x="12" y="35"/>
                    <a:pt x="12" y="35"/>
                    <a:pt x="12" y="35"/>
                  </a:cubicBezTo>
                  <a:cubicBezTo>
                    <a:pt x="12" y="35"/>
                    <a:pt x="12" y="35"/>
                    <a:pt x="12" y="35"/>
                  </a:cubicBezTo>
                  <a:cubicBezTo>
                    <a:pt x="12" y="35"/>
                    <a:pt x="13" y="35"/>
                    <a:pt x="13" y="35"/>
                  </a:cubicBezTo>
                  <a:cubicBezTo>
                    <a:pt x="13" y="34"/>
                    <a:pt x="13" y="34"/>
                    <a:pt x="13" y="34"/>
                  </a:cubicBezTo>
                  <a:cubicBezTo>
                    <a:pt x="13" y="34"/>
                    <a:pt x="13" y="34"/>
                    <a:pt x="12" y="34"/>
                  </a:cubicBezTo>
                  <a:cubicBezTo>
                    <a:pt x="12" y="34"/>
                    <a:pt x="12" y="34"/>
                    <a:pt x="12" y="34"/>
                  </a:cubicBezTo>
                  <a:cubicBezTo>
                    <a:pt x="13" y="34"/>
                    <a:pt x="13" y="33"/>
                    <a:pt x="13" y="34"/>
                  </a:cubicBezTo>
                  <a:cubicBezTo>
                    <a:pt x="13" y="34"/>
                    <a:pt x="13" y="34"/>
                    <a:pt x="14" y="34"/>
                  </a:cubicBezTo>
                  <a:cubicBezTo>
                    <a:pt x="13" y="34"/>
                    <a:pt x="13" y="34"/>
                    <a:pt x="13" y="34"/>
                  </a:cubicBezTo>
                  <a:cubicBezTo>
                    <a:pt x="14" y="34"/>
                    <a:pt x="15" y="34"/>
                    <a:pt x="15" y="34"/>
                  </a:cubicBezTo>
                  <a:cubicBezTo>
                    <a:pt x="15" y="34"/>
                    <a:pt x="15" y="33"/>
                    <a:pt x="15" y="33"/>
                  </a:cubicBezTo>
                  <a:cubicBezTo>
                    <a:pt x="15" y="33"/>
                    <a:pt x="16" y="33"/>
                    <a:pt x="16" y="33"/>
                  </a:cubicBezTo>
                  <a:cubicBezTo>
                    <a:pt x="16" y="33"/>
                    <a:pt x="16" y="33"/>
                    <a:pt x="16" y="33"/>
                  </a:cubicBezTo>
                  <a:cubicBezTo>
                    <a:pt x="16" y="34"/>
                    <a:pt x="16" y="34"/>
                    <a:pt x="16" y="34"/>
                  </a:cubicBezTo>
                  <a:cubicBezTo>
                    <a:pt x="17" y="34"/>
                    <a:pt x="17" y="34"/>
                    <a:pt x="18" y="34"/>
                  </a:cubicBezTo>
                  <a:cubicBezTo>
                    <a:pt x="18" y="34"/>
                    <a:pt x="18" y="34"/>
                    <a:pt x="18" y="33"/>
                  </a:cubicBezTo>
                  <a:cubicBezTo>
                    <a:pt x="18" y="33"/>
                    <a:pt x="18" y="33"/>
                    <a:pt x="18" y="33"/>
                  </a:cubicBezTo>
                  <a:cubicBezTo>
                    <a:pt x="18" y="34"/>
                    <a:pt x="19" y="33"/>
                    <a:pt x="20" y="33"/>
                  </a:cubicBezTo>
                  <a:cubicBezTo>
                    <a:pt x="20" y="33"/>
                    <a:pt x="20" y="33"/>
                    <a:pt x="20" y="32"/>
                  </a:cubicBezTo>
                  <a:cubicBezTo>
                    <a:pt x="21" y="32"/>
                    <a:pt x="21" y="32"/>
                    <a:pt x="22" y="32"/>
                  </a:cubicBezTo>
                  <a:cubicBezTo>
                    <a:pt x="22" y="32"/>
                    <a:pt x="22" y="31"/>
                    <a:pt x="22" y="31"/>
                  </a:cubicBezTo>
                  <a:cubicBezTo>
                    <a:pt x="22" y="31"/>
                    <a:pt x="22" y="31"/>
                    <a:pt x="22" y="31"/>
                  </a:cubicBezTo>
                  <a:cubicBezTo>
                    <a:pt x="22" y="31"/>
                    <a:pt x="22" y="31"/>
                    <a:pt x="22" y="31"/>
                  </a:cubicBezTo>
                  <a:cubicBezTo>
                    <a:pt x="22" y="31"/>
                    <a:pt x="22" y="31"/>
                    <a:pt x="22" y="30"/>
                  </a:cubicBezTo>
                  <a:cubicBezTo>
                    <a:pt x="22" y="30"/>
                    <a:pt x="22" y="30"/>
                    <a:pt x="22" y="30"/>
                  </a:cubicBezTo>
                  <a:cubicBezTo>
                    <a:pt x="22" y="30"/>
                    <a:pt x="22" y="30"/>
                    <a:pt x="22" y="30"/>
                  </a:cubicBezTo>
                  <a:cubicBezTo>
                    <a:pt x="22" y="30"/>
                    <a:pt x="22" y="30"/>
                    <a:pt x="22" y="30"/>
                  </a:cubicBezTo>
                  <a:cubicBezTo>
                    <a:pt x="22" y="30"/>
                    <a:pt x="22" y="30"/>
                    <a:pt x="22" y="30"/>
                  </a:cubicBezTo>
                  <a:cubicBezTo>
                    <a:pt x="20" y="30"/>
                    <a:pt x="20" y="31"/>
                    <a:pt x="19" y="31"/>
                  </a:cubicBezTo>
                  <a:cubicBezTo>
                    <a:pt x="19" y="31"/>
                    <a:pt x="19" y="31"/>
                    <a:pt x="19" y="32"/>
                  </a:cubicBezTo>
                  <a:cubicBezTo>
                    <a:pt x="19" y="32"/>
                    <a:pt x="20" y="32"/>
                    <a:pt x="20" y="32"/>
                  </a:cubicBezTo>
                  <a:cubicBezTo>
                    <a:pt x="20" y="32"/>
                    <a:pt x="20" y="32"/>
                    <a:pt x="20" y="32"/>
                  </a:cubicBezTo>
                  <a:cubicBezTo>
                    <a:pt x="20" y="32"/>
                    <a:pt x="20" y="32"/>
                    <a:pt x="20" y="32"/>
                  </a:cubicBezTo>
                  <a:cubicBezTo>
                    <a:pt x="20" y="32"/>
                    <a:pt x="20" y="32"/>
                    <a:pt x="20" y="32"/>
                  </a:cubicBezTo>
                  <a:cubicBezTo>
                    <a:pt x="20" y="32"/>
                    <a:pt x="19" y="32"/>
                    <a:pt x="19" y="32"/>
                  </a:cubicBezTo>
                  <a:cubicBezTo>
                    <a:pt x="19" y="32"/>
                    <a:pt x="19" y="32"/>
                    <a:pt x="19" y="32"/>
                  </a:cubicBezTo>
                  <a:cubicBezTo>
                    <a:pt x="18" y="33"/>
                    <a:pt x="17" y="33"/>
                    <a:pt x="17" y="33"/>
                  </a:cubicBezTo>
                  <a:cubicBezTo>
                    <a:pt x="17" y="33"/>
                    <a:pt x="17" y="33"/>
                    <a:pt x="17" y="33"/>
                  </a:cubicBezTo>
                  <a:cubicBezTo>
                    <a:pt x="17" y="32"/>
                    <a:pt x="17" y="32"/>
                    <a:pt x="17" y="32"/>
                  </a:cubicBezTo>
                  <a:cubicBezTo>
                    <a:pt x="17" y="32"/>
                    <a:pt x="17" y="32"/>
                    <a:pt x="17" y="32"/>
                  </a:cubicBezTo>
                  <a:cubicBezTo>
                    <a:pt x="17" y="32"/>
                    <a:pt x="17" y="32"/>
                    <a:pt x="16" y="32"/>
                  </a:cubicBezTo>
                  <a:cubicBezTo>
                    <a:pt x="16" y="32"/>
                    <a:pt x="16" y="32"/>
                    <a:pt x="16" y="32"/>
                  </a:cubicBezTo>
                  <a:cubicBezTo>
                    <a:pt x="16" y="32"/>
                    <a:pt x="16" y="32"/>
                    <a:pt x="16" y="32"/>
                  </a:cubicBezTo>
                  <a:cubicBezTo>
                    <a:pt x="17" y="31"/>
                    <a:pt x="17" y="32"/>
                    <a:pt x="18" y="31"/>
                  </a:cubicBezTo>
                  <a:cubicBezTo>
                    <a:pt x="18" y="31"/>
                    <a:pt x="18" y="31"/>
                    <a:pt x="18" y="31"/>
                  </a:cubicBezTo>
                  <a:cubicBezTo>
                    <a:pt x="18" y="31"/>
                    <a:pt x="17" y="31"/>
                    <a:pt x="17" y="31"/>
                  </a:cubicBezTo>
                  <a:cubicBezTo>
                    <a:pt x="17" y="30"/>
                    <a:pt x="18" y="30"/>
                    <a:pt x="18" y="30"/>
                  </a:cubicBezTo>
                  <a:cubicBezTo>
                    <a:pt x="18" y="30"/>
                    <a:pt x="18" y="30"/>
                    <a:pt x="18" y="30"/>
                  </a:cubicBezTo>
                  <a:cubicBezTo>
                    <a:pt x="18" y="30"/>
                    <a:pt x="18" y="30"/>
                    <a:pt x="18" y="30"/>
                  </a:cubicBezTo>
                  <a:cubicBezTo>
                    <a:pt x="18" y="30"/>
                    <a:pt x="18" y="30"/>
                    <a:pt x="18" y="29"/>
                  </a:cubicBezTo>
                  <a:cubicBezTo>
                    <a:pt x="19" y="29"/>
                    <a:pt x="19" y="29"/>
                    <a:pt x="19" y="29"/>
                  </a:cubicBezTo>
                  <a:cubicBezTo>
                    <a:pt x="19" y="29"/>
                    <a:pt x="19" y="29"/>
                    <a:pt x="20" y="29"/>
                  </a:cubicBezTo>
                  <a:cubicBezTo>
                    <a:pt x="20" y="29"/>
                    <a:pt x="20" y="29"/>
                    <a:pt x="20" y="29"/>
                  </a:cubicBezTo>
                  <a:cubicBezTo>
                    <a:pt x="20" y="29"/>
                    <a:pt x="20" y="29"/>
                    <a:pt x="20" y="29"/>
                  </a:cubicBezTo>
                  <a:cubicBezTo>
                    <a:pt x="21" y="28"/>
                    <a:pt x="20" y="28"/>
                    <a:pt x="20" y="28"/>
                  </a:cubicBezTo>
                  <a:cubicBezTo>
                    <a:pt x="21" y="29"/>
                    <a:pt x="21" y="29"/>
                    <a:pt x="21" y="29"/>
                  </a:cubicBezTo>
                  <a:cubicBezTo>
                    <a:pt x="22" y="29"/>
                    <a:pt x="22" y="29"/>
                    <a:pt x="23" y="29"/>
                  </a:cubicBezTo>
                  <a:cubicBezTo>
                    <a:pt x="23" y="29"/>
                    <a:pt x="23" y="28"/>
                    <a:pt x="23" y="28"/>
                  </a:cubicBezTo>
                  <a:cubicBezTo>
                    <a:pt x="23" y="28"/>
                    <a:pt x="23" y="28"/>
                    <a:pt x="23" y="28"/>
                  </a:cubicBezTo>
                  <a:cubicBezTo>
                    <a:pt x="23" y="28"/>
                    <a:pt x="22" y="28"/>
                    <a:pt x="22" y="28"/>
                  </a:cubicBezTo>
                  <a:cubicBezTo>
                    <a:pt x="22" y="28"/>
                    <a:pt x="22" y="28"/>
                    <a:pt x="22" y="28"/>
                  </a:cubicBezTo>
                  <a:cubicBezTo>
                    <a:pt x="22" y="28"/>
                    <a:pt x="22" y="28"/>
                    <a:pt x="22" y="28"/>
                  </a:cubicBezTo>
                  <a:cubicBezTo>
                    <a:pt x="23" y="27"/>
                    <a:pt x="23" y="27"/>
                    <a:pt x="23" y="27"/>
                  </a:cubicBezTo>
                  <a:cubicBezTo>
                    <a:pt x="23" y="27"/>
                    <a:pt x="23" y="27"/>
                    <a:pt x="24" y="27"/>
                  </a:cubicBezTo>
                  <a:cubicBezTo>
                    <a:pt x="24" y="26"/>
                    <a:pt x="25" y="27"/>
                    <a:pt x="25" y="27"/>
                  </a:cubicBezTo>
                  <a:cubicBezTo>
                    <a:pt x="25" y="27"/>
                    <a:pt x="25" y="26"/>
                    <a:pt x="25" y="26"/>
                  </a:cubicBezTo>
                  <a:cubicBezTo>
                    <a:pt x="25" y="26"/>
                    <a:pt x="25" y="26"/>
                    <a:pt x="25" y="26"/>
                  </a:cubicBezTo>
                  <a:cubicBezTo>
                    <a:pt x="25" y="26"/>
                    <a:pt x="25" y="26"/>
                    <a:pt x="25" y="26"/>
                  </a:cubicBezTo>
                  <a:cubicBezTo>
                    <a:pt x="26" y="26"/>
                    <a:pt x="27" y="26"/>
                    <a:pt x="27" y="25"/>
                  </a:cubicBezTo>
                  <a:cubicBezTo>
                    <a:pt x="26" y="25"/>
                    <a:pt x="26" y="25"/>
                    <a:pt x="26" y="25"/>
                  </a:cubicBezTo>
                  <a:cubicBezTo>
                    <a:pt x="25" y="25"/>
                    <a:pt x="25" y="25"/>
                    <a:pt x="25" y="25"/>
                  </a:cubicBezTo>
                  <a:cubicBezTo>
                    <a:pt x="25" y="25"/>
                    <a:pt x="25" y="25"/>
                    <a:pt x="26" y="25"/>
                  </a:cubicBezTo>
                  <a:cubicBezTo>
                    <a:pt x="26" y="25"/>
                    <a:pt x="26" y="25"/>
                    <a:pt x="26" y="24"/>
                  </a:cubicBezTo>
                  <a:cubicBezTo>
                    <a:pt x="26" y="24"/>
                    <a:pt x="26" y="24"/>
                    <a:pt x="26" y="24"/>
                  </a:cubicBezTo>
                  <a:cubicBezTo>
                    <a:pt x="26" y="24"/>
                    <a:pt x="26" y="24"/>
                    <a:pt x="26" y="24"/>
                  </a:cubicBezTo>
                  <a:cubicBezTo>
                    <a:pt x="26" y="24"/>
                    <a:pt x="26" y="24"/>
                    <a:pt x="26" y="24"/>
                  </a:cubicBezTo>
                  <a:cubicBezTo>
                    <a:pt x="26" y="24"/>
                    <a:pt x="26" y="24"/>
                    <a:pt x="26" y="23"/>
                  </a:cubicBezTo>
                  <a:cubicBezTo>
                    <a:pt x="26" y="23"/>
                    <a:pt x="26" y="23"/>
                    <a:pt x="26" y="23"/>
                  </a:cubicBezTo>
                  <a:cubicBezTo>
                    <a:pt x="26" y="23"/>
                    <a:pt x="26" y="23"/>
                    <a:pt x="26" y="22"/>
                  </a:cubicBezTo>
                  <a:cubicBezTo>
                    <a:pt x="26" y="22"/>
                    <a:pt x="26" y="22"/>
                    <a:pt x="26" y="22"/>
                  </a:cubicBezTo>
                  <a:cubicBezTo>
                    <a:pt x="27" y="22"/>
                    <a:pt x="27" y="23"/>
                    <a:pt x="28" y="23"/>
                  </a:cubicBezTo>
                  <a:cubicBezTo>
                    <a:pt x="28" y="22"/>
                    <a:pt x="28" y="22"/>
                    <a:pt x="28" y="22"/>
                  </a:cubicBezTo>
                  <a:cubicBezTo>
                    <a:pt x="28" y="22"/>
                    <a:pt x="28" y="22"/>
                    <a:pt x="27" y="22"/>
                  </a:cubicBezTo>
                  <a:cubicBezTo>
                    <a:pt x="27" y="22"/>
                    <a:pt x="27" y="21"/>
                    <a:pt x="27" y="21"/>
                  </a:cubicBezTo>
                  <a:cubicBezTo>
                    <a:pt x="27" y="21"/>
                    <a:pt x="27" y="21"/>
                    <a:pt x="27" y="21"/>
                  </a:cubicBezTo>
                  <a:cubicBezTo>
                    <a:pt x="27" y="21"/>
                    <a:pt x="27" y="21"/>
                    <a:pt x="27" y="21"/>
                  </a:cubicBezTo>
                  <a:cubicBezTo>
                    <a:pt x="27" y="21"/>
                    <a:pt x="28" y="21"/>
                    <a:pt x="29" y="21"/>
                  </a:cubicBezTo>
                  <a:cubicBezTo>
                    <a:pt x="29" y="21"/>
                    <a:pt x="29" y="21"/>
                    <a:pt x="29" y="21"/>
                  </a:cubicBezTo>
                  <a:cubicBezTo>
                    <a:pt x="29" y="21"/>
                    <a:pt x="30" y="21"/>
                    <a:pt x="30" y="21"/>
                  </a:cubicBezTo>
                  <a:cubicBezTo>
                    <a:pt x="30" y="21"/>
                    <a:pt x="30" y="21"/>
                    <a:pt x="30" y="21"/>
                  </a:cubicBezTo>
                  <a:cubicBezTo>
                    <a:pt x="30" y="21"/>
                    <a:pt x="31" y="21"/>
                    <a:pt x="31" y="20"/>
                  </a:cubicBezTo>
                  <a:cubicBezTo>
                    <a:pt x="31" y="20"/>
                    <a:pt x="31" y="20"/>
                    <a:pt x="31" y="20"/>
                  </a:cubicBezTo>
                  <a:cubicBezTo>
                    <a:pt x="30" y="20"/>
                    <a:pt x="29" y="20"/>
                    <a:pt x="29" y="20"/>
                  </a:cubicBezTo>
                  <a:cubicBezTo>
                    <a:pt x="29" y="20"/>
                    <a:pt x="29" y="20"/>
                    <a:pt x="29" y="20"/>
                  </a:cubicBezTo>
                  <a:cubicBezTo>
                    <a:pt x="29" y="20"/>
                    <a:pt x="28" y="20"/>
                    <a:pt x="28" y="20"/>
                  </a:cubicBezTo>
                  <a:cubicBezTo>
                    <a:pt x="28" y="20"/>
                    <a:pt x="28" y="20"/>
                    <a:pt x="28" y="20"/>
                  </a:cubicBezTo>
                  <a:cubicBezTo>
                    <a:pt x="28" y="20"/>
                    <a:pt x="28" y="20"/>
                    <a:pt x="29" y="20"/>
                  </a:cubicBezTo>
                  <a:cubicBezTo>
                    <a:pt x="29" y="20"/>
                    <a:pt x="29" y="20"/>
                    <a:pt x="29" y="19"/>
                  </a:cubicBezTo>
                  <a:cubicBezTo>
                    <a:pt x="29" y="19"/>
                    <a:pt x="29" y="19"/>
                    <a:pt x="29" y="19"/>
                  </a:cubicBezTo>
                  <a:cubicBezTo>
                    <a:pt x="29" y="19"/>
                    <a:pt x="30" y="19"/>
                    <a:pt x="30" y="19"/>
                  </a:cubicBezTo>
                  <a:cubicBezTo>
                    <a:pt x="30" y="19"/>
                    <a:pt x="30" y="19"/>
                    <a:pt x="30" y="18"/>
                  </a:cubicBezTo>
                  <a:cubicBezTo>
                    <a:pt x="30" y="18"/>
                    <a:pt x="30" y="18"/>
                    <a:pt x="30" y="18"/>
                  </a:cubicBezTo>
                  <a:cubicBezTo>
                    <a:pt x="30" y="18"/>
                    <a:pt x="30" y="18"/>
                    <a:pt x="30" y="18"/>
                  </a:cubicBezTo>
                  <a:cubicBezTo>
                    <a:pt x="30" y="18"/>
                    <a:pt x="30" y="18"/>
                    <a:pt x="30" y="18"/>
                  </a:cubicBezTo>
                  <a:cubicBezTo>
                    <a:pt x="30" y="18"/>
                    <a:pt x="30" y="18"/>
                    <a:pt x="30" y="18"/>
                  </a:cubicBezTo>
                  <a:cubicBezTo>
                    <a:pt x="30" y="18"/>
                    <a:pt x="30" y="18"/>
                    <a:pt x="30" y="18"/>
                  </a:cubicBezTo>
                  <a:cubicBezTo>
                    <a:pt x="30" y="18"/>
                    <a:pt x="30" y="17"/>
                    <a:pt x="30" y="17"/>
                  </a:cubicBezTo>
                  <a:cubicBezTo>
                    <a:pt x="30" y="17"/>
                    <a:pt x="31" y="17"/>
                    <a:pt x="31" y="17"/>
                  </a:cubicBezTo>
                  <a:cubicBezTo>
                    <a:pt x="31" y="17"/>
                    <a:pt x="31" y="17"/>
                    <a:pt x="32" y="17"/>
                  </a:cubicBezTo>
                  <a:cubicBezTo>
                    <a:pt x="32" y="17"/>
                    <a:pt x="32" y="17"/>
                    <a:pt x="32" y="17"/>
                  </a:cubicBezTo>
                  <a:cubicBezTo>
                    <a:pt x="32" y="17"/>
                    <a:pt x="32" y="17"/>
                    <a:pt x="32" y="17"/>
                  </a:cubicBezTo>
                  <a:cubicBezTo>
                    <a:pt x="32" y="17"/>
                    <a:pt x="32" y="17"/>
                    <a:pt x="32" y="17"/>
                  </a:cubicBezTo>
                  <a:cubicBezTo>
                    <a:pt x="33" y="17"/>
                    <a:pt x="33" y="16"/>
                    <a:pt x="33" y="16"/>
                  </a:cubicBezTo>
                  <a:cubicBezTo>
                    <a:pt x="33" y="16"/>
                    <a:pt x="33" y="16"/>
                    <a:pt x="33" y="16"/>
                  </a:cubicBezTo>
                  <a:cubicBezTo>
                    <a:pt x="33" y="16"/>
                    <a:pt x="33" y="16"/>
                    <a:pt x="33" y="16"/>
                  </a:cubicBezTo>
                  <a:cubicBezTo>
                    <a:pt x="33" y="17"/>
                    <a:pt x="33" y="17"/>
                    <a:pt x="33" y="17"/>
                  </a:cubicBezTo>
                  <a:cubicBezTo>
                    <a:pt x="34" y="17"/>
                    <a:pt x="34" y="17"/>
                    <a:pt x="34" y="16"/>
                  </a:cubicBezTo>
                  <a:cubicBezTo>
                    <a:pt x="34" y="17"/>
                    <a:pt x="35" y="17"/>
                    <a:pt x="35" y="17"/>
                  </a:cubicBezTo>
                  <a:cubicBezTo>
                    <a:pt x="36" y="16"/>
                    <a:pt x="35" y="16"/>
                    <a:pt x="36" y="16"/>
                  </a:cubicBezTo>
                  <a:cubicBezTo>
                    <a:pt x="36" y="16"/>
                    <a:pt x="36" y="16"/>
                    <a:pt x="36" y="16"/>
                  </a:cubicBezTo>
                  <a:cubicBezTo>
                    <a:pt x="35" y="16"/>
                    <a:pt x="34" y="15"/>
                    <a:pt x="33" y="16"/>
                  </a:cubicBezTo>
                  <a:cubicBezTo>
                    <a:pt x="33" y="16"/>
                    <a:pt x="33" y="16"/>
                    <a:pt x="33" y="16"/>
                  </a:cubicBezTo>
                  <a:cubicBezTo>
                    <a:pt x="34" y="16"/>
                    <a:pt x="34" y="15"/>
                    <a:pt x="34" y="15"/>
                  </a:cubicBezTo>
                  <a:cubicBezTo>
                    <a:pt x="35" y="15"/>
                    <a:pt x="35" y="16"/>
                    <a:pt x="36" y="16"/>
                  </a:cubicBezTo>
                  <a:cubicBezTo>
                    <a:pt x="36" y="15"/>
                    <a:pt x="36" y="15"/>
                    <a:pt x="36" y="15"/>
                  </a:cubicBezTo>
                  <a:cubicBezTo>
                    <a:pt x="36" y="15"/>
                    <a:pt x="37" y="15"/>
                    <a:pt x="37" y="14"/>
                  </a:cubicBezTo>
                  <a:cubicBezTo>
                    <a:pt x="36" y="14"/>
                    <a:pt x="37" y="14"/>
                    <a:pt x="37" y="14"/>
                  </a:cubicBezTo>
                  <a:cubicBezTo>
                    <a:pt x="36" y="14"/>
                    <a:pt x="35" y="13"/>
                    <a:pt x="35" y="13"/>
                  </a:cubicBezTo>
                  <a:cubicBezTo>
                    <a:pt x="36" y="13"/>
                    <a:pt x="36" y="13"/>
                    <a:pt x="37" y="13"/>
                  </a:cubicBezTo>
                  <a:cubicBezTo>
                    <a:pt x="37" y="13"/>
                    <a:pt x="37" y="13"/>
                    <a:pt x="37" y="13"/>
                  </a:cubicBezTo>
                  <a:cubicBezTo>
                    <a:pt x="37" y="13"/>
                    <a:pt x="37" y="13"/>
                    <a:pt x="37" y="13"/>
                  </a:cubicBezTo>
                  <a:cubicBezTo>
                    <a:pt x="37" y="13"/>
                    <a:pt x="37" y="13"/>
                    <a:pt x="38" y="13"/>
                  </a:cubicBezTo>
                  <a:cubicBezTo>
                    <a:pt x="38" y="14"/>
                    <a:pt x="38" y="14"/>
                    <a:pt x="38" y="14"/>
                  </a:cubicBezTo>
                  <a:cubicBezTo>
                    <a:pt x="38" y="13"/>
                    <a:pt x="38" y="13"/>
                    <a:pt x="38" y="13"/>
                  </a:cubicBezTo>
                  <a:cubicBezTo>
                    <a:pt x="39" y="13"/>
                    <a:pt x="39" y="13"/>
                    <a:pt x="39" y="13"/>
                  </a:cubicBezTo>
                  <a:cubicBezTo>
                    <a:pt x="39" y="13"/>
                    <a:pt x="39" y="13"/>
                    <a:pt x="39" y="13"/>
                  </a:cubicBezTo>
                  <a:cubicBezTo>
                    <a:pt x="39" y="12"/>
                    <a:pt x="40" y="12"/>
                    <a:pt x="40" y="12"/>
                  </a:cubicBezTo>
                  <a:cubicBezTo>
                    <a:pt x="39" y="12"/>
                    <a:pt x="39" y="12"/>
                    <a:pt x="39" y="11"/>
                  </a:cubicBezTo>
                  <a:cubicBezTo>
                    <a:pt x="39" y="11"/>
                    <a:pt x="39" y="11"/>
                    <a:pt x="39" y="11"/>
                  </a:cubicBezTo>
                  <a:cubicBezTo>
                    <a:pt x="40" y="11"/>
                    <a:pt x="40" y="11"/>
                    <a:pt x="41" y="11"/>
                  </a:cubicBezTo>
                  <a:cubicBezTo>
                    <a:pt x="41" y="11"/>
                    <a:pt x="41" y="12"/>
                    <a:pt x="41" y="12"/>
                  </a:cubicBezTo>
                  <a:cubicBezTo>
                    <a:pt x="41" y="12"/>
                    <a:pt x="41" y="12"/>
                    <a:pt x="42" y="12"/>
                  </a:cubicBezTo>
                  <a:cubicBezTo>
                    <a:pt x="42" y="12"/>
                    <a:pt x="42" y="11"/>
                    <a:pt x="42" y="11"/>
                  </a:cubicBezTo>
                  <a:cubicBezTo>
                    <a:pt x="42" y="11"/>
                    <a:pt x="42" y="11"/>
                    <a:pt x="42" y="11"/>
                  </a:cubicBezTo>
                  <a:cubicBezTo>
                    <a:pt x="42" y="11"/>
                    <a:pt x="43" y="11"/>
                    <a:pt x="43" y="11"/>
                  </a:cubicBezTo>
                  <a:cubicBezTo>
                    <a:pt x="43" y="11"/>
                    <a:pt x="43" y="11"/>
                    <a:pt x="43" y="11"/>
                  </a:cubicBezTo>
                  <a:cubicBezTo>
                    <a:pt x="42" y="11"/>
                    <a:pt x="42" y="10"/>
                    <a:pt x="42" y="10"/>
                  </a:cubicBezTo>
                  <a:cubicBezTo>
                    <a:pt x="41" y="10"/>
                    <a:pt x="41" y="11"/>
                    <a:pt x="41" y="11"/>
                  </a:cubicBezTo>
                  <a:cubicBezTo>
                    <a:pt x="40" y="11"/>
                    <a:pt x="39" y="11"/>
                    <a:pt x="39" y="11"/>
                  </a:cubicBezTo>
                  <a:cubicBezTo>
                    <a:pt x="39" y="10"/>
                    <a:pt x="39" y="10"/>
                    <a:pt x="39" y="10"/>
                  </a:cubicBezTo>
                  <a:cubicBezTo>
                    <a:pt x="39" y="10"/>
                    <a:pt x="39" y="10"/>
                    <a:pt x="39" y="10"/>
                  </a:cubicBezTo>
                  <a:cubicBezTo>
                    <a:pt x="40" y="10"/>
                    <a:pt x="41" y="10"/>
                    <a:pt x="42" y="10"/>
                  </a:cubicBezTo>
                  <a:cubicBezTo>
                    <a:pt x="42" y="10"/>
                    <a:pt x="42" y="10"/>
                    <a:pt x="42" y="10"/>
                  </a:cubicBezTo>
                  <a:cubicBezTo>
                    <a:pt x="42" y="10"/>
                    <a:pt x="42" y="10"/>
                    <a:pt x="42" y="10"/>
                  </a:cubicBezTo>
                  <a:cubicBezTo>
                    <a:pt x="42" y="9"/>
                    <a:pt x="42" y="9"/>
                    <a:pt x="42" y="9"/>
                  </a:cubicBezTo>
                  <a:cubicBezTo>
                    <a:pt x="42" y="9"/>
                    <a:pt x="42" y="9"/>
                    <a:pt x="42" y="8"/>
                  </a:cubicBezTo>
                  <a:cubicBezTo>
                    <a:pt x="42" y="8"/>
                    <a:pt x="42" y="8"/>
                    <a:pt x="42" y="8"/>
                  </a:cubicBezTo>
                  <a:cubicBezTo>
                    <a:pt x="43" y="8"/>
                    <a:pt x="43" y="8"/>
                    <a:pt x="44" y="8"/>
                  </a:cubicBezTo>
                  <a:cubicBezTo>
                    <a:pt x="44" y="8"/>
                    <a:pt x="44" y="8"/>
                    <a:pt x="44" y="8"/>
                  </a:cubicBezTo>
                  <a:cubicBezTo>
                    <a:pt x="43" y="7"/>
                    <a:pt x="44" y="7"/>
                    <a:pt x="44" y="7"/>
                  </a:cubicBezTo>
                  <a:cubicBezTo>
                    <a:pt x="44" y="7"/>
                    <a:pt x="44" y="7"/>
                    <a:pt x="44" y="7"/>
                  </a:cubicBezTo>
                  <a:cubicBezTo>
                    <a:pt x="44" y="7"/>
                    <a:pt x="44" y="7"/>
                    <a:pt x="45" y="7"/>
                  </a:cubicBezTo>
                  <a:cubicBezTo>
                    <a:pt x="45" y="7"/>
                    <a:pt x="45" y="8"/>
                    <a:pt x="45" y="8"/>
                  </a:cubicBezTo>
                  <a:cubicBezTo>
                    <a:pt x="45" y="8"/>
                    <a:pt x="45" y="8"/>
                    <a:pt x="45" y="8"/>
                  </a:cubicBezTo>
                  <a:cubicBezTo>
                    <a:pt x="45" y="7"/>
                    <a:pt x="45" y="7"/>
                    <a:pt x="46" y="7"/>
                  </a:cubicBezTo>
                  <a:cubicBezTo>
                    <a:pt x="46" y="8"/>
                    <a:pt x="46" y="7"/>
                    <a:pt x="47" y="7"/>
                  </a:cubicBezTo>
                  <a:cubicBezTo>
                    <a:pt x="47" y="7"/>
                    <a:pt x="47" y="7"/>
                    <a:pt x="47" y="7"/>
                  </a:cubicBezTo>
                  <a:cubicBezTo>
                    <a:pt x="47" y="7"/>
                    <a:pt x="47" y="7"/>
                    <a:pt x="47" y="8"/>
                  </a:cubicBezTo>
                  <a:cubicBezTo>
                    <a:pt x="48" y="8"/>
                    <a:pt x="48" y="8"/>
                    <a:pt x="48" y="7"/>
                  </a:cubicBezTo>
                  <a:cubicBezTo>
                    <a:pt x="48" y="7"/>
                    <a:pt x="48" y="7"/>
                    <a:pt x="48" y="7"/>
                  </a:cubicBezTo>
                  <a:cubicBezTo>
                    <a:pt x="48" y="7"/>
                    <a:pt x="48" y="7"/>
                    <a:pt x="48" y="7"/>
                  </a:cubicBezTo>
                  <a:cubicBezTo>
                    <a:pt x="48" y="7"/>
                    <a:pt x="47" y="7"/>
                    <a:pt x="47" y="7"/>
                  </a:cubicBezTo>
                  <a:cubicBezTo>
                    <a:pt x="47" y="7"/>
                    <a:pt x="47" y="6"/>
                    <a:pt x="47" y="6"/>
                  </a:cubicBezTo>
                  <a:cubicBezTo>
                    <a:pt x="47" y="6"/>
                    <a:pt x="47" y="6"/>
                    <a:pt x="47" y="6"/>
                  </a:cubicBezTo>
                  <a:cubicBezTo>
                    <a:pt x="47" y="6"/>
                    <a:pt x="47" y="6"/>
                    <a:pt x="47" y="6"/>
                  </a:cubicBezTo>
                  <a:cubicBezTo>
                    <a:pt x="47" y="6"/>
                    <a:pt x="47" y="6"/>
                    <a:pt x="47" y="6"/>
                  </a:cubicBezTo>
                  <a:cubicBezTo>
                    <a:pt x="47" y="6"/>
                    <a:pt x="47" y="6"/>
                    <a:pt x="47" y="6"/>
                  </a:cubicBezTo>
                  <a:cubicBezTo>
                    <a:pt x="47" y="5"/>
                    <a:pt x="47" y="5"/>
                    <a:pt x="47" y="5"/>
                  </a:cubicBezTo>
                  <a:cubicBezTo>
                    <a:pt x="48" y="5"/>
                    <a:pt x="48" y="5"/>
                    <a:pt x="48" y="5"/>
                  </a:cubicBezTo>
                  <a:cubicBezTo>
                    <a:pt x="48" y="6"/>
                    <a:pt x="48" y="6"/>
                    <a:pt x="48" y="7"/>
                  </a:cubicBezTo>
                  <a:cubicBezTo>
                    <a:pt x="48" y="7"/>
                    <a:pt x="49" y="7"/>
                    <a:pt x="49" y="7"/>
                  </a:cubicBezTo>
                  <a:cubicBezTo>
                    <a:pt x="49" y="6"/>
                    <a:pt x="49" y="6"/>
                    <a:pt x="49" y="6"/>
                  </a:cubicBezTo>
                  <a:cubicBezTo>
                    <a:pt x="49" y="6"/>
                    <a:pt x="50" y="6"/>
                    <a:pt x="50" y="6"/>
                  </a:cubicBezTo>
                  <a:cubicBezTo>
                    <a:pt x="50" y="6"/>
                    <a:pt x="50" y="6"/>
                    <a:pt x="50" y="6"/>
                  </a:cubicBezTo>
                  <a:cubicBezTo>
                    <a:pt x="50" y="6"/>
                    <a:pt x="50" y="6"/>
                    <a:pt x="49" y="6"/>
                  </a:cubicBezTo>
                  <a:cubicBezTo>
                    <a:pt x="49" y="5"/>
                    <a:pt x="49" y="5"/>
                    <a:pt x="49" y="5"/>
                  </a:cubicBezTo>
                  <a:cubicBezTo>
                    <a:pt x="49" y="5"/>
                    <a:pt x="50" y="5"/>
                    <a:pt x="50" y="5"/>
                  </a:cubicBezTo>
                  <a:cubicBezTo>
                    <a:pt x="50" y="5"/>
                    <a:pt x="50" y="5"/>
                    <a:pt x="50" y="5"/>
                  </a:cubicBezTo>
                  <a:cubicBezTo>
                    <a:pt x="50" y="5"/>
                    <a:pt x="50" y="5"/>
                    <a:pt x="50" y="5"/>
                  </a:cubicBezTo>
                  <a:cubicBezTo>
                    <a:pt x="50" y="5"/>
                    <a:pt x="50" y="6"/>
                    <a:pt x="50" y="6"/>
                  </a:cubicBezTo>
                  <a:cubicBezTo>
                    <a:pt x="50" y="6"/>
                    <a:pt x="49" y="7"/>
                    <a:pt x="49" y="7"/>
                  </a:cubicBezTo>
                  <a:cubicBezTo>
                    <a:pt x="50" y="7"/>
                    <a:pt x="50" y="7"/>
                    <a:pt x="50" y="7"/>
                  </a:cubicBezTo>
                  <a:cubicBezTo>
                    <a:pt x="50" y="7"/>
                    <a:pt x="50" y="7"/>
                    <a:pt x="50" y="7"/>
                  </a:cubicBezTo>
                  <a:cubicBezTo>
                    <a:pt x="50" y="7"/>
                    <a:pt x="51" y="7"/>
                    <a:pt x="51" y="7"/>
                  </a:cubicBezTo>
                  <a:cubicBezTo>
                    <a:pt x="51" y="7"/>
                    <a:pt x="51" y="6"/>
                    <a:pt x="51" y="6"/>
                  </a:cubicBezTo>
                  <a:cubicBezTo>
                    <a:pt x="52" y="6"/>
                    <a:pt x="52" y="6"/>
                    <a:pt x="53" y="7"/>
                  </a:cubicBezTo>
                  <a:cubicBezTo>
                    <a:pt x="53" y="6"/>
                    <a:pt x="53" y="6"/>
                    <a:pt x="53" y="6"/>
                  </a:cubicBezTo>
                  <a:cubicBezTo>
                    <a:pt x="52" y="6"/>
                    <a:pt x="52" y="6"/>
                    <a:pt x="52" y="5"/>
                  </a:cubicBezTo>
                  <a:cubicBezTo>
                    <a:pt x="52" y="5"/>
                    <a:pt x="52" y="5"/>
                    <a:pt x="52" y="5"/>
                  </a:cubicBezTo>
                  <a:cubicBezTo>
                    <a:pt x="53" y="5"/>
                    <a:pt x="53" y="5"/>
                    <a:pt x="54" y="5"/>
                  </a:cubicBezTo>
                  <a:cubicBezTo>
                    <a:pt x="54" y="5"/>
                    <a:pt x="54" y="5"/>
                    <a:pt x="54" y="4"/>
                  </a:cubicBezTo>
                  <a:cubicBezTo>
                    <a:pt x="54" y="4"/>
                    <a:pt x="54" y="4"/>
                    <a:pt x="54" y="4"/>
                  </a:cubicBezTo>
                  <a:cubicBezTo>
                    <a:pt x="54" y="4"/>
                    <a:pt x="54" y="5"/>
                    <a:pt x="55" y="5"/>
                  </a:cubicBezTo>
                  <a:cubicBezTo>
                    <a:pt x="55" y="5"/>
                    <a:pt x="55" y="5"/>
                    <a:pt x="55" y="5"/>
                  </a:cubicBezTo>
                  <a:cubicBezTo>
                    <a:pt x="56" y="5"/>
                    <a:pt x="56" y="5"/>
                    <a:pt x="57" y="5"/>
                  </a:cubicBezTo>
                  <a:cubicBezTo>
                    <a:pt x="57" y="5"/>
                    <a:pt x="56" y="5"/>
                    <a:pt x="56" y="5"/>
                  </a:cubicBezTo>
                  <a:cubicBezTo>
                    <a:pt x="56" y="5"/>
                    <a:pt x="57" y="4"/>
                    <a:pt x="56" y="4"/>
                  </a:cubicBezTo>
                  <a:cubicBezTo>
                    <a:pt x="56" y="4"/>
                    <a:pt x="56" y="4"/>
                    <a:pt x="56" y="4"/>
                  </a:cubicBezTo>
                  <a:cubicBezTo>
                    <a:pt x="56" y="3"/>
                    <a:pt x="56" y="3"/>
                    <a:pt x="56" y="3"/>
                  </a:cubicBezTo>
                  <a:cubicBezTo>
                    <a:pt x="55" y="4"/>
                    <a:pt x="55" y="4"/>
                    <a:pt x="55" y="3"/>
                  </a:cubicBezTo>
                  <a:cubicBezTo>
                    <a:pt x="56" y="3"/>
                    <a:pt x="55" y="3"/>
                    <a:pt x="56" y="3"/>
                  </a:cubicBezTo>
                  <a:cubicBezTo>
                    <a:pt x="56" y="3"/>
                    <a:pt x="57" y="4"/>
                    <a:pt x="57" y="4"/>
                  </a:cubicBezTo>
                  <a:cubicBezTo>
                    <a:pt x="57" y="4"/>
                    <a:pt x="57" y="4"/>
                    <a:pt x="57" y="4"/>
                  </a:cubicBezTo>
                  <a:cubicBezTo>
                    <a:pt x="58" y="4"/>
                    <a:pt x="59" y="4"/>
                    <a:pt x="59" y="4"/>
                  </a:cubicBezTo>
                  <a:cubicBezTo>
                    <a:pt x="59" y="4"/>
                    <a:pt x="59" y="4"/>
                    <a:pt x="59" y="4"/>
                  </a:cubicBezTo>
                  <a:cubicBezTo>
                    <a:pt x="59" y="4"/>
                    <a:pt x="59" y="4"/>
                    <a:pt x="59" y="5"/>
                  </a:cubicBezTo>
                  <a:cubicBezTo>
                    <a:pt x="60" y="5"/>
                    <a:pt x="61" y="4"/>
                    <a:pt x="61" y="4"/>
                  </a:cubicBezTo>
                  <a:cubicBezTo>
                    <a:pt x="61" y="4"/>
                    <a:pt x="61" y="4"/>
                    <a:pt x="61" y="4"/>
                  </a:cubicBezTo>
                  <a:cubicBezTo>
                    <a:pt x="61" y="4"/>
                    <a:pt x="61" y="4"/>
                    <a:pt x="60" y="4"/>
                  </a:cubicBezTo>
                  <a:cubicBezTo>
                    <a:pt x="60" y="4"/>
                    <a:pt x="61" y="4"/>
                    <a:pt x="61" y="3"/>
                  </a:cubicBezTo>
                  <a:cubicBezTo>
                    <a:pt x="61" y="3"/>
                    <a:pt x="61" y="3"/>
                    <a:pt x="61" y="3"/>
                  </a:cubicBezTo>
                  <a:cubicBezTo>
                    <a:pt x="62" y="2"/>
                    <a:pt x="62" y="2"/>
                    <a:pt x="63" y="2"/>
                  </a:cubicBezTo>
                  <a:cubicBezTo>
                    <a:pt x="63" y="2"/>
                    <a:pt x="63" y="2"/>
                    <a:pt x="63" y="2"/>
                  </a:cubicBezTo>
                  <a:cubicBezTo>
                    <a:pt x="63" y="1"/>
                    <a:pt x="64" y="1"/>
                    <a:pt x="64" y="1"/>
                  </a:cubicBezTo>
                  <a:cubicBezTo>
                    <a:pt x="64" y="1"/>
                    <a:pt x="64" y="1"/>
                    <a:pt x="64" y="1"/>
                  </a:cubicBezTo>
                  <a:cubicBezTo>
                    <a:pt x="64" y="1"/>
                    <a:pt x="64" y="1"/>
                    <a:pt x="65" y="0"/>
                  </a:cubicBezTo>
                  <a:cubicBezTo>
                    <a:pt x="65" y="0"/>
                    <a:pt x="65" y="0"/>
                    <a:pt x="65" y="0"/>
                  </a:cubicBezTo>
                  <a:cubicBezTo>
                    <a:pt x="66" y="0"/>
                    <a:pt x="66" y="1"/>
                    <a:pt x="67" y="1"/>
                  </a:cubicBezTo>
                  <a:cubicBezTo>
                    <a:pt x="67" y="1"/>
                    <a:pt x="67" y="1"/>
                    <a:pt x="67" y="1"/>
                  </a:cubicBezTo>
                  <a:cubicBezTo>
                    <a:pt x="67" y="1"/>
                    <a:pt x="67" y="0"/>
                    <a:pt x="67" y="0"/>
                  </a:cubicBezTo>
                  <a:cubicBezTo>
                    <a:pt x="67" y="0"/>
                    <a:pt x="67" y="0"/>
                    <a:pt x="67" y="1"/>
                  </a:cubicBezTo>
                  <a:cubicBezTo>
                    <a:pt x="67" y="1"/>
                    <a:pt x="67" y="1"/>
                    <a:pt x="67" y="1"/>
                  </a:cubicBezTo>
                  <a:cubicBezTo>
                    <a:pt x="67" y="1"/>
                    <a:pt x="66" y="2"/>
                    <a:pt x="66" y="2"/>
                  </a:cubicBezTo>
                  <a:cubicBezTo>
                    <a:pt x="66" y="2"/>
                    <a:pt x="66" y="2"/>
                    <a:pt x="66" y="2"/>
                  </a:cubicBezTo>
                  <a:cubicBezTo>
                    <a:pt x="66" y="2"/>
                    <a:pt x="66" y="2"/>
                    <a:pt x="66" y="3"/>
                  </a:cubicBezTo>
                  <a:cubicBezTo>
                    <a:pt x="66" y="3"/>
                    <a:pt x="65" y="3"/>
                    <a:pt x="65" y="3"/>
                  </a:cubicBezTo>
                  <a:cubicBezTo>
                    <a:pt x="65" y="3"/>
                    <a:pt x="65" y="4"/>
                    <a:pt x="65" y="4"/>
                  </a:cubicBezTo>
                  <a:cubicBezTo>
                    <a:pt x="66" y="4"/>
                    <a:pt x="66" y="4"/>
                    <a:pt x="66" y="4"/>
                  </a:cubicBezTo>
                  <a:cubicBezTo>
                    <a:pt x="66" y="4"/>
                    <a:pt x="66" y="4"/>
                    <a:pt x="67" y="4"/>
                  </a:cubicBezTo>
                  <a:cubicBezTo>
                    <a:pt x="67" y="4"/>
                    <a:pt x="67" y="3"/>
                    <a:pt x="67" y="3"/>
                  </a:cubicBezTo>
                  <a:cubicBezTo>
                    <a:pt x="67" y="3"/>
                    <a:pt x="67" y="3"/>
                    <a:pt x="67" y="3"/>
                  </a:cubicBezTo>
                  <a:cubicBezTo>
                    <a:pt x="67" y="3"/>
                    <a:pt x="67" y="3"/>
                    <a:pt x="67" y="3"/>
                  </a:cubicBezTo>
                  <a:cubicBezTo>
                    <a:pt x="68" y="2"/>
                    <a:pt x="68" y="2"/>
                    <a:pt x="68" y="2"/>
                  </a:cubicBezTo>
                  <a:cubicBezTo>
                    <a:pt x="68" y="2"/>
                    <a:pt x="69" y="2"/>
                    <a:pt x="69" y="2"/>
                  </a:cubicBezTo>
                  <a:cubicBezTo>
                    <a:pt x="69" y="2"/>
                    <a:pt x="69" y="2"/>
                    <a:pt x="69" y="2"/>
                  </a:cubicBezTo>
                  <a:cubicBezTo>
                    <a:pt x="69" y="1"/>
                    <a:pt x="70" y="1"/>
                    <a:pt x="70" y="0"/>
                  </a:cubicBezTo>
                  <a:cubicBezTo>
                    <a:pt x="70" y="0"/>
                    <a:pt x="70" y="0"/>
                    <a:pt x="70" y="0"/>
                  </a:cubicBezTo>
                  <a:cubicBezTo>
                    <a:pt x="70" y="1"/>
                    <a:pt x="70" y="1"/>
                    <a:pt x="70" y="1"/>
                  </a:cubicBezTo>
                  <a:cubicBezTo>
                    <a:pt x="70" y="1"/>
                    <a:pt x="70" y="1"/>
                    <a:pt x="70" y="1"/>
                  </a:cubicBezTo>
                  <a:cubicBezTo>
                    <a:pt x="70" y="1"/>
                    <a:pt x="70" y="1"/>
                    <a:pt x="70" y="1"/>
                  </a:cubicBezTo>
                  <a:cubicBezTo>
                    <a:pt x="70" y="2"/>
                    <a:pt x="70" y="2"/>
                    <a:pt x="70" y="2"/>
                  </a:cubicBezTo>
                  <a:cubicBezTo>
                    <a:pt x="70" y="2"/>
                    <a:pt x="70" y="2"/>
                    <a:pt x="70" y="3"/>
                  </a:cubicBezTo>
                  <a:cubicBezTo>
                    <a:pt x="71" y="3"/>
                    <a:pt x="71" y="3"/>
                    <a:pt x="71" y="3"/>
                  </a:cubicBezTo>
                  <a:cubicBezTo>
                    <a:pt x="71" y="3"/>
                    <a:pt x="71" y="2"/>
                    <a:pt x="71" y="2"/>
                  </a:cubicBezTo>
                  <a:cubicBezTo>
                    <a:pt x="72" y="2"/>
                    <a:pt x="72" y="2"/>
                    <a:pt x="72" y="2"/>
                  </a:cubicBezTo>
                  <a:cubicBezTo>
                    <a:pt x="72" y="2"/>
                    <a:pt x="72" y="2"/>
                    <a:pt x="72" y="2"/>
                  </a:cubicBezTo>
                  <a:cubicBezTo>
                    <a:pt x="72" y="2"/>
                    <a:pt x="73" y="2"/>
                    <a:pt x="73" y="2"/>
                  </a:cubicBezTo>
                  <a:cubicBezTo>
                    <a:pt x="73" y="1"/>
                    <a:pt x="73" y="1"/>
                    <a:pt x="73" y="1"/>
                  </a:cubicBezTo>
                  <a:cubicBezTo>
                    <a:pt x="73" y="1"/>
                    <a:pt x="73" y="1"/>
                    <a:pt x="74" y="1"/>
                  </a:cubicBezTo>
                  <a:cubicBezTo>
                    <a:pt x="74" y="1"/>
                    <a:pt x="74" y="1"/>
                    <a:pt x="74" y="0"/>
                  </a:cubicBezTo>
                  <a:cubicBezTo>
                    <a:pt x="74" y="0"/>
                    <a:pt x="73" y="0"/>
                    <a:pt x="73" y="0"/>
                  </a:cubicBezTo>
                  <a:cubicBezTo>
                    <a:pt x="74" y="0"/>
                    <a:pt x="73" y="0"/>
                    <a:pt x="74" y="0"/>
                  </a:cubicBezTo>
                  <a:cubicBezTo>
                    <a:pt x="74" y="0"/>
                    <a:pt x="75" y="0"/>
                    <a:pt x="75" y="0"/>
                  </a:cubicBezTo>
                  <a:cubicBezTo>
                    <a:pt x="75" y="0"/>
                    <a:pt x="75" y="0"/>
                    <a:pt x="7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099" name="Freeform 10">
              <a:extLst>
                <a:ext uri="{FF2B5EF4-FFF2-40B4-BE49-F238E27FC236}">
                  <a16:creationId xmlns:a16="http://schemas.microsoft.com/office/drawing/2014/main" id="{84D1485B-9A79-C279-4056-52753078238C}"/>
                </a:ext>
              </a:extLst>
            </p:cNvPr>
            <p:cNvSpPr>
              <a:spLocks/>
            </p:cNvSpPr>
            <p:nvPr/>
          </p:nvSpPr>
          <p:spPr bwMode="auto">
            <a:xfrm>
              <a:off x="14990933" y="8034698"/>
              <a:ext cx="2326" cy="2541"/>
            </a:xfrm>
            <a:custGeom>
              <a:avLst/>
              <a:gdLst/>
              <a:ahLst/>
              <a:cxnLst>
                <a:cxn ang="0">
                  <a:pos x="0" y="0"/>
                </a:cxn>
                <a:cxn ang="0">
                  <a:pos x="1" y="0"/>
                </a:cxn>
                <a:cxn ang="0">
                  <a:pos x="1" y="1"/>
                </a:cxn>
                <a:cxn ang="0">
                  <a:pos x="1" y="1"/>
                </a:cxn>
                <a:cxn ang="0">
                  <a:pos x="0" y="1"/>
                </a:cxn>
                <a:cxn ang="0">
                  <a:pos x="0" y="0"/>
                </a:cxn>
              </a:cxnLst>
              <a:rect l="0" t="0" r="r" b="b"/>
              <a:pathLst>
                <a:path w="1" h="1">
                  <a:moveTo>
                    <a:pt x="0" y="0"/>
                  </a:moveTo>
                  <a:cubicBezTo>
                    <a:pt x="1" y="0"/>
                    <a:pt x="1" y="0"/>
                    <a:pt x="1" y="0"/>
                  </a:cubicBezTo>
                  <a:cubicBezTo>
                    <a:pt x="1" y="0"/>
                    <a:pt x="1" y="1"/>
                    <a:pt x="1" y="1"/>
                  </a:cubicBezTo>
                  <a:cubicBezTo>
                    <a:pt x="1" y="1"/>
                    <a:pt x="1" y="1"/>
                    <a:pt x="1" y="1"/>
                  </a:cubicBezTo>
                  <a:cubicBezTo>
                    <a:pt x="1" y="1"/>
                    <a:pt x="1" y="1"/>
                    <a:pt x="0" y="1"/>
                  </a:cubicBezTo>
                  <a:cubicBezTo>
                    <a:pt x="0" y="0"/>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0" name="Freeform 11">
              <a:extLst>
                <a:ext uri="{FF2B5EF4-FFF2-40B4-BE49-F238E27FC236}">
                  <a16:creationId xmlns:a16="http://schemas.microsoft.com/office/drawing/2014/main" id="{DF6DB44D-D04C-D6D3-CEDC-3FB58D0BB4F7}"/>
                </a:ext>
              </a:extLst>
            </p:cNvPr>
            <p:cNvSpPr>
              <a:spLocks/>
            </p:cNvSpPr>
            <p:nvPr/>
          </p:nvSpPr>
          <p:spPr bwMode="auto">
            <a:xfrm>
              <a:off x="14979310" y="8034698"/>
              <a:ext cx="5811" cy="2541"/>
            </a:xfrm>
            <a:custGeom>
              <a:avLst/>
              <a:gdLst/>
              <a:ahLst/>
              <a:cxnLst>
                <a:cxn ang="0">
                  <a:pos x="0" y="0"/>
                </a:cxn>
                <a:cxn ang="0">
                  <a:pos x="2" y="0"/>
                </a:cxn>
                <a:cxn ang="0">
                  <a:pos x="2" y="0"/>
                </a:cxn>
                <a:cxn ang="0">
                  <a:pos x="2" y="0"/>
                </a:cxn>
                <a:cxn ang="0">
                  <a:pos x="0" y="1"/>
                </a:cxn>
                <a:cxn ang="0">
                  <a:pos x="0" y="1"/>
                </a:cxn>
                <a:cxn ang="0">
                  <a:pos x="0" y="0"/>
                </a:cxn>
              </a:cxnLst>
              <a:rect l="0" t="0" r="r" b="b"/>
              <a:pathLst>
                <a:path w="2" h="1">
                  <a:moveTo>
                    <a:pt x="0" y="0"/>
                  </a:moveTo>
                  <a:cubicBezTo>
                    <a:pt x="1" y="0"/>
                    <a:pt x="1" y="0"/>
                    <a:pt x="2" y="0"/>
                  </a:cubicBezTo>
                  <a:cubicBezTo>
                    <a:pt x="2" y="0"/>
                    <a:pt x="2" y="0"/>
                    <a:pt x="2" y="0"/>
                  </a:cubicBezTo>
                  <a:cubicBezTo>
                    <a:pt x="2" y="0"/>
                    <a:pt x="2" y="0"/>
                    <a:pt x="2" y="0"/>
                  </a:cubicBezTo>
                  <a:cubicBezTo>
                    <a:pt x="1" y="1"/>
                    <a:pt x="1"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1" name="Freeform 12">
              <a:extLst>
                <a:ext uri="{FF2B5EF4-FFF2-40B4-BE49-F238E27FC236}">
                  <a16:creationId xmlns:a16="http://schemas.microsoft.com/office/drawing/2014/main" id="{1121576F-CBC3-B5A5-68C8-7F2702AB9B36}"/>
                </a:ext>
              </a:extLst>
            </p:cNvPr>
            <p:cNvSpPr>
              <a:spLocks/>
            </p:cNvSpPr>
            <p:nvPr/>
          </p:nvSpPr>
          <p:spPr bwMode="auto">
            <a:xfrm>
              <a:off x="14987447" y="8037238"/>
              <a:ext cx="3487" cy="1270"/>
            </a:xfrm>
            <a:custGeom>
              <a:avLst/>
              <a:gdLst/>
              <a:ahLst/>
              <a:cxnLst>
                <a:cxn ang="0">
                  <a:pos x="0" y="0"/>
                </a:cxn>
                <a:cxn ang="0">
                  <a:pos x="1" y="0"/>
                </a:cxn>
                <a:cxn ang="0">
                  <a:pos x="1" y="0"/>
                </a:cxn>
                <a:cxn ang="0">
                  <a:pos x="0" y="0"/>
                </a:cxn>
              </a:cxnLst>
              <a:rect l="0" t="0" r="r" b="b"/>
              <a:pathLst>
                <a:path w="1">
                  <a:moveTo>
                    <a:pt x="0" y="0"/>
                  </a:moveTo>
                  <a:cubicBezTo>
                    <a:pt x="0" y="0"/>
                    <a:pt x="1" y="0"/>
                    <a:pt x="1" y="0"/>
                  </a:cubicBezTo>
                  <a:cubicBezTo>
                    <a:pt x="1" y="0"/>
                    <a:pt x="1" y="0"/>
                    <a:pt x="1" y="0"/>
                  </a:cubicBezTo>
                  <a:cubicBezTo>
                    <a:pt x="0" y="0"/>
                    <a:pt x="1"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2" name="Freeform 13">
              <a:extLst>
                <a:ext uri="{FF2B5EF4-FFF2-40B4-BE49-F238E27FC236}">
                  <a16:creationId xmlns:a16="http://schemas.microsoft.com/office/drawing/2014/main" id="{00E43DD8-6BD2-EAA2-92CE-CC1B7602E78D}"/>
                </a:ext>
              </a:extLst>
            </p:cNvPr>
            <p:cNvSpPr>
              <a:spLocks/>
            </p:cNvSpPr>
            <p:nvPr/>
          </p:nvSpPr>
          <p:spPr bwMode="auto">
            <a:xfrm>
              <a:off x="14987447" y="8037238"/>
              <a:ext cx="1162" cy="127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3" name="Freeform 14">
              <a:extLst>
                <a:ext uri="{FF2B5EF4-FFF2-40B4-BE49-F238E27FC236}">
                  <a16:creationId xmlns:a16="http://schemas.microsoft.com/office/drawing/2014/main" id="{9BE688D0-E9FA-2AE6-3C8C-E5C5D7AE84CB}"/>
                </a:ext>
              </a:extLst>
            </p:cNvPr>
            <p:cNvSpPr>
              <a:spLocks/>
            </p:cNvSpPr>
            <p:nvPr/>
          </p:nvSpPr>
          <p:spPr bwMode="auto">
            <a:xfrm>
              <a:off x="14971175" y="8039779"/>
              <a:ext cx="3487" cy="1270"/>
            </a:xfrm>
            <a:custGeom>
              <a:avLst/>
              <a:gdLst/>
              <a:ahLst/>
              <a:cxnLst>
                <a:cxn ang="0">
                  <a:pos x="0" y="0"/>
                </a:cxn>
                <a:cxn ang="0">
                  <a:pos x="1" y="0"/>
                </a:cxn>
                <a:cxn ang="0">
                  <a:pos x="1" y="0"/>
                </a:cxn>
                <a:cxn ang="0">
                  <a:pos x="0" y="0"/>
                </a:cxn>
              </a:cxnLst>
              <a:rect l="0" t="0" r="r" b="b"/>
              <a:pathLst>
                <a:path w="1">
                  <a:moveTo>
                    <a:pt x="0" y="0"/>
                  </a:moveTo>
                  <a:cubicBezTo>
                    <a:pt x="1" y="0"/>
                    <a:pt x="1" y="0"/>
                    <a:pt x="1" y="0"/>
                  </a:cubicBezTo>
                  <a:cubicBezTo>
                    <a:pt x="1" y="0"/>
                    <a:pt x="1" y="0"/>
                    <a:pt x="1" y="0"/>
                  </a:cubicBezTo>
                  <a:cubicBezTo>
                    <a:pt x="0" y="0"/>
                    <a:pt x="1"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4" name="Freeform 15">
              <a:extLst>
                <a:ext uri="{FF2B5EF4-FFF2-40B4-BE49-F238E27FC236}">
                  <a16:creationId xmlns:a16="http://schemas.microsoft.com/office/drawing/2014/main" id="{B74A679E-A206-04EE-62D9-13557CC870B2}"/>
                </a:ext>
              </a:extLst>
            </p:cNvPr>
            <p:cNvSpPr>
              <a:spLocks/>
            </p:cNvSpPr>
            <p:nvPr/>
          </p:nvSpPr>
          <p:spPr bwMode="auto">
            <a:xfrm>
              <a:off x="14963038" y="8039779"/>
              <a:ext cx="3487" cy="3811"/>
            </a:xfrm>
            <a:custGeom>
              <a:avLst/>
              <a:gdLst/>
              <a:ahLst/>
              <a:cxnLst>
                <a:cxn ang="0">
                  <a:pos x="0" y="0"/>
                </a:cxn>
                <a:cxn ang="0">
                  <a:pos x="1" y="0"/>
                </a:cxn>
                <a:cxn ang="0">
                  <a:pos x="1" y="0"/>
                </a:cxn>
                <a:cxn ang="0">
                  <a:pos x="0" y="1"/>
                </a:cxn>
                <a:cxn ang="0">
                  <a:pos x="0" y="1"/>
                </a:cxn>
                <a:cxn ang="0">
                  <a:pos x="0" y="0"/>
                </a:cxn>
              </a:cxnLst>
              <a:rect l="0" t="0" r="r" b="b"/>
              <a:pathLst>
                <a:path w="1" h="1">
                  <a:moveTo>
                    <a:pt x="0" y="0"/>
                  </a:moveTo>
                  <a:cubicBezTo>
                    <a:pt x="0" y="0"/>
                    <a:pt x="1" y="0"/>
                    <a:pt x="1" y="0"/>
                  </a:cubicBezTo>
                  <a:cubicBezTo>
                    <a:pt x="1" y="0"/>
                    <a:pt x="1" y="0"/>
                    <a:pt x="1" y="0"/>
                  </a:cubicBezTo>
                  <a:cubicBezTo>
                    <a:pt x="0" y="1"/>
                    <a:pt x="0" y="1"/>
                    <a:pt x="0" y="1"/>
                  </a:cubicBezTo>
                  <a:cubicBezTo>
                    <a:pt x="0" y="1"/>
                    <a:pt x="0" y="1"/>
                    <a:pt x="0" y="1"/>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5" name="Freeform 16">
              <a:extLst>
                <a:ext uri="{FF2B5EF4-FFF2-40B4-BE49-F238E27FC236}">
                  <a16:creationId xmlns:a16="http://schemas.microsoft.com/office/drawing/2014/main" id="{DBAD0E76-5450-E59A-CADD-34C7C9762741}"/>
                </a:ext>
              </a:extLst>
            </p:cNvPr>
            <p:cNvSpPr>
              <a:spLocks/>
            </p:cNvSpPr>
            <p:nvPr/>
          </p:nvSpPr>
          <p:spPr bwMode="auto">
            <a:xfrm>
              <a:off x="14974661" y="8039779"/>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6" name="Freeform 17">
              <a:extLst>
                <a:ext uri="{FF2B5EF4-FFF2-40B4-BE49-F238E27FC236}">
                  <a16:creationId xmlns:a16="http://schemas.microsoft.com/office/drawing/2014/main" id="{1B6DE58E-00BC-31D8-AECE-DB421C21CA46}"/>
                </a:ext>
              </a:extLst>
            </p:cNvPr>
            <p:cNvSpPr>
              <a:spLocks/>
            </p:cNvSpPr>
            <p:nvPr/>
          </p:nvSpPr>
          <p:spPr bwMode="auto">
            <a:xfrm>
              <a:off x="14949091" y="8043590"/>
              <a:ext cx="3487" cy="2541"/>
            </a:xfrm>
            <a:custGeom>
              <a:avLst/>
              <a:gdLst/>
              <a:ahLst/>
              <a:cxnLst>
                <a:cxn ang="0">
                  <a:pos x="1" y="0"/>
                </a:cxn>
                <a:cxn ang="0">
                  <a:pos x="1" y="0"/>
                </a:cxn>
                <a:cxn ang="0">
                  <a:pos x="1" y="0"/>
                </a:cxn>
                <a:cxn ang="0">
                  <a:pos x="1" y="1"/>
                </a:cxn>
                <a:cxn ang="0">
                  <a:pos x="0" y="0"/>
                </a:cxn>
                <a:cxn ang="0">
                  <a:pos x="1" y="0"/>
                </a:cxn>
              </a:cxnLst>
              <a:rect l="0" t="0" r="r" b="b"/>
              <a:pathLst>
                <a:path w="1" h="1">
                  <a:moveTo>
                    <a:pt x="1" y="0"/>
                  </a:moveTo>
                  <a:cubicBezTo>
                    <a:pt x="1" y="0"/>
                    <a:pt x="1" y="0"/>
                    <a:pt x="1" y="0"/>
                  </a:cubicBezTo>
                  <a:cubicBezTo>
                    <a:pt x="1" y="0"/>
                    <a:pt x="1" y="0"/>
                    <a:pt x="1" y="0"/>
                  </a:cubicBezTo>
                  <a:cubicBezTo>
                    <a:pt x="1" y="1"/>
                    <a:pt x="1" y="1"/>
                    <a:pt x="1" y="1"/>
                  </a:cubicBezTo>
                  <a:cubicBezTo>
                    <a:pt x="0" y="1"/>
                    <a:pt x="0" y="1"/>
                    <a:pt x="0" y="0"/>
                  </a:cubicBezTo>
                  <a:cubicBezTo>
                    <a:pt x="0"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7" name="Freeform 18">
              <a:extLst>
                <a:ext uri="{FF2B5EF4-FFF2-40B4-BE49-F238E27FC236}">
                  <a16:creationId xmlns:a16="http://schemas.microsoft.com/office/drawing/2014/main" id="{150EDD31-2274-F879-9059-AEB21416852D}"/>
                </a:ext>
              </a:extLst>
            </p:cNvPr>
            <p:cNvSpPr>
              <a:spLocks/>
            </p:cNvSpPr>
            <p:nvPr/>
          </p:nvSpPr>
          <p:spPr bwMode="auto">
            <a:xfrm>
              <a:off x="14949091" y="8046132"/>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8" name="Oval 1107">
              <a:extLst>
                <a:ext uri="{FF2B5EF4-FFF2-40B4-BE49-F238E27FC236}">
                  <a16:creationId xmlns:a16="http://schemas.microsoft.com/office/drawing/2014/main" id="{07EDE7D6-E6C3-BB9C-092A-5070E2EB5E1B}"/>
                </a:ext>
              </a:extLst>
            </p:cNvPr>
            <p:cNvSpPr>
              <a:spLocks noChangeArrowheads="1"/>
            </p:cNvSpPr>
            <p:nvPr/>
          </p:nvSpPr>
          <p:spPr bwMode="auto">
            <a:xfrm>
              <a:off x="15051373" y="8046132"/>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09" name="Freeform 20">
              <a:extLst>
                <a:ext uri="{FF2B5EF4-FFF2-40B4-BE49-F238E27FC236}">
                  <a16:creationId xmlns:a16="http://schemas.microsoft.com/office/drawing/2014/main" id="{BEA99916-1C05-8FF3-7B75-FA6065FA5765}"/>
                </a:ext>
              </a:extLst>
            </p:cNvPr>
            <p:cNvSpPr>
              <a:spLocks/>
            </p:cNvSpPr>
            <p:nvPr/>
          </p:nvSpPr>
          <p:spPr bwMode="auto">
            <a:xfrm>
              <a:off x="15053697" y="8046132"/>
              <a:ext cx="3487" cy="2541"/>
            </a:xfrm>
            <a:custGeom>
              <a:avLst/>
              <a:gdLst/>
              <a:ahLst/>
              <a:cxnLst>
                <a:cxn ang="0">
                  <a:pos x="0" y="0"/>
                </a:cxn>
                <a:cxn ang="0">
                  <a:pos x="1" y="1"/>
                </a:cxn>
                <a:cxn ang="0">
                  <a:pos x="0" y="1"/>
                </a:cxn>
                <a:cxn ang="0">
                  <a:pos x="0" y="1"/>
                </a:cxn>
                <a:cxn ang="0">
                  <a:pos x="0" y="0"/>
                </a:cxn>
                <a:cxn ang="0">
                  <a:pos x="0" y="0"/>
                </a:cxn>
              </a:cxnLst>
              <a:rect l="0" t="0" r="r" b="b"/>
              <a:pathLst>
                <a:path w="1" h="1">
                  <a:moveTo>
                    <a:pt x="0" y="0"/>
                  </a:moveTo>
                  <a:cubicBezTo>
                    <a:pt x="1" y="0"/>
                    <a:pt x="1" y="0"/>
                    <a:pt x="1" y="1"/>
                  </a:cubicBezTo>
                  <a:cubicBezTo>
                    <a:pt x="1" y="1"/>
                    <a:pt x="0" y="1"/>
                    <a:pt x="0" y="1"/>
                  </a:cubicBezTo>
                  <a:cubicBezTo>
                    <a:pt x="0" y="1"/>
                    <a:pt x="0" y="1"/>
                    <a:pt x="0" y="1"/>
                  </a:cubicBezTo>
                  <a:cubicBezTo>
                    <a:pt x="0" y="1"/>
                    <a:pt x="0" y="1"/>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0" name="Freeform 21">
              <a:extLst>
                <a:ext uri="{FF2B5EF4-FFF2-40B4-BE49-F238E27FC236}">
                  <a16:creationId xmlns:a16="http://schemas.microsoft.com/office/drawing/2014/main" id="{903FF33E-CC98-9063-34E8-1FB4C49DF71A}"/>
                </a:ext>
              </a:extLst>
            </p:cNvPr>
            <p:cNvSpPr>
              <a:spLocks/>
            </p:cNvSpPr>
            <p:nvPr/>
          </p:nvSpPr>
          <p:spPr bwMode="auto">
            <a:xfrm>
              <a:off x="14946766" y="8048672"/>
              <a:ext cx="1162" cy="127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1" name="Freeform 22">
              <a:extLst>
                <a:ext uri="{FF2B5EF4-FFF2-40B4-BE49-F238E27FC236}">
                  <a16:creationId xmlns:a16="http://schemas.microsoft.com/office/drawing/2014/main" id="{E538083F-0C2F-52DD-EB8D-1E614C853E47}"/>
                </a:ext>
              </a:extLst>
            </p:cNvPr>
            <p:cNvSpPr>
              <a:spLocks/>
            </p:cNvSpPr>
            <p:nvPr/>
          </p:nvSpPr>
          <p:spPr bwMode="auto">
            <a:xfrm>
              <a:off x="14932819" y="8048672"/>
              <a:ext cx="8135" cy="6353"/>
            </a:xfrm>
            <a:custGeom>
              <a:avLst/>
              <a:gdLst/>
              <a:ahLst/>
              <a:cxnLst>
                <a:cxn ang="0">
                  <a:pos x="2" y="0"/>
                </a:cxn>
                <a:cxn ang="0">
                  <a:pos x="3" y="1"/>
                </a:cxn>
                <a:cxn ang="0">
                  <a:pos x="3" y="2"/>
                </a:cxn>
                <a:cxn ang="0">
                  <a:pos x="1" y="2"/>
                </a:cxn>
                <a:cxn ang="0">
                  <a:pos x="1" y="2"/>
                </a:cxn>
                <a:cxn ang="0">
                  <a:pos x="1" y="1"/>
                </a:cxn>
                <a:cxn ang="0">
                  <a:pos x="1" y="1"/>
                </a:cxn>
                <a:cxn ang="0">
                  <a:pos x="2" y="0"/>
                </a:cxn>
              </a:cxnLst>
              <a:rect l="0" t="0" r="r" b="b"/>
              <a:pathLst>
                <a:path w="3" h="2">
                  <a:moveTo>
                    <a:pt x="2" y="0"/>
                  </a:moveTo>
                  <a:cubicBezTo>
                    <a:pt x="3" y="0"/>
                    <a:pt x="3" y="1"/>
                    <a:pt x="3" y="1"/>
                  </a:cubicBezTo>
                  <a:cubicBezTo>
                    <a:pt x="3" y="1"/>
                    <a:pt x="3" y="1"/>
                    <a:pt x="3" y="2"/>
                  </a:cubicBezTo>
                  <a:cubicBezTo>
                    <a:pt x="2" y="2"/>
                    <a:pt x="2" y="2"/>
                    <a:pt x="1" y="2"/>
                  </a:cubicBezTo>
                  <a:cubicBezTo>
                    <a:pt x="1" y="2"/>
                    <a:pt x="1" y="2"/>
                    <a:pt x="1" y="2"/>
                  </a:cubicBezTo>
                  <a:cubicBezTo>
                    <a:pt x="0" y="2"/>
                    <a:pt x="0" y="1"/>
                    <a:pt x="1" y="1"/>
                  </a:cubicBezTo>
                  <a:cubicBezTo>
                    <a:pt x="1" y="1"/>
                    <a:pt x="1" y="1"/>
                    <a:pt x="1" y="1"/>
                  </a:cubicBezTo>
                  <a:cubicBezTo>
                    <a:pt x="1" y="1"/>
                    <a:pt x="2" y="1"/>
                    <a:pt x="2"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2" name="Freeform 23">
              <a:extLst>
                <a:ext uri="{FF2B5EF4-FFF2-40B4-BE49-F238E27FC236}">
                  <a16:creationId xmlns:a16="http://schemas.microsoft.com/office/drawing/2014/main" id="{1671EE7F-3365-72F9-C574-2B038E49BD20}"/>
                </a:ext>
              </a:extLst>
            </p:cNvPr>
            <p:cNvSpPr>
              <a:spLocks/>
            </p:cNvSpPr>
            <p:nvPr/>
          </p:nvSpPr>
          <p:spPr bwMode="auto">
            <a:xfrm>
              <a:off x="14946766" y="8048672"/>
              <a:ext cx="2326" cy="3811"/>
            </a:xfrm>
            <a:custGeom>
              <a:avLst/>
              <a:gdLst/>
              <a:ahLst/>
              <a:cxnLst>
                <a:cxn ang="0">
                  <a:pos x="0" y="0"/>
                </a:cxn>
                <a:cxn ang="0">
                  <a:pos x="1" y="1"/>
                </a:cxn>
                <a:cxn ang="0">
                  <a:pos x="1" y="1"/>
                </a:cxn>
                <a:cxn ang="0">
                  <a:pos x="1" y="1"/>
                </a:cxn>
                <a:cxn ang="0">
                  <a:pos x="0" y="0"/>
                </a:cxn>
              </a:cxnLst>
              <a:rect l="0" t="0" r="r" b="b"/>
              <a:pathLst>
                <a:path w="1" h="1">
                  <a:moveTo>
                    <a:pt x="0" y="0"/>
                  </a:moveTo>
                  <a:cubicBezTo>
                    <a:pt x="1" y="0"/>
                    <a:pt x="1" y="0"/>
                    <a:pt x="1" y="1"/>
                  </a:cubicBezTo>
                  <a:cubicBezTo>
                    <a:pt x="1" y="1"/>
                    <a:pt x="1" y="1"/>
                    <a:pt x="1" y="1"/>
                  </a:cubicBezTo>
                  <a:cubicBezTo>
                    <a:pt x="1" y="1"/>
                    <a:pt x="1" y="1"/>
                    <a:pt x="1" y="1"/>
                  </a:cubicBezTo>
                  <a:cubicBezTo>
                    <a:pt x="1"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3" name="Freeform 24">
              <a:extLst>
                <a:ext uri="{FF2B5EF4-FFF2-40B4-BE49-F238E27FC236}">
                  <a16:creationId xmlns:a16="http://schemas.microsoft.com/office/drawing/2014/main" id="{D1462C05-12CB-1EA2-65CF-BC6FCC106460}"/>
                </a:ext>
              </a:extLst>
            </p:cNvPr>
            <p:cNvSpPr>
              <a:spLocks/>
            </p:cNvSpPr>
            <p:nvPr/>
          </p:nvSpPr>
          <p:spPr bwMode="auto">
            <a:xfrm>
              <a:off x="15039750" y="8052483"/>
              <a:ext cx="3487" cy="2541"/>
            </a:xfrm>
            <a:custGeom>
              <a:avLst/>
              <a:gdLst/>
              <a:ahLst/>
              <a:cxnLst>
                <a:cxn ang="0">
                  <a:pos x="1" y="0"/>
                </a:cxn>
                <a:cxn ang="0">
                  <a:pos x="1" y="0"/>
                </a:cxn>
                <a:cxn ang="0">
                  <a:pos x="1" y="1"/>
                </a:cxn>
                <a:cxn ang="0">
                  <a:pos x="1" y="1"/>
                </a:cxn>
                <a:cxn ang="0">
                  <a:pos x="1" y="1"/>
                </a:cxn>
                <a:cxn ang="0">
                  <a:pos x="1" y="1"/>
                </a:cxn>
                <a:cxn ang="0">
                  <a:pos x="0" y="1"/>
                </a:cxn>
                <a:cxn ang="0">
                  <a:pos x="1" y="0"/>
                </a:cxn>
              </a:cxnLst>
              <a:rect l="0" t="0" r="r" b="b"/>
              <a:pathLst>
                <a:path w="1" h="1">
                  <a:moveTo>
                    <a:pt x="1" y="0"/>
                  </a:moveTo>
                  <a:cubicBezTo>
                    <a:pt x="1" y="0"/>
                    <a:pt x="1" y="0"/>
                    <a:pt x="1" y="0"/>
                  </a:cubicBezTo>
                  <a:cubicBezTo>
                    <a:pt x="1" y="0"/>
                    <a:pt x="1" y="1"/>
                    <a:pt x="1" y="1"/>
                  </a:cubicBezTo>
                  <a:cubicBezTo>
                    <a:pt x="1" y="1"/>
                    <a:pt x="1" y="1"/>
                    <a:pt x="1" y="1"/>
                  </a:cubicBezTo>
                  <a:cubicBezTo>
                    <a:pt x="1" y="1"/>
                    <a:pt x="1" y="1"/>
                    <a:pt x="1" y="1"/>
                  </a:cubicBezTo>
                  <a:cubicBezTo>
                    <a:pt x="1" y="1"/>
                    <a:pt x="1" y="1"/>
                    <a:pt x="1" y="1"/>
                  </a:cubicBezTo>
                  <a:cubicBezTo>
                    <a:pt x="0" y="1"/>
                    <a:pt x="0" y="1"/>
                    <a:pt x="0" y="1"/>
                  </a:cubicBezTo>
                  <a:cubicBezTo>
                    <a:pt x="1" y="1"/>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4" name="Freeform 25">
              <a:extLst>
                <a:ext uri="{FF2B5EF4-FFF2-40B4-BE49-F238E27FC236}">
                  <a16:creationId xmlns:a16="http://schemas.microsoft.com/office/drawing/2014/main" id="{C5E2CD23-E382-0C76-8BB2-F70B404855A3}"/>
                </a:ext>
              </a:extLst>
            </p:cNvPr>
            <p:cNvSpPr>
              <a:spLocks/>
            </p:cNvSpPr>
            <p:nvPr/>
          </p:nvSpPr>
          <p:spPr bwMode="auto">
            <a:xfrm>
              <a:off x="14922358" y="8052483"/>
              <a:ext cx="2326" cy="2541"/>
            </a:xfrm>
            <a:custGeom>
              <a:avLst/>
              <a:gdLst/>
              <a:ahLst/>
              <a:cxnLst>
                <a:cxn ang="0">
                  <a:pos x="1" y="0"/>
                </a:cxn>
                <a:cxn ang="0">
                  <a:pos x="1" y="1"/>
                </a:cxn>
                <a:cxn ang="0">
                  <a:pos x="0" y="1"/>
                </a:cxn>
                <a:cxn ang="0">
                  <a:pos x="0" y="1"/>
                </a:cxn>
                <a:cxn ang="0">
                  <a:pos x="1" y="0"/>
                </a:cxn>
              </a:cxnLst>
              <a:rect l="0" t="0" r="r" b="b"/>
              <a:pathLst>
                <a:path w="1" h="1">
                  <a:moveTo>
                    <a:pt x="1" y="0"/>
                  </a:moveTo>
                  <a:cubicBezTo>
                    <a:pt x="1" y="1"/>
                    <a:pt x="1" y="0"/>
                    <a:pt x="1" y="1"/>
                  </a:cubicBezTo>
                  <a:cubicBezTo>
                    <a:pt x="1" y="1"/>
                    <a:pt x="1" y="1"/>
                    <a:pt x="0" y="1"/>
                  </a:cubicBezTo>
                  <a:cubicBezTo>
                    <a:pt x="0" y="1"/>
                    <a:pt x="0" y="1"/>
                    <a:pt x="0" y="1"/>
                  </a:cubicBezTo>
                  <a:cubicBezTo>
                    <a:pt x="0" y="1"/>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5" name="Freeform 26">
              <a:extLst>
                <a:ext uri="{FF2B5EF4-FFF2-40B4-BE49-F238E27FC236}">
                  <a16:creationId xmlns:a16="http://schemas.microsoft.com/office/drawing/2014/main" id="{A41A235B-EF95-A234-365E-4C65ECC27013}"/>
                </a:ext>
              </a:extLst>
            </p:cNvPr>
            <p:cNvSpPr>
              <a:spLocks/>
            </p:cNvSpPr>
            <p:nvPr/>
          </p:nvSpPr>
          <p:spPr bwMode="auto">
            <a:xfrm>
              <a:off x="14918871" y="8055023"/>
              <a:ext cx="3487" cy="1270"/>
            </a:xfrm>
            <a:custGeom>
              <a:avLst/>
              <a:gdLst/>
              <a:ahLst/>
              <a:cxnLst>
                <a:cxn ang="0">
                  <a:pos x="1" y="0"/>
                </a:cxn>
                <a:cxn ang="0">
                  <a:pos x="1" y="0"/>
                </a:cxn>
                <a:cxn ang="0">
                  <a:pos x="1" y="0"/>
                </a:cxn>
                <a:cxn ang="0">
                  <a:pos x="1" y="0"/>
                </a:cxn>
                <a:cxn ang="0">
                  <a:pos x="1" y="0"/>
                </a:cxn>
                <a:cxn ang="0">
                  <a:pos x="0" y="0"/>
                </a:cxn>
                <a:cxn ang="0">
                  <a:pos x="1" y="0"/>
                </a:cxn>
              </a:cxnLst>
              <a:rect l="0" t="0" r="r" b="b"/>
              <a:pathLst>
                <a:path w="1">
                  <a:moveTo>
                    <a:pt x="1" y="0"/>
                  </a:moveTo>
                  <a:cubicBezTo>
                    <a:pt x="1" y="0"/>
                    <a:pt x="1" y="0"/>
                    <a:pt x="1" y="0"/>
                  </a:cubicBezTo>
                  <a:cubicBezTo>
                    <a:pt x="1" y="0"/>
                    <a:pt x="1" y="0"/>
                    <a:pt x="1" y="0"/>
                  </a:cubicBezTo>
                  <a:cubicBezTo>
                    <a:pt x="1" y="0"/>
                    <a:pt x="1" y="0"/>
                    <a:pt x="1" y="0"/>
                  </a:cubicBezTo>
                  <a:cubicBezTo>
                    <a:pt x="1" y="0"/>
                    <a:pt x="1" y="0"/>
                    <a:pt x="1" y="0"/>
                  </a:cubicBezTo>
                  <a:cubicBezTo>
                    <a:pt x="1" y="0"/>
                    <a:pt x="1" y="0"/>
                    <a:pt x="0" y="0"/>
                  </a:cubicBezTo>
                  <a:cubicBezTo>
                    <a:pt x="1"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6" name="Freeform 27">
              <a:extLst>
                <a:ext uri="{FF2B5EF4-FFF2-40B4-BE49-F238E27FC236}">
                  <a16:creationId xmlns:a16="http://schemas.microsoft.com/office/drawing/2014/main" id="{2C38ABA3-C689-86F2-D7FE-CB96F90FE48D}"/>
                </a:ext>
              </a:extLst>
            </p:cNvPr>
            <p:cNvSpPr>
              <a:spLocks/>
            </p:cNvSpPr>
            <p:nvPr/>
          </p:nvSpPr>
          <p:spPr bwMode="auto">
            <a:xfrm>
              <a:off x="14918871" y="8058835"/>
              <a:ext cx="3487" cy="5082"/>
            </a:xfrm>
            <a:custGeom>
              <a:avLst/>
              <a:gdLst/>
              <a:ahLst/>
              <a:cxnLst>
                <a:cxn ang="0">
                  <a:pos x="0" y="2"/>
                </a:cxn>
                <a:cxn ang="0">
                  <a:pos x="0" y="2"/>
                </a:cxn>
                <a:cxn ang="0">
                  <a:pos x="0" y="2"/>
                </a:cxn>
                <a:cxn ang="0">
                  <a:pos x="0" y="2"/>
                </a:cxn>
                <a:cxn ang="0">
                  <a:pos x="0" y="2"/>
                </a:cxn>
                <a:cxn ang="0">
                  <a:pos x="0" y="1"/>
                </a:cxn>
                <a:cxn ang="0">
                  <a:pos x="0" y="1"/>
                </a:cxn>
                <a:cxn ang="0">
                  <a:pos x="1" y="1"/>
                </a:cxn>
                <a:cxn ang="0">
                  <a:pos x="1" y="0"/>
                </a:cxn>
                <a:cxn ang="0">
                  <a:pos x="1" y="0"/>
                </a:cxn>
                <a:cxn ang="0">
                  <a:pos x="1" y="0"/>
                </a:cxn>
                <a:cxn ang="0">
                  <a:pos x="1" y="0"/>
                </a:cxn>
                <a:cxn ang="0">
                  <a:pos x="1" y="1"/>
                </a:cxn>
                <a:cxn ang="0">
                  <a:pos x="1" y="2"/>
                </a:cxn>
                <a:cxn ang="0">
                  <a:pos x="0" y="2"/>
                </a:cxn>
              </a:cxnLst>
              <a:rect l="0" t="0" r="r" b="b"/>
              <a:pathLst>
                <a:path w="1" h="2">
                  <a:moveTo>
                    <a:pt x="0" y="2"/>
                  </a:moveTo>
                  <a:cubicBezTo>
                    <a:pt x="0" y="2"/>
                    <a:pt x="0" y="2"/>
                    <a:pt x="0" y="2"/>
                  </a:cubicBezTo>
                  <a:cubicBezTo>
                    <a:pt x="0" y="2"/>
                    <a:pt x="0" y="2"/>
                    <a:pt x="0" y="2"/>
                  </a:cubicBezTo>
                  <a:cubicBezTo>
                    <a:pt x="0" y="2"/>
                    <a:pt x="0" y="2"/>
                    <a:pt x="0" y="2"/>
                  </a:cubicBezTo>
                  <a:cubicBezTo>
                    <a:pt x="0" y="2"/>
                    <a:pt x="0" y="2"/>
                    <a:pt x="0" y="2"/>
                  </a:cubicBezTo>
                  <a:cubicBezTo>
                    <a:pt x="0" y="1"/>
                    <a:pt x="0" y="1"/>
                    <a:pt x="0" y="1"/>
                  </a:cubicBezTo>
                  <a:cubicBezTo>
                    <a:pt x="0" y="1"/>
                    <a:pt x="0" y="1"/>
                    <a:pt x="0" y="1"/>
                  </a:cubicBezTo>
                  <a:cubicBezTo>
                    <a:pt x="0" y="1"/>
                    <a:pt x="0" y="1"/>
                    <a:pt x="1" y="1"/>
                  </a:cubicBezTo>
                  <a:cubicBezTo>
                    <a:pt x="1" y="1"/>
                    <a:pt x="1" y="0"/>
                    <a:pt x="1" y="0"/>
                  </a:cubicBezTo>
                  <a:cubicBezTo>
                    <a:pt x="1" y="0"/>
                    <a:pt x="1" y="0"/>
                    <a:pt x="1" y="0"/>
                  </a:cubicBezTo>
                  <a:cubicBezTo>
                    <a:pt x="1" y="0"/>
                    <a:pt x="1" y="0"/>
                    <a:pt x="1" y="0"/>
                  </a:cubicBezTo>
                  <a:cubicBezTo>
                    <a:pt x="1" y="0"/>
                    <a:pt x="1" y="0"/>
                    <a:pt x="1" y="0"/>
                  </a:cubicBezTo>
                  <a:cubicBezTo>
                    <a:pt x="1" y="0"/>
                    <a:pt x="1" y="1"/>
                    <a:pt x="1" y="1"/>
                  </a:cubicBezTo>
                  <a:cubicBezTo>
                    <a:pt x="1" y="1"/>
                    <a:pt x="1" y="2"/>
                    <a:pt x="1" y="2"/>
                  </a:cubicBezTo>
                  <a:cubicBezTo>
                    <a:pt x="1" y="2"/>
                    <a:pt x="1" y="2"/>
                    <a:pt x="0" y="2"/>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7" name="Freeform 28">
              <a:extLst>
                <a:ext uri="{FF2B5EF4-FFF2-40B4-BE49-F238E27FC236}">
                  <a16:creationId xmlns:a16="http://schemas.microsoft.com/office/drawing/2014/main" id="{F7EF0257-728A-34B8-6919-20F4DF0422E7}"/>
                </a:ext>
              </a:extLst>
            </p:cNvPr>
            <p:cNvSpPr>
              <a:spLocks/>
            </p:cNvSpPr>
            <p:nvPr/>
          </p:nvSpPr>
          <p:spPr bwMode="auto">
            <a:xfrm>
              <a:off x="14916546" y="8058835"/>
              <a:ext cx="1162" cy="2541"/>
            </a:xfrm>
            <a:custGeom>
              <a:avLst/>
              <a:gdLst/>
              <a:ahLst/>
              <a:cxnLst>
                <a:cxn ang="0">
                  <a:pos x="0" y="0"/>
                </a:cxn>
                <a:cxn ang="0">
                  <a:pos x="0" y="1"/>
                </a:cxn>
                <a:cxn ang="0">
                  <a:pos x="0" y="1"/>
                </a:cxn>
                <a:cxn ang="0">
                  <a:pos x="0" y="1"/>
                </a:cxn>
                <a:cxn ang="0">
                  <a:pos x="0" y="1"/>
                </a:cxn>
                <a:cxn ang="0">
                  <a:pos x="0" y="0"/>
                </a:cxn>
              </a:cxnLst>
              <a:rect l="0" t="0" r="r" b="b"/>
              <a:pathLst>
                <a:path h="1">
                  <a:moveTo>
                    <a:pt x="0" y="0"/>
                  </a:moveTo>
                  <a:cubicBezTo>
                    <a:pt x="0" y="0"/>
                    <a:pt x="0" y="0"/>
                    <a:pt x="0" y="1"/>
                  </a:cubicBezTo>
                  <a:cubicBezTo>
                    <a:pt x="0" y="1"/>
                    <a:pt x="0" y="1"/>
                    <a:pt x="0" y="1"/>
                  </a:cubicBezTo>
                  <a:cubicBezTo>
                    <a:pt x="0" y="1"/>
                    <a:pt x="0" y="1"/>
                    <a:pt x="0" y="1"/>
                  </a:cubicBezTo>
                  <a:cubicBezTo>
                    <a:pt x="0" y="1"/>
                    <a:pt x="0" y="1"/>
                    <a:pt x="0" y="1"/>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8" name="Freeform 29">
              <a:extLst>
                <a:ext uri="{FF2B5EF4-FFF2-40B4-BE49-F238E27FC236}">
                  <a16:creationId xmlns:a16="http://schemas.microsoft.com/office/drawing/2014/main" id="{9EA2F89B-CE1F-DA10-FC88-962486A82FC8}"/>
                </a:ext>
              </a:extLst>
            </p:cNvPr>
            <p:cNvSpPr>
              <a:spLocks/>
            </p:cNvSpPr>
            <p:nvPr/>
          </p:nvSpPr>
          <p:spPr bwMode="auto">
            <a:xfrm>
              <a:off x="14922358" y="8058835"/>
              <a:ext cx="5811" cy="5082"/>
            </a:xfrm>
            <a:custGeom>
              <a:avLst/>
              <a:gdLst/>
              <a:ahLst/>
              <a:cxnLst>
                <a:cxn ang="0">
                  <a:pos x="2" y="1"/>
                </a:cxn>
                <a:cxn ang="0">
                  <a:pos x="2" y="0"/>
                </a:cxn>
                <a:cxn ang="0">
                  <a:pos x="2" y="0"/>
                </a:cxn>
                <a:cxn ang="0">
                  <a:pos x="2" y="0"/>
                </a:cxn>
                <a:cxn ang="0">
                  <a:pos x="2" y="1"/>
                </a:cxn>
                <a:cxn ang="0">
                  <a:pos x="2" y="1"/>
                </a:cxn>
                <a:cxn ang="0">
                  <a:pos x="1" y="1"/>
                </a:cxn>
                <a:cxn ang="0">
                  <a:pos x="1" y="2"/>
                </a:cxn>
                <a:cxn ang="0">
                  <a:pos x="1" y="2"/>
                </a:cxn>
                <a:cxn ang="0">
                  <a:pos x="1" y="2"/>
                </a:cxn>
                <a:cxn ang="0">
                  <a:pos x="0" y="1"/>
                </a:cxn>
                <a:cxn ang="0">
                  <a:pos x="2" y="1"/>
                </a:cxn>
              </a:cxnLst>
              <a:rect l="0" t="0" r="r" b="b"/>
              <a:pathLst>
                <a:path w="2" h="2">
                  <a:moveTo>
                    <a:pt x="2" y="1"/>
                  </a:moveTo>
                  <a:cubicBezTo>
                    <a:pt x="2" y="1"/>
                    <a:pt x="2" y="0"/>
                    <a:pt x="2" y="0"/>
                  </a:cubicBezTo>
                  <a:cubicBezTo>
                    <a:pt x="2" y="0"/>
                    <a:pt x="2" y="0"/>
                    <a:pt x="2" y="0"/>
                  </a:cubicBezTo>
                  <a:cubicBezTo>
                    <a:pt x="2" y="0"/>
                    <a:pt x="2" y="0"/>
                    <a:pt x="2" y="0"/>
                  </a:cubicBezTo>
                  <a:cubicBezTo>
                    <a:pt x="2" y="0"/>
                    <a:pt x="2" y="1"/>
                    <a:pt x="2" y="1"/>
                  </a:cubicBezTo>
                  <a:cubicBezTo>
                    <a:pt x="2" y="1"/>
                    <a:pt x="2" y="1"/>
                    <a:pt x="2" y="1"/>
                  </a:cubicBezTo>
                  <a:cubicBezTo>
                    <a:pt x="2" y="1"/>
                    <a:pt x="1" y="1"/>
                    <a:pt x="1" y="1"/>
                  </a:cubicBezTo>
                  <a:cubicBezTo>
                    <a:pt x="1" y="1"/>
                    <a:pt x="1" y="1"/>
                    <a:pt x="1" y="2"/>
                  </a:cubicBezTo>
                  <a:cubicBezTo>
                    <a:pt x="1" y="2"/>
                    <a:pt x="1" y="2"/>
                    <a:pt x="1" y="2"/>
                  </a:cubicBezTo>
                  <a:cubicBezTo>
                    <a:pt x="1" y="2"/>
                    <a:pt x="1" y="2"/>
                    <a:pt x="1" y="2"/>
                  </a:cubicBezTo>
                  <a:cubicBezTo>
                    <a:pt x="0" y="1"/>
                    <a:pt x="0" y="1"/>
                    <a:pt x="0" y="1"/>
                  </a:cubicBezTo>
                  <a:cubicBezTo>
                    <a:pt x="1" y="1"/>
                    <a:pt x="1" y="1"/>
                    <a:pt x="2" y="1"/>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19" name="Freeform 30">
              <a:extLst>
                <a:ext uri="{FF2B5EF4-FFF2-40B4-BE49-F238E27FC236}">
                  <a16:creationId xmlns:a16="http://schemas.microsoft.com/office/drawing/2014/main" id="{4BD46726-646C-D853-F686-A428D04FC90C}"/>
                </a:ext>
              </a:extLst>
            </p:cNvPr>
            <p:cNvSpPr>
              <a:spLocks/>
            </p:cNvSpPr>
            <p:nvPr/>
          </p:nvSpPr>
          <p:spPr bwMode="auto">
            <a:xfrm>
              <a:off x="14910734" y="8063916"/>
              <a:ext cx="3487" cy="1270"/>
            </a:xfrm>
            <a:custGeom>
              <a:avLst/>
              <a:gdLst/>
              <a:ahLst/>
              <a:cxnLst>
                <a:cxn ang="0">
                  <a:pos x="0" y="0"/>
                </a:cxn>
                <a:cxn ang="0">
                  <a:pos x="1" y="0"/>
                </a:cxn>
                <a:cxn ang="0">
                  <a:pos x="1" y="0"/>
                </a:cxn>
                <a:cxn ang="0">
                  <a:pos x="0" y="0"/>
                </a:cxn>
                <a:cxn ang="0">
                  <a:pos x="0" y="0"/>
                </a:cxn>
                <a:cxn ang="0">
                  <a:pos x="0" y="0"/>
                </a:cxn>
                <a:cxn ang="0">
                  <a:pos x="0" y="0"/>
                </a:cxn>
              </a:cxnLst>
              <a:rect l="0" t="0" r="r" b="b"/>
              <a:pathLst>
                <a:path w="1">
                  <a:moveTo>
                    <a:pt x="0" y="0"/>
                  </a:move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0" name="Freeform 31">
              <a:extLst>
                <a:ext uri="{FF2B5EF4-FFF2-40B4-BE49-F238E27FC236}">
                  <a16:creationId xmlns:a16="http://schemas.microsoft.com/office/drawing/2014/main" id="{0AE0AFA6-7201-17F3-053C-C81996EB6B8B}"/>
                </a:ext>
              </a:extLst>
            </p:cNvPr>
            <p:cNvSpPr>
              <a:spLocks/>
            </p:cNvSpPr>
            <p:nvPr/>
          </p:nvSpPr>
          <p:spPr bwMode="auto">
            <a:xfrm>
              <a:off x="14902598" y="8067728"/>
              <a:ext cx="3487" cy="1270"/>
            </a:xfrm>
            <a:custGeom>
              <a:avLst/>
              <a:gdLst/>
              <a:ahLst/>
              <a:cxnLst>
                <a:cxn ang="0">
                  <a:pos x="1" y="0"/>
                </a:cxn>
                <a:cxn ang="0">
                  <a:pos x="1" y="0"/>
                </a:cxn>
                <a:cxn ang="0">
                  <a:pos x="1" y="0"/>
                </a:cxn>
                <a:cxn ang="0">
                  <a:pos x="0" y="0"/>
                </a:cxn>
                <a:cxn ang="0">
                  <a:pos x="0" y="0"/>
                </a:cxn>
                <a:cxn ang="0">
                  <a:pos x="0" y="0"/>
                </a:cxn>
                <a:cxn ang="0">
                  <a:pos x="1" y="0"/>
                </a:cxn>
              </a:cxnLst>
              <a:rect l="0" t="0" r="r" b="b"/>
              <a:pathLst>
                <a:path w="1">
                  <a:moveTo>
                    <a:pt x="1" y="0"/>
                  </a:moveTo>
                  <a:cubicBezTo>
                    <a:pt x="1" y="0"/>
                    <a:pt x="1" y="0"/>
                    <a:pt x="1" y="0"/>
                  </a:cubicBezTo>
                  <a:cubicBezTo>
                    <a:pt x="1" y="0"/>
                    <a:pt x="1" y="0"/>
                    <a:pt x="1" y="0"/>
                  </a:cubicBezTo>
                  <a:cubicBezTo>
                    <a:pt x="1" y="0"/>
                    <a:pt x="0" y="0"/>
                    <a:pt x="0" y="0"/>
                  </a:cubicBezTo>
                  <a:cubicBezTo>
                    <a:pt x="0" y="0"/>
                    <a:pt x="0" y="0"/>
                    <a:pt x="0" y="0"/>
                  </a:cubicBezTo>
                  <a:cubicBezTo>
                    <a:pt x="0" y="0"/>
                    <a:pt x="0" y="0"/>
                    <a:pt x="0" y="0"/>
                  </a:cubicBezTo>
                  <a:cubicBezTo>
                    <a:pt x="0" y="0"/>
                    <a:pt x="0"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1" name="Freeform 32">
              <a:extLst>
                <a:ext uri="{FF2B5EF4-FFF2-40B4-BE49-F238E27FC236}">
                  <a16:creationId xmlns:a16="http://schemas.microsoft.com/office/drawing/2014/main" id="{D808BFFC-B9DA-ECDD-CA46-3795B9C60B68}"/>
                </a:ext>
              </a:extLst>
            </p:cNvPr>
            <p:cNvSpPr>
              <a:spLocks/>
            </p:cNvSpPr>
            <p:nvPr/>
          </p:nvSpPr>
          <p:spPr bwMode="auto">
            <a:xfrm>
              <a:off x="14922358" y="8067728"/>
              <a:ext cx="2326" cy="1270"/>
            </a:xfrm>
            <a:custGeom>
              <a:avLst/>
              <a:gdLst/>
              <a:ahLst/>
              <a:cxnLst>
                <a:cxn ang="0">
                  <a:pos x="0" y="0"/>
                </a:cxn>
                <a:cxn ang="0">
                  <a:pos x="0" y="0"/>
                </a:cxn>
                <a:cxn ang="0">
                  <a:pos x="1" y="0"/>
                </a:cxn>
                <a:cxn ang="0">
                  <a:pos x="1" y="0"/>
                </a:cxn>
                <a:cxn ang="0">
                  <a:pos x="1" y="0"/>
                </a:cxn>
                <a:cxn ang="0">
                  <a:pos x="1" y="0"/>
                </a:cxn>
                <a:cxn ang="0">
                  <a:pos x="1" y="0"/>
                </a:cxn>
                <a:cxn ang="0">
                  <a:pos x="1" y="0"/>
                </a:cxn>
                <a:cxn ang="0">
                  <a:pos x="0" y="0"/>
                </a:cxn>
              </a:cxnLst>
              <a:rect l="0" t="0" r="r" b="b"/>
              <a:pathLst>
                <a:path w="1">
                  <a:moveTo>
                    <a:pt x="0" y="0"/>
                  </a:moveTo>
                  <a:cubicBezTo>
                    <a:pt x="0" y="0"/>
                    <a:pt x="0" y="0"/>
                    <a:pt x="0"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2" name="Freeform 33">
              <a:extLst>
                <a:ext uri="{FF2B5EF4-FFF2-40B4-BE49-F238E27FC236}">
                  <a16:creationId xmlns:a16="http://schemas.microsoft.com/office/drawing/2014/main" id="{5450567D-F03D-177A-6585-58C1EE7CB812}"/>
                </a:ext>
              </a:extLst>
            </p:cNvPr>
            <p:cNvSpPr>
              <a:spLocks/>
            </p:cNvSpPr>
            <p:nvPr/>
          </p:nvSpPr>
          <p:spPr bwMode="auto">
            <a:xfrm>
              <a:off x="14916546" y="8070268"/>
              <a:ext cx="2326" cy="2541"/>
            </a:xfrm>
            <a:custGeom>
              <a:avLst/>
              <a:gdLst/>
              <a:ahLst/>
              <a:cxnLst>
                <a:cxn ang="0">
                  <a:pos x="0" y="0"/>
                </a:cxn>
                <a:cxn ang="0">
                  <a:pos x="1" y="0"/>
                </a:cxn>
                <a:cxn ang="0">
                  <a:pos x="1" y="1"/>
                </a:cxn>
                <a:cxn ang="0">
                  <a:pos x="0" y="1"/>
                </a:cxn>
                <a:cxn ang="0">
                  <a:pos x="0" y="1"/>
                </a:cxn>
                <a:cxn ang="0">
                  <a:pos x="0" y="0"/>
                </a:cxn>
              </a:cxnLst>
              <a:rect l="0" t="0" r="r" b="b"/>
              <a:pathLst>
                <a:path w="1" h="1">
                  <a:moveTo>
                    <a:pt x="0" y="0"/>
                  </a:moveTo>
                  <a:cubicBezTo>
                    <a:pt x="0" y="0"/>
                    <a:pt x="0" y="0"/>
                    <a:pt x="1" y="0"/>
                  </a:cubicBezTo>
                  <a:cubicBezTo>
                    <a:pt x="1" y="0"/>
                    <a:pt x="1" y="0"/>
                    <a:pt x="1"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3" name="Freeform 34">
              <a:extLst>
                <a:ext uri="{FF2B5EF4-FFF2-40B4-BE49-F238E27FC236}">
                  <a16:creationId xmlns:a16="http://schemas.microsoft.com/office/drawing/2014/main" id="{1E8D2AE7-5D9F-BD92-2C19-CB6FCEFF26B5}"/>
                </a:ext>
              </a:extLst>
            </p:cNvPr>
            <p:cNvSpPr>
              <a:spLocks/>
            </p:cNvSpPr>
            <p:nvPr/>
          </p:nvSpPr>
          <p:spPr bwMode="auto">
            <a:xfrm>
              <a:off x="14918871" y="8072808"/>
              <a:ext cx="3487" cy="3811"/>
            </a:xfrm>
            <a:custGeom>
              <a:avLst/>
              <a:gdLst/>
              <a:ahLst/>
              <a:cxnLst>
                <a:cxn ang="0">
                  <a:pos x="0" y="0"/>
                </a:cxn>
                <a:cxn ang="0">
                  <a:pos x="1" y="0"/>
                </a:cxn>
                <a:cxn ang="0">
                  <a:pos x="1" y="0"/>
                </a:cxn>
                <a:cxn ang="0">
                  <a:pos x="1" y="0"/>
                </a:cxn>
                <a:cxn ang="0">
                  <a:pos x="0" y="1"/>
                </a:cxn>
                <a:cxn ang="0">
                  <a:pos x="0" y="0"/>
                </a:cxn>
              </a:cxnLst>
              <a:rect l="0" t="0" r="r" b="b"/>
              <a:pathLst>
                <a:path w="1" h="1">
                  <a:moveTo>
                    <a:pt x="0" y="0"/>
                  </a:moveTo>
                  <a:cubicBezTo>
                    <a:pt x="0" y="0"/>
                    <a:pt x="1" y="0"/>
                    <a:pt x="1" y="0"/>
                  </a:cubicBezTo>
                  <a:cubicBezTo>
                    <a:pt x="1" y="0"/>
                    <a:pt x="1" y="0"/>
                    <a:pt x="1" y="0"/>
                  </a:cubicBezTo>
                  <a:cubicBezTo>
                    <a:pt x="1" y="0"/>
                    <a:pt x="1" y="0"/>
                    <a:pt x="1" y="0"/>
                  </a:cubicBezTo>
                  <a:cubicBezTo>
                    <a:pt x="1" y="1"/>
                    <a:pt x="0" y="1"/>
                    <a:pt x="0" y="1"/>
                  </a:cubicBezTo>
                  <a:cubicBezTo>
                    <a:pt x="0" y="1"/>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4" name="Freeform 35">
              <a:extLst>
                <a:ext uri="{FF2B5EF4-FFF2-40B4-BE49-F238E27FC236}">
                  <a16:creationId xmlns:a16="http://schemas.microsoft.com/office/drawing/2014/main" id="{4779D9E5-DBE2-25C6-79AF-3E156AF7418F}"/>
                </a:ext>
              </a:extLst>
            </p:cNvPr>
            <p:cNvSpPr>
              <a:spLocks/>
            </p:cNvSpPr>
            <p:nvPr/>
          </p:nvSpPr>
          <p:spPr bwMode="auto">
            <a:xfrm>
              <a:off x="14914221" y="8079161"/>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5" name="Freeform 36">
              <a:extLst>
                <a:ext uri="{FF2B5EF4-FFF2-40B4-BE49-F238E27FC236}">
                  <a16:creationId xmlns:a16="http://schemas.microsoft.com/office/drawing/2014/main" id="{9F12ECBC-5315-5C59-9E27-23B5CBC8DC10}"/>
                </a:ext>
              </a:extLst>
            </p:cNvPr>
            <p:cNvSpPr>
              <a:spLocks/>
            </p:cNvSpPr>
            <p:nvPr/>
          </p:nvSpPr>
          <p:spPr bwMode="auto">
            <a:xfrm>
              <a:off x="14892138" y="8100758"/>
              <a:ext cx="2326" cy="1270"/>
            </a:xfrm>
            <a:custGeom>
              <a:avLst/>
              <a:gdLst/>
              <a:ahLst/>
              <a:cxnLst>
                <a:cxn ang="0">
                  <a:pos x="0" y="0"/>
                </a:cxn>
                <a:cxn ang="0">
                  <a:pos x="1" y="0"/>
                </a:cxn>
                <a:cxn ang="0">
                  <a:pos x="1" y="0"/>
                </a:cxn>
                <a:cxn ang="0">
                  <a:pos x="0" y="0"/>
                </a:cxn>
                <a:cxn ang="0">
                  <a:pos x="0" y="0"/>
                </a:cxn>
              </a:cxnLst>
              <a:rect l="0" t="0" r="r" b="b"/>
              <a:pathLst>
                <a:path w="1">
                  <a:moveTo>
                    <a:pt x="0" y="0"/>
                  </a:moveTo>
                  <a:cubicBezTo>
                    <a:pt x="1" y="0"/>
                    <a:pt x="1" y="0"/>
                    <a:pt x="1" y="0"/>
                  </a:cubicBezTo>
                  <a:cubicBezTo>
                    <a:pt x="1" y="0"/>
                    <a:pt x="1" y="0"/>
                    <a:pt x="1" y="0"/>
                  </a:cubicBezTo>
                  <a:cubicBezTo>
                    <a:pt x="1" y="0"/>
                    <a:pt x="1"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6" name="Freeform 37">
              <a:extLst>
                <a:ext uri="{FF2B5EF4-FFF2-40B4-BE49-F238E27FC236}">
                  <a16:creationId xmlns:a16="http://schemas.microsoft.com/office/drawing/2014/main" id="{6B5D32ED-E9E2-D9AB-BF27-8712F9ADC0EF}"/>
                </a:ext>
              </a:extLst>
            </p:cNvPr>
            <p:cNvSpPr>
              <a:spLocks/>
            </p:cNvSpPr>
            <p:nvPr/>
          </p:nvSpPr>
          <p:spPr bwMode="auto">
            <a:xfrm>
              <a:off x="14892138" y="8103298"/>
              <a:ext cx="1162" cy="127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7" name="Freeform 38">
              <a:extLst>
                <a:ext uri="{FF2B5EF4-FFF2-40B4-BE49-F238E27FC236}">
                  <a16:creationId xmlns:a16="http://schemas.microsoft.com/office/drawing/2014/main" id="{CC91DD68-BC46-8EBA-6E4F-FB1C6404BB4C}"/>
                </a:ext>
              </a:extLst>
            </p:cNvPr>
            <p:cNvSpPr>
              <a:spLocks/>
            </p:cNvSpPr>
            <p:nvPr/>
          </p:nvSpPr>
          <p:spPr bwMode="auto">
            <a:xfrm>
              <a:off x="14856107" y="8129976"/>
              <a:ext cx="2326" cy="1270"/>
            </a:xfrm>
            <a:custGeom>
              <a:avLst/>
              <a:gdLst/>
              <a:ahLst/>
              <a:cxnLst>
                <a:cxn ang="0">
                  <a:pos x="1" y="0"/>
                </a:cxn>
                <a:cxn ang="0">
                  <a:pos x="1" y="0"/>
                </a:cxn>
                <a:cxn ang="0">
                  <a:pos x="1" y="0"/>
                </a:cxn>
                <a:cxn ang="0">
                  <a:pos x="1" y="0"/>
                </a:cxn>
                <a:cxn ang="0">
                  <a:pos x="1" y="0"/>
                </a:cxn>
                <a:cxn ang="0">
                  <a:pos x="0" y="0"/>
                </a:cxn>
                <a:cxn ang="0">
                  <a:pos x="1" y="0"/>
                </a:cxn>
              </a:cxnLst>
              <a:rect l="0" t="0" r="r" b="b"/>
              <a:pathLst>
                <a:path w="1">
                  <a:moveTo>
                    <a:pt x="1" y="0"/>
                  </a:moveTo>
                  <a:cubicBezTo>
                    <a:pt x="1" y="0"/>
                    <a:pt x="1" y="0"/>
                    <a:pt x="1" y="0"/>
                  </a:cubicBezTo>
                  <a:cubicBezTo>
                    <a:pt x="1" y="0"/>
                    <a:pt x="1" y="0"/>
                    <a:pt x="1" y="0"/>
                  </a:cubicBezTo>
                  <a:cubicBezTo>
                    <a:pt x="1" y="0"/>
                    <a:pt x="1" y="0"/>
                    <a:pt x="1" y="0"/>
                  </a:cubicBezTo>
                  <a:cubicBezTo>
                    <a:pt x="1" y="0"/>
                    <a:pt x="1" y="0"/>
                    <a:pt x="1" y="0"/>
                  </a:cubicBezTo>
                  <a:cubicBezTo>
                    <a:pt x="0" y="0"/>
                    <a:pt x="1" y="0"/>
                    <a:pt x="0" y="0"/>
                  </a:cubicBezTo>
                  <a:cubicBezTo>
                    <a:pt x="1"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8" name="Oval 1127">
              <a:extLst>
                <a:ext uri="{FF2B5EF4-FFF2-40B4-BE49-F238E27FC236}">
                  <a16:creationId xmlns:a16="http://schemas.microsoft.com/office/drawing/2014/main" id="{A4FEFC9D-26C2-E75D-A74F-2430F5BFA13D}"/>
                </a:ext>
              </a:extLst>
            </p:cNvPr>
            <p:cNvSpPr>
              <a:spLocks noChangeArrowheads="1"/>
            </p:cNvSpPr>
            <p:nvPr/>
          </p:nvSpPr>
          <p:spPr bwMode="auto">
            <a:xfrm>
              <a:off x="14856107" y="8129976"/>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29" name="Freeform 40">
              <a:extLst>
                <a:ext uri="{FF2B5EF4-FFF2-40B4-BE49-F238E27FC236}">
                  <a16:creationId xmlns:a16="http://schemas.microsoft.com/office/drawing/2014/main" id="{A34E288E-BAFF-C587-48F1-8375CFF70451}"/>
                </a:ext>
              </a:extLst>
            </p:cNvPr>
            <p:cNvSpPr>
              <a:spLocks/>
            </p:cNvSpPr>
            <p:nvPr/>
          </p:nvSpPr>
          <p:spPr bwMode="auto">
            <a:xfrm>
              <a:off x="14850295" y="8129976"/>
              <a:ext cx="1162" cy="3811"/>
            </a:xfrm>
            <a:custGeom>
              <a:avLst/>
              <a:gdLst/>
              <a:ahLst/>
              <a:cxnLst>
                <a:cxn ang="0">
                  <a:pos x="0" y="0"/>
                </a:cxn>
                <a:cxn ang="0">
                  <a:pos x="0" y="1"/>
                </a:cxn>
                <a:cxn ang="0">
                  <a:pos x="0" y="1"/>
                </a:cxn>
                <a:cxn ang="0">
                  <a:pos x="0" y="0"/>
                </a:cxn>
              </a:cxnLst>
              <a:rect l="0" t="0" r="r" b="b"/>
              <a:pathLst>
                <a:path h="1">
                  <a:moveTo>
                    <a:pt x="0" y="0"/>
                  </a:moveTo>
                  <a:cubicBezTo>
                    <a:pt x="0" y="0"/>
                    <a:pt x="0" y="0"/>
                    <a:pt x="0" y="1"/>
                  </a:cubicBezTo>
                  <a:cubicBezTo>
                    <a:pt x="0" y="1"/>
                    <a:pt x="0" y="1"/>
                    <a:pt x="0" y="1"/>
                  </a:cubicBezTo>
                  <a:cubicBezTo>
                    <a:pt x="0" y="1"/>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0" name="Freeform 41">
              <a:extLst>
                <a:ext uri="{FF2B5EF4-FFF2-40B4-BE49-F238E27FC236}">
                  <a16:creationId xmlns:a16="http://schemas.microsoft.com/office/drawing/2014/main" id="{B13C2E57-23D9-2DD9-1236-452ED896814B}"/>
                </a:ext>
              </a:extLst>
            </p:cNvPr>
            <p:cNvSpPr>
              <a:spLocks/>
            </p:cNvSpPr>
            <p:nvPr/>
          </p:nvSpPr>
          <p:spPr bwMode="auto">
            <a:xfrm>
              <a:off x="14853781" y="8136328"/>
              <a:ext cx="1162" cy="127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1" name="Freeform 42">
              <a:extLst>
                <a:ext uri="{FF2B5EF4-FFF2-40B4-BE49-F238E27FC236}">
                  <a16:creationId xmlns:a16="http://schemas.microsoft.com/office/drawing/2014/main" id="{2949C571-2003-2E52-093F-C1DDD1D3831A}"/>
                </a:ext>
              </a:extLst>
            </p:cNvPr>
            <p:cNvSpPr>
              <a:spLocks/>
            </p:cNvSpPr>
            <p:nvPr/>
          </p:nvSpPr>
          <p:spPr bwMode="auto">
            <a:xfrm>
              <a:off x="14842158" y="8138868"/>
              <a:ext cx="8135" cy="1270"/>
            </a:xfrm>
            <a:custGeom>
              <a:avLst/>
              <a:gdLst/>
              <a:ahLst/>
              <a:cxnLst>
                <a:cxn ang="0">
                  <a:pos x="3" y="0"/>
                </a:cxn>
                <a:cxn ang="0">
                  <a:pos x="2" y="0"/>
                </a:cxn>
                <a:cxn ang="0">
                  <a:pos x="2" y="0"/>
                </a:cxn>
                <a:cxn ang="0">
                  <a:pos x="0" y="0"/>
                </a:cxn>
                <a:cxn ang="0">
                  <a:pos x="0" y="0"/>
                </a:cxn>
                <a:cxn ang="0">
                  <a:pos x="0" y="0"/>
                </a:cxn>
                <a:cxn ang="0">
                  <a:pos x="0" y="0"/>
                </a:cxn>
                <a:cxn ang="0">
                  <a:pos x="1" y="0"/>
                </a:cxn>
                <a:cxn ang="0">
                  <a:pos x="2" y="0"/>
                </a:cxn>
                <a:cxn ang="0">
                  <a:pos x="3" y="0"/>
                </a:cxn>
                <a:cxn ang="0">
                  <a:pos x="3" y="0"/>
                </a:cxn>
              </a:cxnLst>
              <a:rect l="0" t="0" r="r" b="b"/>
              <a:pathLst>
                <a:path w="3">
                  <a:moveTo>
                    <a:pt x="3" y="0"/>
                  </a:moveTo>
                  <a:cubicBezTo>
                    <a:pt x="3" y="0"/>
                    <a:pt x="2" y="0"/>
                    <a:pt x="2" y="0"/>
                  </a:cubicBezTo>
                  <a:cubicBezTo>
                    <a:pt x="2" y="0"/>
                    <a:pt x="2" y="0"/>
                    <a:pt x="2" y="0"/>
                  </a:cubicBezTo>
                  <a:cubicBezTo>
                    <a:pt x="1" y="0"/>
                    <a:pt x="0" y="0"/>
                    <a:pt x="0" y="0"/>
                  </a:cubicBezTo>
                  <a:cubicBezTo>
                    <a:pt x="0" y="0"/>
                    <a:pt x="0" y="0"/>
                    <a:pt x="0" y="0"/>
                  </a:cubicBezTo>
                  <a:cubicBezTo>
                    <a:pt x="0" y="0"/>
                    <a:pt x="0" y="0"/>
                    <a:pt x="0" y="0"/>
                  </a:cubicBezTo>
                  <a:cubicBezTo>
                    <a:pt x="0" y="0"/>
                    <a:pt x="0" y="0"/>
                    <a:pt x="0" y="0"/>
                  </a:cubicBezTo>
                  <a:cubicBezTo>
                    <a:pt x="0" y="0"/>
                    <a:pt x="1" y="0"/>
                    <a:pt x="1" y="0"/>
                  </a:cubicBezTo>
                  <a:cubicBezTo>
                    <a:pt x="1" y="0"/>
                    <a:pt x="2" y="0"/>
                    <a:pt x="2" y="0"/>
                  </a:cubicBezTo>
                  <a:cubicBezTo>
                    <a:pt x="2" y="0"/>
                    <a:pt x="3" y="0"/>
                    <a:pt x="3" y="0"/>
                  </a:cubicBezTo>
                  <a:cubicBezTo>
                    <a:pt x="3" y="0"/>
                    <a:pt x="3" y="0"/>
                    <a:pt x="3"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2" name="Freeform 43">
              <a:extLst>
                <a:ext uri="{FF2B5EF4-FFF2-40B4-BE49-F238E27FC236}">
                  <a16:creationId xmlns:a16="http://schemas.microsoft.com/office/drawing/2014/main" id="{386B4B10-2916-1286-C67A-5AD35E45505B}"/>
                </a:ext>
              </a:extLst>
            </p:cNvPr>
            <p:cNvSpPr>
              <a:spLocks/>
            </p:cNvSpPr>
            <p:nvPr/>
          </p:nvSpPr>
          <p:spPr bwMode="auto">
            <a:xfrm>
              <a:off x="14853781" y="8138868"/>
              <a:ext cx="1162" cy="127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3" name="Freeform 44">
              <a:extLst>
                <a:ext uri="{FF2B5EF4-FFF2-40B4-BE49-F238E27FC236}">
                  <a16:creationId xmlns:a16="http://schemas.microsoft.com/office/drawing/2014/main" id="{E4F1392F-6649-132A-E42E-1D88C9284FBE}"/>
                </a:ext>
              </a:extLst>
            </p:cNvPr>
            <p:cNvSpPr>
              <a:spLocks/>
            </p:cNvSpPr>
            <p:nvPr/>
          </p:nvSpPr>
          <p:spPr bwMode="auto">
            <a:xfrm>
              <a:off x="14825886" y="8169358"/>
              <a:ext cx="1162" cy="2541"/>
            </a:xfrm>
            <a:custGeom>
              <a:avLst/>
              <a:gdLst/>
              <a:ahLst/>
              <a:cxnLst>
                <a:cxn ang="0">
                  <a:pos x="0" y="0"/>
                </a:cxn>
                <a:cxn ang="0">
                  <a:pos x="0" y="1"/>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4" name="Freeform 45">
              <a:extLst>
                <a:ext uri="{FF2B5EF4-FFF2-40B4-BE49-F238E27FC236}">
                  <a16:creationId xmlns:a16="http://schemas.microsoft.com/office/drawing/2014/main" id="{07FC0323-565B-9251-DA00-90F8CC7EF359}"/>
                </a:ext>
              </a:extLst>
            </p:cNvPr>
            <p:cNvSpPr>
              <a:spLocks/>
            </p:cNvSpPr>
            <p:nvPr/>
          </p:nvSpPr>
          <p:spPr bwMode="auto">
            <a:xfrm>
              <a:off x="14823562" y="8171899"/>
              <a:ext cx="2326" cy="3811"/>
            </a:xfrm>
            <a:custGeom>
              <a:avLst/>
              <a:gdLst/>
              <a:ahLst/>
              <a:cxnLst>
                <a:cxn ang="0">
                  <a:pos x="0" y="0"/>
                </a:cxn>
                <a:cxn ang="0">
                  <a:pos x="1" y="1"/>
                </a:cxn>
                <a:cxn ang="0">
                  <a:pos x="1" y="0"/>
                </a:cxn>
                <a:cxn ang="0">
                  <a:pos x="1" y="1"/>
                </a:cxn>
                <a:cxn ang="0">
                  <a:pos x="0" y="1"/>
                </a:cxn>
                <a:cxn ang="0">
                  <a:pos x="0" y="1"/>
                </a:cxn>
                <a:cxn ang="0">
                  <a:pos x="0" y="0"/>
                </a:cxn>
              </a:cxnLst>
              <a:rect l="0" t="0" r="r" b="b"/>
              <a:pathLst>
                <a:path w="1" h="1">
                  <a:moveTo>
                    <a:pt x="0" y="0"/>
                  </a:moveTo>
                  <a:cubicBezTo>
                    <a:pt x="0" y="0"/>
                    <a:pt x="0" y="0"/>
                    <a:pt x="1" y="1"/>
                  </a:cubicBezTo>
                  <a:cubicBezTo>
                    <a:pt x="1" y="0"/>
                    <a:pt x="1" y="0"/>
                    <a:pt x="1" y="0"/>
                  </a:cubicBezTo>
                  <a:cubicBezTo>
                    <a:pt x="1" y="0"/>
                    <a:pt x="1" y="0"/>
                    <a:pt x="1" y="1"/>
                  </a:cubicBezTo>
                  <a:cubicBezTo>
                    <a:pt x="1" y="1"/>
                    <a:pt x="1"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5" name="Oval 1134">
              <a:extLst>
                <a:ext uri="{FF2B5EF4-FFF2-40B4-BE49-F238E27FC236}">
                  <a16:creationId xmlns:a16="http://schemas.microsoft.com/office/drawing/2014/main" id="{69938A1C-41C7-66F9-EB60-2CB98F8883D7}"/>
                </a:ext>
              </a:extLst>
            </p:cNvPr>
            <p:cNvSpPr>
              <a:spLocks noChangeArrowheads="1"/>
            </p:cNvSpPr>
            <p:nvPr/>
          </p:nvSpPr>
          <p:spPr bwMode="auto">
            <a:xfrm>
              <a:off x="14823562" y="8180792"/>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6" name="Freeform 47">
              <a:extLst>
                <a:ext uri="{FF2B5EF4-FFF2-40B4-BE49-F238E27FC236}">
                  <a16:creationId xmlns:a16="http://schemas.microsoft.com/office/drawing/2014/main" id="{9D9A7EFE-EF8A-D193-0E74-C120046407F8}"/>
                </a:ext>
              </a:extLst>
            </p:cNvPr>
            <p:cNvSpPr>
              <a:spLocks/>
            </p:cNvSpPr>
            <p:nvPr/>
          </p:nvSpPr>
          <p:spPr bwMode="auto">
            <a:xfrm>
              <a:off x="14823562" y="8187144"/>
              <a:ext cx="1162" cy="127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7" name="Freeform 48">
              <a:extLst>
                <a:ext uri="{FF2B5EF4-FFF2-40B4-BE49-F238E27FC236}">
                  <a16:creationId xmlns:a16="http://schemas.microsoft.com/office/drawing/2014/main" id="{9EF2CAE1-03A7-A83F-9E37-38D6209A117B}"/>
                </a:ext>
              </a:extLst>
            </p:cNvPr>
            <p:cNvSpPr>
              <a:spLocks/>
            </p:cNvSpPr>
            <p:nvPr/>
          </p:nvSpPr>
          <p:spPr bwMode="auto">
            <a:xfrm>
              <a:off x="14982797" y="8208740"/>
              <a:ext cx="74387" cy="33029"/>
            </a:xfrm>
            <a:custGeom>
              <a:avLst/>
              <a:gdLst/>
              <a:ahLst/>
              <a:cxnLst>
                <a:cxn ang="0">
                  <a:pos x="25" y="6"/>
                </a:cxn>
                <a:cxn ang="0">
                  <a:pos x="26" y="6"/>
                </a:cxn>
                <a:cxn ang="0">
                  <a:pos x="26" y="7"/>
                </a:cxn>
                <a:cxn ang="0">
                  <a:pos x="27" y="8"/>
                </a:cxn>
                <a:cxn ang="0">
                  <a:pos x="25" y="10"/>
                </a:cxn>
                <a:cxn ang="0">
                  <a:pos x="23" y="10"/>
                </a:cxn>
                <a:cxn ang="0">
                  <a:pos x="20" y="9"/>
                </a:cxn>
                <a:cxn ang="0">
                  <a:pos x="18" y="8"/>
                </a:cxn>
                <a:cxn ang="0">
                  <a:pos x="15" y="8"/>
                </a:cxn>
                <a:cxn ang="0">
                  <a:pos x="15" y="7"/>
                </a:cxn>
                <a:cxn ang="0">
                  <a:pos x="13" y="7"/>
                </a:cxn>
                <a:cxn ang="0">
                  <a:pos x="12" y="7"/>
                </a:cxn>
                <a:cxn ang="0">
                  <a:pos x="11" y="7"/>
                </a:cxn>
                <a:cxn ang="0">
                  <a:pos x="9" y="7"/>
                </a:cxn>
                <a:cxn ang="0">
                  <a:pos x="8" y="7"/>
                </a:cxn>
                <a:cxn ang="0">
                  <a:pos x="6" y="7"/>
                </a:cxn>
                <a:cxn ang="0">
                  <a:pos x="1" y="8"/>
                </a:cxn>
                <a:cxn ang="0">
                  <a:pos x="0" y="8"/>
                </a:cxn>
                <a:cxn ang="0">
                  <a:pos x="0" y="7"/>
                </a:cxn>
                <a:cxn ang="0">
                  <a:pos x="0" y="6"/>
                </a:cxn>
                <a:cxn ang="0">
                  <a:pos x="1" y="3"/>
                </a:cxn>
                <a:cxn ang="0">
                  <a:pos x="4" y="2"/>
                </a:cxn>
                <a:cxn ang="0">
                  <a:pos x="5" y="2"/>
                </a:cxn>
                <a:cxn ang="0">
                  <a:pos x="7" y="3"/>
                </a:cxn>
                <a:cxn ang="0">
                  <a:pos x="8" y="4"/>
                </a:cxn>
                <a:cxn ang="0">
                  <a:pos x="9" y="5"/>
                </a:cxn>
                <a:cxn ang="0">
                  <a:pos x="12" y="3"/>
                </a:cxn>
                <a:cxn ang="0">
                  <a:pos x="12" y="1"/>
                </a:cxn>
                <a:cxn ang="0">
                  <a:pos x="16" y="0"/>
                </a:cxn>
                <a:cxn ang="0">
                  <a:pos x="17" y="0"/>
                </a:cxn>
                <a:cxn ang="0">
                  <a:pos x="18" y="1"/>
                </a:cxn>
                <a:cxn ang="0">
                  <a:pos x="18" y="1"/>
                </a:cxn>
                <a:cxn ang="0">
                  <a:pos x="20" y="2"/>
                </a:cxn>
                <a:cxn ang="0">
                  <a:pos x="23" y="2"/>
                </a:cxn>
                <a:cxn ang="0">
                  <a:pos x="24" y="3"/>
                </a:cxn>
                <a:cxn ang="0">
                  <a:pos x="25" y="4"/>
                </a:cxn>
              </a:cxnLst>
              <a:rect l="0" t="0" r="r" b="b"/>
              <a:pathLst>
                <a:path w="27" h="11">
                  <a:moveTo>
                    <a:pt x="24" y="6"/>
                  </a:moveTo>
                  <a:cubicBezTo>
                    <a:pt x="25" y="6"/>
                    <a:pt x="25" y="6"/>
                    <a:pt x="25" y="6"/>
                  </a:cubicBezTo>
                  <a:cubicBezTo>
                    <a:pt x="25" y="6"/>
                    <a:pt x="25" y="6"/>
                    <a:pt x="25" y="6"/>
                  </a:cubicBezTo>
                  <a:cubicBezTo>
                    <a:pt x="25" y="6"/>
                    <a:pt x="25" y="6"/>
                    <a:pt x="26" y="6"/>
                  </a:cubicBezTo>
                  <a:cubicBezTo>
                    <a:pt x="26" y="6"/>
                    <a:pt x="26" y="6"/>
                    <a:pt x="26" y="6"/>
                  </a:cubicBezTo>
                  <a:cubicBezTo>
                    <a:pt x="26" y="7"/>
                    <a:pt x="26" y="7"/>
                    <a:pt x="26" y="7"/>
                  </a:cubicBezTo>
                  <a:cubicBezTo>
                    <a:pt x="26" y="7"/>
                    <a:pt x="26" y="7"/>
                    <a:pt x="26" y="7"/>
                  </a:cubicBezTo>
                  <a:cubicBezTo>
                    <a:pt x="26" y="7"/>
                    <a:pt x="27" y="8"/>
                    <a:pt x="27" y="8"/>
                  </a:cubicBezTo>
                  <a:cubicBezTo>
                    <a:pt x="26" y="8"/>
                    <a:pt x="26" y="8"/>
                    <a:pt x="25" y="9"/>
                  </a:cubicBezTo>
                  <a:cubicBezTo>
                    <a:pt x="25" y="9"/>
                    <a:pt x="25" y="10"/>
                    <a:pt x="25" y="10"/>
                  </a:cubicBezTo>
                  <a:cubicBezTo>
                    <a:pt x="25" y="10"/>
                    <a:pt x="25" y="10"/>
                    <a:pt x="24" y="10"/>
                  </a:cubicBezTo>
                  <a:cubicBezTo>
                    <a:pt x="24" y="10"/>
                    <a:pt x="23" y="10"/>
                    <a:pt x="23" y="10"/>
                  </a:cubicBezTo>
                  <a:cubicBezTo>
                    <a:pt x="22" y="10"/>
                    <a:pt x="22" y="10"/>
                    <a:pt x="21" y="10"/>
                  </a:cubicBezTo>
                  <a:cubicBezTo>
                    <a:pt x="21" y="11"/>
                    <a:pt x="20" y="10"/>
                    <a:pt x="20" y="9"/>
                  </a:cubicBezTo>
                  <a:cubicBezTo>
                    <a:pt x="19" y="9"/>
                    <a:pt x="19" y="9"/>
                    <a:pt x="19" y="9"/>
                  </a:cubicBezTo>
                  <a:cubicBezTo>
                    <a:pt x="18" y="9"/>
                    <a:pt x="18" y="8"/>
                    <a:pt x="18" y="8"/>
                  </a:cubicBezTo>
                  <a:cubicBezTo>
                    <a:pt x="17" y="8"/>
                    <a:pt x="17" y="8"/>
                    <a:pt x="16" y="8"/>
                  </a:cubicBezTo>
                  <a:cubicBezTo>
                    <a:pt x="16" y="8"/>
                    <a:pt x="15" y="8"/>
                    <a:pt x="15" y="8"/>
                  </a:cubicBezTo>
                  <a:cubicBezTo>
                    <a:pt x="15" y="7"/>
                    <a:pt x="15" y="7"/>
                    <a:pt x="15" y="7"/>
                  </a:cubicBezTo>
                  <a:cubicBezTo>
                    <a:pt x="15" y="7"/>
                    <a:pt x="15" y="7"/>
                    <a:pt x="15" y="7"/>
                  </a:cubicBezTo>
                  <a:cubicBezTo>
                    <a:pt x="15" y="7"/>
                    <a:pt x="14" y="7"/>
                    <a:pt x="14" y="7"/>
                  </a:cubicBezTo>
                  <a:cubicBezTo>
                    <a:pt x="14" y="7"/>
                    <a:pt x="14" y="7"/>
                    <a:pt x="13" y="7"/>
                  </a:cubicBezTo>
                  <a:cubicBezTo>
                    <a:pt x="13" y="7"/>
                    <a:pt x="13" y="7"/>
                    <a:pt x="13" y="8"/>
                  </a:cubicBezTo>
                  <a:cubicBezTo>
                    <a:pt x="13" y="8"/>
                    <a:pt x="13" y="7"/>
                    <a:pt x="12" y="7"/>
                  </a:cubicBezTo>
                  <a:cubicBezTo>
                    <a:pt x="12" y="7"/>
                    <a:pt x="12" y="8"/>
                    <a:pt x="12" y="8"/>
                  </a:cubicBezTo>
                  <a:cubicBezTo>
                    <a:pt x="12" y="8"/>
                    <a:pt x="11" y="7"/>
                    <a:pt x="11" y="7"/>
                  </a:cubicBezTo>
                  <a:cubicBezTo>
                    <a:pt x="11" y="7"/>
                    <a:pt x="11" y="7"/>
                    <a:pt x="10" y="7"/>
                  </a:cubicBezTo>
                  <a:cubicBezTo>
                    <a:pt x="10" y="7"/>
                    <a:pt x="10" y="7"/>
                    <a:pt x="9" y="7"/>
                  </a:cubicBezTo>
                  <a:cubicBezTo>
                    <a:pt x="9" y="7"/>
                    <a:pt x="9" y="7"/>
                    <a:pt x="9" y="7"/>
                  </a:cubicBezTo>
                  <a:cubicBezTo>
                    <a:pt x="8" y="7"/>
                    <a:pt x="8" y="7"/>
                    <a:pt x="8" y="7"/>
                  </a:cubicBezTo>
                  <a:cubicBezTo>
                    <a:pt x="8" y="7"/>
                    <a:pt x="8" y="7"/>
                    <a:pt x="8" y="7"/>
                  </a:cubicBezTo>
                  <a:cubicBezTo>
                    <a:pt x="7" y="7"/>
                    <a:pt x="7" y="7"/>
                    <a:pt x="6" y="7"/>
                  </a:cubicBezTo>
                  <a:cubicBezTo>
                    <a:pt x="6" y="7"/>
                    <a:pt x="4" y="7"/>
                    <a:pt x="4" y="7"/>
                  </a:cubicBezTo>
                  <a:cubicBezTo>
                    <a:pt x="3" y="7"/>
                    <a:pt x="2" y="8"/>
                    <a:pt x="1" y="8"/>
                  </a:cubicBezTo>
                  <a:cubicBezTo>
                    <a:pt x="1" y="8"/>
                    <a:pt x="1" y="8"/>
                    <a:pt x="0" y="9"/>
                  </a:cubicBezTo>
                  <a:cubicBezTo>
                    <a:pt x="0" y="8"/>
                    <a:pt x="0" y="8"/>
                    <a:pt x="0" y="8"/>
                  </a:cubicBezTo>
                  <a:cubicBezTo>
                    <a:pt x="0" y="8"/>
                    <a:pt x="0" y="8"/>
                    <a:pt x="0" y="8"/>
                  </a:cubicBezTo>
                  <a:cubicBezTo>
                    <a:pt x="0" y="7"/>
                    <a:pt x="0" y="7"/>
                    <a:pt x="0" y="7"/>
                  </a:cubicBezTo>
                  <a:cubicBezTo>
                    <a:pt x="0" y="7"/>
                    <a:pt x="0" y="7"/>
                    <a:pt x="0" y="7"/>
                  </a:cubicBezTo>
                  <a:cubicBezTo>
                    <a:pt x="0" y="6"/>
                    <a:pt x="0" y="6"/>
                    <a:pt x="0" y="6"/>
                  </a:cubicBezTo>
                  <a:cubicBezTo>
                    <a:pt x="0" y="6"/>
                    <a:pt x="1" y="5"/>
                    <a:pt x="1" y="5"/>
                  </a:cubicBezTo>
                  <a:cubicBezTo>
                    <a:pt x="1" y="4"/>
                    <a:pt x="1" y="4"/>
                    <a:pt x="1" y="3"/>
                  </a:cubicBezTo>
                  <a:cubicBezTo>
                    <a:pt x="1" y="3"/>
                    <a:pt x="2" y="2"/>
                    <a:pt x="3" y="2"/>
                  </a:cubicBezTo>
                  <a:cubicBezTo>
                    <a:pt x="3" y="2"/>
                    <a:pt x="3" y="2"/>
                    <a:pt x="4" y="2"/>
                  </a:cubicBezTo>
                  <a:cubicBezTo>
                    <a:pt x="4" y="2"/>
                    <a:pt x="5" y="1"/>
                    <a:pt x="5" y="1"/>
                  </a:cubicBezTo>
                  <a:cubicBezTo>
                    <a:pt x="5" y="1"/>
                    <a:pt x="5" y="2"/>
                    <a:pt x="5" y="2"/>
                  </a:cubicBezTo>
                  <a:cubicBezTo>
                    <a:pt x="5" y="2"/>
                    <a:pt x="6" y="2"/>
                    <a:pt x="6" y="2"/>
                  </a:cubicBezTo>
                  <a:cubicBezTo>
                    <a:pt x="6" y="2"/>
                    <a:pt x="7" y="3"/>
                    <a:pt x="7" y="3"/>
                  </a:cubicBezTo>
                  <a:cubicBezTo>
                    <a:pt x="7" y="3"/>
                    <a:pt x="7" y="3"/>
                    <a:pt x="7" y="3"/>
                  </a:cubicBezTo>
                  <a:cubicBezTo>
                    <a:pt x="8" y="3"/>
                    <a:pt x="8" y="4"/>
                    <a:pt x="8" y="4"/>
                  </a:cubicBezTo>
                  <a:cubicBezTo>
                    <a:pt x="8" y="5"/>
                    <a:pt x="9" y="4"/>
                    <a:pt x="9" y="5"/>
                  </a:cubicBezTo>
                  <a:cubicBezTo>
                    <a:pt x="9" y="5"/>
                    <a:pt x="9" y="5"/>
                    <a:pt x="9" y="5"/>
                  </a:cubicBezTo>
                  <a:cubicBezTo>
                    <a:pt x="10" y="5"/>
                    <a:pt x="12" y="4"/>
                    <a:pt x="12" y="3"/>
                  </a:cubicBezTo>
                  <a:cubicBezTo>
                    <a:pt x="12" y="3"/>
                    <a:pt x="12" y="3"/>
                    <a:pt x="12" y="3"/>
                  </a:cubicBezTo>
                  <a:cubicBezTo>
                    <a:pt x="12" y="2"/>
                    <a:pt x="12" y="2"/>
                    <a:pt x="12" y="1"/>
                  </a:cubicBezTo>
                  <a:cubicBezTo>
                    <a:pt x="12" y="1"/>
                    <a:pt x="12" y="1"/>
                    <a:pt x="12" y="1"/>
                  </a:cubicBezTo>
                  <a:cubicBezTo>
                    <a:pt x="12" y="1"/>
                    <a:pt x="12" y="1"/>
                    <a:pt x="12" y="1"/>
                  </a:cubicBezTo>
                  <a:cubicBezTo>
                    <a:pt x="13" y="0"/>
                    <a:pt x="14" y="0"/>
                    <a:pt x="16" y="0"/>
                  </a:cubicBezTo>
                  <a:cubicBezTo>
                    <a:pt x="16" y="0"/>
                    <a:pt x="16" y="0"/>
                    <a:pt x="16" y="0"/>
                  </a:cubicBezTo>
                  <a:cubicBezTo>
                    <a:pt x="16" y="0"/>
                    <a:pt x="17" y="0"/>
                    <a:pt x="17" y="0"/>
                  </a:cubicBezTo>
                  <a:cubicBezTo>
                    <a:pt x="17" y="1"/>
                    <a:pt x="17" y="1"/>
                    <a:pt x="17" y="1"/>
                  </a:cubicBezTo>
                  <a:cubicBezTo>
                    <a:pt x="17" y="1"/>
                    <a:pt x="17" y="1"/>
                    <a:pt x="18" y="1"/>
                  </a:cubicBezTo>
                  <a:cubicBezTo>
                    <a:pt x="18" y="1"/>
                    <a:pt x="18" y="1"/>
                    <a:pt x="18" y="1"/>
                  </a:cubicBezTo>
                  <a:cubicBezTo>
                    <a:pt x="18" y="1"/>
                    <a:pt x="18" y="1"/>
                    <a:pt x="18" y="1"/>
                  </a:cubicBezTo>
                  <a:cubicBezTo>
                    <a:pt x="18" y="1"/>
                    <a:pt x="19" y="2"/>
                    <a:pt x="19" y="2"/>
                  </a:cubicBezTo>
                  <a:cubicBezTo>
                    <a:pt x="19" y="2"/>
                    <a:pt x="19" y="2"/>
                    <a:pt x="20" y="2"/>
                  </a:cubicBezTo>
                  <a:cubicBezTo>
                    <a:pt x="21" y="3"/>
                    <a:pt x="21" y="2"/>
                    <a:pt x="22" y="2"/>
                  </a:cubicBezTo>
                  <a:cubicBezTo>
                    <a:pt x="22" y="2"/>
                    <a:pt x="22" y="2"/>
                    <a:pt x="23" y="2"/>
                  </a:cubicBezTo>
                  <a:cubicBezTo>
                    <a:pt x="23" y="2"/>
                    <a:pt x="23" y="2"/>
                    <a:pt x="23" y="2"/>
                  </a:cubicBezTo>
                  <a:cubicBezTo>
                    <a:pt x="23" y="2"/>
                    <a:pt x="23" y="3"/>
                    <a:pt x="24" y="3"/>
                  </a:cubicBezTo>
                  <a:cubicBezTo>
                    <a:pt x="24" y="3"/>
                    <a:pt x="24" y="3"/>
                    <a:pt x="25" y="3"/>
                  </a:cubicBezTo>
                  <a:cubicBezTo>
                    <a:pt x="24" y="4"/>
                    <a:pt x="24" y="4"/>
                    <a:pt x="25" y="4"/>
                  </a:cubicBezTo>
                  <a:cubicBezTo>
                    <a:pt x="24" y="5"/>
                    <a:pt x="24" y="5"/>
                    <a:pt x="24"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8" name="Freeform 49">
              <a:extLst>
                <a:ext uri="{FF2B5EF4-FFF2-40B4-BE49-F238E27FC236}">
                  <a16:creationId xmlns:a16="http://schemas.microsoft.com/office/drawing/2014/main" id="{57F93A5E-6E92-0DA4-4147-759E7D52D12D}"/>
                </a:ext>
              </a:extLst>
            </p:cNvPr>
            <p:cNvSpPr>
              <a:spLocks/>
            </p:cNvSpPr>
            <p:nvPr/>
          </p:nvSpPr>
          <p:spPr bwMode="auto">
            <a:xfrm>
              <a:off x="14982797" y="8232877"/>
              <a:ext cx="56952" cy="33029"/>
            </a:xfrm>
            <a:custGeom>
              <a:avLst/>
              <a:gdLst/>
              <a:ahLst/>
              <a:cxnLst>
                <a:cxn ang="0">
                  <a:pos x="21" y="3"/>
                </a:cxn>
                <a:cxn ang="0">
                  <a:pos x="21" y="5"/>
                </a:cxn>
                <a:cxn ang="0">
                  <a:pos x="21" y="5"/>
                </a:cxn>
                <a:cxn ang="0">
                  <a:pos x="20" y="5"/>
                </a:cxn>
                <a:cxn ang="0">
                  <a:pos x="20" y="6"/>
                </a:cxn>
                <a:cxn ang="0">
                  <a:pos x="18" y="6"/>
                </a:cxn>
                <a:cxn ang="0">
                  <a:pos x="18" y="8"/>
                </a:cxn>
                <a:cxn ang="0">
                  <a:pos x="18" y="8"/>
                </a:cxn>
                <a:cxn ang="0">
                  <a:pos x="17" y="9"/>
                </a:cxn>
                <a:cxn ang="0">
                  <a:pos x="17" y="9"/>
                </a:cxn>
                <a:cxn ang="0">
                  <a:pos x="16" y="10"/>
                </a:cxn>
                <a:cxn ang="0">
                  <a:pos x="15" y="10"/>
                </a:cxn>
                <a:cxn ang="0">
                  <a:pos x="15" y="11"/>
                </a:cxn>
                <a:cxn ang="0">
                  <a:pos x="14" y="11"/>
                </a:cxn>
                <a:cxn ang="0">
                  <a:pos x="14" y="11"/>
                </a:cxn>
                <a:cxn ang="0">
                  <a:pos x="13" y="11"/>
                </a:cxn>
                <a:cxn ang="0">
                  <a:pos x="11" y="11"/>
                </a:cxn>
                <a:cxn ang="0">
                  <a:pos x="10" y="10"/>
                </a:cxn>
                <a:cxn ang="0">
                  <a:pos x="8" y="9"/>
                </a:cxn>
                <a:cxn ang="0">
                  <a:pos x="8" y="9"/>
                </a:cxn>
                <a:cxn ang="0">
                  <a:pos x="7" y="8"/>
                </a:cxn>
                <a:cxn ang="0">
                  <a:pos x="8" y="7"/>
                </a:cxn>
                <a:cxn ang="0">
                  <a:pos x="8" y="6"/>
                </a:cxn>
                <a:cxn ang="0">
                  <a:pos x="7" y="6"/>
                </a:cxn>
                <a:cxn ang="0">
                  <a:pos x="7" y="5"/>
                </a:cxn>
                <a:cxn ang="0">
                  <a:pos x="6" y="5"/>
                </a:cxn>
                <a:cxn ang="0">
                  <a:pos x="5" y="5"/>
                </a:cxn>
                <a:cxn ang="0">
                  <a:pos x="1" y="4"/>
                </a:cxn>
                <a:cxn ang="0">
                  <a:pos x="0" y="1"/>
                </a:cxn>
                <a:cxn ang="0">
                  <a:pos x="1" y="1"/>
                </a:cxn>
                <a:cxn ang="0">
                  <a:pos x="1" y="1"/>
                </a:cxn>
                <a:cxn ang="0">
                  <a:pos x="2" y="0"/>
                </a:cxn>
                <a:cxn ang="0">
                  <a:pos x="2" y="0"/>
                </a:cxn>
                <a:cxn ang="0">
                  <a:pos x="4" y="0"/>
                </a:cxn>
                <a:cxn ang="0">
                  <a:pos x="5" y="0"/>
                </a:cxn>
                <a:cxn ang="0">
                  <a:pos x="7" y="0"/>
                </a:cxn>
                <a:cxn ang="0">
                  <a:pos x="8" y="0"/>
                </a:cxn>
                <a:cxn ang="0">
                  <a:pos x="10" y="0"/>
                </a:cxn>
                <a:cxn ang="0">
                  <a:pos x="11" y="0"/>
                </a:cxn>
                <a:cxn ang="0">
                  <a:pos x="13" y="0"/>
                </a:cxn>
                <a:cxn ang="0">
                  <a:pos x="14" y="0"/>
                </a:cxn>
                <a:cxn ang="0">
                  <a:pos x="16" y="1"/>
                </a:cxn>
                <a:cxn ang="0">
                  <a:pos x="17" y="1"/>
                </a:cxn>
                <a:cxn ang="0">
                  <a:pos x="19" y="2"/>
                </a:cxn>
                <a:cxn ang="0">
                  <a:pos x="21" y="3"/>
                </a:cxn>
              </a:cxnLst>
              <a:rect l="0" t="0" r="r" b="b"/>
              <a:pathLst>
                <a:path w="21" h="11">
                  <a:moveTo>
                    <a:pt x="21" y="3"/>
                  </a:moveTo>
                  <a:cubicBezTo>
                    <a:pt x="21" y="4"/>
                    <a:pt x="21" y="4"/>
                    <a:pt x="21" y="5"/>
                  </a:cubicBezTo>
                  <a:cubicBezTo>
                    <a:pt x="21" y="5"/>
                    <a:pt x="21" y="5"/>
                    <a:pt x="21" y="5"/>
                  </a:cubicBezTo>
                  <a:cubicBezTo>
                    <a:pt x="21" y="5"/>
                    <a:pt x="20" y="5"/>
                    <a:pt x="20" y="5"/>
                  </a:cubicBezTo>
                  <a:cubicBezTo>
                    <a:pt x="20" y="5"/>
                    <a:pt x="20" y="6"/>
                    <a:pt x="20" y="6"/>
                  </a:cubicBezTo>
                  <a:cubicBezTo>
                    <a:pt x="19" y="6"/>
                    <a:pt x="19" y="6"/>
                    <a:pt x="18" y="6"/>
                  </a:cubicBezTo>
                  <a:cubicBezTo>
                    <a:pt x="18" y="7"/>
                    <a:pt x="18" y="7"/>
                    <a:pt x="18" y="8"/>
                  </a:cubicBezTo>
                  <a:cubicBezTo>
                    <a:pt x="18" y="8"/>
                    <a:pt x="18" y="8"/>
                    <a:pt x="18" y="8"/>
                  </a:cubicBezTo>
                  <a:cubicBezTo>
                    <a:pt x="18" y="8"/>
                    <a:pt x="18" y="9"/>
                    <a:pt x="17" y="9"/>
                  </a:cubicBezTo>
                  <a:cubicBezTo>
                    <a:pt x="17" y="9"/>
                    <a:pt x="17" y="9"/>
                    <a:pt x="17" y="9"/>
                  </a:cubicBezTo>
                  <a:cubicBezTo>
                    <a:pt x="16" y="9"/>
                    <a:pt x="16" y="10"/>
                    <a:pt x="16" y="10"/>
                  </a:cubicBezTo>
                  <a:cubicBezTo>
                    <a:pt x="16" y="10"/>
                    <a:pt x="16" y="10"/>
                    <a:pt x="15" y="10"/>
                  </a:cubicBezTo>
                  <a:cubicBezTo>
                    <a:pt x="15" y="10"/>
                    <a:pt x="15" y="10"/>
                    <a:pt x="15" y="11"/>
                  </a:cubicBezTo>
                  <a:cubicBezTo>
                    <a:pt x="14" y="11"/>
                    <a:pt x="14" y="11"/>
                    <a:pt x="14" y="11"/>
                  </a:cubicBezTo>
                  <a:cubicBezTo>
                    <a:pt x="14" y="11"/>
                    <a:pt x="14" y="11"/>
                    <a:pt x="14" y="11"/>
                  </a:cubicBezTo>
                  <a:cubicBezTo>
                    <a:pt x="13" y="11"/>
                    <a:pt x="14" y="11"/>
                    <a:pt x="13" y="11"/>
                  </a:cubicBezTo>
                  <a:cubicBezTo>
                    <a:pt x="13" y="11"/>
                    <a:pt x="12" y="11"/>
                    <a:pt x="11" y="11"/>
                  </a:cubicBezTo>
                  <a:cubicBezTo>
                    <a:pt x="11" y="11"/>
                    <a:pt x="11" y="10"/>
                    <a:pt x="10" y="10"/>
                  </a:cubicBezTo>
                  <a:cubicBezTo>
                    <a:pt x="10" y="10"/>
                    <a:pt x="8" y="9"/>
                    <a:pt x="8" y="9"/>
                  </a:cubicBezTo>
                  <a:cubicBezTo>
                    <a:pt x="8" y="9"/>
                    <a:pt x="8" y="9"/>
                    <a:pt x="8" y="9"/>
                  </a:cubicBezTo>
                  <a:cubicBezTo>
                    <a:pt x="7" y="9"/>
                    <a:pt x="7" y="8"/>
                    <a:pt x="7" y="8"/>
                  </a:cubicBezTo>
                  <a:cubicBezTo>
                    <a:pt x="8" y="8"/>
                    <a:pt x="8" y="7"/>
                    <a:pt x="8" y="7"/>
                  </a:cubicBezTo>
                  <a:cubicBezTo>
                    <a:pt x="8" y="7"/>
                    <a:pt x="8" y="6"/>
                    <a:pt x="8" y="6"/>
                  </a:cubicBezTo>
                  <a:cubicBezTo>
                    <a:pt x="7" y="6"/>
                    <a:pt x="7" y="6"/>
                    <a:pt x="7" y="6"/>
                  </a:cubicBezTo>
                  <a:cubicBezTo>
                    <a:pt x="7" y="6"/>
                    <a:pt x="7" y="6"/>
                    <a:pt x="7" y="5"/>
                  </a:cubicBezTo>
                  <a:cubicBezTo>
                    <a:pt x="7" y="5"/>
                    <a:pt x="6" y="5"/>
                    <a:pt x="6" y="5"/>
                  </a:cubicBezTo>
                  <a:cubicBezTo>
                    <a:pt x="6" y="6"/>
                    <a:pt x="5" y="5"/>
                    <a:pt x="5" y="5"/>
                  </a:cubicBezTo>
                  <a:cubicBezTo>
                    <a:pt x="4" y="6"/>
                    <a:pt x="2" y="5"/>
                    <a:pt x="1" y="4"/>
                  </a:cubicBezTo>
                  <a:cubicBezTo>
                    <a:pt x="1" y="3"/>
                    <a:pt x="1" y="3"/>
                    <a:pt x="0" y="1"/>
                  </a:cubicBezTo>
                  <a:cubicBezTo>
                    <a:pt x="1" y="1"/>
                    <a:pt x="1" y="1"/>
                    <a:pt x="1" y="1"/>
                  </a:cubicBezTo>
                  <a:cubicBezTo>
                    <a:pt x="1" y="1"/>
                    <a:pt x="1" y="1"/>
                    <a:pt x="1" y="1"/>
                  </a:cubicBezTo>
                  <a:cubicBezTo>
                    <a:pt x="1" y="1"/>
                    <a:pt x="1" y="1"/>
                    <a:pt x="2" y="0"/>
                  </a:cubicBezTo>
                  <a:cubicBezTo>
                    <a:pt x="2" y="0"/>
                    <a:pt x="2" y="0"/>
                    <a:pt x="2" y="0"/>
                  </a:cubicBezTo>
                  <a:cubicBezTo>
                    <a:pt x="3" y="0"/>
                    <a:pt x="4" y="0"/>
                    <a:pt x="4" y="0"/>
                  </a:cubicBezTo>
                  <a:cubicBezTo>
                    <a:pt x="4" y="0"/>
                    <a:pt x="4" y="0"/>
                    <a:pt x="5" y="0"/>
                  </a:cubicBezTo>
                  <a:cubicBezTo>
                    <a:pt x="6" y="0"/>
                    <a:pt x="6" y="0"/>
                    <a:pt x="7" y="0"/>
                  </a:cubicBezTo>
                  <a:cubicBezTo>
                    <a:pt x="7" y="0"/>
                    <a:pt x="7" y="0"/>
                    <a:pt x="8" y="0"/>
                  </a:cubicBezTo>
                  <a:cubicBezTo>
                    <a:pt x="9" y="0"/>
                    <a:pt x="9" y="0"/>
                    <a:pt x="10" y="0"/>
                  </a:cubicBezTo>
                  <a:cubicBezTo>
                    <a:pt x="11" y="0"/>
                    <a:pt x="11" y="0"/>
                    <a:pt x="11" y="0"/>
                  </a:cubicBezTo>
                  <a:cubicBezTo>
                    <a:pt x="12" y="1"/>
                    <a:pt x="12" y="0"/>
                    <a:pt x="13" y="0"/>
                  </a:cubicBezTo>
                  <a:cubicBezTo>
                    <a:pt x="14" y="0"/>
                    <a:pt x="14" y="0"/>
                    <a:pt x="14" y="0"/>
                  </a:cubicBezTo>
                  <a:cubicBezTo>
                    <a:pt x="15" y="0"/>
                    <a:pt x="15" y="1"/>
                    <a:pt x="16" y="1"/>
                  </a:cubicBezTo>
                  <a:cubicBezTo>
                    <a:pt x="16" y="1"/>
                    <a:pt x="17" y="1"/>
                    <a:pt x="17" y="1"/>
                  </a:cubicBezTo>
                  <a:cubicBezTo>
                    <a:pt x="18" y="2"/>
                    <a:pt x="18" y="2"/>
                    <a:pt x="19" y="2"/>
                  </a:cubicBezTo>
                  <a:cubicBezTo>
                    <a:pt x="20" y="2"/>
                    <a:pt x="20" y="3"/>
                    <a:pt x="21"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39" name="Freeform 50">
              <a:extLst>
                <a:ext uri="{FF2B5EF4-FFF2-40B4-BE49-F238E27FC236}">
                  <a16:creationId xmlns:a16="http://schemas.microsoft.com/office/drawing/2014/main" id="{2A6C86DD-41DC-0C33-3D5C-6A743B58CCBE}"/>
                </a:ext>
              </a:extLst>
            </p:cNvPr>
            <p:cNvSpPr>
              <a:spLocks/>
            </p:cNvSpPr>
            <p:nvPr/>
          </p:nvSpPr>
          <p:spPr bwMode="auto">
            <a:xfrm>
              <a:off x="15009530" y="8235418"/>
              <a:ext cx="96470" cy="68601"/>
            </a:xfrm>
            <a:custGeom>
              <a:avLst/>
              <a:gdLst/>
              <a:ahLst/>
              <a:cxnLst>
                <a:cxn ang="0">
                  <a:pos x="21" y="2"/>
                </a:cxn>
                <a:cxn ang="0">
                  <a:pos x="24" y="2"/>
                </a:cxn>
                <a:cxn ang="0">
                  <a:pos x="26" y="2"/>
                </a:cxn>
                <a:cxn ang="0">
                  <a:pos x="27" y="3"/>
                </a:cxn>
                <a:cxn ang="0">
                  <a:pos x="28" y="5"/>
                </a:cxn>
                <a:cxn ang="0">
                  <a:pos x="27" y="6"/>
                </a:cxn>
                <a:cxn ang="0">
                  <a:pos x="28" y="7"/>
                </a:cxn>
                <a:cxn ang="0">
                  <a:pos x="29" y="7"/>
                </a:cxn>
                <a:cxn ang="0">
                  <a:pos x="29" y="8"/>
                </a:cxn>
                <a:cxn ang="0">
                  <a:pos x="32" y="10"/>
                </a:cxn>
                <a:cxn ang="0">
                  <a:pos x="32" y="11"/>
                </a:cxn>
                <a:cxn ang="0">
                  <a:pos x="34" y="12"/>
                </a:cxn>
                <a:cxn ang="0">
                  <a:pos x="35" y="13"/>
                </a:cxn>
                <a:cxn ang="0">
                  <a:pos x="35" y="13"/>
                </a:cxn>
                <a:cxn ang="0">
                  <a:pos x="34" y="14"/>
                </a:cxn>
                <a:cxn ang="0">
                  <a:pos x="31" y="14"/>
                </a:cxn>
                <a:cxn ang="0">
                  <a:pos x="30" y="15"/>
                </a:cxn>
                <a:cxn ang="0">
                  <a:pos x="32" y="17"/>
                </a:cxn>
                <a:cxn ang="0">
                  <a:pos x="30" y="19"/>
                </a:cxn>
                <a:cxn ang="0">
                  <a:pos x="29" y="23"/>
                </a:cxn>
                <a:cxn ang="0">
                  <a:pos x="28" y="22"/>
                </a:cxn>
                <a:cxn ang="0">
                  <a:pos x="26" y="22"/>
                </a:cxn>
                <a:cxn ang="0">
                  <a:pos x="24" y="22"/>
                </a:cxn>
                <a:cxn ang="0">
                  <a:pos x="23" y="21"/>
                </a:cxn>
                <a:cxn ang="0">
                  <a:pos x="21" y="22"/>
                </a:cxn>
                <a:cxn ang="0">
                  <a:pos x="20" y="21"/>
                </a:cxn>
                <a:cxn ang="0">
                  <a:pos x="18" y="22"/>
                </a:cxn>
                <a:cxn ang="0">
                  <a:pos x="16" y="21"/>
                </a:cxn>
                <a:cxn ang="0">
                  <a:pos x="13" y="20"/>
                </a:cxn>
                <a:cxn ang="0">
                  <a:pos x="12" y="20"/>
                </a:cxn>
                <a:cxn ang="0">
                  <a:pos x="11" y="20"/>
                </a:cxn>
                <a:cxn ang="0">
                  <a:pos x="7" y="20"/>
                </a:cxn>
                <a:cxn ang="0">
                  <a:pos x="3" y="21"/>
                </a:cxn>
                <a:cxn ang="0">
                  <a:pos x="2" y="21"/>
                </a:cxn>
                <a:cxn ang="0">
                  <a:pos x="0" y="18"/>
                </a:cxn>
                <a:cxn ang="0">
                  <a:pos x="1" y="17"/>
                </a:cxn>
                <a:cxn ang="0">
                  <a:pos x="3" y="16"/>
                </a:cxn>
                <a:cxn ang="0">
                  <a:pos x="1" y="11"/>
                </a:cxn>
                <a:cxn ang="0">
                  <a:pos x="4" y="11"/>
                </a:cxn>
                <a:cxn ang="0">
                  <a:pos x="5" y="11"/>
                </a:cxn>
                <a:cxn ang="0">
                  <a:pos x="6" y="10"/>
                </a:cxn>
                <a:cxn ang="0">
                  <a:pos x="8" y="9"/>
                </a:cxn>
                <a:cxn ang="0">
                  <a:pos x="8" y="10"/>
                </a:cxn>
                <a:cxn ang="0">
                  <a:pos x="9" y="9"/>
                </a:cxn>
                <a:cxn ang="0">
                  <a:pos x="9" y="8"/>
                </a:cxn>
                <a:cxn ang="0">
                  <a:pos x="10" y="6"/>
                </a:cxn>
                <a:cxn ang="0">
                  <a:pos x="11" y="5"/>
                </a:cxn>
                <a:cxn ang="0">
                  <a:pos x="13" y="3"/>
                </a:cxn>
                <a:cxn ang="0">
                  <a:pos x="12" y="3"/>
                </a:cxn>
                <a:cxn ang="0">
                  <a:pos x="12" y="2"/>
                </a:cxn>
                <a:cxn ang="0">
                  <a:pos x="13" y="1"/>
                </a:cxn>
                <a:cxn ang="0">
                  <a:pos x="17" y="0"/>
                </a:cxn>
                <a:cxn ang="0">
                  <a:pos x="20" y="1"/>
                </a:cxn>
              </a:cxnLst>
              <a:rect l="0" t="0" r="r" b="b"/>
              <a:pathLst>
                <a:path w="35" h="23">
                  <a:moveTo>
                    <a:pt x="21" y="1"/>
                  </a:moveTo>
                  <a:cubicBezTo>
                    <a:pt x="21" y="1"/>
                    <a:pt x="21" y="2"/>
                    <a:pt x="21" y="2"/>
                  </a:cubicBezTo>
                  <a:cubicBezTo>
                    <a:pt x="22" y="2"/>
                    <a:pt x="22" y="2"/>
                    <a:pt x="23" y="2"/>
                  </a:cubicBezTo>
                  <a:cubicBezTo>
                    <a:pt x="23" y="2"/>
                    <a:pt x="23" y="2"/>
                    <a:pt x="24" y="2"/>
                  </a:cubicBezTo>
                  <a:cubicBezTo>
                    <a:pt x="24" y="2"/>
                    <a:pt x="24" y="2"/>
                    <a:pt x="24" y="1"/>
                  </a:cubicBezTo>
                  <a:cubicBezTo>
                    <a:pt x="24" y="1"/>
                    <a:pt x="25" y="1"/>
                    <a:pt x="26" y="2"/>
                  </a:cubicBezTo>
                  <a:cubicBezTo>
                    <a:pt x="26" y="2"/>
                    <a:pt x="26" y="2"/>
                    <a:pt x="26" y="2"/>
                  </a:cubicBezTo>
                  <a:cubicBezTo>
                    <a:pt x="27" y="3"/>
                    <a:pt x="27" y="2"/>
                    <a:pt x="27" y="3"/>
                  </a:cubicBezTo>
                  <a:cubicBezTo>
                    <a:pt x="27" y="3"/>
                    <a:pt x="27" y="4"/>
                    <a:pt x="27" y="4"/>
                  </a:cubicBezTo>
                  <a:cubicBezTo>
                    <a:pt x="28" y="4"/>
                    <a:pt x="28" y="5"/>
                    <a:pt x="28" y="5"/>
                  </a:cubicBezTo>
                  <a:cubicBezTo>
                    <a:pt x="28" y="5"/>
                    <a:pt x="28" y="5"/>
                    <a:pt x="28" y="5"/>
                  </a:cubicBezTo>
                  <a:cubicBezTo>
                    <a:pt x="28" y="5"/>
                    <a:pt x="27" y="5"/>
                    <a:pt x="27" y="6"/>
                  </a:cubicBezTo>
                  <a:cubicBezTo>
                    <a:pt x="28" y="6"/>
                    <a:pt x="28" y="7"/>
                    <a:pt x="28" y="7"/>
                  </a:cubicBezTo>
                  <a:cubicBezTo>
                    <a:pt x="28" y="7"/>
                    <a:pt x="28" y="7"/>
                    <a:pt x="28" y="7"/>
                  </a:cubicBezTo>
                  <a:cubicBezTo>
                    <a:pt x="28" y="7"/>
                    <a:pt x="28" y="7"/>
                    <a:pt x="28" y="7"/>
                  </a:cubicBezTo>
                  <a:cubicBezTo>
                    <a:pt x="28" y="7"/>
                    <a:pt x="29" y="7"/>
                    <a:pt x="29" y="7"/>
                  </a:cubicBezTo>
                  <a:cubicBezTo>
                    <a:pt x="29" y="7"/>
                    <a:pt x="29" y="8"/>
                    <a:pt x="29" y="8"/>
                  </a:cubicBezTo>
                  <a:cubicBezTo>
                    <a:pt x="29" y="8"/>
                    <a:pt x="29" y="8"/>
                    <a:pt x="29" y="8"/>
                  </a:cubicBezTo>
                  <a:cubicBezTo>
                    <a:pt x="30" y="9"/>
                    <a:pt x="30" y="9"/>
                    <a:pt x="30" y="9"/>
                  </a:cubicBezTo>
                  <a:cubicBezTo>
                    <a:pt x="31" y="10"/>
                    <a:pt x="32" y="10"/>
                    <a:pt x="32" y="10"/>
                  </a:cubicBezTo>
                  <a:cubicBezTo>
                    <a:pt x="32" y="11"/>
                    <a:pt x="32" y="11"/>
                    <a:pt x="32" y="11"/>
                  </a:cubicBezTo>
                  <a:cubicBezTo>
                    <a:pt x="32" y="11"/>
                    <a:pt x="32" y="11"/>
                    <a:pt x="32" y="11"/>
                  </a:cubicBezTo>
                  <a:cubicBezTo>
                    <a:pt x="33" y="12"/>
                    <a:pt x="34" y="11"/>
                    <a:pt x="34" y="12"/>
                  </a:cubicBezTo>
                  <a:cubicBezTo>
                    <a:pt x="34" y="12"/>
                    <a:pt x="34" y="12"/>
                    <a:pt x="34" y="12"/>
                  </a:cubicBezTo>
                  <a:cubicBezTo>
                    <a:pt x="35" y="13"/>
                    <a:pt x="35" y="13"/>
                    <a:pt x="35" y="13"/>
                  </a:cubicBezTo>
                  <a:cubicBezTo>
                    <a:pt x="35" y="13"/>
                    <a:pt x="35" y="13"/>
                    <a:pt x="35" y="13"/>
                  </a:cubicBezTo>
                  <a:cubicBezTo>
                    <a:pt x="35" y="13"/>
                    <a:pt x="35" y="13"/>
                    <a:pt x="35" y="13"/>
                  </a:cubicBezTo>
                  <a:cubicBezTo>
                    <a:pt x="35" y="13"/>
                    <a:pt x="35" y="13"/>
                    <a:pt x="35" y="13"/>
                  </a:cubicBezTo>
                  <a:cubicBezTo>
                    <a:pt x="35" y="13"/>
                    <a:pt x="35" y="13"/>
                    <a:pt x="35" y="14"/>
                  </a:cubicBezTo>
                  <a:cubicBezTo>
                    <a:pt x="35" y="14"/>
                    <a:pt x="34" y="14"/>
                    <a:pt x="34" y="14"/>
                  </a:cubicBezTo>
                  <a:cubicBezTo>
                    <a:pt x="33" y="14"/>
                    <a:pt x="33" y="14"/>
                    <a:pt x="32" y="14"/>
                  </a:cubicBezTo>
                  <a:cubicBezTo>
                    <a:pt x="32" y="14"/>
                    <a:pt x="31" y="14"/>
                    <a:pt x="31" y="14"/>
                  </a:cubicBezTo>
                  <a:cubicBezTo>
                    <a:pt x="31" y="14"/>
                    <a:pt x="31" y="14"/>
                    <a:pt x="31" y="14"/>
                  </a:cubicBezTo>
                  <a:cubicBezTo>
                    <a:pt x="31" y="14"/>
                    <a:pt x="30" y="15"/>
                    <a:pt x="30" y="15"/>
                  </a:cubicBezTo>
                  <a:cubicBezTo>
                    <a:pt x="31" y="15"/>
                    <a:pt x="32" y="16"/>
                    <a:pt x="32" y="16"/>
                  </a:cubicBezTo>
                  <a:cubicBezTo>
                    <a:pt x="32" y="16"/>
                    <a:pt x="32" y="17"/>
                    <a:pt x="32" y="17"/>
                  </a:cubicBezTo>
                  <a:cubicBezTo>
                    <a:pt x="32" y="18"/>
                    <a:pt x="32" y="18"/>
                    <a:pt x="32" y="19"/>
                  </a:cubicBezTo>
                  <a:cubicBezTo>
                    <a:pt x="31" y="19"/>
                    <a:pt x="31" y="19"/>
                    <a:pt x="30" y="19"/>
                  </a:cubicBezTo>
                  <a:cubicBezTo>
                    <a:pt x="29" y="20"/>
                    <a:pt x="28" y="21"/>
                    <a:pt x="28" y="22"/>
                  </a:cubicBezTo>
                  <a:cubicBezTo>
                    <a:pt x="29" y="22"/>
                    <a:pt x="29" y="23"/>
                    <a:pt x="29" y="23"/>
                  </a:cubicBezTo>
                  <a:cubicBezTo>
                    <a:pt x="29" y="23"/>
                    <a:pt x="29" y="23"/>
                    <a:pt x="29" y="23"/>
                  </a:cubicBezTo>
                  <a:cubicBezTo>
                    <a:pt x="28" y="23"/>
                    <a:pt x="28" y="22"/>
                    <a:pt x="28" y="22"/>
                  </a:cubicBezTo>
                  <a:cubicBezTo>
                    <a:pt x="27" y="22"/>
                    <a:pt x="27" y="22"/>
                    <a:pt x="26" y="22"/>
                  </a:cubicBezTo>
                  <a:cubicBezTo>
                    <a:pt x="26" y="22"/>
                    <a:pt x="26" y="22"/>
                    <a:pt x="26" y="22"/>
                  </a:cubicBezTo>
                  <a:cubicBezTo>
                    <a:pt x="26" y="22"/>
                    <a:pt x="25" y="22"/>
                    <a:pt x="25" y="22"/>
                  </a:cubicBezTo>
                  <a:cubicBezTo>
                    <a:pt x="25" y="22"/>
                    <a:pt x="25" y="22"/>
                    <a:pt x="24" y="22"/>
                  </a:cubicBezTo>
                  <a:cubicBezTo>
                    <a:pt x="24" y="22"/>
                    <a:pt x="24" y="22"/>
                    <a:pt x="24" y="21"/>
                  </a:cubicBezTo>
                  <a:cubicBezTo>
                    <a:pt x="24" y="21"/>
                    <a:pt x="23" y="21"/>
                    <a:pt x="23" y="21"/>
                  </a:cubicBezTo>
                  <a:cubicBezTo>
                    <a:pt x="23" y="22"/>
                    <a:pt x="22" y="22"/>
                    <a:pt x="22" y="22"/>
                  </a:cubicBezTo>
                  <a:cubicBezTo>
                    <a:pt x="21" y="22"/>
                    <a:pt x="21" y="22"/>
                    <a:pt x="21" y="22"/>
                  </a:cubicBezTo>
                  <a:cubicBezTo>
                    <a:pt x="21" y="22"/>
                    <a:pt x="20" y="22"/>
                    <a:pt x="20" y="22"/>
                  </a:cubicBezTo>
                  <a:cubicBezTo>
                    <a:pt x="20" y="22"/>
                    <a:pt x="20" y="21"/>
                    <a:pt x="20" y="21"/>
                  </a:cubicBezTo>
                  <a:cubicBezTo>
                    <a:pt x="20" y="21"/>
                    <a:pt x="19" y="22"/>
                    <a:pt x="19" y="22"/>
                  </a:cubicBezTo>
                  <a:cubicBezTo>
                    <a:pt x="18" y="22"/>
                    <a:pt x="18" y="22"/>
                    <a:pt x="18" y="22"/>
                  </a:cubicBezTo>
                  <a:cubicBezTo>
                    <a:pt x="17" y="21"/>
                    <a:pt x="17" y="21"/>
                    <a:pt x="17" y="21"/>
                  </a:cubicBezTo>
                  <a:cubicBezTo>
                    <a:pt x="17" y="21"/>
                    <a:pt x="17" y="21"/>
                    <a:pt x="16" y="21"/>
                  </a:cubicBezTo>
                  <a:cubicBezTo>
                    <a:pt x="16" y="21"/>
                    <a:pt x="16" y="21"/>
                    <a:pt x="14" y="21"/>
                  </a:cubicBezTo>
                  <a:cubicBezTo>
                    <a:pt x="14" y="20"/>
                    <a:pt x="14" y="21"/>
                    <a:pt x="13" y="20"/>
                  </a:cubicBezTo>
                  <a:cubicBezTo>
                    <a:pt x="13" y="20"/>
                    <a:pt x="13" y="20"/>
                    <a:pt x="13" y="20"/>
                  </a:cubicBezTo>
                  <a:cubicBezTo>
                    <a:pt x="12" y="20"/>
                    <a:pt x="12" y="20"/>
                    <a:pt x="12" y="20"/>
                  </a:cubicBezTo>
                  <a:cubicBezTo>
                    <a:pt x="12" y="20"/>
                    <a:pt x="11" y="20"/>
                    <a:pt x="11" y="20"/>
                  </a:cubicBezTo>
                  <a:cubicBezTo>
                    <a:pt x="11" y="20"/>
                    <a:pt x="11" y="20"/>
                    <a:pt x="11" y="20"/>
                  </a:cubicBezTo>
                  <a:cubicBezTo>
                    <a:pt x="10" y="20"/>
                    <a:pt x="9" y="20"/>
                    <a:pt x="9" y="20"/>
                  </a:cubicBezTo>
                  <a:cubicBezTo>
                    <a:pt x="8" y="20"/>
                    <a:pt x="7" y="20"/>
                    <a:pt x="7" y="20"/>
                  </a:cubicBezTo>
                  <a:cubicBezTo>
                    <a:pt x="6" y="20"/>
                    <a:pt x="5" y="20"/>
                    <a:pt x="5" y="20"/>
                  </a:cubicBezTo>
                  <a:cubicBezTo>
                    <a:pt x="4" y="20"/>
                    <a:pt x="4" y="21"/>
                    <a:pt x="3" y="21"/>
                  </a:cubicBezTo>
                  <a:cubicBezTo>
                    <a:pt x="3" y="21"/>
                    <a:pt x="2" y="21"/>
                    <a:pt x="2" y="21"/>
                  </a:cubicBezTo>
                  <a:cubicBezTo>
                    <a:pt x="2" y="21"/>
                    <a:pt x="2" y="21"/>
                    <a:pt x="2" y="21"/>
                  </a:cubicBezTo>
                  <a:cubicBezTo>
                    <a:pt x="2" y="21"/>
                    <a:pt x="2" y="20"/>
                    <a:pt x="2" y="19"/>
                  </a:cubicBezTo>
                  <a:cubicBezTo>
                    <a:pt x="2" y="19"/>
                    <a:pt x="1" y="19"/>
                    <a:pt x="0" y="18"/>
                  </a:cubicBezTo>
                  <a:cubicBezTo>
                    <a:pt x="0" y="18"/>
                    <a:pt x="0" y="18"/>
                    <a:pt x="0" y="18"/>
                  </a:cubicBezTo>
                  <a:cubicBezTo>
                    <a:pt x="1" y="18"/>
                    <a:pt x="1" y="18"/>
                    <a:pt x="1" y="17"/>
                  </a:cubicBezTo>
                  <a:cubicBezTo>
                    <a:pt x="1" y="17"/>
                    <a:pt x="2" y="17"/>
                    <a:pt x="2" y="17"/>
                  </a:cubicBezTo>
                  <a:cubicBezTo>
                    <a:pt x="2" y="17"/>
                    <a:pt x="3" y="17"/>
                    <a:pt x="3" y="16"/>
                  </a:cubicBezTo>
                  <a:cubicBezTo>
                    <a:pt x="3" y="16"/>
                    <a:pt x="3" y="15"/>
                    <a:pt x="3" y="14"/>
                  </a:cubicBezTo>
                  <a:cubicBezTo>
                    <a:pt x="2" y="13"/>
                    <a:pt x="1" y="12"/>
                    <a:pt x="1" y="11"/>
                  </a:cubicBezTo>
                  <a:cubicBezTo>
                    <a:pt x="2" y="11"/>
                    <a:pt x="2" y="11"/>
                    <a:pt x="3" y="11"/>
                  </a:cubicBezTo>
                  <a:cubicBezTo>
                    <a:pt x="3" y="11"/>
                    <a:pt x="4" y="11"/>
                    <a:pt x="4" y="11"/>
                  </a:cubicBezTo>
                  <a:cubicBezTo>
                    <a:pt x="4" y="11"/>
                    <a:pt x="4" y="11"/>
                    <a:pt x="5" y="11"/>
                  </a:cubicBezTo>
                  <a:cubicBezTo>
                    <a:pt x="5" y="11"/>
                    <a:pt x="5" y="11"/>
                    <a:pt x="5" y="11"/>
                  </a:cubicBezTo>
                  <a:cubicBezTo>
                    <a:pt x="6" y="10"/>
                    <a:pt x="6" y="10"/>
                    <a:pt x="6" y="10"/>
                  </a:cubicBezTo>
                  <a:cubicBezTo>
                    <a:pt x="6" y="10"/>
                    <a:pt x="6" y="10"/>
                    <a:pt x="6" y="10"/>
                  </a:cubicBezTo>
                  <a:cubicBezTo>
                    <a:pt x="7" y="10"/>
                    <a:pt x="7" y="9"/>
                    <a:pt x="7" y="9"/>
                  </a:cubicBezTo>
                  <a:cubicBezTo>
                    <a:pt x="7" y="9"/>
                    <a:pt x="8" y="9"/>
                    <a:pt x="8" y="9"/>
                  </a:cubicBezTo>
                  <a:cubicBezTo>
                    <a:pt x="8" y="9"/>
                    <a:pt x="8" y="9"/>
                    <a:pt x="8" y="10"/>
                  </a:cubicBezTo>
                  <a:cubicBezTo>
                    <a:pt x="8" y="10"/>
                    <a:pt x="8" y="10"/>
                    <a:pt x="8" y="10"/>
                  </a:cubicBezTo>
                  <a:cubicBezTo>
                    <a:pt x="8" y="10"/>
                    <a:pt x="9" y="10"/>
                    <a:pt x="9" y="10"/>
                  </a:cubicBezTo>
                  <a:cubicBezTo>
                    <a:pt x="9" y="9"/>
                    <a:pt x="9" y="9"/>
                    <a:pt x="9" y="9"/>
                  </a:cubicBezTo>
                  <a:cubicBezTo>
                    <a:pt x="9" y="8"/>
                    <a:pt x="9" y="9"/>
                    <a:pt x="9" y="8"/>
                  </a:cubicBezTo>
                  <a:cubicBezTo>
                    <a:pt x="9" y="8"/>
                    <a:pt x="9" y="8"/>
                    <a:pt x="9" y="8"/>
                  </a:cubicBezTo>
                  <a:cubicBezTo>
                    <a:pt x="9" y="7"/>
                    <a:pt x="9" y="7"/>
                    <a:pt x="9" y="6"/>
                  </a:cubicBezTo>
                  <a:cubicBezTo>
                    <a:pt x="9" y="6"/>
                    <a:pt x="10" y="6"/>
                    <a:pt x="10" y="6"/>
                  </a:cubicBezTo>
                  <a:cubicBezTo>
                    <a:pt x="11" y="5"/>
                    <a:pt x="10" y="5"/>
                    <a:pt x="11" y="5"/>
                  </a:cubicBezTo>
                  <a:cubicBezTo>
                    <a:pt x="11" y="5"/>
                    <a:pt x="11" y="5"/>
                    <a:pt x="11" y="5"/>
                  </a:cubicBezTo>
                  <a:cubicBezTo>
                    <a:pt x="11" y="5"/>
                    <a:pt x="12" y="5"/>
                    <a:pt x="12" y="5"/>
                  </a:cubicBezTo>
                  <a:cubicBezTo>
                    <a:pt x="12" y="4"/>
                    <a:pt x="13" y="4"/>
                    <a:pt x="13" y="3"/>
                  </a:cubicBezTo>
                  <a:cubicBezTo>
                    <a:pt x="13" y="3"/>
                    <a:pt x="12" y="3"/>
                    <a:pt x="12" y="3"/>
                  </a:cubicBezTo>
                  <a:cubicBezTo>
                    <a:pt x="12" y="3"/>
                    <a:pt x="12" y="3"/>
                    <a:pt x="12" y="3"/>
                  </a:cubicBezTo>
                  <a:cubicBezTo>
                    <a:pt x="12" y="3"/>
                    <a:pt x="12" y="3"/>
                    <a:pt x="12" y="3"/>
                  </a:cubicBezTo>
                  <a:cubicBezTo>
                    <a:pt x="12" y="3"/>
                    <a:pt x="12" y="2"/>
                    <a:pt x="12" y="2"/>
                  </a:cubicBezTo>
                  <a:cubicBezTo>
                    <a:pt x="12" y="2"/>
                    <a:pt x="12" y="2"/>
                    <a:pt x="12" y="2"/>
                  </a:cubicBezTo>
                  <a:cubicBezTo>
                    <a:pt x="13" y="2"/>
                    <a:pt x="13" y="2"/>
                    <a:pt x="13" y="1"/>
                  </a:cubicBezTo>
                  <a:cubicBezTo>
                    <a:pt x="13" y="2"/>
                    <a:pt x="15" y="2"/>
                    <a:pt x="15" y="2"/>
                  </a:cubicBezTo>
                  <a:cubicBezTo>
                    <a:pt x="16" y="1"/>
                    <a:pt x="16" y="0"/>
                    <a:pt x="17" y="0"/>
                  </a:cubicBezTo>
                  <a:cubicBezTo>
                    <a:pt x="17" y="1"/>
                    <a:pt x="18" y="0"/>
                    <a:pt x="18" y="0"/>
                  </a:cubicBezTo>
                  <a:cubicBezTo>
                    <a:pt x="19" y="1"/>
                    <a:pt x="19" y="1"/>
                    <a:pt x="20" y="1"/>
                  </a:cubicBezTo>
                  <a:cubicBezTo>
                    <a:pt x="20" y="0"/>
                    <a:pt x="21" y="1"/>
                    <a:pt x="21"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0" name="Freeform 51">
              <a:extLst>
                <a:ext uri="{FF2B5EF4-FFF2-40B4-BE49-F238E27FC236}">
                  <a16:creationId xmlns:a16="http://schemas.microsoft.com/office/drawing/2014/main" id="{FA9F13EB-1676-CC8C-D9B0-41362F380263}"/>
                </a:ext>
              </a:extLst>
            </p:cNvPr>
            <p:cNvSpPr>
              <a:spLocks noEditPoints="1"/>
            </p:cNvSpPr>
            <p:nvPr/>
          </p:nvSpPr>
          <p:spPr bwMode="auto">
            <a:xfrm>
              <a:off x="14914221" y="8253203"/>
              <a:ext cx="106931" cy="83845"/>
            </a:xfrm>
            <a:custGeom>
              <a:avLst/>
              <a:gdLst/>
              <a:ahLst/>
              <a:cxnLst>
                <a:cxn ang="0">
                  <a:pos x="1" y="6"/>
                </a:cxn>
                <a:cxn ang="0">
                  <a:pos x="1" y="5"/>
                </a:cxn>
                <a:cxn ang="0">
                  <a:pos x="2" y="4"/>
                </a:cxn>
                <a:cxn ang="0">
                  <a:pos x="5" y="3"/>
                </a:cxn>
                <a:cxn ang="0">
                  <a:pos x="8" y="3"/>
                </a:cxn>
                <a:cxn ang="0">
                  <a:pos x="10" y="1"/>
                </a:cxn>
                <a:cxn ang="0">
                  <a:pos x="13" y="0"/>
                </a:cxn>
                <a:cxn ang="0">
                  <a:pos x="17" y="3"/>
                </a:cxn>
                <a:cxn ang="0">
                  <a:pos x="20" y="3"/>
                </a:cxn>
                <a:cxn ang="0">
                  <a:pos x="20" y="3"/>
                </a:cxn>
                <a:cxn ang="0">
                  <a:pos x="21" y="2"/>
                </a:cxn>
                <a:cxn ang="0">
                  <a:pos x="26" y="3"/>
                </a:cxn>
                <a:cxn ang="0">
                  <a:pos x="33" y="3"/>
                </a:cxn>
                <a:cxn ang="0">
                  <a:pos x="35" y="4"/>
                </a:cxn>
                <a:cxn ang="0">
                  <a:pos x="37" y="10"/>
                </a:cxn>
                <a:cxn ang="0">
                  <a:pos x="36" y="11"/>
                </a:cxn>
                <a:cxn ang="0">
                  <a:pos x="35" y="13"/>
                </a:cxn>
                <a:cxn ang="0">
                  <a:pos x="36" y="15"/>
                </a:cxn>
                <a:cxn ang="0">
                  <a:pos x="37" y="17"/>
                </a:cxn>
                <a:cxn ang="0">
                  <a:pos x="38" y="20"/>
                </a:cxn>
                <a:cxn ang="0">
                  <a:pos x="39" y="21"/>
                </a:cxn>
                <a:cxn ang="0">
                  <a:pos x="37" y="22"/>
                </a:cxn>
                <a:cxn ang="0">
                  <a:pos x="35" y="24"/>
                </a:cxn>
                <a:cxn ang="0">
                  <a:pos x="34" y="28"/>
                </a:cxn>
                <a:cxn ang="0">
                  <a:pos x="34" y="28"/>
                </a:cxn>
                <a:cxn ang="0">
                  <a:pos x="32" y="28"/>
                </a:cxn>
                <a:cxn ang="0">
                  <a:pos x="31" y="27"/>
                </a:cxn>
                <a:cxn ang="0">
                  <a:pos x="28" y="26"/>
                </a:cxn>
                <a:cxn ang="0">
                  <a:pos x="26" y="26"/>
                </a:cxn>
                <a:cxn ang="0">
                  <a:pos x="23" y="27"/>
                </a:cxn>
                <a:cxn ang="0">
                  <a:pos x="22" y="26"/>
                </a:cxn>
                <a:cxn ang="0">
                  <a:pos x="20" y="26"/>
                </a:cxn>
                <a:cxn ang="0">
                  <a:pos x="20" y="26"/>
                </a:cxn>
                <a:cxn ang="0">
                  <a:pos x="19" y="25"/>
                </a:cxn>
                <a:cxn ang="0">
                  <a:pos x="18" y="24"/>
                </a:cxn>
                <a:cxn ang="0">
                  <a:pos x="15" y="23"/>
                </a:cxn>
                <a:cxn ang="0">
                  <a:pos x="14" y="22"/>
                </a:cxn>
                <a:cxn ang="0">
                  <a:pos x="14" y="22"/>
                </a:cxn>
                <a:cxn ang="0">
                  <a:pos x="12" y="22"/>
                </a:cxn>
                <a:cxn ang="0">
                  <a:pos x="11" y="22"/>
                </a:cxn>
                <a:cxn ang="0">
                  <a:pos x="10" y="23"/>
                </a:cxn>
                <a:cxn ang="0">
                  <a:pos x="9" y="20"/>
                </a:cxn>
                <a:cxn ang="0">
                  <a:pos x="8" y="20"/>
                </a:cxn>
                <a:cxn ang="0">
                  <a:pos x="7" y="20"/>
                </a:cxn>
                <a:cxn ang="0">
                  <a:pos x="6" y="20"/>
                </a:cxn>
                <a:cxn ang="0">
                  <a:pos x="5" y="19"/>
                </a:cxn>
                <a:cxn ang="0">
                  <a:pos x="3" y="16"/>
                </a:cxn>
                <a:cxn ang="0">
                  <a:pos x="3" y="15"/>
                </a:cxn>
                <a:cxn ang="0">
                  <a:pos x="2" y="12"/>
                </a:cxn>
                <a:cxn ang="0">
                  <a:pos x="2" y="11"/>
                </a:cxn>
                <a:cxn ang="0">
                  <a:pos x="1" y="9"/>
                </a:cxn>
                <a:cxn ang="0">
                  <a:pos x="1" y="7"/>
                </a:cxn>
                <a:cxn ang="0">
                  <a:pos x="1" y="6"/>
                </a:cxn>
                <a:cxn ang="0">
                  <a:pos x="2" y="7"/>
                </a:cxn>
                <a:cxn ang="0">
                  <a:pos x="2" y="6"/>
                </a:cxn>
                <a:cxn ang="0">
                  <a:pos x="1" y="6"/>
                </a:cxn>
              </a:cxnLst>
              <a:rect l="0" t="0" r="r" b="b"/>
              <a:pathLst>
                <a:path w="39" h="28">
                  <a:moveTo>
                    <a:pt x="1" y="6"/>
                  </a:moveTo>
                  <a:cubicBezTo>
                    <a:pt x="1" y="6"/>
                    <a:pt x="1" y="6"/>
                    <a:pt x="1" y="6"/>
                  </a:cubicBezTo>
                  <a:cubicBezTo>
                    <a:pt x="1" y="5"/>
                    <a:pt x="2" y="5"/>
                    <a:pt x="2" y="5"/>
                  </a:cubicBezTo>
                  <a:cubicBezTo>
                    <a:pt x="1" y="5"/>
                    <a:pt x="1" y="5"/>
                    <a:pt x="1" y="5"/>
                  </a:cubicBezTo>
                  <a:cubicBezTo>
                    <a:pt x="1" y="5"/>
                    <a:pt x="1" y="5"/>
                    <a:pt x="1" y="4"/>
                  </a:cubicBezTo>
                  <a:cubicBezTo>
                    <a:pt x="1" y="4"/>
                    <a:pt x="2" y="4"/>
                    <a:pt x="2" y="4"/>
                  </a:cubicBezTo>
                  <a:cubicBezTo>
                    <a:pt x="3" y="4"/>
                    <a:pt x="3" y="4"/>
                    <a:pt x="3" y="4"/>
                  </a:cubicBezTo>
                  <a:cubicBezTo>
                    <a:pt x="4" y="4"/>
                    <a:pt x="4" y="3"/>
                    <a:pt x="5" y="3"/>
                  </a:cubicBezTo>
                  <a:cubicBezTo>
                    <a:pt x="5" y="3"/>
                    <a:pt x="5" y="3"/>
                    <a:pt x="5" y="3"/>
                  </a:cubicBezTo>
                  <a:cubicBezTo>
                    <a:pt x="6" y="3"/>
                    <a:pt x="7" y="3"/>
                    <a:pt x="8" y="3"/>
                  </a:cubicBezTo>
                  <a:cubicBezTo>
                    <a:pt x="8" y="3"/>
                    <a:pt x="9" y="2"/>
                    <a:pt x="9" y="2"/>
                  </a:cubicBezTo>
                  <a:cubicBezTo>
                    <a:pt x="9" y="1"/>
                    <a:pt x="10" y="1"/>
                    <a:pt x="10" y="1"/>
                  </a:cubicBezTo>
                  <a:cubicBezTo>
                    <a:pt x="10" y="1"/>
                    <a:pt x="11" y="1"/>
                    <a:pt x="11" y="1"/>
                  </a:cubicBezTo>
                  <a:cubicBezTo>
                    <a:pt x="12" y="1"/>
                    <a:pt x="12" y="1"/>
                    <a:pt x="13" y="0"/>
                  </a:cubicBezTo>
                  <a:cubicBezTo>
                    <a:pt x="14" y="0"/>
                    <a:pt x="15" y="0"/>
                    <a:pt x="15" y="0"/>
                  </a:cubicBezTo>
                  <a:cubicBezTo>
                    <a:pt x="16" y="1"/>
                    <a:pt x="16" y="2"/>
                    <a:pt x="17" y="3"/>
                  </a:cubicBezTo>
                  <a:cubicBezTo>
                    <a:pt x="18" y="3"/>
                    <a:pt x="18" y="3"/>
                    <a:pt x="19" y="3"/>
                  </a:cubicBezTo>
                  <a:cubicBezTo>
                    <a:pt x="19" y="3"/>
                    <a:pt x="19" y="3"/>
                    <a:pt x="20" y="3"/>
                  </a:cubicBezTo>
                  <a:cubicBezTo>
                    <a:pt x="20" y="3"/>
                    <a:pt x="20" y="3"/>
                    <a:pt x="20" y="3"/>
                  </a:cubicBezTo>
                  <a:cubicBezTo>
                    <a:pt x="20" y="3"/>
                    <a:pt x="20" y="3"/>
                    <a:pt x="20" y="3"/>
                  </a:cubicBezTo>
                  <a:cubicBezTo>
                    <a:pt x="20" y="2"/>
                    <a:pt x="21" y="3"/>
                    <a:pt x="21" y="2"/>
                  </a:cubicBezTo>
                  <a:cubicBezTo>
                    <a:pt x="21" y="2"/>
                    <a:pt x="21" y="2"/>
                    <a:pt x="21" y="2"/>
                  </a:cubicBezTo>
                  <a:cubicBezTo>
                    <a:pt x="21" y="2"/>
                    <a:pt x="24" y="3"/>
                    <a:pt x="24" y="3"/>
                  </a:cubicBezTo>
                  <a:cubicBezTo>
                    <a:pt x="24" y="3"/>
                    <a:pt x="25" y="3"/>
                    <a:pt x="26" y="3"/>
                  </a:cubicBezTo>
                  <a:cubicBezTo>
                    <a:pt x="27" y="3"/>
                    <a:pt x="30" y="3"/>
                    <a:pt x="31" y="3"/>
                  </a:cubicBezTo>
                  <a:cubicBezTo>
                    <a:pt x="32" y="3"/>
                    <a:pt x="32" y="3"/>
                    <a:pt x="33" y="3"/>
                  </a:cubicBezTo>
                  <a:cubicBezTo>
                    <a:pt x="33" y="3"/>
                    <a:pt x="34" y="3"/>
                    <a:pt x="34" y="3"/>
                  </a:cubicBezTo>
                  <a:cubicBezTo>
                    <a:pt x="34" y="3"/>
                    <a:pt x="35" y="3"/>
                    <a:pt x="35" y="4"/>
                  </a:cubicBezTo>
                  <a:cubicBezTo>
                    <a:pt x="35" y="4"/>
                    <a:pt x="35" y="5"/>
                    <a:pt x="35" y="5"/>
                  </a:cubicBezTo>
                  <a:cubicBezTo>
                    <a:pt x="36" y="7"/>
                    <a:pt x="37" y="8"/>
                    <a:pt x="37" y="10"/>
                  </a:cubicBezTo>
                  <a:cubicBezTo>
                    <a:pt x="37" y="10"/>
                    <a:pt x="37" y="10"/>
                    <a:pt x="37" y="11"/>
                  </a:cubicBezTo>
                  <a:cubicBezTo>
                    <a:pt x="36" y="11"/>
                    <a:pt x="36" y="11"/>
                    <a:pt x="36" y="11"/>
                  </a:cubicBezTo>
                  <a:cubicBezTo>
                    <a:pt x="35" y="11"/>
                    <a:pt x="34" y="12"/>
                    <a:pt x="34" y="13"/>
                  </a:cubicBezTo>
                  <a:cubicBezTo>
                    <a:pt x="35" y="13"/>
                    <a:pt x="35" y="13"/>
                    <a:pt x="35" y="13"/>
                  </a:cubicBezTo>
                  <a:cubicBezTo>
                    <a:pt x="35" y="13"/>
                    <a:pt x="36" y="13"/>
                    <a:pt x="36" y="14"/>
                  </a:cubicBezTo>
                  <a:cubicBezTo>
                    <a:pt x="36" y="14"/>
                    <a:pt x="36" y="14"/>
                    <a:pt x="36" y="15"/>
                  </a:cubicBezTo>
                  <a:cubicBezTo>
                    <a:pt x="36" y="15"/>
                    <a:pt x="36" y="16"/>
                    <a:pt x="36" y="16"/>
                  </a:cubicBezTo>
                  <a:cubicBezTo>
                    <a:pt x="36" y="17"/>
                    <a:pt x="37" y="17"/>
                    <a:pt x="37" y="17"/>
                  </a:cubicBezTo>
                  <a:cubicBezTo>
                    <a:pt x="37" y="17"/>
                    <a:pt x="37" y="17"/>
                    <a:pt x="37" y="18"/>
                  </a:cubicBezTo>
                  <a:cubicBezTo>
                    <a:pt x="37" y="18"/>
                    <a:pt x="38" y="19"/>
                    <a:pt x="38" y="20"/>
                  </a:cubicBezTo>
                  <a:cubicBezTo>
                    <a:pt x="38" y="20"/>
                    <a:pt x="38" y="20"/>
                    <a:pt x="38" y="20"/>
                  </a:cubicBezTo>
                  <a:cubicBezTo>
                    <a:pt x="38" y="20"/>
                    <a:pt x="39" y="20"/>
                    <a:pt x="39" y="21"/>
                  </a:cubicBezTo>
                  <a:cubicBezTo>
                    <a:pt x="38" y="21"/>
                    <a:pt x="38" y="21"/>
                    <a:pt x="38" y="21"/>
                  </a:cubicBezTo>
                  <a:cubicBezTo>
                    <a:pt x="38" y="22"/>
                    <a:pt x="37" y="21"/>
                    <a:pt x="37" y="22"/>
                  </a:cubicBezTo>
                  <a:cubicBezTo>
                    <a:pt x="37" y="22"/>
                    <a:pt x="37" y="22"/>
                    <a:pt x="37" y="22"/>
                  </a:cubicBezTo>
                  <a:cubicBezTo>
                    <a:pt x="36" y="23"/>
                    <a:pt x="35" y="23"/>
                    <a:pt x="35" y="24"/>
                  </a:cubicBezTo>
                  <a:cubicBezTo>
                    <a:pt x="35" y="24"/>
                    <a:pt x="34" y="25"/>
                    <a:pt x="34" y="26"/>
                  </a:cubicBezTo>
                  <a:cubicBezTo>
                    <a:pt x="34" y="27"/>
                    <a:pt x="34" y="27"/>
                    <a:pt x="34" y="28"/>
                  </a:cubicBezTo>
                  <a:cubicBezTo>
                    <a:pt x="34" y="28"/>
                    <a:pt x="34" y="28"/>
                    <a:pt x="34" y="28"/>
                  </a:cubicBezTo>
                  <a:cubicBezTo>
                    <a:pt x="34" y="28"/>
                    <a:pt x="34" y="28"/>
                    <a:pt x="34" y="28"/>
                  </a:cubicBezTo>
                  <a:cubicBezTo>
                    <a:pt x="33" y="28"/>
                    <a:pt x="33" y="28"/>
                    <a:pt x="33" y="28"/>
                  </a:cubicBezTo>
                  <a:cubicBezTo>
                    <a:pt x="33" y="28"/>
                    <a:pt x="33" y="28"/>
                    <a:pt x="32" y="28"/>
                  </a:cubicBezTo>
                  <a:cubicBezTo>
                    <a:pt x="32" y="28"/>
                    <a:pt x="32" y="27"/>
                    <a:pt x="31" y="27"/>
                  </a:cubicBezTo>
                  <a:cubicBezTo>
                    <a:pt x="31" y="27"/>
                    <a:pt x="31" y="27"/>
                    <a:pt x="31" y="27"/>
                  </a:cubicBezTo>
                  <a:cubicBezTo>
                    <a:pt x="31" y="27"/>
                    <a:pt x="30" y="26"/>
                    <a:pt x="30" y="26"/>
                  </a:cubicBezTo>
                  <a:cubicBezTo>
                    <a:pt x="30" y="26"/>
                    <a:pt x="28" y="26"/>
                    <a:pt x="28" y="26"/>
                  </a:cubicBezTo>
                  <a:cubicBezTo>
                    <a:pt x="27" y="26"/>
                    <a:pt x="27" y="27"/>
                    <a:pt x="27" y="27"/>
                  </a:cubicBezTo>
                  <a:cubicBezTo>
                    <a:pt x="27" y="27"/>
                    <a:pt x="27" y="26"/>
                    <a:pt x="26" y="26"/>
                  </a:cubicBezTo>
                  <a:cubicBezTo>
                    <a:pt x="26" y="26"/>
                    <a:pt x="25" y="26"/>
                    <a:pt x="24" y="26"/>
                  </a:cubicBezTo>
                  <a:cubicBezTo>
                    <a:pt x="24" y="27"/>
                    <a:pt x="24" y="27"/>
                    <a:pt x="23" y="27"/>
                  </a:cubicBezTo>
                  <a:cubicBezTo>
                    <a:pt x="23" y="27"/>
                    <a:pt x="23" y="27"/>
                    <a:pt x="23" y="26"/>
                  </a:cubicBezTo>
                  <a:cubicBezTo>
                    <a:pt x="22" y="26"/>
                    <a:pt x="22" y="26"/>
                    <a:pt x="22" y="26"/>
                  </a:cubicBezTo>
                  <a:cubicBezTo>
                    <a:pt x="21" y="26"/>
                    <a:pt x="21" y="26"/>
                    <a:pt x="21" y="26"/>
                  </a:cubicBezTo>
                  <a:cubicBezTo>
                    <a:pt x="21" y="26"/>
                    <a:pt x="20" y="26"/>
                    <a:pt x="20" y="26"/>
                  </a:cubicBezTo>
                  <a:cubicBezTo>
                    <a:pt x="20" y="26"/>
                    <a:pt x="20" y="26"/>
                    <a:pt x="20" y="26"/>
                  </a:cubicBezTo>
                  <a:cubicBezTo>
                    <a:pt x="20" y="26"/>
                    <a:pt x="20" y="26"/>
                    <a:pt x="20" y="26"/>
                  </a:cubicBezTo>
                  <a:cubicBezTo>
                    <a:pt x="19" y="26"/>
                    <a:pt x="19" y="26"/>
                    <a:pt x="19" y="26"/>
                  </a:cubicBezTo>
                  <a:cubicBezTo>
                    <a:pt x="19" y="25"/>
                    <a:pt x="19" y="25"/>
                    <a:pt x="19" y="25"/>
                  </a:cubicBezTo>
                  <a:cubicBezTo>
                    <a:pt x="18" y="25"/>
                    <a:pt x="18" y="25"/>
                    <a:pt x="18" y="25"/>
                  </a:cubicBezTo>
                  <a:cubicBezTo>
                    <a:pt x="18" y="25"/>
                    <a:pt x="18" y="24"/>
                    <a:pt x="18" y="24"/>
                  </a:cubicBezTo>
                  <a:cubicBezTo>
                    <a:pt x="17" y="24"/>
                    <a:pt x="17" y="24"/>
                    <a:pt x="17" y="24"/>
                  </a:cubicBezTo>
                  <a:cubicBezTo>
                    <a:pt x="16" y="23"/>
                    <a:pt x="16" y="23"/>
                    <a:pt x="15" y="23"/>
                  </a:cubicBezTo>
                  <a:cubicBezTo>
                    <a:pt x="15" y="23"/>
                    <a:pt x="14" y="23"/>
                    <a:pt x="14" y="22"/>
                  </a:cubicBezTo>
                  <a:cubicBezTo>
                    <a:pt x="14" y="22"/>
                    <a:pt x="14" y="22"/>
                    <a:pt x="14" y="22"/>
                  </a:cubicBezTo>
                  <a:cubicBezTo>
                    <a:pt x="14" y="22"/>
                    <a:pt x="14" y="22"/>
                    <a:pt x="14" y="22"/>
                  </a:cubicBezTo>
                  <a:cubicBezTo>
                    <a:pt x="14" y="22"/>
                    <a:pt x="14" y="22"/>
                    <a:pt x="14" y="22"/>
                  </a:cubicBezTo>
                  <a:cubicBezTo>
                    <a:pt x="13" y="22"/>
                    <a:pt x="13" y="22"/>
                    <a:pt x="13" y="22"/>
                  </a:cubicBezTo>
                  <a:cubicBezTo>
                    <a:pt x="13" y="22"/>
                    <a:pt x="12" y="22"/>
                    <a:pt x="12" y="22"/>
                  </a:cubicBezTo>
                  <a:cubicBezTo>
                    <a:pt x="12" y="21"/>
                    <a:pt x="11" y="21"/>
                    <a:pt x="11" y="21"/>
                  </a:cubicBezTo>
                  <a:cubicBezTo>
                    <a:pt x="11" y="22"/>
                    <a:pt x="11" y="22"/>
                    <a:pt x="11" y="22"/>
                  </a:cubicBezTo>
                  <a:cubicBezTo>
                    <a:pt x="11" y="22"/>
                    <a:pt x="11" y="22"/>
                    <a:pt x="11" y="22"/>
                  </a:cubicBezTo>
                  <a:cubicBezTo>
                    <a:pt x="11" y="22"/>
                    <a:pt x="10" y="23"/>
                    <a:pt x="10" y="23"/>
                  </a:cubicBezTo>
                  <a:cubicBezTo>
                    <a:pt x="10" y="22"/>
                    <a:pt x="9" y="22"/>
                    <a:pt x="9" y="22"/>
                  </a:cubicBezTo>
                  <a:cubicBezTo>
                    <a:pt x="9" y="22"/>
                    <a:pt x="9" y="21"/>
                    <a:pt x="9" y="20"/>
                  </a:cubicBezTo>
                  <a:cubicBezTo>
                    <a:pt x="9" y="20"/>
                    <a:pt x="9" y="20"/>
                    <a:pt x="9" y="20"/>
                  </a:cubicBezTo>
                  <a:cubicBezTo>
                    <a:pt x="8" y="20"/>
                    <a:pt x="8" y="20"/>
                    <a:pt x="8" y="20"/>
                  </a:cubicBezTo>
                  <a:cubicBezTo>
                    <a:pt x="8" y="20"/>
                    <a:pt x="8" y="20"/>
                    <a:pt x="8" y="20"/>
                  </a:cubicBezTo>
                  <a:cubicBezTo>
                    <a:pt x="7" y="20"/>
                    <a:pt x="7" y="20"/>
                    <a:pt x="7" y="20"/>
                  </a:cubicBezTo>
                  <a:cubicBezTo>
                    <a:pt x="7" y="20"/>
                    <a:pt x="7" y="20"/>
                    <a:pt x="7" y="20"/>
                  </a:cubicBezTo>
                  <a:cubicBezTo>
                    <a:pt x="6" y="20"/>
                    <a:pt x="6" y="20"/>
                    <a:pt x="6" y="20"/>
                  </a:cubicBezTo>
                  <a:cubicBezTo>
                    <a:pt x="6" y="20"/>
                    <a:pt x="5" y="19"/>
                    <a:pt x="5" y="19"/>
                  </a:cubicBezTo>
                  <a:cubicBezTo>
                    <a:pt x="5" y="19"/>
                    <a:pt x="5" y="19"/>
                    <a:pt x="5" y="19"/>
                  </a:cubicBezTo>
                  <a:cubicBezTo>
                    <a:pt x="4" y="18"/>
                    <a:pt x="4" y="19"/>
                    <a:pt x="4" y="18"/>
                  </a:cubicBezTo>
                  <a:cubicBezTo>
                    <a:pt x="4" y="18"/>
                    <a:pt x="4" y="17"/>
                    <a:pt x="3" y="16"/>
                  </a:cubicBezTo>
                  <a:cubicBezTo>
                    <a:pt x="3" y="16"/>
                    <a:pt x="3" y="16"/>
                    <a:pt x="3" y="16"/>
                  </a:cubicBezTo>
                  <a:cubicBezTo>
                    <a:pt x="3" y="16"/>
                    <a:pt x="3" y="16"/>
                    <a:pt x="3" y="15"/>
                  </a:cubicBezTo>
                  <a:cubicBezTo>
                    <a:pt x="3" y="15"/>
                    <a:pt x="2" y="15"/>
                    <a:pt x="2" y="15"/>
                  </a:cubicBezTo>
                  <a:cubicBezTo>
                    <a:pt x="3" y="14"/>
                    <a:pt x="2" y="13"/>
                    <a:pt x="2" y="12"/>
                  </a:cubicBezTo>
                  <a:cubicBezTo>
                    <a:pt x="2" y="12"/>
                    <a:pt x="2" y="12"/>
                    <a:pt x="2" y="12"/>
                  </a:cubicBezTo>
                  <a:cubicBezTo>
                    <a:pt x="2" y="12"/>
                    <a:pt x="2" y="11"/>
                    <a:pt x="2" y="11"/>
                  </a:cubicBezTo>
                  <a:cubicBezTo>
                    <a:pt x="2" y="11"/>
                    <a:pt x="0" y="10"/>
                    <a:pt x="0" y="9"/>
                  </a:cubicBezTo>
                  <a:cubicBezTo>
                    <a:pt x="0" y="9"/>
                    <a:pt x="1" y="9"/>
                    <a:pt x="1" y="9"/>
                  </a:cubicBezTo>
                  <a:cubicBezTo>
                    <a:pt x="1" y="9"/>
                    <a:pt x="1" y="8"/>
                    <a:pt x="1" y="8"/>
                  </a:cubicBezTo>
                  <a:cubicBezTo>
                    <a:pt x="1" y="8"/>
                    <a:pt x="1" y="8"/>
                    <a:pt x="1" y="7"/>
                  </a:cubicBezTo>
                  <a:cubicBezTo>
                    <a:pt x="1" y="7"/>
                    <a:pt x="1" y="6"/>
                    <a:pt x="1" y="6"/>
                  </a:cubicBezTo>
                  <a:close/>
                  <a:moveTo>
                    <a:pt x="1" y="6"/>
                  </a:moveTo>
                  <a:cubicBezTo>
                    <a:pt x="1" y="6"/>
                    <a:pt x="1" y="7"/>
                    <a:pt x="1" y="7"/>
                  </a:cubicBezTo>
                  <a:cubicBezTo>
                    <a:pt x="1" y="7"/>
                    <a:pt x="2" y="7"/>
                    <a:pt x="2" y="7"/>
                  </a:cubicBezTo>
                  <a:cubicBezTo>
                    <a:pt x="2" y="7"/>
                    <a:pt x="2" y="7"/>
                    <a:pt x="2" y="7"/>
                  </a:cubicBezTo>
                  <a:cubicBezTo>
                    <a:pt x="2" y="7"/>
                    <a:pt x="2" y="6"/>
                    <a:pt x="2" y="6"/>
                  </a:cubicBezTo>
                  <a:cubicBezTo>
                    <a:pt x="2" y="6"/>
                    <a:pt x="2" y="6"/>
                    <a:pt x="2" y="6"/>
                  </a:cubicBezTo>
                  <a:cubicBezTo>
                    <a:pt x="2" y="6"/>
                    <a:pt x="2" y="6"/>
                    <a:pt x="1"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1" name="Freeform 52">
              <a:extLst>
                <a:ext uri="{FF2B5EF4-FFF2-40B4-BE49-F238E27FC236}">
                  <a16:creationId xmlns:a16="http://schemas.microsoft.com/office/drawing/2014/main" id="{62C20C2A-4FB9-C66D-5696-0ED6DE8A3C5E}"/>
                </a:ext>
              </a:extLst>
            </p:cNvPr>
            <p:cNvSpPr>
              <a:spLocks/>
            </p:cNvSpPr>
            <p:nvPr/>
          </p:nvSpPr>
          <p:spPr bwMode="auto">
            <a:xfrm>
              <a:off x="15907989" y="8268447"/>
              <a:ext cx="2326" cy="2541"/>
            </a:xfrm>
            <a:custGeom>
              <a:avLst/>
              <a:gdLst/>
              <a:ahLst/>
              <a:cxnLst>
                <a:cxn ang="0">
                  <a:pos x="0" y="1"/>
                </a:cxn>
                <a:cxn ang="0">
                  <a:pos x="1" y="0"/>
                </a:cxn>
                <a:cxn ang="0">
                  <a:pos x="1" y="1"/>
                </a:cxn>
                <a:cxn ang="0">
                  <a:pos x="1" y="1"/>
                </a:cxn>
                <a:cxn ang="0">
                  <a:pos x="0" y="1"/>
                </a:cxn>
              </a:cxnLst>
              <a:rect l="0" t="0" r="r" b="b"/>
              <a:pathLst>
                <a:path w="1" h="1">
                  <a:moveTo>
                    <a:pt x="0" y="1"/>
                  </a:moveTo>
                  <a:cubicBezTo>
                    <a:pt x="0" y="0"/>
                    <a:pt x="0" y="0"/>
                    <a:pt x="1" y="0"/>
                  </a:cubicBezTo>
                  <a:cubicBezTo>
                    <a:pt x="1" y="0"/>
                    <a:pt x="1" y="1"/>
                    <a:pt x="1" y="1"/>
                  </a:cubicBezTo>
                  <a:cubicBezTo>
                    <a:pt x="1" y="1"/>
                    <a:pt x="1" y="1"/>
                    <a:pt x="1" y="1"/>
                  </a:cubicBezTo>
                  <a:cubicBezTo>
                    <a:pt x="1" y="1"/>
                    <a:pt x="1" y="1"/>
                    <a:pt x="0" y="1"/>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2" name="Freeform 53">
              <a:extLst>
                <a:ext uri="{FF2B5EF4-FFF2-40B4-BE49-F238E27FC236}">
                  <a16:creationId xmlns:a16="http://schemas.microsoft.com/office/drawing/2014/main" id="{B8407291-C5E2-DF3B-AD80-216FECCAF3E4}"/>
                </a:ext>
              </a:extLst>
            </p:cNvPr>
            <p:cNvSpPr>
              <a:spLocks/>
            </p:cNvSpPr>
            <p:nvPr/>
          </p:nvSpPr>
          <p:spPr bwMode="auto">
            <a:xfrm>
              <a:off x="15718533" y="8295126"/>
              <a:ext cx="364963" cy="156258"/>
            </a:xfrm>
            <a:custGeom>
              <a:avLst/>
              <a:gdLst/>
              <a:ahLst/>
              <a:cxnLst>
                <a:cxn ang="0">
                  <a:pos x="43" y="2"/>
                </a:cxn>
                <a:cxn ang="0">
                  <a:pos x="52" y="5"/>
                </a:cxn>
                <a:cxn ang="0">
                  <a:pos x="55" y="8"/>
                </a:cxn>
                <a:cxn ang="0">
                  <a:pos x="59" y="9"/>
                </a:cxn>
                <a:cxn ang="0">
                  <a:pos x="63" y="9"/>
                </a:cxn>
                <a:cxn ang="0">
                  <a:pos x="68" y="8"/>
                </a:cxn>
                <a:cxn ang="0">
                  <a:pos x="78" y="12"/>
                </a:cxn>
                <a:cxn ang="0">
                  <a:pos x="86" y="14"/>
                </a:cxn>
                <a:cxn ang="0">
                  <a:pos x="93" y="13"/>
                </a:cxn>
                <a:cxn ang="0">
                  <a:pos x="99" y="11"/>
                </a:cxn>
                <a:cxn ang="0">
                  <a:pos x="106" y="10"/>
                </a:cxn>
                <a:cxn ang="0">
                  <a:pos x="112" y="14"/>
                </a:cxn>
                <a:cxn ang="0">
                  <a:pos x="112" y="20"/>
                </a:cxn>
                <a:cxn ang="0">
                  <a:pos x="121" y="22"/>
                </a:cxn>
                <a:cxn ang="0">
                  <a:pos x="127" y="22"/>
                </a:cxn>
                <a:cxn ang="0">
                  <a:pos x="131" y="24"/>
                </a:cxn>
                <a:cxn ang="0">
                  <a:pos x="133" y="26"/>
                </a:cxn>
                <a:cxn ang="0">
                  <a:pos x="126" y="26"/>
                </a:cxn>
                <a:cxn ang="0">
                  <a:pos x="122" y="28"/>
                </a:cxn>
                <a:cxn ang="0">
                  <a:pos x="119" y="32"/>
                </a:cxn>
                <a:cxn ang="0">
                  <a:pos x="114" y="35"/>
                </a:cxn>
                <a:cxn ang="0">
                  <a:pos x="106" y="34"/>
                </a:cxn>
                <a:cxn ang="0">
                  <a:pos x="106" y="39"/>
                </a:cxn>
                <a:cxn ang="0">
                  <a:pos x="108" y="41"/>
                </a:cxn>
                <a:cxn ang="0">
                  <a:pos x="106" y="43"/>
                </a:cxn>
                <a:cxn ang="0">
                  <a:pos x="104" y="46"/>
                </a:cxn>
                <a:cxn ang="0">
                  <a:pos x="99" y="48"/>
                </a:cxn>
                <a:cxn ang="0">
                  <a:pos x="94" y="48"/>
                </a:cxn>
                <a:cxn ang="0">
                  <a:pos x="88" y="50"/>
                </a:cxn>
                <a:cxn ang="0">
                  <a:pos x="79" y="51"/>
                </a:cxn>
                <a:cxn ang="0">
                  <a:pos x="66" y="47"/>
                </a:cxn>
                <a:cxn ang="0">
                  <a:pos x="57" y="47"/>
                </a:cxn>
                <a:cxn ang="0">
                  <a:pos x="44" y="44"/>
                </a:cxn>
                <a:cxn ang="0">
                  <a:pos x="38" y="38"/>
                </a:cxn>
                <a:cxn ang="0">
                  <a:pos x="35" y="37"/>
                </a:cxn>
                <a:cxn ang="0">
                  <a:pos x="27" y="34"/>
                </a:cxn>
                <a:cxn ang="0">
                  <a:pos x="21" y="34"/>
                </a:cxn>
                <a:cxn ang="0">
                  <a:pos x="18" y="32"/>
                </a:cxn>
                <a:cxn ang="0">
                  <a:pos x="16" y="24"/>
                </a:cxn>
                <a:cxn ang="0">
                  <a:pos x="13" y="22"/>
                </a:cxn>
                <a:cxn ang="0">
                  <a:pos x="10" y="20"/>
                </a:cxn>
                <a:cxn ang="0">
                  <a:pos x="4" y="17"/>
                </a:cxn>
                <a:cxn ang="0">
                  <a:pos x="1" y="16"/>
                </a:cxn>
                <a:cxn ang="0">
                  <a:pos x="3" y="13"/>
                </a:cxn>
                <a:cxn ang="0">
                  <a:pos x="5" y="12"/>
                </a:cxn>
                <a:cxn ang="0">
                  <a:pos x="7" y="10"/>
                </a:cxn>
                <a:cxn ang="0">
                  <a:pos x="14" y="6"/>
                </a:cxn>
                <a:cxn ang="0">
                  <a:pos x="18" y="7"/>
                </a:cxn>
                <a:cxn ang="0">
                  <a:pos x="25" y="10"/>
                </a:cxn>
                <a:cxn ang="0">
                  <a:pos x="31" y="11"/>
                </a:cxn>
                <a:cxn ang="0">
                  <a:pos x="36" y="11"/>
                </a:cxn>
                <a:cxn ang="0">
                  <a:pos x="38" y="8"/>
                </a:cxn>
                <a:cxn ang="0">
                  <a:pos x="35" y="5"/>
                </a:cxn>
                <a:cxn ang="0">
                  <a:pos x="36" y="1"/>
                </a:cxn>
              </a:cxnLst>
              <a:rect l="0" t="0" r="r" b="b"/>
              <a:pathLst>
                <a:path w="133" h="52">
                  <a:moveTo>
                    <a:pt x="36" y="0"/>
                  </a:moveTo>
                  <a:cubicBezTo>
                    <a:pt x="37" y="0"/>
                    <a:pt x="37" y="0"/>
                    <a:pt x="38" y="1"/>
                  </a:cubicBezTo>
                  <a:cubicBezTo>
                    <a:pt x="39" y="1"/>
                    <a:pt x="39" y="1"/>
                    <a:pt x="40" y="1"/>
                  </a:cubicBezTo>
                  <a:cubicBezTo>
                    <a:pt x="40" y="1"/>
                    <a:pt x="40" y="1"/>
                    <a:pt x="41" y="1"/>
                  </a:cubicBezTo>
                  <a:cubicBezTo>
                    <a:pt x="41" y="2"/>
                    <a:pt x="42" y="2"/>
                    <a:pt x="43" y="2"/>
                  </a:cubicBezTo>
                  <a:cubicBezTo>
                    <a:pt x="44" y="2"/>
                    <a:pt x="46" y="2"/>
                    <a:pt x="47" y="3"/>
                  </a:cubicBezTo>
                  <a:cubicBezTo>
                    <a:pt x="47" y="3"/>
                    <a:pt x="48" y="3"/>
                    <a:pt x="48" y="3"/>
                  </a:cubicBezTo>
                  <a:cubicBezTo>
                    <a:pt x="49" y="3"/>
                    <a:pt x="50" y="3"/>
                    <a:pt x="50" y="3"/>
                  </a:cubicBezTo>
                  <a:cubicBezTo>
                    <a:pt x="50" y="4"/>
                    <a:pt x="51" y="4"/>
                    <a:pt x="51" y="5"/>
                  </a:cubicBezTo>
                  <a:cubicBezTo>
                    <a:pt x="51" y="5"/>
                    <a:pt x="51" y="5"/>
                    <a:pt x="52" y="5"/>
                  </a:cubicBezTo>
                  <a:cubicBezTo>
                    <a:pt x="52" y="5"/>
                    <a:pt x="52" y="6"/>
                    <a:pt x="52" y="6"/>
                  </a:cubicBezTo>
                  <a:cubicBezTo>
                    <a:pt x="52" y="6"/>
                    <a:pt x="52" y="6"/>
                    <a:pt x="52" y="6"/>
                  </a:cubicBezTo>
                  <a:cubicBezTo>
                    <a:pt x="53" y="7"/>
                    <a:pt x="53" y="7"/>
                    <a:pt x="53" y="7"/>
                  </a:cubicBezTo>
                  <a:cubicBezTo>
                    <a:pt x="53" y="7"/>
                    <a:pt x="54" y="7"/>
                    <a:pt x="54" y="8"/>
                  </a:cubicBezTo>
                  <a:cubicBezTo>
                    <a:pt x="54" y="8"/>
                    <a:pt x="54" y="8"/>
                    <a:pt x="55" y="8"/>
                  </a:cubicBezTo>
                  <a:cubicBezTo>
                    <a:pt x="55" y="8"/>
                    <a:pt x="55" y="8"/>
                    <a:pt x="55" y="8"/>
                  </a:cubicBezTo>
                  <a:cubicBezTo>
                    <a:pt x="56" y="8"/>
                    <a:pt x="56" y="9"/>
                    <a:pt x="56" y="9"/>
                  </a:cubicBezTo>
                  <a:cubicBezTo>
                    <a:pt x="57" y="9"/>
                    <a:pt x="57" y="9"/>
                    <a:pt x="57" y="9"/>
                  </a:cubicBezTo>
                  <a:cubicBezTo>
                    <a:pt x="57" y="9"/>
                    <a:pt x="58" y="9"/>
                    <a:pt x="58" y="9"/>
                  </a:cubicBezTo>
                  <a:cubicBezTo>
                    <a:pt x="58" y="9"/>
                    <a:pt x="58" y="9"/>
                    <a:pt x="59" y="9"/>
                  </a:cubicBezTo>
                  <a:cubicBezTo>
                    <a:pt x="59" y="9"/>
                    <a:pt x="59" y="10"/>
                    <a:pt x="60" y="9"/>
                  </a:cubicBezTo>
                  <a:cubicBezTo>
                    <a:pt x="60" y="9"/>
                    <a:pt x="60" y="9"/>
                    <a:pt x="60" y="9"/>
                  </a:cubicBezTo>
                  <a:cubicBezTo>
                    <a:pt x="61" y="9"/>
                    <a:pt x="61" y="9"/>
                    <a:pt x="62" y="9"/>
                  </a:cubicBezTo>
                  <a:cubicBezTo>
                    <a:pt x="62" y="9"/>
                    <a:pt x="62" y="9"/>
                    <a:pt x="63" y="9"/>
                  </a:cubicBezTo>
                  <a:cubicBezTo>
                    <a:pt x="63" y="9"/>
                    <a:pt x="63" y="9"/>
                    <a:pt x="63" y="9"/>
                  </a:cubicBezTo>
                  <a:cubicBezTo>
                    <a:pt x="63" y="8"/>
                    <a:pt x="64" y="8"/>
                    <a:pt x="64" y="8"/>
                  </a:cubicBezTo>
                  <a:cubicBezTo>
                    <a:pt x="64" y="8"/>
                    <a:pt x="64" y="8"/>
                    <a:pt x="65" y="8"/>
                  </a:cubicBezTo>
                  <a:cubicBezTo>
                    <a:pt x="65" y="8"/>
                    <a:pt x="65" y="8"/>
                    <a:pt x="65" y="8"/>
                  </a:cubicBezTo>
                  <a:cubicBezTo>
                    <a:pt x="66" y="8"/>
                    <a:pt x="66" y="8"/>
                    <a:pt x="66" y="8"/>
                  </a:cubicBezTo>
                  <a:cubicBezTo>
                    <a:pt x="67" y="8"/>
                    <a:pt x="67" y="8"/>
                    <a:pt x="68" y="8"/>
                  </a:cubicBezTo>
                  <a:cubicBezTo>
                    <a:pt x="68" y="8"/>
                    <a:pt x="68" y="8"/>
                    <a:pt x="68" y="8"/>
                  </a:cubicBezTo>
                  <a:cubicBezTo>
                    <a:pt x="69" y="9"/>
                    <a:pt x="70" y="8"/>
                    <a:pt x="71" y="8"/>
                  </a:cubicBezTo>
                  <a:cubicBezTo>
                    <a:pt x="72" y="9"/>
                    <a:pt x="73" y="10"/>
                    <a:pt x="73" y="10"/>
                  </a:cubicBezTo>
                  <a:cubicBezTo>
                    <a:pt x="74" y="10"/>
                    <a:pt x="76" y="10"/>
                    <a:pt x="77" y="10"/>
                  </a:cubicBezTo>
                  <a:cubicBezTo>
                    <a:pt x="77" y="11"/>
                    <a:pt x="77" y="12"/>
                    <a:pt x="78" y="12"/>
                  </a:cubicBezTo>
                  <a:cubicBezTo>
                    <a:pt x="78" y="12"/>
                    <a:pt x="79" y="12"/>
                    <a:pt x="79" y="12"/>
                  </a:cubicBezTo>
                  <a:cubicBezTo>
                    <a:pt x="80" y="13"/>
                    <a:pt x="80" y="13"/>
                    <a:pt x="81" y="13"/>
                  </a:cubicBezTo>
                  <a:cubicBezTo>
                    <a:pt x="81" y="14"/>
                    <a:pt x="83" y="13"/>
                    <a:pt x="84" y="13"/>
                  </a:cubicBezTo>
                  <a:cubicBezTo>
                    <a:pt x="84" y="13"/>
                    <a:pt x="85" y="14"/>
                    <a:pt x="85" y="14"/>
                  </a:cubicBezTo>
                  <a:cubicBezTo>
                    <a:pt x="85" y="14"/>
                    <a:pt x="86" y="14"/>
                    <a:pt x="86" y="14"/>
                  </a:cubicBezTo>
                  <a:cubicBezTo>
                    <a:pt x="86" y="14"/>
                    <a:pt x="88" y="14"/>
                    <a:pt x="88" y="14"/>
                  </a:cubicBezTo>
                  <a:cubicBezTo>
                    <a:pt x="88" y="14"/>
                    <a:pt x="88" y="14"/>
                    <a:pt x="88" y="14"/>
                  </a:cubicBezTo>
                  <a:cubicBezTo>
                    <a:pt x="89" y="14"/>
                    <a:pt x="90" y="15"/>
                    <a:pt x="91" y="14"/>
                  </a:cubicBezTo>
                  <a:cubicBezTo>
                    <a:pt x="91" y="14"/>
                    <a:pt x="91" y="14"/>
                    <a:pt x="92" y="13"/>
                  </a:cubicBezTo>
                  <a:cubicBezTo>
                    <a:pt x="92" y="13"/>
                    <a:pt x="93" y="13"/>
                    <a:pt x="93" y="13"/>
                  </a:cubicBezTo>
                  <a:cubicBezTo>
                    <a:pt x="93" y="13"/>
                    <a:pt x="93" y="13"/>
                    <a:pt x="93" y="13"/>
                  </a:cubicBezTo>
                  <a:cubicBezTo>
                    <a:pt x="94" y="13"/>
                    <a:pt x="94" y="13"/>
                    <a:pt x="95" y="13"/>
                  </a:cubicBezTo>
                  <a:cubicBezTo>
                    <a:pt x="95" y="13"/>
                    <a:pt x="96" y="13"/>
                    <a:pt x="96" y="12"/>
                  </a:cubicBezTo>
                  <a:cubicBezTo>
                    <a:pt x="96" y="12"/>
                    <a:pt x="97" y="13"/>
                    <a:pt x="97" y="13"/>
                  </a:cubicBezTo>
                  <a:cubicBezTo>
                    <a:pt x="99" y="12"/>
                    <a:pt x="98" y="11"/>
                    <a:pt x="99" y="11"/>
                  </a:cubicBezTo>
                  <a:cubicBezTo>
                    <a:pt x="99" y="11"/>
                    <a:pt x="99" y="10"/>
                    <a:pt x="99" y="10"/>
                  </a:cubicBezTo>
                  <a:cubicBezTo>
                    <a:pt x="100" y="10"/>
                    <a:pt x="100" y="10"/>
                    <a:pt x="100" y="9"/>
                  </a:cubicBezTo>
                  <a:cubicBezTo>
                    <a:pt x="101" y="9"/>
                    <a:pt x="101" y="9"/>
                    <a:pt x="101" y="9"/>
                  </a:cubicBezTo>
                  <a:cubicBezTo>
                    <a:pt x="101" y="9"/>
                    <a:pt x="102" y="9"/>
                    <a:pt x="102" y="9"/>
                  </a:cubicBezTo>
                  <a:cubicBezTo>
                    <a:pt x="104" y="9"/>
                    <a:pt x="104" y="10"/>
                    <a:pt x="106" y="10"/>
                  </a:cubicBezTo>
                  <a:cubicBezTo>
                    <a:pt x="106" y="11"/>
                    <a:pt x="107" y="10"/>
                    <a:pt x="107" y="11"/>
                  </a:cubicBezTo>
                  <a:cubicBezTo>
                    <a:pt x="107" y="11"/>
                    <a:pt x="108" y="11"/>
                    <a:pt x="108" y="11"/>
                  </a:cubicBezTo>
                  <a:cubicBezTo>
                    <a:pt x="108" y="11"/>
                    <a:pt x="109" y="10"/>
                    <a:pt x="109" y="10"/>
                  </a:cubicBezTo>
                  <a:cubicBezTo>
                    <a:pt x="110" y="10"/>
                    <a:pt x="111" y="10"/>
                    <a:pt x="111" y="11"/>
                  </a:cubicBezTo>
                  <a:cubicBezTo>
                    <a:pt x="112" y="12"/>
                    <a:pt x="111" y="13"/>
                    <a:pt x="112" y="14"/>
                  </a:cubicBezTo>
                  <a:cubicBezTo>
                    <a:pt x="112" y="14"/>
                    <a:pt x="112" y="15"/>
                    <a:pt x="112" y="16"/>
                  </a:cubicBezTo>
                  <a:cubicBezTo>
                    <a:pt x="112" y="16"/>
                    <a:pt x="112" y="16"/>
                    <a:pt x="112" y="16"/>
                  </a:cubicBezTo>
                  <a:cubicBezTo>
                    <a:pt x="112" y="16"/>
                    <a:pt x="111" y="17"/>
                    <a:pt x="112" y="17"/>
                  </a:cubicBezTo>
                  <a:cubicBezTo>
                    <a:pt x="112" y="18"/>
                    <a:pt x="112" y="18"/>
                    <a:pt x="112" y="18"/>
                  </a:cubicBezTo>
                  <a:cubicBezTo>
                    <a:pt x="112" y="19"/>
                    <a:pt x="112" y="19"/>
                    <a:pt x="112" y="20"/>
                  </a:cubicBezTo>
                  <a:cubicBezTo>
                    <a:pt x="112" y="20"/>
                    <a:pt x="114" y="22"/>
                    <a:pt x="115" y="22"/>
                  </a:cubicBezTo>
                  <a:cubicBezTo>
                    <a:pt x="115" y="21"/>
                    <a:pt x="115" y="21"/>
                    <a:pt x="115" y="21"/>
                  </a:cubicBezTo>
                  <a:cubicBezTo>
                    <a:pt x="115" y="21"/>
                    <a:pt x="115" y="21"/>
                    <a:pt x="116" y="21"/>
                  </a:cubicBezTo>
                  <a:cubicBezTo>
                    <a:pt x="116" y="21"/>
                    <a:pt x="117" y="21"/>
                    <a:pt x="117" y="21"/>
                  </a:cubicBezTo>
                  <a:cubicBezTo>
                    <a:pt x="118" y="20"/>
                    <a:pt x="120" y="22"/>
                    <a:pt x="121" y="22"/>
                  </a:cubicBezTo>
                  <a:cubicBezTo>
                    <a:pt x="121" y="21"/>
                    <a:pt x="121" y="21"/>
                    <a:pt x="121" y="21"/>
                  </a:cubicBezTo>
                  <a:cubicBezTo>
                    <a:pt x="121" y="21"/>
                    <a:pt x="121" y="20"/>
                    <a:pt x="122" y="20"/>
                  </a:cubicBezTo>
                  <a:cubicBezTo>
                    <a:pt x="122" y="20"/>
                    <a:pt x="124" y="20"/>
                    <a:pt x="124" y="20"/>
                  </a:cubicBezTo>
                  <a:cubicBezTo>
                    <a:pt x="125" y="21"/>
                    <a:pt x="125" y="21"/>
                    <a:pt x="126" y="21"/>
                  </a:cubicBezTo>
                  <a:cubicBezTo>
                    <a:pt x="126" y="21"/>
                    <a:pt x="127" y="22"/>
                    <a:pt x="127" y="22"/>
                  </a:cubicBezTo>
                  <a:cubicBezTo>
                    <a:pt x="127" y="22"/>
                    <a:pt x="128" y="22"/>
                    <a:pt x="128" y="22"/>
                  </a:cubicBezTo>
                  <a:cubicBezTo>
                    <a:pt x="128" y="22"/>
                    <a:pt x="128" y="23"/>
                    <a:pt x="128" y="23"/>
                  </a:cubicBezTo>
                  <a:cubicBezTo>
                    <a:pt x="129" y="23"/>
                    <a:pt x="129" y="23"/>
                    <a:pt x="129" y="23"/>
                  </a:cubicBezTo>
                  <a:cubicBezTo>
                    <a:pt x="129" y="23"/>
                    <a:pt x="129" y="23"/>
                    <a:pt x="130" y="23"/>
                  </a:cubicBezTo>
                  <a:cubicBezTo>
                    <a:pt x="130" y="23"/>
                    <a:pt x="130" y="24"/>
                    <a:pt x="131" y="24"/>
                  </a:cubicBezTo>
                  <a:cubicBezTo>
                    <a:pt x="131" y="24"/>
                    <a:pt x="131" y="24"/>
                    <a:pt x="131" y="24"/>
                  </a:cubicBezTo>
                  <a:cubicBezTo>
                    <a:pt x="132" y="24"/>
                    <a:pt x="132" y="25"/>
                    <a:pt x="132" y="26"/>
                  </a:cubicBezTo>
                  <a:cubicBezTo>
                    <a:pt x="133" y="26"/>
                    <a:pt x="133" y="26"/>
                    <a:pt x="133" y="26"/>
                  </a:cubicBezTo>
                  <a:cubicBezTo>
                    <a:pt x="133" y="26"/>
                    <a:pt x="133" y="26"/>
                    <a:pt x="133" y="26"/>
                  </a:cubicBezTo>
                  <a:cubicBezTo>
                    <a:pt x="133" y="26"/>
                    <a:pt x="133" y="26"/>
                    <a:pt x="133" y="26"/>
                  </a:cubicBezTo>
                  <a:cubicBezTo>
                    <a:pt x="132" y="26"/>
                    <a:pt x="132" y="26"/>
                    <a:pt x="131" y="26"/>
                  </a:cubicBezTo>
                  <a:cubicBezTo>
                    <a:pt x="130" y="26"/>
                    <a:pt x="130" y="26"/>
                    <a:pt x="129" y="26"/>
                  </a:cubicBezTo>
                  <a:cubicBezTo>
                    <a:pt x="128" y="26"/>
                    <a:pt x="127" y="25"/>
                    <a:pt x="127" y="26"/>
                  </a:cubicBezTo>
                  <a:cubicBezTo>
                    <a:pt x="127" y="26"/>
                    <a:pt x="127" y="26"/>
                    <a:pt x="126" y="26"/>
                  </a:cubicBezTo>
                  <a:cubicBezTo>
                    <a:pt x="126" y="26"/>
                    <a:pt x="126" y="26"/>
                    <a:pt x="126" y="26"/>
                  </a:cubicBezTo>
                  <a:cubicBezTo>
                    <a:pt x="125" y="26"/>
                    <a:pt x="125" y="27"/>
                    <a:pt x="125" y="27"/>
                  </a:cubicBezTo>
                  <a:cubicBezTo>
                    <a:pt x="125" y="26"/>
                    <a:pt x="124" y="26"/>
                    <a:pt x="124" y="26"/>
                  </a:cubicBezTo>
                  <a:cubicBezTo>
                    <a:pt x="124" y="27"/>
                    <a:pt x="124" y="27"/>
                    <a:pt x="124" y="27"/>
                  </a:cubicBezTo>
                  <a:cubicBezTo>
                    <a:pt x="124" y="27"/>
                    <a:pt x="124" y="27"/>
                    <a:pt x="123" y="28"/>
                  </a:cubicBezTo>
                  <a:cubicBezTo>
                    <a:pt x="123" y="28"/>
                    <a:pt x="122" y="27"/>
                    <a:pt x="122" y="28"/>
                  </a:cubicBezTo>
                  <a:cubicBezTo>
                    <a:pt x="122" y="28"/>
                    <a:pt x="121" y="28"/>
                    <a:pt x="121" y="28"/>
                  </a:cubicBezTo>
                  <a:cubicBezTo>
                    <a:pt x="121" y="29"/>
                    <a:pt x="120" y="29"/>
                    <a:pt x="120" y="30"/>
                  </a:cubicBezTo>
                  <a:cubicBezTo>
                    <a:pt x="120" y="31"/>
                    <a:pt x="121" y="31"/>
                    <a:pt x="121" y="31"/>
                  </a:cubicBezTo>
                  <a:cubicBezTo>
                    <a:pt x="120" y="31"/>
                    <a:pt x="120" y="31"/>
                    <a:pt x="120" y="32"/>
                  </a:cubicBezTo>
                  <a:cubicBezTo>
                    <a:pt x="120" y="32"/>
                    <a:pt x="120" y="32"/>
                    <a:pt x="119" y="32"/>
                  </a:cubicBezTo>
                  <a:cubicBezTo>
                    <a:pt x="118" y="33"/>
                    <a:pt x="117" y="32"/>
                    <a:pt x="116" y="32"/>
                  </a:cubicBezTo>
                  <a:cubicBezTo>
                    <a:pt x="115" y="33"/>
                    <a:pt x="115" y="33"/>
                    <a:pt x="115" y="33"/>
                  </a:cubicBezTo>
                  <a:cubicBezTo>
                    <a:pt x="115" y="33"/>
                    <a:pt x="115" y="33"/>
                    <a:pt x="115" y="34"/>
                  </a:cubicBezTo>
                  <a:cubicBezTo>
                    <a:pt x="115" y="34"/>
                    <a:pt x="114" y="35"/>
                    <a:pt x="114" y="35"/>
                  </a:cubicBezTo>
                  <a:cubicBezTo>
                    <a:pt x="114" y="35"/>
                    <a:pt x="114" y="35"/>
                    <a:pt x="114" y="35"/>
                  </a:cubicBezTo>
                  <a:cubicBezTo>
                    <a:pt x="113" y="35"/>
                    <a:pt x="113" y="36"/>
                    <a:pt x="113" y="36"/>
                  </a:cubicBezTo>
                  <a:cubicBezTo>
                    <a:pt x="112" y="36"/>
                    <a:pt x="111" y="35"/>
                    <a:pt x="110" y="35"/>
                  </a:cubicBezTo>
                  <a:cubicBezTo>
                    <a:pt x="110" y="35"/>
                    <a:pt x="109" y="35"/>
                    <a:pt x="109" y="35"/>
                  </a:cubicBezTo>
                  <a:cubicBezTo>
                    <a:pt x="108" y="35"/>
                    <a:pt x="108" y="34"/>
                    <a:pt x="108" y="34"/>
                  </a:cubicBezTo>
                  <a:cubicBezTo>
                    <a:pt x="107" y="34"/>
                    <a:pt x="107" y="34"/>
                    <a:pt x="106" y="34"/>
                  </a:cubicBezTo>
                  <a:cubicBezTo>
                    <a:pt x="106" y="34"/>
                    <a:pt x="106" y="34"/>
                    <a:pt x="106" y="34"/>
                  </a:cubicBezTo>
                  <a:cubicBezTo>
                    <a:pt x="106" y="34"/>
                    <a:pt x="105" y="34"/>
                    <a:pt x="105" y="35"/>
                  </a:cubicBezTo>
                  <a:cubicBezTo>
                    <a:pt x="104" y="35"/>
                    <a:pt x="105" y="37"/>
                    <a:pt x="105" y="37"/>
                  </a:cubicBezTo>
                  <a:cubicBezTo>
                    <a:pt x="105" y="37"/>
                    <a:pt x="105" y="38"/>
                    <a:pt x="105" y="38"/>
                  </a:cubicBezTo>
                  <a:cubicBezTo>
                    <a:pt x="105" y="39"/>
                    <a:pt x="105" y="39"/>
                    <a:pt x="106" y="39"/>
                  </a:cubicBezTo>
                  <a:cubicBezTo>
                    <a:pt x="106" y="39"/>
                    <a:pt x="106" y="40"/>
                    <a:pt x="107" y="40"/>
                  </a:cubicBezTo>
                  <a:cubicBezTo>
                    <a:pt x="107" y="40"/>
                    <a:pt x="107" y="40"/>
                    <a:pt x="108" y="40"/>
                  </a:cubicBezTo>
                  <a:cubicBezTo>
                    <a:pt x="108" y="41"/>
                    <a:pt x="108" y="41"/>
                    <a:pt x="108" y="41"/>
                  </a:cubicBezTo>
                  <a:cubicBezTo>
                    <a:pt x="108" y="41"/>
                    <a:pt x="108" y="41"/>
                    <a:pt x="108" y="41"/>
                  </a:cubicBezTo>
                  <a:cubicBezTo>
                    <a:pt x="108" y="41"/>
                    <a:pt x="108" y="41"/>
                    <a:pt x="108" y="41"/>
                  </a:cubicBezTo>
                  <a:cubicBezTo>
                    <a:pt x="108" y="41"/>
                    <a:pt x="108" y="41"/>
                    <a:pt x="108" y="41"/>
                  </a:cubicBezTo>
                  <a:cubicBezTo>
                    <a:pt x="108" y="42"/>
                    <a:pt x="108" y="42"/>
                    <a:pt x="108" y="42"/>
                  </a:cubicBezTo>
                  <a:cubicBezTo>
                    <a:pt x="107" y="42"/>
                    <a:pt x="107" y="42"/>
                    <a:pt x="107" y="42"/>
                  </a:cubicBezTo>
                  <a:cubicBezTo>
                    <a:pt x="107" y="42"/>
                    <a:pt x="107" y="42"/>
                    <a:pt x="107" y="42"/>
                  </a:cubicBezTo>
                  <a:cubicBezTo>
                    <a:pt x="107" y="43"/>
                    <a:pt x="107" y="43"/>
                    <a:pt x="106" y="43"/>
                  </a:cubicBezTo>
                  <a:cubicBezTo>
                    <a:pt x="106" y="43"/>
                    <a:pt x="106" y="43"/>
                    <a:pt x="106" y="43"/>
                  </a:cubicBezTo>
                  <a:cubicBezTo>
                    <a:pt x="105" y="43"/>
                    <a:pt x="105" y="44"/>
                    <a:pt x="105" y="45"/>
                  </a:cubicBezTo>
                  <a:cubicBezTo>
                    <a:pt x="105" y="45"/>
                    <a:pt x="105" y="45"/>
                    <a:pt x="105" y="45"/>
                  </a:cubicBezTo>
                  <a:cubicBezTo>
                    <a:pt x="105" y="45"/>
                    <a:pt x="105" y="45"/>
                    <a:pt x="105" y="46"/>
                  </a:cubicBezTo>
                  <a:cubicBezTo>
                    <a:pt x="105" y="46"/>
                    <a:pt x="104" y="46"/>
                    <a:pt x="104" y="46"/>
                  </a:cubicBezTo>
                  <a:cubicBezTo>
                    <a:pt x="104" y="46"/>
                    <a:pt x="104" y="46"/>
                    <a:pt x="104" y="46"/>
                  </a:cubicBezTo>
                  <a:cubicBezTo>
                    <a:pt x="103" y="46"/>
                    <a:pt x="103" y="47"/>
                    <a:pt x="103" y="47"/>
                  </a:cubicBezTo>
                  <a:cubicBezTo>
                    <a:pt x="102" y="47"/>
                    <a:pt x="102" y="47"/>
                    <a:pt x="101" y="47"/>
                  </a:cubicBezTo>
                  <a:cubicBezTo>
                    <a:pt x="101" y="48"/>
                    <a:pt x="100" y="47"/>
                    <a:pt x="99" y="47"/>
                  </a:cubicBezTo>
                  <a:cubicBezTo>
                    <a:pt x="99" y="47"/>
                    <a:pt x="99" y="48"/>
                    <a:pt x="99" y="48"/>
                  </a:cubicBezTo>
                  <a:cubicBezTo>
                    <a:pt x="99" y="48"/>
                    <a:pt x="99" y="48"/>
                    <a:pt x="98" y="48"/>
                  </a:cubicBezTo>
                  <a:cubicBezTo>
                    <a:pt x="98" y="48"/>
                    <a:pt x="98" y="48"/>
                    <a:pt x="97" y="48"/>
                  </a:cubicBezTo>
                  <a:cubicBezTo>
                    <a:pt x="97" y="47"/>
                    <a:pt x="97" y="47"/>
                    <a:pt x="96" y="47"/>
                  </a:cubicBezTo>
                  <a:cubicBezTo>
                    <a:pt x="96" y="47"/>
                    <a:pt x="96" y="48"/>
                    <a:pt x="96" y="48"/>
                  </a:cubicBezTo>
                  <a:cubicBezTo>
                    <a:pt x="95" y="48"/>
                    <a:pt x="95" y="48"/>
                    <a:pt x="94" y="48"/>
                  </a:cubicBezTo>
                  <a:cubicBezTo>
                    <a:pt x="93" y="48"/>
                    <a:pt x="92" y="48"/>
                    <a:pt x="92" y="48"/>
                  </a:cubicBezTo>
                  <a:cubicBezTo>
                    <a:pt x="91" y="48"/>
                    <a:pt x="91" y="48"/>
                    <a:pt x="91" y="48"/>
                  </a:cubicBezTo>
                  <a:cubicBezTo>
                    <a:pt x="90" y="48"/>
                    <a:pt x="90" y="48"/>
                    <a:pt x="90" y="49"/>
                  </a:cubicBezTo>
                  <a:cubicBezTo>
                    <a:pt x="90" y="49"/>
                    <a:pt x="90" y="49"/>
                    <a:pt x="89" y="49"/>
                  </a:cubicBezTo>
                  <a:cubicBezTo>
                    <a:pt x="89" y="49"/>
                    <a:pt x="88" y="49"/>
                    <a:pt x="88" y="50"/>
                  </a:cubicBezTo>
                  <a:cubicBezTo>
                    <a:pt x="87" y="50"/>
                    <a:pt x="86" y="51"/>
                    <a:pt x="85" y="52"/>
                  </a:cubicBezTo>
                  <a:cubicBezTo>
                    <a:pt x="85" y="52"/>
                    <a:pt x="85" y="52"/>
                    <a:pt x="85" y="51"/>
                  </a:cubicBezTo>
                  <a:cubicBezTo>
                    <a:pt x="84" y="51"/>
                    <a:pt x="84" y="52"/>
                    <a:pt x="83" y="51"/>
                  </a:cubicBezTo>
                  <a:cubicBezTo>
                    <a:pt x="83" y="51"/>
                    <a:pt x="83" y="51"/>
                    <a:pt x="82" y="50"/>
                  </a:cubicBezTo>
                  <a:cubicBezTo>
                    <a:pt x="81" y="51"/>
                    <a:pt x="80" y="51"/>
                    <a:pt x="79" y="51"/>
                  </a:cubicBezTo>
                  <a:cubicBezTo>
                    <a:pt x="78" y="51"/>
                    <a:pt x="77" y="50"/>
                    <a:pt x="76" y="50"/>
                  </a:cubicBezTo>
                  <a:cubicBezTo>
                    <a:pt x="76" y="50"/>
                    <a:pt x="75" y="50"/>
                    <a:pt x="75" y="49"/>
                  </a:cubicBezTo>
                  <a:cubicBezTo>
                    <a:pt x="74" y="49"/>
                    <a:pt x="73" y="49"/>
                    <a:pt x="72" y="49"/>
                  </a:cubicBezTo>
                  <a:cubicBezTo>
                    <a:pt x="71" y="48"/>
                    <a:pt x="70" y="47"/>
                    <a:pt x="69" y="47"/>
                  </a:cubicBezTo>
                  <a:cubicBezTo>
                    <a:pt x="68" y="47"/>
                    <a:pt x="67" y="47"/>
                    <a:pt x="66" y="47"/>
                  </a:cubicBezTo>
                  <a:cubicBezTo>
                    <a:pt x="66" y="47"/>
                    <a:pt x="65" y="47"/>
                    <a:pt x="65" y="46"/>
                  </a:cubicBezTo>
                  <a:cubicBezTo>
                    <a:pt x="64" y="46"/>
                    <a:pt x="64" y="46"/>
                    <a:pt x="63" y="46"/>
                  </a:cubicBezTo>
                  <a:cubicBezTo>
                    <a:pt x="63" y="46"/>
                    <a:pt x="62" y="46"/>
                    <a:pt x="62" y="46"/>
                  </a:cubicBezTo>
                  <a:cubicBezTo>
                    <a:pt x="61" y="46"/>
                    <a:pt x="60" y="47"/>
                    <a:pt x="59" y="47"/>
                  </a:cubicBezTo>
                  <a:cubicBezTo>
                    <a:pt x="59" y="47"/>
                    <a:pt x="58" y="47"/>
                    <a:pt x="57" y="47"/>
                  </a:cubicBezTo>
                  <a:cubicBezTo>
                    <a:pt x="57" y="47"/>
                    <a:pt x="56" y="47"/>
                    <a:pt x="56" y="47"/>
                  </a:cubicBezTo>
                  <a:cubicBezTo>
                    <a:pt x="54" y="46"/>
                    <a:pt x="52" y="46"/>
                    <a:pt x="51" y="46"/>
                  </a:cubicBezTo>
                  <a:cubicBezTo>
                    <a:pt x="50" y="46"/>
                    <a:pt x="50" y="46"/>
                    <a:pt x="49" y="46"/>
                  </a:cubicBezTo>
                  <a:cubicBezTo>
                    <a:pt x="49" y="46"/>
                    <a:pt x="48" y="46"/>
                    <a:pt x="47" y="46"/>
                  </a:cubicBezTo>
                  <a:cubicBezTo>
                    <a:pt x="47" y="45"/>
                    <a:pt x="45" y="44"/>
                    <a:pt x="44" y="44"/>
                  </a:cubicBezTo>
                  <a:cubicBezTo>
                    <a:pt x="44" y="43"/>
                    <a:pt x="44" y="43"/>
                    <a:pt x="44" y="43"/>
                  </a:cubicBezTo>
                  <a:cubicBezTo>
                    <a:pt x="44" y="42"/>
                    <a:pt x="43" y="42"/>
                    <a:pt x="43" y="42"/>
                  </a:cubicBezTo>
                  <a:cubicBezTo>
                    <a:pt x="42" y="41"/>
                    <a:pt x="42" y="40"/>
                    <a:pt x="40" y="39"/>
                  </a:cubicBezTo>
                  <a:cubicBezTo>
                    <a:pt x="40" y="39"/>
                    <a:pt x="40" y="38"/>
                    <a:pt x="40" y="38"/>
                  </a:cubicBezTo>
                  <a:cubicBezTo>
                    <a:pt x="40" y="38"/>
                    <a:pt x="39" y="38"/>
                    <a:pt x="38" y="38"/>
                  </a:cubicBezTo>
                  <a:cubicBezTo>
                    <a:pt x="38" y="38"/>
                    <a:pt x="38" y="38"/>
                    <a:pt x="38" y="38"/>
                  </a:cubicBezTo>
                  <a:cubicBezTo>
                    <a:pt x="38" y="38"/>
                    <a:pt x="37" y="38"/>
                    <a:pt x="37" y="38"/>
                  </a:cubicBezTo>
                  <a:cubicBezTo>
                    <a:pt x="37" y="38"/>
                    <a:pt x="37" y="38"/>
                    <a:pt x="37" y="38"/>
                  </a:cubicBezTo>
                  <a:cubicBezTo>
                    <a:pt x="37" y="37"/>
                    <a:pt x="36" y="37"/>
                    <a:pt x="36" y="37"/>
                  </a:cubicBezTo>
                  <a:cubicBezTo>
                    <a:pt x="36" y="37"/>
                    <a:pt x="35" y="37"/>
                    <a:pt x="35" y="37"/>
                  </a:cubicBezTo>
                  <a:cubicBezTo>
                    <a:pt x="35" y="37"/>
                    <a:pt x="35" y="36"/>
                    <a:pt x="35" y="36"/>
                  </a:cubicBezTo>
                  <a:cubicBezTo>
                    <a:pt x="34" y="36"/>
                    <a:pt x="34" y="36"/>
                    <a:pt x="33" y="36"/>
                  </a:cubicBezTo>
                  <a:cubicBezTo>
                    <a:pt x="33" y="36"/>
                    <a:pt x="32" y="35"/>
                    <a:pt x="31" y="35"/>
                  </a:cubicBezTo>
                  <a:cubicBezTo>
                    <a:pt x="31" y="35"/>
                    <a:pt x="31" y="35"/>
                    <a:pt x="30" y="35"/>
                  </a:cubicBezTo>
                  <a:cubicBezTo>
                    <a:pt x="30" y="34"/>
                    <a:pt x="29" y="34"/>
                    <a:pt x="27" y="34"/>
                  </a:cubicBezTo>
                  <a:cubicBezTo>
                    <a:pt x="27" y="34"/>
                    <a:pt x="26" y="34"/>
                    <a:pt x="26" y="34"/>
                  </a:cubicBezTo>
                  <a:cubicBezTo>
                    <a:pt x="25" y="34"/>
                    <a:pt x="25" y="34"/>
                    <a:pt x="24" y="34"/>
                  </a:cubicBezTo>
                  <a:cubicBezTo>
                    <a:pt x="24" y="34"/>
                    <a:pt x="23" y="34"/>
                    <a:pt x="23" y="34"/>
                  </a:cubicBezTo>
                  <a:cubicBezTo>
                    <a:pt x="22" y="34"/>
                    <a:pt x="22" y="34"/>
                    <a:pt x="22" y="34"/>
                  </a:cubicBezTo>
                  <a:cubicBezTo>
                    <a:pt x="22" y="34"/>
                    <a:pt x="22" y="34"/>
                    <a:pt x="21" y="34"/>
                  </a:cubicBezTo>
                  <a:cubicBezTo>
                    <a:pt x="21" y="34"/>
                    <a:pt x="21" y="33"/>
                    <a:pt x="21" y="33"/>
                  </a:cubicBezTo>
                  <a:cubicBezTo>
                    <a:pt x="20" y="33"/>
                    <a:pt x="20" y="33"/>
                    <a:pt x="20" y="33"/>
                  </a:cubicBezTo>
                  <a:cubicBezTo>
                    <a:pt x="19" y="33"/>
                    <a:pt x="19" y="33"/>
                    <a:pt x="19" y="32"/>
                  </a:cubicBezTo>
                  <a:cubicBezTo>
                    <a:pt x="19" y="32"/>
                    <a:pt x="18" y="32"/>
                    <a:pt x="18" y="32"/>
                  </a:cubicBezTo>
                  <a:cubicBezTo>
                    <a:pt x="18" y="32"/>
                    <a:pt x="18" y="32"/>
                    <a:pt x="18" y="32"/>
                  </a:cubicBezTo>
                  <a:cubicBezTo>
                    <a:pt x="18" y="31"/>
                    <a:pt x="19" y="30"/>
                    <a:pt x="19" y="29"/>
                  </a:cubicBezTo>
                  <a:cubicBezTo>
                    <a:pt x="19" y="29"/>
                    <a:pt x="18" y="29"/>
                    <a:pt x="18" y="28"/>
                  </a:cubicBezTo>
                  <a:cubicBezTo>
                    <a:pt x="18" y="28"/>
                    <a:pt x="18" y="27"/>
                    <a:pt x="18" y="27"/>
                  </a:cubicBezTo>
                  <a:cubicBezTo>
                    <a:pt x="18" y="26"/>
                    <a:pt x="16" y="25"/>
                    <a:pt x="16" y="24"/>
                  </a:cubicBezTo>
                  <a:cubicBezTo>
                    <a:pt x="16" y="24"/>
                    <a:pt x="16" y="24"/>
                    <a:pt x="16" y="24"/>
                  </a:cubicBezTo>
                  <a:cubicBezTo>
                    <a:pt x="16" y="24"/>
                    <a:pt x="15" y="24"/>
                    <a:pt x="15" y="24"/>
                  </a:cubicBezTo>
                  <a:cubicBezTo>
                    <a:pt x="15" y="24"/>
                    <a:pt x="15" y="24"/>
                    <a:pt x="15" y="23"/>
                  </a:cubicBezTo>
                  <a:cubicBezTo>
                    <a:pt x="14" y="23"/>
                    <a:pt x="14" y="23"/>
                    <a:pt x="14" y="23"/>
                  </a:cubicBezTo>
                  <a:cubicBezTo>
                    <a:pt x="14" y="23"/>
                    <a:pt x="14" y="22"/>
                    <a:pt x="14" y="22"/>
                  </a:cubicBezTo>
                  <a:cubicBezTo>
                    <a:pt x="13" y="22"/>
                    <a:pt x="13" y="22"/>
                    <a:pt x="13" y="22"/>
                  </a:cubicBezTo>
                  <a:cubicBezTo>
                    <a:pt x="13" y="21"/>
                    <a:pt x="13" y="21"/>
                    <a:pt x="13" y="21"/>
                  </a:cubicBezTo>
                  <a:cubicBezTo>
                    <a:pt x="12" y="21"/>
                    <a:pt x="12" y="21"/>
                    <a:pt x="12" y="21"/>
                  </a:cubicBezTo>
                  <a:cubicBezTo>
                    <a:pt x="11" y="21"/>
                    <a:pt x="11" y="20"/>
                    <a:pt x="11" y="20"/>
                  </a:cubicBezTo>
                  <a:cubicBezTo>
                    <a:pt x="11" y="20"/>
                    <a:pt x="11" y="20"/>
                    <a:pt x="10" y="20"/>
                  </a:cubicBezTo>
                  <a:cubicBezTo>
                    <a:pt x="10" y="20"/>
                    <a:pt x="10" y="20"/>
                    <a:pt x="10" y="20"/>
                  </a:cubicBezTo>
                  <a:cubicBezTo>
                    <a:pt x="10" y="20"/>
                    <a:pt x="9" y="19"/>
                    <a:pt x="9" y="19"/>
                  </a:cubicBezTo>
                  <a:cubicBezTo>
                    <a:pt x="8" y="19"/>
                    <a:pt x="7" y="20"/>
                    <a:pt x="7" y="19"/>
                  </a:cubicBezTo>
                  <a:cubicBezTo>
                    <a:pt x="7" y="19"/>
                    <a:pt x="6" y="19"/>
                    <a:pt x="6" y="19"/>
                  </a:cubicBezTo>
                  <a:cubicBezTo>
                    <a:pt x="6" y="19"/>
                    <a:pt x="5" y="19"/>
                    <a:pt x="5" y="18"/>
                  </a:cubicBezTo>
                  <a:cubicBezTo>
                    <a:pt x="4" y="18"/>
                    <a:pt x="4" y="18"/>
                    <a:pt x="4" y="17"/>
                  </a:cubicBezTo>
                  <a:cubicBezTo>
                    <a:pt x="4" y="17"/>
                    <a:pt x="3" y="17"/>
                    <a:pt x="3" y="17"/>
                  </a:cubicBezTo>
                  <a:cubicBezTo>
                    <a:pt x="3" y="17"/>
                    <a:pt x="3" y="17"/>
                    <a:pt x="3" y="17"/>
                  </a:cubicBezTo>
                  <a:cubicBezTo>
                    <a:pt x="3" y="17"/>
                    <a:pt x="2" y="17"/>
                    <a:pt x="2" y="17"/>
                  </a:cubicBezTo>
                  <a:cubicBezTo>
                    <a:pt x="2" y="16"/>
                    <a:pt x="2" y="16"/>
                    <a:pt x="2" y="16"/>
                  </a:cubicBezTo>
                  <a:cubicBezTo>
                    <a:pt x="1" y="16"/>
                    <a:pt x="1" y="16"/>
                    <a:pt x="1" y="16"/>
                  </a:cubicBezTo>
                  <a:cubicBezTo>
                    <a:pt x="1" y="15"/>
                    <a:pt x="0" y="16"/>
                    <a:pt x="0" y="15"/>
                  </a:cubicBezTo>
                  <a:cubicBezTo>
                    <a:pt x="0" y="15"/>
                    <a:pt x="0" y="14"/>
                    <a:pt x="0" y="14"/>
                  </a:cubicBezTo>
                  <a:cubicBezTo>
                    <a:pt x="0" y="14"/>
                    <a:pt x="0" y="14"/>
                    <a:pt x="1" y="14"/>
                  </a:cubicBezTo>
                  <a:cubicBezTo>
                    <a:pt x="1" y="13"/>
                    <a:pt x="0" y="13"/>
                    <a:pt x="1" y="13"/>
                  </a:cubicBezTo>
                  <a:cubicBezTo>
                    <a:pt x="1" y="12"/>
                    <a:pt x="2" y="13"/>
                    <a:pt x="3" y="13"/>
                  </a:cubicBezTo>
                  <a:cubicBezTo>
                    <a:pt x="3" y="13"/>
                    <a:pt x="3" y="13"/>
                    <a:pt x="3" y="13"/>
                  </a:cubicBezTo>
                  <a:cubicBezTo>
                    <a:pt x="3" y="13"/>
                    <a:pt x="3" y="13"/>
                    <a:pt x="3" y="13"/>
                  </a:cubicBezTo>
                  <a:cubicBezTo>
                    <a:pt x="4" y="13"/>
                    <a:pt x="4" y="13"/>
                    <a:pt x="4" y="13"/>
                  </a:cubicBezTo>
                  <a:cubicBezTo>
                    <a:pt x="4" y="12"/>
                    <a:pt x="4" y="12"/>
                    <a:pt x="4" y="12"/>
                  </a:cubicBezTo>
                  <a:cubicBezTo>
                    <a:pt x="5" y="12"/>
                    <a:pt x="5" y="12"/>
                    <a:pt x="5" y="12"/>
                  </a:cubicBezTo>
                  <a:cubicBezTo>
                    <a:pt x="5" y="12"/>
                    <a:pt x="5" y="12"/>
                    <a:pt x="5" y="12"/>
                  </a:cubicBezTo>
                  <a:cubicBezTo>
                    <a:pt x="5" y="11"/>
                    <a:pt x="6" y="12"/>
                    <a:pt x="6" y="11"/>
                  </a:cubicBezTo>
                  <a:cubicBezTo>
                    <a:pt x="6" y="11"/>
                    <a:pt x="6" y="11"/>
                    <a:pt x="5" y="10"/>
                  </a:cubicBezTo>
                  <a:cubicBezTo>
                    <a:pt x="6" y="10"/>
                    <a:pt x="6" y="10"/>
                    <a:pt x="6" y="10"/>
                  </a:cubicBezTo>
                  <a:cubicBezTo>
                    <a:pt x="6" y="10"/>
                    <a:pt x="6" y="10"/>
                    <a:pt x="7" y="10"/>
                  </a:cubicBezTo>
                  <a:cubicBezTo>
                    <a:pt x="7" y="9"/>
                    <a:pt x="7" y="9"/>
                    <a:pt x="8" y="9"/>
                  </a:cubicBezTo>
                  <a:cubicBezTo>
                    <a:pt x="8" y="9"/>
                    <a:pt x="8" y="9"/>
                    <a:pt x="9" y="9"/>
                  </a:cubicBezTo>
                  <a:cubicBezTo>
                    <a:pt x="9" y="8"/>
                    <a:pt x="9" y="8"/>
                    <a:pt x="11" y="8"/>
                  </a:cubicBezTo>
                  <a:cubicBezTo>
                    <a:pt x="11" y="7"/>
                    <a:pt x="12" y="7"/>
                    <a:pt x="13" y="7"/>
                  </a:cubicBezTo>
                  <a:cubicBezTo>
                    <a:pt x="13" y="6"/>
                    <a:pt x="14" y="6"/>
                    <a:pt x="14" y="6"/>
                  </a:cubicBezTo>
                  <a:cubicBezTo>
                    <a:pt x="14" y="6"/>
                    <a:pt x="14" y="6"/>
                    <a:pt x="14" y="6"/>
                  </a:cubicBezTo>
                  <a:cubicBezTo>
                    <a:pt x="14" y="6"/>
                    <a:pt x="15" y="7"/>
                    <a:pt x="15" y="7"/>
                  </a:cubicBezTo>
                  <a:cubicBezTo>
                    <a:pt x="15" y="7"/>
                    <a:pt x="16" y="6"/>
                    <a:pt x="16" y="6"/>
                  </a:cubicBezTo>
                  <a:cubicBezTo>
                    <a:pt x="16" y="7"/>
                    <a:pt x="16" y="7"/>
                    <a:pt x="17" y="7"/>
                  </a:cubicBezTo>
                  <a:cubicBezTo>
                    <a:pt x="17" y="7"/>
                    <a:pt x="18" y="7"/>
                    <a:pt x="18" y="7"/>
                  </a:cubicBezTo>
                  <a:cubicBezTo>
                    <a:pt x="19" y="7"/>
                    <a:pt x="21" y="7"/>
                    <a:pt x="22" y="7"/>
                  </a:cubicBezTo>
                  <a:cubicBezTo>
                    <a:pt x="22" y="8"/>
                    <a:pt x="22" y="9"/>
                    <a:pt x="23" y="9"/>
                  </a:cubicBezTo>
                  <a:cubicBezTo>
                    <a:pt x="23" y="9"/>
                    <a:pt x="23" y="9"/>
                    <a:pt x="24" y="10"/>
                  </a:cubicBezTo>
                  <a:cubicBezTo>
                    <a:pt x="24" y="10"/>
                    <a:pt x="24" y="10"/>
                    <a:pt x="24" y="10"/>
                  </a:cubicBezTo>
                  <a:cubicBezTo>
                    <a:pt x="25" y="10"/>
                    <a:pt x="25" y="10"/>
                    <a:pt x="25" y="10"/>
                  </a:cubicBezTo>
                  <a:cubicBezTo>
                    <a:pt x="26" y="10"/>
                    <a:pt x="26" y="10"/>
                    <a:pt x="26" y="10"/>
                  </a:cubicBezTo>
                  <a:cubicBezTo>
                    <a:pt x="26" y="10"/>
                    <a:pt x="27" y="10"/>
                    <a:pt x="27" y="10"/>
                  </a:cubicBezTo>
                  <a:cubicBezTo>
                    <a:pt x="28" y="10"/>
                    <a:pt x="28" y="11"/>
                    <a:pt x="28" y="11"/>
                  </a:cubicBezTo>
                  <a:cubicBezTo>
                    <a:pt x="29" y="10"/>
                    <a:pt x="30" y="10"/>
                    <a:pt x="31" y="10"/>
                  </a:cubicBezTo>
                  <a:cubicBezTo>
                    <a:pt x="31" y="10"/>
                    <a:pt x="31" y="11"/>
                    <a:pt x="31" y="11"/>
                  </a:cubicBezTo>
                  <a:cubicBezTo>
                    <a:pt x="31" y="11"/>
                    <a:pt x="32" y="11"/>
                    <a:pt x="32" y="11"/>
                  </a:cubicBezTo>
                  <a:cubicBezTo>
                    <a:pt x="32" y="11"/>
                    <a:pt x="32" y="11"/>
                    <a:pt x="33" y="11"/>
                  </a:cubicBezTo>
                  <a:cubicBezTo>
                    <a:pt x="33" y="11"/>
                    <a:pt x="33" y="10"/>
                    <a:pt x="33" y="11"/>
                  </a:cubicBezTo>
                  <a:cubicBezTo>
                    <a:pt x="34" y="11"/>
                    <a:pt x="35" y="11"/>
                    <a:pt x="36" y="11"/>
                  </a:cubicBezTo>
                  <a:cubicBezTo>
                    <a:pt x="36" y="11"/>
                    <a:pt x="36" y="11"/>
                    <a:pt x="36" y="11"/>
                  </a:cubicBezTo>
                  <a:cubicBezTo>
                    <a:pt x="37" y="11"/>
                    <a:pt x="37" y="11"/>
                    <a:pt x="37" y="10"/>
                  </a:cubicBezTo>
                  <a:cubicBezTo>
                    <a:pt x="37" y="10"/>
                    <a:pt x="37" y="10"/>
                    <a:pt x="37" y="10"/>
                  </a:cubicBezTo>
                  <a:cubicBezTo>
                    <a:pt x="37" y="10"/>
                    <a:pt x="37" y="11"/>
                    <a:pt x="37" y="10"/>
                  </a:cubicBezTo>
                  <a:cubicBezTo>
                    <a:pt x="38" y="10"/>
                    <a:pt x="38" y="10"/>
                    <a:pt x="38" y="10"/>
                  </a:cubicBezTo>
                  <a:cubicBezTo>
                    <a:pt x="38" y="9"/>
                    <a:pt x="38" y="8"/>
                    <a:pt x="38" y="8"/>
                  </a:cubicBezTo>
                  <a:cubicBezTo>
                    <a:pt x="38" y="8"/>
                    <a:pt x="38" y="7"/>
                    <a:pt x="38" y="7"/>
                  </a:cubicBezTo>
                  <a:cubicBezTo>
                    <a:pt x="37" y="7"/>
                    <a:pt x="37" y="7"/>
                    <a:pt x="37" y="6"/>
                  </a:cubicBezTo>
                  <a:cubicBezTo>
                    <a:pt x="37" y="6"/>
                    <a:pt x="36" y="6"/>
                    <a:pt x="36" y="6"/>
                  </a:cubicBezTo>
                  <a:cubicBezTo>
                    <a:pt x="36" y="6"/>
                    <a:pt x="36" y="5"/>
                    <a:pt x="36" y="5"/>
                  </a:cubicBezTo>
                  <a:cubicBezTo>
                    <a:pt x="35" y="5"/>
                    <a:pt x="35" y="5"/>
                    <a:pt x="35" y="5"/>
                  </a:cubicBezTo>
                  <a:cubicBezTo>
                    <a:pt x="35" y="5"/>
                    <a:pt x="35" y="3"/>
                    <a:pt x="35" y="3"/>
                  </a:cubicBezTo>
                  <a:cubicBezTo>
                    <a:pt x="35" y="3"/>
                    <a:pt x="35" y="3"/>
                    <a:pt x="35" y="2"/>
                  </a:cubicBezTo>
                  <a:cubicBezTo>
                    <a:pt x="35" y="2"/>
                    <a:pt x="35" y="2"/>
                    <a:pt x="35" y="2"/>
                  </a:cubicBezTo>
                  <a:cubicBezTo>
                    <a:pt x="35" y="1"/>
                    <a:pt x="36" y="1"/>
                    <a:pt x="36" y="1"/>
                  </a:cubicBezTo>
                  <a:cubicBezTo>
                    <a:pt x="36" y="1"/>
                    <a:pt x="36" y="1"/>
                    <a:pt x="36" y="1"/>
                  </a:cubicBezTo>
                  <a:cubicBezTo>
                    <a:pt x="36" y="0"/>
                    <a:pt x="36" y="0"/>
                    <a:pt x="3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3" name="Freeform 54">
              <a:extLst>
                <a:ext uri="{FF2B5EF4-FFF2-40B4-BE49-F238E27FC236}">
                  <a16:creationId xmlns:a16="http://schemas.microsoft.com/office/drawing/2014/main" id="{28D7D64A-CBED-74E0-A05C-A7D383F48CD6}"/>
                </a:ext>
              </a:extLst>
            </p:cNvPr>
            <p:cNvSpPr>
              <a:spLocks/>
            </p:cNvSpPr>
            <p:nvPr/>
          </p:nvSpPr>
          <p:spPr bwMode="auto">
            <a:xfrm>
              <a:off x="14789855" y="8304018"/>
              <a:ext cx="38356" cy="27948"/>
            </a:xfrm>
            <a:custGeom>
              <a:avLst/>
              <a:gdLst/>
              <a:ahLst/>
              <a:cxnLst>
                <a:cxn ang="0">
                  <a:pos x="12" y="3"/>
                </a:cxn>
                <a:cxn ang="0">
                  <a:pos x="13" y="3"/>
                </a:cxn>
                <a:cxn ang="0">
                  <a:pos x="13" y="5"/>
                </a:cxn>
                <a:cxn ang="0">
                  <a:pos x="14" y="5"/>
                </a:cxn>
                <a:cxn ang="0">
                  <a:pos x="14" y="5"/>
                </a:cxn>
                <a:cxn ang="0">
                  <a:pos x="14" y="5"/>
                </a:cxn>
                <a:cxn ang="0">
                  <a:pos x="13" y="6"/>
                </a:cxn>
                <a:cxn ang="0">
                  <a:pos x="13" y="6"/>
                </a:cxn>
                <a:cxn ang="0">
                  <a:pos x="12" y="7"/>
                </a:cxn>
                <a:cxn ang="0">
                  <a:pos x="12" y="9"/>
                </a:cxn>
                <a:cxn ang="0">
                  <a:pos x="11" y="9"/>
                </a:cxn>
                <a:cxn ang="0">
                  <a:pos x="11" y="9"/>
                </a:cxn>
                <a:cxn ang="0">
                  <a:pos x="11" y="9"/>
                </a:cxn>
                <a:cxn ang="0">
                  <a:pos x="10" y="8"/>
                </a:cxn>
                <a:cxn ang="0">
                  <a:pos x="10" y="8"/>
                </a:cxn>
                <a:cxn ang="0">
                  <a:pos x="9" y="7"/>
                </a:cxn>
                <a:cxn ang="0">
                  <a:pos x="9" y="6"/>
                </a:cxn>
                <a:cxn ang="0">
                  <a:pos x="8" y="6"/>
                </a:cxn>
                <a:cxn ang="0">
                  <a:pos x="7" y="6"/>
                </a:cxn>
                <a:cxn ang="0">
                  <a:pos x="7" y="7"/>
                </a:cxn>
                <a:cxn ang="0">
                  <a:pos x="6" y="7"/>
                </a:cxn>
                <a:cxn ang="0">
                  <a:pos x="6" y="5"/>
                </a:cxn>
                <a:cxn ang="0">
                  <a:pos x="4" y="5"/>
                </a:cxn>
                <a:cxn ang="0">
                  <a:pos x="4" y="4"/>
                </a:cxn>
                <a:cxn ang="0">
                  <a:pos x="3" y="4"/>
                </a:cxn>
                <a:cxn ang="0">
                  <a:pos x="2" y="3"/>
                </a:cxn>
                <a:cxn ang="0">
                  <a:pos x="1" y="3"/>
                </a:cxn>
                <a:cxn ang="0">
                  <a:pos x="0" y="2"/>
                </a:cxn>
                <a:cxn ang="0">
                  <a:pos x="0" y="1"/>
                </a:cxn>
                <a:cxn ang="0">
                  <a:pos x="2" y="0"/>
                </a:cxn>
                <a:cxn ang="0">
                  <a:pos x="3" y="1"/>
                </a:cxn>
                <a:cxn ang="0">
                  <a:pos x="4" y="1"/>
                </a:cxn>
                <a:cxn ang="0">
                  <a:pos x="4" y="1"/>
                </a:cxn>
                <a:cxn ang="0">
                  <a:pos x="7" y="1"/>
                </a:cxn>
                <a:cxn ang="0">
                  <a:pos x="7" y="0"/>
                </a:cxn>
                <a:cxn ang="0">
                  <a:pos x="7" y="0"/>
                </a:cxn>
                <a:cxn ang="0">
                  <a:pos x="7" y="0"/>
                </a:cxn>
                <a:cxn ang="0">
                  <a:pos x="9" y="0"/>
                </a:cxn>
                <a:cxn ang="0">
                  <a:pos x="10" y="1"/>
                </a:cxn>
                <a:cxn ang="0">
                  <a:pos x="10" y="1"/>
                </a:cxn>
                <a:cxn ang="0">
                  <a:pos x="11" y="1"/>
                </a:cxn>
                <a:cxn ang="0">
                  <a:pos x="11" y="1"/>
                </a:cxn>
                <a:cxn ang="0">
                  <a:pos x="12" y="1"/>
                </a:cxn>
                <a:cxn ang="0">
                  <a:pos x="12" y="1"/>
                </a:cxn>
                <a:cxn ang="0">
                  <a:pos x="11" y="3"/>
                </a:cxn>
                <a:cxn ang="0">
                  <a:pos x="12" y="3"/>
                </a:cxn>
              </a:cxnLst>
              <a:rect l="0" t="0" r="r" b="b"/>
              <a:pathLst>
                <a:path w="14" h="9">
                  <a:moveTo>
                    <a:pt x="12" y="3"/>
                  </a:moveTo>
                  <a:cubicBezTo>
                    <a:pt x="12" y="3"/>
                    <a:pt x="12" y="3"/>
                    <a:pt x="13" y="3"/>
                  </a:cubicBezTo>
                  <a:cubicBezTo>
                    <a:pt x="13" y="4"/>
                    <a:pt x="13" y="4"/>
                    <a:pt x="13" y="5"/>
                  </a:cubicBezTo>
                  <a:cubicBezTo>
                    <a:pt x="14" y="5"/>
                    <a:pt x="14" y="5"/>
                    <a:pt x="14" y="5"/>
                  </a:cubicBezTo>
                  <a:cubicBezTo>
                    <a:pt x="14" y="5"/>
                    <a:pt x="14" y="5"/>
                    <a:pt x="14" y="5"/>
                  </a:cubicBezTo>
                  <a:cubicBezTo>
                    <a:pt x="14" y="5"/>
                    <a:pt x="14" y="5"/>
                    <a:pt x="14" y="5"/>
                  </a:cubicBezTo>
                  <a:cubicBezTo>
                    <a:pt x="14" y="5"/>
                    <a:pt x="13" y="6"/>
                    <a:pt x="13" y="6"/>
                  </a:cubicBezTo>
                  <a:cubicBezTo>
                    <a:pt x="13" y="6"/>
                    <a:pt x="13" y="5"/>
                    <a:pt x="13" y="6"/>
                  </a:cubicBezTo>
                  <a:cubicBezTo>
                    <a:pt x="12" y="6"/>
                    <a:pt x="12" y="7"/>
                    <a:pt x="12" y="7"/>
                  </a:cubicBezTo>
                  <a:cubicBezTo>
                    <a:pt x="12" y="8"/>
                    <a:pt x="12" y="9"/>
                    <a:pt x="12" y="9"/>
                  </a:cubicBezTo>
                  <a:cubicBezTo>
                    <a:pt x="12" y="9"/>
                    <a:pt x="12" y="9"/>
                    <a:pt x="11" y="9"/>
                  </a:cubicBezTo>
                  <a:cubicBezTo>
                    <a:pt x="11" y="9"/>
                    <a:pt x="11" y="9"/>
                    <a:pt x="11" y="9"/>
                  </a:cubicBezTo>
                  <a:cubicBezTo>
                    <a:pt x="11" y="9"/>
                    <a:pt x="11" y="9"/>
                    <a:pt x="11" y="9"/>
                  </a:cubicBezTo>
                  <a:cubicBezTo>
                    <a:pt x="11" y="8"/>
                    <a:pt x="11" y="8"/>
                    <a:pt x="10" y="8"/>
                  </a:cubicBezTo>
                  <a:cubicBezTo>
                    <a:pt x="10" y="8"/>
                    <a:pt x="10" y="8"/>
                    <a:pt x="10" y="8"/>
                  </a:cubicBezTo>
                  <a:cubicBezTo>
                    <a:pt x="10" y="8"/>
                    <a:pt x="9" y="7"/>
                    <a:pt x="9" y="7"/>
                  </a:cubicBezTo>
                  <a:cubicBezTo>
                    <a:pt x="9" y="7"/>
                    <a:pt x="9" y="6"/>
                    <a:pt x="9" y="6"/>
                  </a:cubicBezTo>
                  <a:cubicBezTo>
                    <a:pt x="9" y="6"/>
                    <a:pt x="8" y="6"/>
                    <a:pt x="8" y="6"/>
                  </a:cubicBezTo>
                  <a:cubicBezTo>
                    <a:pt x="8" y="6"/>
                    <a:pt x="8" y="6"/>
                    <a:pt x="7" y="6"/>
                  </a:cubicBezTo>
                  <a:cubicBezTo>
                    <a:pt x="7" y="6"/>
                    <a:pt x="8" y="6"/>
                    <a:pt x="7" y="7"/>
                  </a:cubicBezTo>
                  <a:cubicBezTo>
                    <a:pt x="7" y="7"/>
                    <a:pt x="7" y="7"/>
                    <a:pt x="6" y="7"/>
                  </a:cubicBezTo>
                  <a:cubicBezTo>
                    <a:pt x="6" y="6"/>
                    <a:pt x="6" y="5"/>
                    <a:pt x="6" y="5"/>
                  </a:cubicBezTo>
                  <a:cubicBezTo>
                    <a:pt x="5" y="4"/>
                    <a:pt x="5" y="5"/>
                    <a:pt x="4" y="5"/>
                  </a:cubicBezTo>
                  <a:cubicBezTo>
                    <a:pt x="4" y="4"/>
                    <a:pt x="4" y="4"/>
                    <a:pt x="4" y="4"/>
                  </a:cubicBezTo>
                  <a:cubicBezTo>
                    <a:pt x="4" y="4"/>
                    <a:pt x="3" y="4"/>
                    <a:pt x="3" y="4"/>
                  </a:cubicBezTo>
                  <a:cubicBezTo>
                    <a:pt x="3" y="4"/>
                    <a:pt x="2" y="3"/>
                    <a:pt x="2" y="3"/>
                  </a:cubicBezTo>
                  <a:cubicBezTo>
                    <a:pt x="1" y="3"/>
                    <a:pt x="1" y="3"/>
                    <a:pt x="1" y="3"/>
                  </a:cubicBezTo>
                  <a:cubicBezTo>
                    <a:pt x="0" y="2"/>
                    <a:pt x="0" y="3"/>
                    <a:pt x="0" y="2"/>
                  </a:cubicBezTo>
                  <a:cubicBezTo>
                    <a:pt x="0" y="2"/>
                    <a:pt x="0" y="2"/>
                    <a:pt x="0" y="1"/>
                  </a:cubicBezTo>
                  <a:cubicBezTo>
                    <a:pt x="1" y="1"/>
                    <a:pt x="2" y="0"/>
                    <a:pt x="2" y="0"/>
                  </a:cubicBezTo>
                  <a:cubicBezTo>
                    <a:pt x="3" y="1"/>
                    <a:pt x="3" y="1"/>
                    <a:pt x="3" y="1"/>
                  </a:cubicBezTo>
                  <a:cubicBezTo>
                    <a:pt x="3" y="1"/>
                    <a:pt x="4" y="1"/>
                    <a:pt x="4" y="1"/>
                  </a:cubicBezTo>
                  <a:cubicBezTo>
                    <a:pt x="4" y="1"/>
                    <a:pt x="4" y="1"/>
                    <a:pt x="4" y="1"/>
                  </a:cubicBezTo>
                  <a:cubicBezTo>
                    <a:pt x="5" y="1"/>
                    <a:pt x="6" y="1"/>
                    <a:pt x="7" y="1"/>
                  </a:cubicBezTo>
                  <a:cubicBezTo>
                    <a:pt x="7" y="0"/>
                    <a:pt x="7" y="0"/>
                    <a:pt x="7" y="0"/>
                  </a:cubicBezTo>
                  <a:cubicBezTo>
                    <a:pt x="7" y="0"/>
                    <a:pt x="7" y="0"/>
                    <a:pt x="7" y="0"/>
                  </a:cubicBezTo>
                  <a:cubicBezTo>
                    <a:pt x="7" y="0"/>
                    <a:pt x="7" y="0"/>
                    <a:pt x="7" y="0"/>
                  </a:cubicBezTo>
                  <a:cubicBezTo>
                    <a:pt x="7" y="0"/>
                    <a:pt x="9" y="0"/>
                    <a:pt x="9" y="0"/>
                  </a:cubicBezTo>
                  <a:cubicBezTo>
                    <a:pt x="9" y="0"/>
                    <a:pt x="10" y="0"/>
                    <a:pt x="10" y="1"/>
                  </a:cubicBezTo>
                  <a:cubicBezTo>
                    <a:pt x="10" y="1"/>
                    <a:pt x="10" y="1"/>
                    <a:pt x="10" y="1"/>
                  </a:cubicBezTo>
                  <a:cubicBezTo>
                    <a:pt x="10" y="1"/>
                    <a:pt x="11" y="1"/>
                    <a:pt x="11" y="1"/>
                  </a:cubicBezTo>
                  <a:cubicBezTo>
                    <a:pt x="11" y="1"/>
                    <a:pt x="11" y="1"/>
                    <a:pt x="11" y="1"/>
                  </a:cubicBezTo>
                  <a:cubicBezTo>
                    <a:pt x="11" y="1"/>
                    <a:pt x="12" y="1"/>
                    <a:pt x="12" y="1"/>
                  </a:cubicBezTo>
                  <a:cubicBezTo>
                    <a:pt x="12" y="1"/>
                    <a:pt x="12" y="1"/>
                    <a:pt x="12" y="1"/>
                  </a:cubicBezTo>
                  <a:cubicBezTo>
                    <a:pt x="12" y="2"/>
                    <a:pt x="11" y="2"/>
                    <a:pt x="11" y="3"/>
                  </a:cubicBezTo>
                  <a:cubicBezTo>
                    <a:pt x="11" y="3"/>
                    <a:pt x="11" y="3"/>
                    <a:pt x="12"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4" name="Freeform 55">
              <a:extLst>
                <a:ext uri="{FF2B5EF4-FFF2-40B4-BE49-F238E27FC236}">
                  <a16:creationId xmlns:a16="http://schemas.microsoft.com/office/drawing/2014/main" id="{9D8B74F5-6318-6148-962F-44379B0F7D7A}"/>
                </a:ext>
              </a:extLst>
            </p:cNvPr>
            <p:cNvSpPr>
              <a:spLocks/>
            </p:cNvSpPr>
            <p:nvPr/>
          </p:nvSpPr>
          <p:spPr bwMode="auto">
            <a:xfrm>
              <a:off x="14894462" y="8310371"/>
              <a:ext cx="68575" cy="33029"/>
            </a:xfrm>
            <a:custGeom>
              <a:avLst/>
              <a:gdLst/>
              <a:ahLst/>
              <a:cxnLst>
                <a:cxn ang="0">
                  <a:pos x="15" y="2"/>
                </a:cxn>
                <a:cxn ang="0">
                  <a:pos x="15" y="3"/>
                </a:cxn>
                <a:cxn ang="0">
                  <a:pos x="16" y="4"/>
                </a:cxn>
                <a:cxn ang="0">
                  <a:pos x="18" y="4"/>
                </a:cxn>
                <a:cxn ang="0">
                  <a:pos x="18" y="3"/>
                </a:cxn>
                <a:cxn ang="0">
                  <a:pos x="18" y="3"/>
                </a:cxn>
                <a:cxn ang="0">
                  <a:pos x="20" y="4"/>
                </a:cxn>
                <a:cxn ang="0">
                  <a:pos x="21" y="5"/>
                </a:cxn>
                <a:cxn ang="0">
                  <a:pos x="23" y="6"/>
                </a:cxn>
                <a:cxn ang="0">
                  <a:pos x="25" y="7"/>
                </a:cxn>
                <a:cxn ang="0">
                  <a:pos x="24" y="8"/>
                </a:cxn>
                <a:cxn ang="0">
                  <a:pos x="23" y="8"/>
                </a:cxn>
                <a:cxn ang="0">
                  <a:pos x="22" y="9"/>
                </a:cxn>
                <a:cxn ang="0">
                  <a:pos x="21" y="10"/>
                </a:cxn>
                <a:cxn ang="0">
                  <a:pos x="18" y="11"/>
                </a:cxn>
                <a:cxn ang="0">
                  <a:pos x="15" y="11"/>
                </a:cxn>
                <a:cxn ang="0">
                  <a:pos x="13" y="10"/>
                </a:cxn>
                <a:cxn ang="0">
                  <a:pos x="11" y="10"/>
                </a:cxn>
                <a:cxn ang="0">
                  <a:pos x="10" y="9"/>
                </a:cxn>
                <a:cxn ang="0">
                  <a:pos x="10" y="10"/>
                </a:cxn>
                <a:cxn ang="0">
                  <a:pos x="9" y="11"/>
                </a:cxn>
                <a:cxn ang="0">
                  <a:pos x="8" y="11"/>
                </a:cxn>
                <a:cxn ang="0">
                  <a:pos x="5" y="10"/>
                </a:cxn>
                <a:cxn ang="0">
                  <a:pos x="4" y="9"/>
                </a:cxn>
                <a:cxn ang="0">
                  <a:pos x="3" y="8"/>
                </a:cxn>
                <a:cxn ang="0">
                  <a:pos x="1" y="6"/>
                </a:cxn>
                <a:cxn ang="0">
                  <a:pos x="0" y="4"/>
                </a:cxn>
                <a:cxn ang="0">
                  <a:pos x="2" y="3"/>
                </a:cxn>
                <a:cxn ang="0">
                  <a:pos x="3" y="2"/>
                </a:cxn>
                <a:cxn ang="0">
                  <a:pos x="5" y="2"/>
                </a:cxn>
                <a:cxn ang="0">
                  <a:pos x="6" y="1"/>
                </a:cxn>
                <a:cxn ang="0">
                  <a:pos x="8" y="1"/>
                </a:cxn>
                <a:cxn ang="0">
                  <a:pos x="9" y="1"/>
                </a:cxn>
                <a:cxn ang="0">
                  <a:pos x="11" y="0"/>
                </a:cxn>
                <a:cxn ang="0">
                  <a:pos x="13" y="1"/>
                </a:cxn>
                <a:cxn ang="0">
                  <a:pos x="14" y="2"/>
                </a:cxn>
                <a:cxn ang="0">
                  <a:pos x="15" y="2"/>
                </a:cxn>
              </a:cxnLst>
              <a:rect l="0" t="0" r="r" b="b"/>
              <a:pathLst>
                <a:path w="25" h="11">
                  <a:moveTo>
                    <a:pt x="15" y="2"/>
                  </a:moveTo>
                  <a:cubicBezTo>
                    <a:pt x="15" y="2"/>
                    <a:pt x="15" y="2"/>
                    <a:pt x="15" y="2"/>
                  </a:cubicBezTo>
                  <a:cubicBezTo>
                    <a:pt x="15" y="2"/>
                    <a:pt x="15" y="3"/>
                    <a:pt x="15" y="3"/>
                  </a:cubicBezTo>
                  <a:cubicBezTo>
                    <a:pt x="15" y="3"/>
                    <a:pt x="15" y="3"/>
                    <a:pt x="15" y="3"/>
                  </a:cubicBezTo>
                  <a:cubicBezTo>
                    <a:pt x="15" y="3"/>
                    <a:pt x="15" y="3"/>
                    <a:pt x="16" y="3"/>
                  </a:cubicBezTo>
                  <a:cubicBezTo>
                    <a:pt x="16" y="3"/>
                    <a:pt x="16" y="4"/>
                    <a:pt x="16" y="4"/>
                  </a:cubicBezTo>
                  <a:cubicBezTo>
                    <a:pt x="16" y="4"/>
                    <a:pt x="16" y="4"/>
                    <a:pt x="17" y="4"/>
                  </a:cubicBezTo>
                  <a:cubicBezTo>
                    <a:pt x="17" y="4"/>
                    <a:pt x="18" y="4"/>
                    <a:pt x="18" y="4"/>
                  </a:cubicBezTo>
                  <a:cubicBezTo>
                    <a:pt x="18" y="4"/>
                    <a:pt x="18" y="4"/>
                    <a:pt x="18" y="4"/>
                  </a:cubicBezTo>
                  <a:cubicBezTo>
                    <a:pt x="18" y="3"/>
                    <a:pt x="18" y="3"/>
                    <a:pt x="18" y="3"/>
                  </a:cubicBezTo>
                  <a:cubicBezTo>
                    <a:pt x="18" y="3"/>
                    <a:pt x="18" y="3"/>
                    <a:pt x="18" y="3"/>
                  </a:cubicBezTo>
                  <a:cubicBezTo>
                    <a:pt x="18" y="3"/>
                    <a:pt x="18" y="3"/>
                    <a:pt x="18" y="3"/>
                  </a:cubicBezTo>
                  <a:cubicBezTo>
                    <a:pt x="19" y="3"/>
                    <a:pt x="19" y="3"/>
                    <a:pt x="19" y="3"/>
                  </a:cubicBezTo>
                  <a:cubicBezTo>
                    <a:pt x="19" y="3"/>
                    <a:pt x="20" y="4"/>
                    <a:pt x="20" y="4"/>
                  </a:cubicBezTo>
                  <a:cubicBezTo>
                    <a:pt x="20" y="4"/>
                    <a:pt x="21" y="4"/>
                    <a:pt x="21" y="4"/>
                  </a:cubicBezTo>
                  <a:cubicBezTo>
                    <a:pt x="21" y="4"/>
                    <a:pt x="21" y="4"/>
                    <a:pt x="21" y="5"/>
                  </a:cubicBezTo>
                  <a:cubicBezTo>
                    <a:pt x="21" y="5"/>
                    <a:pt x="21" y="5"/>
                    <a:pt x="22" y="5"/>
                  </a:cubicBezTo>
                  <a:cubicBezTo>
                    <a:pt x="23" y="5"/>
                    <a:pt x="23" y="5"/>
                    <a:pt x="23" y="6"/>
                  </a:cubicBezTo>
                  <a:cubicBezTo>
                    <a:pt x="24" y="6"/>
                    <a:pt x="24" y="6"/>
                    <a:pt x="24" y="6"/>
                  </a:cubicBezTo>
                  <a:cubicBezTo>
                    <a:pt x="24" y="6"/>
                    <a:pt x="25" y="7"/>
                    <a:pt x="25" y="7"/>
                  </a:cubicBezTo>
                  <a:cubicBezTo>
                    <a:pt x="25" y="7"/>
                    <a:pt x="25" y="7"/>
                    <a:pt x="25" y="7"/>
                  </a:cubicBezTo>
                  <a:cubicBezTo>
                    <a:pt x="25" y="7"/>
                    <a:pt x="24" y="7"/>
                    <a:pt x="24" y="8"/>
                  </a:cubicBezTo>
                  <a:cubicBezTo>
                    <a:pt x="24" y="8"/>
                    <a:pt x="24" y="8"/>
                    <a:pt x="23" y="8"/>
                  </a:cubicBezTo>
                  <a:cubicBezTo>
                    <a:pt x="23" y="8"/>
                    <a:pt x="23" y="8"/>
                    <a:pt x="23" y="8"/>
                  </a:cubicBezTo>
                  <a:cubicBezTo>
                    <a:pt x="23" y="9"/>
                    <a:pt x="23" y="9"/>
                    <a:pt x="22" y="9"/>
                  </a:cubicBezTo>
                  <a:cubicBezTo>
                    <a:pt x="22" y="9"/>
                    <a:pt x="22" y="9"/>
                    <a:pt x="22" y="9"/>
                  </a:cubicBezTo>
                  <a:cubicBezTo>
                    <a:pt x="22" y="9"/>
                    <a:pt x="22" y="10"/>
                    <a:pt x="22" y="10"/>
                  </a:cubicBezTo>
                  <a:cubicBezTo>
                    <a:pt x="22" y="10"/>
                    <a:pt x="21" y="10"/>
                    <a:pt x="21" y="10"/>
                  </a:cubicBezTo>
                  <a:cubicBezTo>
                    <a:pt x="20" y="10"/>
                    <a:pt x="20" y="10"/>
                    <a:pt x="19" y="10"/>
                  </a:cubicBezTo>
                  <a:cubicBezTo>
                    <a:pt x="19" y="11"/>
                    <a:pt x="18" y="11"/>
                    <a:pt x="18" y="11"/>
                  </a:cubicBezTo>
                  <a:cubicBezTo>
                    <a:pt x="17" y="10"/>
                    <a:pt x="17" y="10"/>
                    <a:pt x="16" y="10"/>
                  </a:cubicBezTo>
                  <a:cubicBezTo>
                    <a:pt x="16" y="11"/>
                    <a:pt x="16" y="11"/>
                    <a:pt x="15" y="11"/>
                  </a:cubicBezTo>
                  <a:cubicBezTo>
                    <a:pt x="15" y="11"/>
                    <a:pt x="14" y="10"/>
                    <a:pt x="14" y="10"/>
                  </a:cubicBezTo>
                  <a:cubicBezTo>
                    <a:pt x="14" y="10"/>
                    <a:pt x="14" y="10"/>
                    <a:pt x="13" y="10"/>
                  </a:cubicBezTo>
                  <a:cubicBezTo>
                    <a:pt x="13" y="10"/>
                    <a:pt x="13" y="10"/>
                    <a:pt x="12" y="10"/>
                  </a:cubicBezTo>
                  <a:cubicBezTo>
                    <a:pt x="12" y="10"/>
                    <a:pt x="12" y="10"/>
                    <a:pt x="11" y="10"/>
                  </a:cubicBezTo>
                  <a:cubicBezTo>
                    <a:pt x="11" y="9"/>
                    <a:pt x="11" y="9"/>
                    <a:pt x="10" y="9"/>
                  </a:cubicBezTo>
                  <a:cubicBezTo>
                    <a:pt x="10" y="9"/>
                    <a:pt x="10" y="9"/>
                    <a:pt x="10" y="9"/>
                  </a:cubicBezTo>
                  <a:cubicBezTo>
                    <a:pt x="10" y="9"/>
                    <a:pt x="10" y="9"/>
                    <a:pt x="10" y="9"/>
                  </a:cubicBezTo>
                  <a:cubicBezTo>
                    <a:pt x="10" y="10"/>
                    <a:pt x="10" y="10"/>
                    <a:pt x="10" y="10"/>
                  </a:cubicBezTo>
                  <a:cubicBezTo>
                    <a:pt x="10" y="11"/>
                    <a:pt x="10" y="11"/>
                    <a:pt x="10" y="11"/>
                  </a:cubicBezTo>
                  <a:cubicBezTo>
                    <a:pt x="9" y="11"/>
                    <a:pt x="9" y="11"/>
                    <a:pt x="9" y="11"/>
                  </a:cubicBezTo>
                  <a:cubicBezTo>
                    <a:pt x="9" y="11"/>
                    <a:pt x="9" y="11"/>
                    <a:pt x="8" y="11"/>
                  </a:cubicBezTo>
                  <a:cubicBezTo>
                    <a:pt x="8" y="11"/>
                    <a:pt x="8" y="11"/>
                    <a:pt x="8" y="11"/>
                  </a:cubicBezTo>
                  <a:cubicBezTo>
                    <a:pt x="7" y="11"/>
                    <a:pt x="7" y="11"/>
                    <a:pt x="6" y="11"/>
                  </a:cubicBezTo>
                  <a:cubicBezTo>
                    <a:pt x="6" y="10"/>
                    <a:pt x="6" y="10"/>
                    <a:pt x="5" y="10"/>
                  </a:cubicBezTo>
                  <a:cubicBezTo>
                    <a:pt x="5" y="10"/>
                    <a:pt x="5" y="10"/>
                    <a:pt x="5" y="9"/>
                  </a:cubicBezTo>
                  <a:cubicBezTo>
                    <a:pt x="4" y="9"/>
                    <a:pt x="4" y="9"/>
                    <a:pt x="4" y="9"/>
                  </a:cubicBezTo>
                  <a:cubicBezTo>
                    <a:pt x="4" y="9"/>
                    <a:pt x="4" y="9"/>
                    <a:pt x="4" y="9"/>
                  </a:cubicBezTo>
                  <a:cubicBezTo>
                    <a:pt x="3" y="8"/>
                    <a:pt x="3" y="8"/>
                    <a:pt x="3" y="8"/>
                  </a:cubicBezTo>
                  <a:cubicBezTo>
                    <a:pt x="3" y="8"/>
                    <a:pt x="2" y="8"/>
                    <a:pt x="2" y="8"/>
                  </a:cubicBezTo>
                  <a:cubicBezTo>
                    <a:pt x="2" y="7"/>
                    <a:pt x="1" y="7"/>
                    <a:pt x="1" y="6"/>
                  </a:cubicBezTo>
                  <a:cubicBezTo>
                    <a:pt x="1" y="6"/>
                    <a:pt x="1" y="5"/>
                    <a:pt x="1" y="5"/>
                  </a:cubicBezTo>
                  <a:cubicBezTo>
                    <a:pt x="1" y="5"/>
                    <a:pt x="0" y="4"/>
                    <a:pt x="0" y="4"/>
                  </a:cubicBezTo>
                  <a:cubicBezTo>
                    <a:pt x="0" y="4"/>
                    <a:pt x="0" y="3"/>
                    <a:pt x="1" y="3"/>
                  </a:cubicBezTo>
                  <a:cubicBezTo>
                    <a:pt x="1" y="3"/>
                    <a:pt x="2" y="3"/>
                    <a:pt x="2" y="3"/>
                  </a:cubicBezTo>
                  <a:cubicBezTo>
                    <a:pt x="2" y="3"/>
                    <a:pt x="2" y="3"/>
                    <a:pt x="3" y="3"/>
                  </a:cubicBezTo>
                  <a:cubicBezTo>
                    <a:pt x="3" y="3"/>
                    <a:pt x="3" y="2"/>
                    <a:pt x="3" y="2"/>
                  </a:cubicBezTo>
                  <a:cubicBezTo>
                    <a:pt x="4" y="2"/>
                    <a:pt x="4" y="2"/>
                    <a:pt x="4" y="2"/>
                  </a:cubicBezTo>
                  <a:cubicBezTo>
                    <a:pt x="5" y="2"/>
                    <a:pt x="5" y="2"/>
                    <a:pt x="5" y="2"/>
                  </a:cubicBezTo>
                  <a:cubicBezTo>
                    <a:pt x="5" y="1"/>
                    <a:pt x="6" y="1"/>
                    <a:pt x="6" y="1"/>
                  </a:cubicBezTo>
                  <a:cubicBezTo>
                    <a:pt x="6" y="1"/>
                    <a:pt x="6" y="1"/>
                    <a:pt x="6" y="1"/>
                  </a:cubicBezTo>
                  <a:cubicBezTo>
                    <a:pt x="7" y="1"/>
                    <a:pt x="7" y="1"/>
                    <a:pt x="7" y="1"/>
                  </a:cubicBezTo>
                  <a:cubicBezTo>
                    <a:pt x="7" y="1"/>
                    <a:pt x="8" y="1"/>
                    <a:pt x="8" y="1"/>
                  </a:cubicBezTo>
                  <a:cubicBezTo>
                    <a:pt x="8" y="0"/>
                    <a:pt x="8" y="0"/>
                    <a:pt x="8" y="0"/>
                  </a:cubicBezTo>
                  <a:cubicBezTo>
                    <a:pt x="8" y="1"/>
                    <a:pt x="9" y="1"/>
                    <a:pt x="9" y="1"/>
                  </a:cubicBezTo>
                  <a:cubicBezTo>
                    <a:pt x="10" y="1"/>
                    <a:pt x="10" y="1"/>
                    <a:pt x="11" y="1"/>
                  </a:cubicBezTo>
                  <a:cubicBezTo>
                    <a:pt x="11" y="0"/>
                    <a:pt x="11" y="0"/>
                    <a:pt x="11" y="0"/>
                  </a:cubicBezTo>
                  <a:cubicBezTo>
                    <a:pt x="11" y="1"/>
                    <a:pt x="11" y="1"/>
                    <a:pt x="12" y="1"/>
                  </a:cubicBezTo>
                  <a:cubicBezTo>
                    <a:pt x="12" y="1"/>
                    <a:pt x="13" y="1"/>
                    <a:pt x="13" y="1"/>
                  </a:cubicBezTo>
                  <a:cubicBezTo>
                    <a:pt x="13" y="1"/>
                    <a:pt x="14" y="2"/>
                    <a:pt x="14" y="2"/>
                  </a:cubicBezTo>
                  <a:cubicBezTo>
                    <a:pt x="14" y="2"/>
                    <a:pt x="14" y="2"/>
                    <a:pt x="14" y="2"/>
                  </a:cubicBezTo>
                  <a:cubicBezTo>
                    <a:pt x="14" y="2"/>
                    <a:pt x="14" y="2"/>
                    <a:pt x="14" y="2"/>
                  </a:cubicBezTo>
                  <a:cubicBezTo>
                    <a:pt x="14" y="2"/>
                    <a:pt x="14" y="2"/>
                    <a:pt x="15" y="2"/>
                  </a:cubicBezTo>
                  <a:cubicBezTo>
                    <a:pt x="15" y="2"/>
                    <a:pt x="15" y="2"/>
                    <a:pt x="15"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5" name="Freeform 56">
              <a:extLst>
                <a:ext uri="{FF2B5EF4-FFF2-40B4-BE49-F238E27FC236}">
                  <a16:creationId xmlns:a16="http://schemas.microsoft.com/office/drawing/2014/main" id="{7D810493-5FE9-0D4C-443A-5F70F6B2B57F}"/>
                </a:ext>
              </a:extLst>
            </p:cNvPr>
            <p:cNvSpPr>
              <a:spLocks/>
            </p:cNvSpPr>
            <p:nvPr/>
          </p:nvSpPr>
          <p:spPr bwMode="auto">
            <a:xfrm>
              <a:off x="15347759" y="8312912"/>
              <a:ext cx="2326" cy="3811"/>
            </a:xfrm>
            <a:custGeom>
              <a:avLst/>
              <a:gdLst/>
              <a:ahLst/>
              <a:cxnLst>
                <a:cxn ang="0">
                  <a:pos x="0" y="0"/>
                </a:cxn>
                <a:cxn ang="0">
                  <a:pos x="1" y="0"/>
                </a:cxn>
                <a:cxn ang="0">
                  <a:pos x="0" y="0"/>
                </a:cxn>
              </a:cxnLst>
              <a:rect l="0" t="0" r="r" b="b"/>
              <a:pathLst>
                <a:path w="1" h="1">
                  <a:moveTo>
                    <a:pt x="0" y="0"/>
                  </a:moveTo>
                  <a:cubicBezTo>
                    <a:pt x="0" y="0"/>
                    <a:pt x="1" y="0"/>
                    <a:pt x="1" y="0"/>
                  </a:cubicBezTo>
                  <a:cubicBezTo>
                    <a:pt x="0" y="1"/>
                    <a:pt x="1"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6" name="Freeform 57">
              <a:extLst>
                <a:ext uri="{FF2B5EF4-FFF2-40B4-BE49-F238E27FC236}">
                  <a16:creationId xmlns:a16="http://schemas.microsoft.com/office/drawing/2014/main" id="{EF00CFC5-6835-243B-C68D-93A50F9AB837}"/>
                </a:ext>
              </a:extLst>
            </p:cNvPr>
            <p:cNvSpPr>
              <a:spLocks/>
            </p:cNvSpPr>
            <p:nvPr/>
          </p:nvSpPr>
          <p:spPr bwMode="auto">
            <a:xfrm>
              <a:off x="14823562" y="8321804"/>
              <a:ext cx="4649" cy="10162"/>
            </a:xfrm>
            <a:custGeom>
              <a:avLst/>
              <a:gdLst/>
              <a:ahLst/>
              <a:cxnLst>
                <a:cxn ang="0">
                  <a:pos x="1" y="0"/>
                </a:cxn>
                <a:cxn ang="0">
                  <a:pos x="1" y="0"/>
                </a:cxn>
                <a:cxn ang="0">
                  <a:pos x="2" y="2"/>
                </a:cxn>
                <a:cxn ang="0">
                  <a:pos x="2" y="3"/>
                </a:cxn>
                <a:cxn ang="0">
                  <a:pos x="1" y="3"/>
                </a:cxn>
                <a:cxn ang="0">
                  <a:pos x="0" y="1"/>
                </a:cxn>
                <a:cxn ang="0">
                  <a:pos x="1" y="0"/>
                </a:cxn>
              </a:cxnLst>
              <a:rect l="0" t="0" r="r" b="b"/>
              <a:pathLst>
                <a:path w="2" h="3">
                  <a:moveTo>
                    <a:pt x="1" y="0"/>
                  </a:moveTo>
                  <a:cubicBezTo>
                    <a:pt x="1" y="0"/>
                    <a:pt x="1" y="0"/>
                    <a:pt x="1" y="0"/>
                  </a:cubicBezTo>
                  <a:cubicBezTo>
                    <a:pt x="1" y="2"/>
                    <a:pt x="2" y="2"/>
                    <a:pt x="2" y="2"/>
                  </a:cubicBezTo>
                  <a:cubicBezTo>
                    <a:pt x="2" y="2"/>
                    <a:pt x="2" y="3"/>
                    <a:pt x="2" y="3"/>
                  </a:cubicBezTo>
                  <a:cubicBezTo>
                    <a:pt x="1" y="3"/>
                    <a:pt x="1" y="3"/>
                    <a:pt x="1" y="3"/>
                  </a:cubicBezTo>
                  <a:cubicBezTo>
                    <a:pt x="1" y="2"/>
                    <a:pt x="1" y="2"/>
                    <a:pt x="0" y="1"/>
                  </a:cubicBezTo>
                  <a:cubicBezTo>
                    <a:pt x="1" y="1"/>
                    <a:pt x="1" y="1"/>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7" name="Freeform 58">
              <a:extLst>
                <a:ext uri="{FF2B5EF4-FFF2-40B4-BE49-F238E27FC236}">
                  <a16:creationId xmlns:a16="http://schemas.microsoft.com/office/drawing/2014/main" id="{D5C3928F-D132-2D28-F084-47B0DC72A970}"/>
                </a:ext>
              </a:extLst>
            </p:cNvPr>
            <p:cNvSpPr>
              <a:spLocks/>
            </p:cNvSpPr>
            <p:nvPr/>
          </p:nvSpPr>
          <p:spPr bwMode="auto">
            <a:xfrm>
              <a:off x="14944440" y="8331968"/>
              <a:ext cx="60439" cy="26678"/>
            </a:xfrm>
            <a:custGeom>
              <a:avLst/>
              <a:gdLst/>
              <a:ahLst/>
              <a:cxnLst>
                <a:cxn ang="0">
                  <a:pos x="11" y="7"/>
                </a:cxn>
                <a:cxn ang="0">
                  <a:pos x="7" y="8"/>
                </a:cxn>
                <a:cxn ang="0">
                  <a:pos x="7" y="8"/>
                </a:cxn>
                <a:cxn ang="0">
                  <a:pos x="7" y="8"/>
                </a:cxn>
                <a:cxn ang="0">
                  <a:pos x="5" y="9"/>
                </a:cxn>
                <a:cxn ang="0">
                  <a:pos x="4" y="9"/>
                </a:cxn>
                <a:cxn ang="0">
                  <a:pos x="3" y="8"/>
                </a:cxn>
                <a:cxn ang="0">
                  <a:pos x="3" y="8"/>
                </a:cxn>
                <a:cxn ang="0">
                  <a:pos x="3" y="8"/>
                </a:cxn>
                <a:cxn ang="0">
                  <a:pos x="2" y="7"/>
                </a:cxn>
                <a:cxn ang="0">
                  <a:pos x="2" y="7"/>
                </a:cxn>
                <a:cxn ang="0">
                  <a:pos x="1" y="7"/>
                </a:cxn>
                <a:cxn ang="0">
                  <a:pos x="1" y="6"/>
                </a:cxn>
                <a:cxn ang="0">
                  <a:pos x="1" y="6"/>
                </a:cxn>
                <a:cxn ang="0">
                  <a:pos x="0" y="6"/>
                </a:cxn>
                <a:cxn ang="0">
                  <a:pos x="1" y="4"/>
                </a:cxn>
                <a:cxn ang="0">
                  <a:pos x="1" y="4"/>
                </a:cxn>
                <a:cxn ang="0">
                  <a:pos x="4" y="3"/>
                </a:cxn>
                <a:cxn ang="0">
                  <a:pos x="5" y="3"/>
                </a:cxn>
                <a:cxn ang="0">
                  <a:pos x="5" y="3"/>
                </a:cxn>
                <a:cxn ang="0">
                  <a:pos x="5" y="2"/>
                </a:cxn>
                <a:cxn ang="0">
                  <a:pos x="6" y="2"/>
                </a:cxn>
                <a:cxn ang="0">
                  <a:pos x="6" y="1"/>
                </a:cxn>
                <a:cxn ang="0">
                  <a:pos x="8" y="1"/>
                </a:cxn>
                <a:cxn ang="0">
                  <a:pos x="8" y="1"/>
                </a:cxn>
                <a:cxn ang="0">
                  <a:pos x="9" y="1"/>
                </a:cxn>
                <a:cxn ang="0">
                  <a:pos x="10" y="0"/>
                </a:cxn>
                <a:cxn ang="0">
                  <a:pos x="11" y="1"/>
                </a:cxn>
                <a:cxn ang="0">
                  <a:pos x="12" y="2"/>
                </a:cxn>
                <a:cxn ang="0">
                  <a:pos x="13" y="2"/>
                </a:cxn>
                <a:cxn ang="0">
                  <a:pos x="14" y="1"/>
                </a:cxn>
                <a:cxn ang="0">
                  <a:pos x="15" y="1"/>
                </a:cxn>
                <a:cxn ang="0">
                  <a:pos x="16" y="2"/>
                </a:cxn>
                <a:cxn ang="0">
                  <a:pos x="20" y="1"/>
                </a:cxn>
                <a:cxn ang="0">
                  <a:pos x="20" y="2"/>
                </a:cxn>
                <a:cxn ang="0">
                  <a:pos x="21" y="2"/>
                </a:cxn>
                <a:cxn ang="0">
                  <a:pos x="22" y="3"/>
                </a:cxn>
                <a:cxn ang="0">
                  <a:pos x="21" y="4"/>
                </a:cxn>
                <a:cxn ang="0">
                  <a:pos x="21" y="5"/>
                </a:cxn>
                <a:cxn ang="0">
                  <a:pos x="21" y="5"/>
                </a:cxn>
                <a:cxn ang="0">
                  <a:pos x="20" y="6"/>
                </a:cxn>
                <a:cxn ang="0">
                  <a:pos x="18" y="5"/>
                </a:cxn>
                <a:cxn ang="0">
                  <a:pos x="17" y="5"/>
                </a:cxn>
                <a:cxn ang="0">
                  <a:pos x="14" y="5"/>
                </a:cxn>
                <a:cxn ang="0">
                  <a:pos x="14" y="6"/>
                </a:cxn>
                <a:cxn ang="0">
                  <a:pos x="14" y="6"/>
                </a:cxn>
                <a:cxn ang="0">
                  <a:pos x="13" y="6"/>
                </a:cxn>
                <a:cxn ang="0">
                  <a:pos x="13" y="6"/>
                </a:cxn>
                <a:cxn ang="0">
                  <a:pos x="12" y="7"/>
                </a:cxn>
                <a:cxn ang="0">
                  <a:pos x="11" y="6"/>
                </a:cxn>
                <a:cxn ang="0">
                  <a:pos x="11" y="7"/>
                </a:cxn>
              </a:cxnLst>
              <a:rect l="0" t="0" r="r" b="b"/>
              <a:pathLst>
                <a:path w="22" h="9">
                  <a:moveTo>
                    <a:pt x="11" y="7"/>
                  </a:moveTo>
                  <a:cubicBezTo>
                    <a:pt x="9" y="7"/>
                    <a:pt x="7" y="7"/>
                    <a:pt x="7" y="8"/>
                  </a:cubicBezTo>
                  <a:cubicBezTo>
                    <a:pt x="7" y="8"/>
                    <a:pt x="7" y="8"/>
                    <a:pt x="7" y="8"/>
                  </a:cubicBezTo>
                  <a:cubicBezTo>
                    <a:pt x="7" y="8"/>
                    <a:pt x="7" y="8"/>
                    <a:pt x="7" y="8"/>
                  </a:cubicBezTo>
                  <a:cubicBezTo>
                    <a:pt x="7" y="9"/>
                    <a:pt x="6" y="9"/>
                    <a:pt x="5" y="9"/>
                  </a:cubicBezTo>
                  <a:cubicBezTo>
                    <a:pt x="5" y="9"/>
                    <a:pt x="4" y="9"/>
                    <a:pt x="4" y="9"/>
                  </a:cubicBezTo>
                  <a:cubicBezTo>
                    <a:pt x="4" y="9"/>
                    <a:pt x="3" y="8"/>
                    <a:pt x="3" y="8"/>
                  </a:cubicBezTo>
                  <a:cubicBezTo>
                    <a:pt x="3" y="8"/>
                    <a:pt x="3" y="8"/>
                    <a:pt x="3" y="8"/>
                  </a:cubicBezTo>
                  <a:cubicBezTo>
                    <a:pt x="3" y="8"/>
                    <a:pt x="3" y="8"/>
                    <a:pt x="3" y="8"/>
                  </a:cubicBezTo>
                  <a:cubicBezTo>
                    <a:pt x="3" y="8"/>
                    <a:pt x="2" y="7"/>
                    <a:pt x="2" y="7"/>
                  </a:cubicBezTo>
                  <a:cubicBezTo>
                    <a:pt x="2" y="7"/>
                    <a:pt x="2" y="7"/>
                    <a:pt x="2" y="7"/>
                  </a:cubicBezTo>
                  <a:cubicBezTo>
                    <a:pt x="1" y="7"/>
                    <a:pt x="1" y="7"/>
                    <a:pt x="1" y="7"/>
                  </a:cubicBezTo>
                  <a:cubicBezTo>
                    <a:pt x="1" y="7"/>
                    <a:pt x="1" y="7"/>
                    <a:pt x="1" y="6"/>
                  </a:cubicBezTo>
                  <a:cubicBezTo>
                    <a:pt x="1" y="6"/>
                    <a:pt x="1" y="6"/>
                    <a:pt x="1" y="6"/>
                  </a:cubicBezTo>
                  <a:cubicBezTo>
                    <a:pt x="1" y="6"/>
                    <a:pt x="1" y="6"/>
                    <a:pt x="0" y="6"/>
                  </a:cubicBezTo>
                  <a:cubicBezTo>
                    <a:pt x="1" y="5"/>
                    <a:pt x="1" y="5"/>
                    <a:pt x="1" y="4"/>
                  </a:cubicBezTo>
                  <a:cubicBezTo>
                    <a:pt x="1" y="4"/>
                    <a:pt x="1" y="4"/>
                    <a:pt x="1" y="4"/>
                  </a:cubicBezTo>
                  <a:cubicBezTo>
                    <a:pt x="3" y="4"/>
                    <a:pt x="3" y="4"/>
                    <a:pt x="4" y="3"/>
                  </a:cubicBezTo>
                  <a:cubicBezTo>
                    <a:pt x="4" y="3"/>
                    <a:pt x="5" y="3"/>
                    <a:pt x="5" y="3"/>
                  </a:cubicBezTo>
                  <a:cubicBezTo>
                    <a:pt x="5" y="3"/>
                    <a:pt x="5" y="3"/>
                    <a:pt x="5" y="3"/>
                  </a:cubicBezTo>
                  <a:cubicBezTo>
                    <a:pt x="5" y="3"/>
                    <a:pt x="5" y="2"/>
                    <a:pt x="5" y="2"/>
                  </a:cubicBezTo>
                  <a:cubicBezTo>
                    <a:pt x="5" y="2"/>
                    <a:pt x="6" y="2"/>
                    <a:pt x="6" y="2"/>
                  </a:cubicBezTo>
                  <a:cubicBezTo>
                    <a:pt x="6" y="1"/>
                    <a:pt x="6" y="1"/>
                    <a:pt x="6" y="1"/>
                  </a:cubicBezTo>
                  <a:cubicBezTo>
                    <a:pt x="7" y="1"/>
                    <a:pt x="7" y="0"/>
                    <a:pt x="8" y="1"/>
                  </a:cubicBezTo>
                  <a:cubicBezTo>
                    <a:pt x="8" y="1"/>
                    <a:pt x="8" y="1"/>
                    <a:pt x="8" y="1"/>
                  </a:cubicBezTo>
                  <a:cubicBezTo>
                    <a:pt x="9" y="1"/>
                    <a:pt x="9" y="1"/>
                    <a:pt x="9" y="1"/>
                  </a:cubicBezTo>
                  <a:cubicBezTo>
                    <a:pt x="10" y="1"/>
                    <a:pt x="10" y="0"/>
                    <a:pt x="10" y="0"/>
                  </a:cubicBezTo>
                  <a:cubicBezTo>
                    <a:pt x="10" y="1"/>
                    <a:pt x="11" y="1"/>
                    <a:pt x="11" y="1"/>
                  </a:cubicBezTo>
                  <a:cubicBezTo>
                    <a:pt x="11" y="2"/>
                    <a:pt x="11" y="2"/>
                    <a:pt x="12" y="2"/>
                  </a:cubicBezTo>
                  <a:cubicBezTo>
                    <a:pt x="12" y="2"/>
                    <a:pt x="13" y="2"/>
                    <a:pt x="13" y="2"/>
                  </a:cubicBezTo>
                  <a:cubicBezTo>
                    <a:pt x="13" y="2"/>
                    <a:pt x="14" y="1"/>
                    <a:pt x="14" y="1"/>
                  </a:cubicBezTo>
                  <a:cubicBezTo>
                    <a:pt x="14" y="1"/>
                    <a:pt x="15" y="1"/>
                    <a:pt x="15" y="1"/>
                  </a:cubicBezTo>
                  <a:cubicBezTo>
                    <a:pt x="15" y="1"/>
                    <a:pt x="16" y="2"/>
                    <a:pt x="16" y="2"/>
                  </a:cubicBezTo>
                  <a:cubicBezTo>
                    <a:pt x="17" y="1"/>
                    <a:pt x="18" y="1"/>
                    <a:pt x="20" y="1"/>
                  </a:cubicBezTo>
                  <a:cubicBezTo>
                    <a:pt x="20" y="1"/>
                    <a:pt x="20" y="2"/>
                    <a:pt x="20" y="2"/>
                  </a:cubicBezTo>
                  <a:cubicBezTo>
                    <a:pt x="21" y="2"/>
                    <a:pt x="21" y="2"/>
                    <a:pt x="21" y="2"/>
                  </a:cubicBezTo>
                  <a:cubicBezTo>
                    <a:pt x="21" y="3"/>
                    <a:pt x="22" y="2"/>
                    <a:pt x="22" y="3"/>
                  </a:cubicBezTo>
                  <a:cubicBezTo>
                    <a:pt x="22" y="3"/>
                    <a:pt x="22" y="3"/>
                    <a:pt x="21" y="4"/>
                  </a:cubicBezTo>
                  <a:cubicBezTo>
                    <a:pt x="21" y="4"/>
                    <a:pt x="21" y="4"/>
                    <a:pt x="21" y="5"/>
                  </a:cubicBezTo>
                  <a:cubicBezTo>
                    <a:pt x="21" y="5"/>
                    <a:pt x="21" y="5"/>
                    <a:pt x="21" y="5"/>
                  </a:cubicBezTo>
                  <a:cubicBezTo>
                    <a:pt x="20" y="5"/>
                    <a:pt x="20" y="6"/>
                    <a:pt x="20" y="6"/>
                  </a:cubicBezTo>
                  <a:cubicBezTo>
                    <a:pt x="19" y="5"/>
                    <a:pt x="19" y="4"/>
                    <a:pt x="18" y="5"/>
                  </a:cubicBezTo>
                  <a:cubicBezTo>
                    <a:pt x="18" y="5"/>
                    <a:pt x="17" y="5"/>
                    <a:pt x="17" y="5"/>
                  </a:cubicBezTo>
                  <a:cubicBezTo>
                    <a:pt x="16" y="5"/>
                    <a:pt x="15" y="4"/>
                    <a:pt x="14" y="5"/>
                  </a:cubicBezTo>
                  <a:cubicBezTo>
                    <a:pt x="14" y="5"/>
                    <a:pt x="15" y="6"/>
                    <a:pt x="14" y="6"/>
                  </a:cubicBezTo>
                  <a:cubicBezTo>
                    <a:pt x="14" y="6"/>
                    <a:pt x="14" y="6"/>
                    <a:pt x="14" y="6"/>
                  </a:cubicBezTo>
                  <a:cubicBezTo>
                    <a:pt x="13" y="6"/>
                    <a:pt x="13" y="6"/>
                    <a:pt x="13" y="6"/>
                  </a:cubicBezTo>
                  <a:cubicBezTo>
                    <a:pt x="13" y="6"/>
                    <a:pt x="13" y="6"/>
                    <a:pt x="13" y="6"/>
                  </a:cubicBezTo>
                  <a:cubicBezTo>
                    <a:pt x="12" y="6"/>
                    <a:pt x="12" y="7"/>
                    <a:pt x="12" y="7"/>
                  </a:cubicBezTo>
                  <a:cubicBezTo>
                    <a:pt x="12" y="7"/>
                    <a:pt x="11" y="7"/>
                    <a:pt x="11" y="6"/>
                  </a:cubicBezTo>
                  <a:cubicBezTo>
                    <a:pt x="11" y="7"/>
                    <a:pt x="11" y="7"/>
                    <a:pt x="11"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8" name="Freeform 59">
              <a:extLst>
                <a:ext uri="{FF2B5EF4-FFF2-40B4-BE49-F238E27FC236}">
                  <a16:creationId xmlns:a16="http://schemas.microsoft.com/office/drawing/2014/main" id="{9F6DCE1F-460D-75F5-0398-00F3162AD5AA}"/>
                </a:ext>
              </a:extLst>
            </p:cNvPr>
            <p:cNvSpPr>
              <a:spLocks/>
            </p:cNvSpPr>
            <p:nvPr/>
          </p:nvSpPr>
          <p:spPr bwMode="auto">
            <a:xfrm>
              <a:off x="14864242" y="8340860"/>
              <a:ext cx="82524" cy="35571"/>
            </a:xfrm>
            <a:custGeom>
              <a:avLst/>
              <a:gdLst/>
              <a:ahLst/>
              <a:cxnLst>
                <a:cxn ang="0">
                  <a:pos x="28" y="7"/>
                </a:cxn>
                <a:cxn ang="0">
                  <a:pos x="27" y="9"/>
                </a:cxn>
                <a:cxn ang="0">
                  <a:pos x="26" y="10"/>
                </a:cxn>
                <a:cxn ang="0">
                  <a:pos x="25" y="11"/>
                </a:cxn>
                <a:cxn ang="0">
                  <a:pos x="24" y="11"/>
                </a:cxn>
                <a:cxn ang="0">
                  <a:pos x="20" y="12"/>
                </a:cxn>
                <a:cxn ang="0">
                  <a:pos x="19" y="12"/>
                </a:cxn>
                <a:cxn ang="0">
                  <a:pos x="16" y="12"/>
                </a:cxn>
                <a:cxn ang="0">
                  <a:pos x="13" y="12"/>
                </a:cxn>
                <a:cxn ang="0">
                  <a:pos x="11" y="10"/>
                </a:cxn>
                <a:cxn ang="0">
                  <a:pos x="10" y="9"/>
                </a:cxn>
                <a:cxn ang="0">
                  <a:pos x="5" y="10"/>
                </a:cxn>
                <a:cxn ang="0">
                  <a:pos x="4" y="10"/>
                </a:cxn>
                <a:cxn ang="0">
                  <a:pos x="4" y="9"/>
                </a:cxn>
                <a:cxn ang="0">
                  <a:pos x="2" y="10"/>
                </a:cxn>
                <a:cxn ang="0">
                  <a:pos x="1" y="9"/>
                </a:cxn>
                <a:cxn ang="0">
                  <a:pos x="0" y="8"/>
                </a:cxn>
                <a:cxn ang="0">
                  <a:pos x="1" y="7"/>
                </a:cxn>
                <a:cxn ang="0">
                  <a:pos x="2" y="8"/>
                </a:cxn>
                <a:cxn ang="0">
                  <a:pos x="3" y="9"/>
                </a:cxn>
                <a:cxn ang="0">
                  <a:pos x="5" y="7"/>
                </a:cxn>
                <a:cxn ang="0">
                  <a:pos x="7" y="8"/>
                </a:cxn>
                <a:cxn ang="0">
                  <a:pos x="8" y="8"/>
                </a:cxn>
                <a:cxn ang="0">
                  <a:pos x="11" y="7"/>
                </a:cxn>
                <a:cxn ang="0">
                  <a:pos x="12" y="7"/>
                </a:cxn>
                <a:cxn ang="0">
                  <a:pos x="14" y="7"/>
                </a:cxn>
                <a:cxn ang="0">
                  <a:pos x="14" y="6"/>
                </a:cxn>
                <a:cxn ang="0">
                  <a:pos x="14" y="4"/>
                </a:cxn>
                <a:cxn ang="0">
                  <a:pos x="14" y="3"/>
                </a:cxn>
                <a:cxn ang="0">
                  <a:pos x="16" y="3"/>
                </a:cxn>
                <a:cxn ang="0">
                  <a:pos x="17" y="3"/>
                </a:cxn>
                <a:cxn ang="0">
                  <a:pos x="18" y="2"/>
                </a:cxn>
                <a:cxn ang="0">
                  <a:pos x="21" y="2"/>
                </a:cxn>
                <a:cxn ang="0">
                  <a:pos x="22" y="1"/>
                </a:cxn>
                <a:cxn ang="0">
                  <a:pos x="22" y="0"/>
                </a:cxn>
                <a:cxn ang="0">
                  <a:pos x="24" y="1"/>
                </a:cxn>
                <a:cxn ang="0">
                  <a:pos x="26" y="1"/>
                </a:cxn>
                <a:cxn ang="0">
                  <a:pos x="28" y="1"/>
                </a:cxn>
                <a:cxn ang="0">
                  <a:pos x="29" y="2"/>
                </a:cxn>
                <a:cxn ang="0">
                  <a:pos x="30" y="5"/>
                </a:cxn>
                <a:cxn ang="0">
                  <a:pos x="29" y="6"/>
                </a:cxn>
                <a:cxn ang="0">
                  <a:pos x="27" y="7"/>
                </a:cxn>
                <a:cxn ang="0">
                  <a:pos x="28" y="7"/>
                </a:cxn>
              </a:cxnLst>
              <a:rect l="0" t="0" r="r" b="b"/>
              <a:pathLst>
                <a:path w="30" h="12">
                  <a:moveTo>
                    <a:pt x="28" y="7"/>
                  </a:moveTo>
                  <a:cubicBezTo>
                    <a:pt x="28" y="7"/>
                    <a:pt x="28" y="7"/>
                    <a:pt x="28" y="7"/>
                  </a:cubicBezTo>
                  <a:cubicBezTo>
                    <a:pt x="28" y="7"/>
                    <a:pt x="27" y="8"/>
                    <a:pt x="27" y="8"/>
                  </a:cubicBezTo>
                  <a:cubicBezTo>
                    <a:pt x="27" y="8"/>
                    <a:pt x="27" y="9"/>
                    <a:pt x="27" y="9"/>
                  </a:cubicBezTo>
                  <a:cubicBezTo>
                    <a:pt x="27" y="9"/>
                    <a:pt x="27" y="9"/>
                    <a:pt x="27" y="9"/>
                  </a:cubicBezTo>
                  <a:cubicBezTo>
                    <a:pt x="26" y="10"/>
                    <a:pt x="26" y="10"/>
                    <a:pt x="26" y="10"/>
                  </a:cubicBezTo>
                  <a:cubicBezTo>
                    <a:pt x="26" y="10"/>
                    <a:pt x="26" y="10"/>
                    <a:pt x="26" y="10"/>
                  </a:cubicBezTo>
                  <a:cubicBezTo>
                    <a:pt x="25" y="11"/>
                    <a:pt x="26" y="11"/>
                    <a:pt x="25" y="11"/>
                  </a:cubicBezTo>
                  <a:cubicBezTo>
                    <a:pt x="25" y="11"/>
                    <a:pt x="24" y="11"/>
                    <a:pt x="24" y="11"/>
                  </a:cubicBezTo>
                  <a:cubicBezTo>
                    <a:pt x="24" y="11"/>
                    <a:pt x="24" y="11"/>
                    <a:pt x="24" y="11"/>
                  </a:cubicBezTo>
                  <a:cubicBezTo>
                    <a:pt x="24" y="11"/>
                    <a:pt x="22" y="11"/>
                    <a:pt x="21" y="11"/>
                  </a:cubicBezTo>
                  <a:cubicBezTo>
                    <a:pt x="21" y="12"/>
                    <a:pt x="21" y="12"/>
                    <a:pt x="20" y="12"/>
                  </a:cubicBezTo>
                  <a:cubicBezTo>
                    <a:pt x="20" y="12"/>
                    <a:pt x="20" y="12"/>
                    <a:pt x="20" y="12"/>
                  </a:cubicBezTo>
                  <a:cubicBezTo>
                    <a:pt x="20" y="12"/>
                    <a:pt x="19" y="12"/>
                    <a:pt x="19" y="12"/>
                  </a:cubicBezTo>
                  <a:cubicBezTo>
                    <a:pt x="18" y="12"/>
                    <a:pt x="18" y="12"/>
                    <a:pt x="17" y="12"/>
                  </a:cubicBezTo>
                  <a:cubicBezTo>
                    <a:pt x="17" y="12"/>
                    <a:pt x="16" y="12"/>
                    <a:pt x="16" y="12"/>
                  </a:cubicBezTo>
                  <a:cubicBezTo>
                    <a:pt x="16" y="12"/>
                    <a:pt x="15" y="12"/>
                    <a:pt x="15" y="12"/>
                  </a:cubicBezTo>
                  <a:cubicBezTo>
                    <a:pt x="15" y="12"/>
                    <a:pt x="14" y="12"/>
                    <a:pt x="13" y="12"/>
                  </a:cubicBezTo>
                  <a:cubicBezTo>
                    <a:pt x="13" y="12"/>
                    <a:pt x="13" y="11"/>
                    <a:pt x="12" y="11"/>
                  </a:cubicBezTo>
                  <a:cubicBezTo>
                    <a:pt x="12" y="11"/>
                    <a:pt x="11" y="11"/>
                    <a:pt x="11" y="10"/>
                  </a:cubicBezTo>
                  <a:cubicBezTo>
                    <a:pt x="11" y="10"/>
                    <a:pt x="11" y="10"/>
                    <a:pt x="11" y="9"/>
                  </a:cubicBezTo>
                  <a:cubicBezTo>
                    <a:pt x="11" y="9"/>
                    <a:pt x="10" y="9"/>
                    <a:pt x="10" y="9"/>
                  </a:cubicBezTo>
                  <a:cubicBezTo>
                    <a:pt x="9" y="10"/>
                    <a:pt x="8" y="9"/>
                    <a:pt x="7" y="9"/>
                  </a:cubicBezTo>
                  <a:cubicBezTo>
                    <a:pt x="6" y="10"/>
                    <a:pt x="6" y="10"/>
                    <a:pt x="5" y="10"/>
                  </a:cubicBezTo>
                  <a:cubicBezTo>
                    <a:pt x="5" y="10"/>
                    <a:pt x="5" y="10"/>
                    <a:pt x="4" y="10"/>
                  </a:cubicBezTo>
                  <a:cubicBezTo>
                    <a:pt x="4" y="10"/>
                    <a:pt x="4" y="10"/>
                    <a:pt x="4" y="10"/>
                  </a:cubicBezTo>
                  <a:cubicBezTo>
                    <a:pt x="4" y="10"/>
                    <a:pt x="4" y="10"/>
                    <a:pt x="4" y="10"/>
                  </a:cubicBezTo>
                  <a:cubicBezTo>
                    <a:pt x="4" y="10"/>
                    <a:pt x="4" y="10"/>
                    <a:pt x="4" y="9"/>
                  </a:cubicBezTo>
                  <a:cubicBezTo>
                    <a:pt x="3" y="9"/>
                    <a:pt x="3" y="9"/>
                    <a:pt x="3" y="9"/>
                  </a:cubicBezTo>
                  <a:cubicBezTo>
                    <a:pt x="3" y="10"/>
                    <a:pt x="2" y="10"/>
                    <a:pt x="2" y="10"/>
                  </a:cubicBezTo>
                  <a:cubicBezTo>
                    <a:pt x="2" y="10"/>
                    <a:pt x="2" y="10"/>
                    <a:pt x="2" y="10"/>
                  </a:cubicBezTo>
                  <a:cubicBezTo>
                    <a:pt x="2" y="10"/>
                    <a:pt x="2" y="9"/>
                    <a:pt x="1" y="9"/>
                  </a:cubicBezTo>
                  <a:cubicBezTo>
                    <a:pt x="1" y="9"/>
                    <a:pt x="1" y="9"/>
                    <a:pt x="1" y="9"/>
                  </a:cubicBezTo>
                  <a:cubicBezTo>
                    <a:pt x="0" y="9"/>
                    <a:pt x="0" y="9"/>
                    <a:pt x="0" y="8"/>
                  </a:cubicBezTo>
                  <a:cubicBezTo>
                    <a:pt x="1" y="8"/>
                    <a:pt x="1" y="8"/>
                    <a:pt x="1" y="7"/>
                  </a:cubicBezTo>
                  <a:cubicBezTo>
                    <a:pt x="1" y="7"/>
                    <a:pt x="1" y="7"/>
                    <a:pt x="1" y="7"/>
                  </a:cubicBezTo>
                  <a:cubicBezTo>
                    <a:pt x="1" y="8"/>
                    <a:pt x="2" y="8"/>
                    <a:pt x="2" y="8"/>
                  </a:cubicBezTo>
                  <a:cubicBezTo>
                    <a:pt x="2" y="8"/>
                    <a:pt x="2" y="8"/>
                    <a:pt x="2" y="8"/>
                  </a:cubicBezTo>
                  <a:cubicBezTo>
                    <a:pt x="2" y="8"/>
                    <a:pt x="2" y="9"/>
                    <a:pt x="2" y="9"/>
                  </a:cubicBezTo>
                  <a:cubicBezTo>
                    <a:pt x="2" y="9"/>
                    <a:pt x="3" y="9"/>
                    <a:pt x="3" y="9"/>
                  </a:cubicBezTo>
                  <a:cubicBezTo>
                    <a:pt x="3" y="9"/>
                    <a:pt x="4" y="7"/>
                    <a:pt x="4" y="7"/>
                  </a:cubicBezTo>
                  <a:cubicBezTo>
                    <a:pt x="4" y="7"/>
                    <a:pt x="4" y="7"/>
                    <a:pt x="5" y="7"/>
                  </a:cubicBezTo>
                  <a:cubicBezTo>
                    <a:pt x="5" y="8"/>
                    <a:pt x="5" y="8"/>
                    <a:pt x="6" y="8"/>
                  </a:cubicBezTo>
                  <a:cubicBezTo>
                    <a:pt x="6" y="8"/>
                    <a:pt x="7" y="8"/>
                    <a:pt x="7" y="8"/>
                  </a:cubicBezTo>
                  <a:cubicBezTo>
                    <a:pt x="7" y="8"/>
                    <a:pt x="8" y="8"/>
                    <a:pt x="8" y="8"/>
                  </a:cubicBezTo>
                  <a:cubicBezTo>
                    <a:pt x="8" y="8"/>
                    <a:pt x="8" y="8"/>
                    <a:pt x="8" y="8"/>
                  </a:cubicBezTo>
                  <a:cubicBezTo>
                    <a:pt x="8" y="8"/>
                    <a:pt x="8" y="7"/>
                    <a:pt x="8" y="7"/>
                  </a:cubicBezTo>
                  <a:cubicBezTo>
                    <a:pt x="9" y="7"/>
                    <a:pt x="10" y="7"/>
                    <a:pt x="11" y="7"/>
                  </a:cubicBezTo>
                  <a:cubicBezTo>
                    <a:pt x="11" y="7"/>
                    <a:pt x="11" y="7"/>
                    <a:pt x="11" y="7"/>
                  </a:cubicBezTo>
                  <a:cubicBezTo>
                    <a:pt x="11" y="7"/>
                    <a:pt x="12" y="7"/>
                    <a:pt x="12" y="7"/>
                  </a:cubicBezTo>
                  <a:cubicBezTo>
                    <a:pt x="13" y="7"/>
                    <a:pt x="13" y="8"/>
                    <a:pt x="14" y="8"/>
                  </a:cubicBezTo>
                  <a:cubicBezTo>
                    <a:pt x="14" y="8"/>
                    <a:pt x="14" y="7"/>
                    <a:pt x="14" y="7"/>
                  </a:cubicBezTo>
                  <a:cubicBezTo>
                    <a:pt x="14" y="7"/>
                    <a:pt x="14" y="6"/>
                    <a:pt x="14" y="6"/>
                  </a:cubicBezTo>
                  <a:cubicBezTo>
                    <a:pt x="14" y="6"/>
                    <a:pt x="14" y="6"/>
                    <a:pt x="14" y="6"/>
                  </a:cubicBezTo>
                  <a:cubicBezTo>
                    <a:pt x="15" y="5"/>
                    <a:pt x="14" y="5"/>
                    <a:pt x="13" y="4"/>
                  </a:cubicBezTo>
                  <a:cubicBezTo>
                    <a:pt x="14" y="4"/>
                    <a:pt x="14" y="4"/>
                    <a:pt x="14" y="4"/>
                  </a:cubicBezTo>
                  <a:cubicBezTo>
                    <a:pt x="14" y="4"/>
                    <a:pt x="14" y="4"/>
                    <a:pt x="14" y="4"/>
                  </a:cubicBezTo>
                  <a:cubicBezTo>
                    <a:pt x="14" y="4"/>
                    <a:pt x="14" y="3"/>
                    <a:pt x="14" y="3"/>
                  </a:cubicBezTo>
                  <a:cubicBezTo>
                    <a:pt x="15" y="3"/>
                    <a:pt x="15" y="3"/>
                    <a:pt x="15" y="3"/>
                  </a:cubicBezTo>
                  <a:cubicBezTo>
                    <a:pt x="16" y="3"/>
                    <a:pt x="16" y="3"/>
                    <a:pt x="16" y="3"/>
                  </a:cubicBezTo>
                  <a:cubicBezTo>
                    <a:pt x="16" y="2"/>
                    <a:pt x="16" y="2"/>
                    <a:pt x="16" y="2"/>
                  </a:cubicBezTo>
                  <a:cubicBezTo>
                    <a:pt x="16" y="2"/>
                    <a:pt x="16" y="3"/>
                    <a:pt x="17" y="3"/>
                  </a:cubicBezTo>
                  <a:cubicBezTo>
                    <a:pt x="17" y="2"/>
                    <a:pt x="17" y="2"/>
                    <a:pt x="17" y="2"/>
                  </a:cubicBezTo>
                  <a:cubicBezTo>
                    <a:pt x="18" y="2"/>
                    <a:pt x="18" y="2"/>
                    <a:pt x="18" y="2"/>
                  </a:cubicBezTo>
                  <a:cubicBezTo>
                    <a:pt x="19" y="2"/>
                    <a:pt x="19" y="2"/>
                    <a:pt x="20" y="2"/>
                  </a:cubicBezTo>
                  <a:cubicBezTo>
                    <a:pt x="20" y="2"/>
                    <a:pt x="20" y="2"/>
                    <a:pt x="21" y="2"/>
                  </a:cubicBezTo>
                  <a:cubicBezTo>
                    <a:pt x="21" y="2"/>
                    <a:pt x="21" y="1"/>
                    <a:pt x="21" y="1"/>
                  </a:cubicBezTo>
                  <a:cubicBezTo>
                    <a:pt x="21" y="1"/>
                    <a:pt x="22" y="1"/>
                    <a:pt x="22" y="1"/>
                  </a:cubicBezTo>
                  <a:cubicBezTo>
                    <a:pt x="22" y="1"/>
                    <a:pt x="22" y="0"/>
                    <a:pt x="22" y="0"/>
                  </a:cubicBezTo>
                  <a:cubicBezTo>
                    <a:pt x="22" y="0"/>
                    <a:pt x="22" y="0"/>
                    <a:pt x="22" y="0"/>
                  </a:cubicBezTo>
                  <a:cubicBezTo>
                    <a:pt x="22" y="0"/>
                    <a:pt x="23" y="0"/>
                    <a:pt x="23" y="0"/>
                  </a:cubicBezTo>
                  <a:cubicBezTo>
                    <a:pt x="23" y="0"/>
                    <a:pt x="24" y="1"/>
                    <a:pt x="24" y="1"/>
                  </a:cubicBezTo>
                  <a:cubicBezTo>
                    <a:pt x="24" y="1"/>
                    <a:pt x="24" y="1"/>
                    <a:pt x="25" y="1"/>
                  </a:cubicBezTo>
                  <a:cubicBezTo>
                    <a:pt x="25" y="1"/>
                    <a:pt x="25" y="1"/>
                    <a:pt x="26" y="1"/>
                  </a:cubicBezTo>
                  <a:cubicBezTo>
                    <a:pt x="26" y="1"/>
                    <a:pt x="27" y="1"/>
                    <a:pt x="27" y="1"/>
                  </a:cubicBezTo>
                  <a:cubicBezTo>
                    <a:pt x="27" y="1"/>
                    <a:pt x="28" y="1"/>
                    <a:pt x="28" y="1"/>
                  </a:cubicBezTo>
                  <a:cubicBezTo>
                    <a:pt x="28" y="1"/>
                    <a:pt x="29" y="2"/>
                    <a:pt x="29" y="2"/>
                  </a:cubicBezTo>
                  <a:cubicBezTo>
                    <a:pt x="29" y="2"/>
                    <a:pt x="29" y="2"/>
                    <a:pt x="29" y="2"/>
                  </a:cubicBezTo>
                  <a:cubicBezTo>
                    <a:pt x="29" y="3"/>
                    <a:pt x="29" y="3"/>
                    <a:pt x="29" y="3"/>
                  </a:cubicBezTo>
                  <a:cubicBezTo>
                    <a:pt x="29" y="4"/>
                    <a:pt x="29" y="4"/>
                    <a:pt x="30" y="5"/>
                  </a:cubicBezTo>
                  <a:cubicBezTo>
                    <a:pt x="30" y="5"/>
                    <a:pt x="30" y="5"/>
                    <a:pt x="29" y="6"/>
                  </a:cubicBezTo>
                  <a:cubicBezTo>
                    <a:pt x="29" y="6"/>
                    <a:pt x="29" y="6"/>
                    <a:pt x="29" y="6"/>
                  </a:cubicBezTo>
                  <a:cubicBezTo>
                    <a:pt x="29" y="6"/>
                    <a:pt x="28" y="6"/>
                    <a:pt x="28" y="6"/>
                  </a:cubicBezTo>
                  <a:cubicBezTo>
                    <a:pt x="27" y="6"/>
                    <a:pt x="27" y="6"/>
                    <a:pt x="27" y="7"/>
                  </a:cubicBezTo>
                  <a:cubicBezTo>
                    <a:pt x="27" y="7"/>
                    <a:pt x="27" y="7"/>
                    <a:pt x="27" y="7"/>
                  </a:cubicBezTo>
                  <a:cubicBezTo>
                    <a:pt x="28" y="7"/>
                    <a:pt x="28" y="7"/>
                    <a:pt x="28"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49" name="Freeform 60">
              <a:extLst>
                <a:ext uri="{FF2B5EF4-FFF2-40B4-BE49-F238E27FC236}">
                  <a16:creationId xmlns:a16="http://schemas.microsoft.com/office/drawing/2014/main" id="{A88E0130-C558-A792-AFAF-0103F1F4E53E}"/>
                </a:ext>
              </a:extLst>
            </p:cNvPr>
            <p:cNvSpPr>
              <a:spLocks/>
            </p:cNvSpPr>
            <p:nvPr/>
          </p:nvSpPr>
          <p:spPr bwMode="auto">
            <a:xfrm>
              <a:off x="14938631" y="8345941"/>
              <a:ext cx="70900" cy="41922"/>
            </a:xfrm>
            <a:custGeom>
              <a:avLst/>
              <a:gdLst/>
              <a:ahLst/>
              <a:cxnLst>
                <a:cxn ang="0">
                  <a:pos x="19" y="11"/>
                </a:cxn>
                <a:cxn ang="0">
                  <a:pos x="18" y="12"/>
                </a:cxn>
                <a:cxn ang="0">
                  <a:pos x="16" y="12"/>
                </a:cxn>
                <a:cxn ang="0">
                  <a:pos x="14" y="12"/>
                </a:cxn>
                <a:cxn ang="0">
                  <a:pos x="13" y="12"/>
                </a:cxn>
                <a:cxn ang="0">
                  <a:pos x="11" y="12"/>
                </a:cxn>
                <a:cxn ang="0">
                  <a:pos x="10" y="13"/>
                </a:cxn>
                <a:cxn ang="0">
                  <a:pos x="8" y="14"/>
                </a:cxn>
                <a:cxn ang="0">
                  <a:pos x="6" y="13"/>
                </a:cxn>
                <a:cxn ang="0">
                  <a:pos x="5" y="13"/>
                </a:cxn>
                <a:cxn ang="0">
                  <a:pos x="3" y="11"/>
                </a:cxn>
                <a:cxn ang="0">
                  <a:pos x="2" y="10"/>
                </a:cxn>
                <a:cxn ang="0">
                  <a:pos x="1" y="9"/>
                </a:cxn>
                <a:cxn ang="0">
                  <a:pos x="0" y="8"/>
                </a:cxn>
                <a:cxn ang="0">
                  <a:pos x="1" y="6"/>
                </a:cxn>
                <a:cxn ang="0">
                  <a:pos x="2" y="5"/>
                </a:cxn>
                <a:cxn ang="0">
                  <a:pos x="4" y="3"/>
                </a:cxn>
                <a:cxn ang="0">
                  <a:pos x="5" y="4"/>
                </a:cxn>
                <a:cxn ang="0">
                  <a:pos x="7" y="4"/>
                </a:cxn>
                <a:cxn ang="0">
                  <a:pos x="11" y="4"/>
                </a:cxn>
                <a:cxn ang="0">
                  <a:pos x="10" y="3"/>
                </a:cxn>
                <a:cxn ang="0">
                  <a:pos x="13" y="2"/>
                </a:cxn>
                <a:cxn ang="0">
                  <a:pos x="15" y="2"/>
                </a:cxn>
                <a:cxn ang="0">
                  <a:pos x="16" y="1"/>
                </a:cxn>
                <a:cxn ang="0">
                  <a:pos x="17" y="1"/>
                </a:cxn>
                <a:cxn ang="0">
                  <a:pos x="19" y="1"/>
                </a:cxn>
                <a:cxn ang="0">
                  <a:pos x="20" y="0"/>
                </a:cxn>
                <a:cxn ang="0">
                  <a:pos x="21" y="1"/>
                </a:cxn>
                <a:cxn ang="0">
                  <a:pos x="24" y="1"/>
                </a:cxn>
                <a:cxn ang="0">
                  <a:pos x="24" y="2"/>
                </a:cxn>
                <a:cxn ang="0">
                  <a:pos x="26" y="3"/>
                </a:cxn>
                <a:cxn ang="0">
                  <a:pos x="25" y="4"/>
                </a:cxn>
                <a:cxn ang="0">
                  <a:pos x="23" y="4"/>
                </a:cxn>
                <a:cxn ang="0">
                  <a:pos x="22" y="5"/>
                </a:cxn>
                <a:cxn ang="0">
                  <a:pos x="22" y="7"/>
                </a:cxn>
                <a:cxn ang="0">
                  <a:pos x="22" y="7"/>
                </a:cxn>
                <a:cxn ang="0">
                  <a:pos x="21" y="8"/>
                </a:cxn>
                <a:cxn ang="0">
                  <a:pos x="20" y="9"/>
                </a:cxn>
              </a:cxnLst>
              <a:rect l="0" t="0" r="r" b="b"/>
              <a:pathLst>
                <a:path w="26" h="14">
                  <a:moveTo>
                    <a:pt x="20" y="9"/>
                  </a:moveTo>
                  <a:cubicBezTo>
                    <a:pt x="20" y="10"/>
                    <a:pt x="20" y="11"/>
                    <a:pt x="19" y="11"/>
                  </a:cubicBezTo>
                  <a:cubicBezTo>
                    <a:pt x="19" y="11"/>
                    <a:pt x="18" y="11"/>
                    <a:pt x="18" y="11"/>
                  </a:cubicBezTo>
                  <a:cubicBezTo>
                    <a:pt x="18" y="11"/>
                    <a:pt x="18" y="11"/>
                    <a:pt x="18" y="12"/>
                  </a:cubicBezTo>
                  <a:cubicBezTo>
                    <a:pt x="17" y="12"/>
                    <a:pt x="17" y="12"/>
                    <a:pt x="16" y="12"/>
                  </a:cubicBezTo>
                  <a:cubicBezTo>
                    <a:pt x="16" y="12"/>
                    <a:pt x="16" y="12"/>
                    <a:pt x="16" y="12"/>
                  </a:cubicBezTo>
                  <a:cubicBezTo>
                    <a:pt x="16" y="12"/>
                    <a:pt x="16" y="12"/>
                    <a:pt x="16" y="12"/>
                  </a:cubicBezTo>
                  <a:cubicBezTo>
                    <a:pt x="15" y="12"/>
                    <a:pt x="15" y="12"/>
                    <a:pt x="14" y="12"/>
                  </a:cubicBezTo>
                  <a:cubicBezTo>
                    <a:pt x="14" y="12"/>
                    <a:pt x="14" y="12"/>
                    <a:pt x="14" y="12"/>
                  </a:cubicBezTo>
                  <a:cubicBezTo>
                    <a:pt x="14" y="12"/>
                    <a:pt x="13" y="12"/>
                    <a:pt x="13" y="12"/>
                  </a:cubicBezTo>
                  <a:cubicBezTo>
                    <a:pt x="13" y="12"/>
                    <a:pt x="12" y="12"/>
                    <a:pt x="12" y="13"/>
                  </a:cubicBezTo>
                  <a:cubicBezTo>
                    <a:pt x="12" y="13"/>
                    <a:pt x="11" y="12"/>
                    <a:pt x="11" y="12"/>
                  </a:cubicBezTo>
                  <a:cubicBezTo>
                    <a:pt x="11" y="13"/>
                    <a:pt x="11" y="13"/>
                    <a:pt x="11" y="13"/>
                  </a:cubicBezTo>
                  <a:cubicBezTo>
                    <a:pt x="11" y="13"/>
                    <a:pt x="10" y="13"/>
                    <a:pt x="10" y="13"/>
                  </a:cubicBezTo>
                  <a:cubicBezTo>
                    <a:pt x="10" y="13"/>
                    <a:pt x="10" y="13"/>
                    <a:pt x="10" y="13"/>
                  </a:cubicBezTo>
                  <a:cubicBezTo>
                    <a:pt x="9" y="13"/>
                    <a:pt x="9" y="14"/>
                    <a:pt x="8" y="14"/>
                  </a:cubicBezTo>
                  <a:cubicBezTo>
                    <a:pt x="8" y="13"/>
                    <a:pt x="7" y="14"/>
                    <a:pt x="7" y="13"/>
                  </a:cubicBezTo>
                  <a:cubicBezTo>
                    <a:pt x="7" y="13"/>
                    <a:pt x="6" y="13"/>
                    <a:pt x="6" y="13"/>
                  </a:cubicBezTo>
                  <a:cubicBezTo>
                    <a:pt x="6" y="13"/>
                    <a:pt x="6" y="13"/>
                    <a:pt x="6" y="13"/>
                  </a:cubicBezTo>
                  <a:cubicBezTo>
                    <a:pt x="6" y="13"/>
                    <a:pt x="5" y="13"/>
                    <a:pt x="5" y="13"/>
                  </a:cubicBezTo>
                  <a:cubicBezTo>
                    <a:pt x="5" y="12"/>
                    <a:pt x="4" y="12"/>
                    <a:pt x="4" y="12"/>
                  </a:cubicBezTo>
                  <a:cubicBezTo>
                    <a:pt x="4" y="11"/>
                    <a:pt x="3" y="11"/>
                    <a:pt x="3" y="11"/>
                  </a:cubicBezTo>
                  <a:cubicBezTo>
                    <a:pt x="3" y="11"/>
                    <a:pt x="3" y="11"/>
                    <a:pt x="3" y="11"/>
                  </a:cubicBezTo>
                  <a:cubicBezTo>
                    <a:pt x="2" y="10"/>
                    <a:pt x="2" y="10"/>
                    <a:pt x="2" y="10"/>
                  </a:cubicBezTo>
                  <a:cubicBezTo>
                    <a:pt x="2" y="10"/>
                    <a:pt x="2" y="10"/>
                    <a:pt x="1" y="10"/>
                  </a:cubicBezTo>
                  <a:cubicBezTo>
                    <a:pt x="1" y="9"/>
                    <a:pt x="1" y="9"/>
                    <a:pt x="1" y="9"/>
                  </a:cubicBezTo>
                  <a:cubicBezTo>
                    <a:pt x="1" y="9"/>
                    <a:pt x="1" y="9"/>
                    <a:pt x="1" y="9"/>
                  </a:cubicBezTo>
                  <a:cubicBezTo>
                    <a:pt x="1" y="9"/>
                    <a:pt x="0" y="8"/>
                    <a:pt x="0" y="8"/>
                  </a:cubicBezTo>
                  <a:cubicBezTo>
                    <a:pt x="1" y="8"/>
                    <a:pt x="1" y="8"/>
                    <a:pt x="1" y="8"/>
                  </a:cubicBezTo>
                  <a:cubicBezTo>
                    <a:pt x="1" y="7"/>
                    <a:pt x="1" y="7"/>
                    <a:pt x="1" y="6"/>
                  </a:cubicBezTo>
                  <a:cubicBezTo>
                    <a:pt x="1" y="6"/>
                    <a:pt x="2" y="6"/>
                    <a:pt x="2" y="6"/>
                  </a:cubicBezTo>
                  <a:cubicBezTo>
                    <a:pt x="2" y="6"/>
                    <a:pt x="2" y="5"/>
                    <a:pt x="2" y="5"/>
                  </a:cubicBezTo>
                  <a:cubicBezTo>
                    <a:pt x="2" y="5"/>
                    <a:pt x="3" y="5"/>
                    <a:pt x="3" y="5"/>
                  </a:cubicBezTo>
                  <a:cubicBezTo>
                    <a:pt x="3" y="4"/>
                    <a:pt x="3" y="4"/>
                    <a:pt x="4" y="3"/>
                  </a:cubicBezTo>
                  <a:cubicBezTo>
                    <a:pt x="4" y="3"/>
                    <a:pt x="4" y="4"/>
                    <a:pt x="5" y="4"/>
                  </a:cubicBezTo>
                  <a:cubicBezTo>
                    <a:pt x="5" y="4"/>
                    <a:pt x="5" y="4"/>
                    <a:pt x="5" y="4"/>
                  </a:cubicBezTo>
                  <a:cubicBezTo>
                    <a:pt x="5" y="4"/>
                    <a:pt x="5" y="4"/>
                    <a:pt x="5" y="4"/>
                  </a:cubicBezTo>
                  <a:cubicBezTo>
                    <a:pt x="6" y="4"/>
                    <a:pt x="6" y="4"/>
                    <a:pt x="7" y="4"/>
                  </a:cubicBezTo>
                  <a:cubicBezTo>
                    <a:pt x="8" y="4"/>
                    <a:pt x="9" y="5"/>
                    <a:pt x="9" y="4"/>
                  </a:cubicBezTo>
                  <a:cubicBezTo>
                    <a:pt x="10" y="4"/>
                    <a:pt x="10" y="4"/>
                    <a:pt x="11" y="4"/>
                  </a:cubicBezTo>
                  <a:cubicBezTo>
                    <a:pt x="11" y="3"/>
                    <a:pt x="10" y="3"/>
                    <a:pt x="10" y="3"/>
                  </a:cubicBezTo>
                  <a:cubicBezTo>
                    <a:pt x="10" y="3"/>
                    <a:pt x="10" y="3"/>
                    <a:pt x="10" y="3"/>
                  </a:cubicBezTo>
                  <a:cubicBezTo>
                    <a:pt x="11" y="2"/>
                    <a:pt x="12" y="3"/>
                    <a:pt x="13" y="2"/>
                  </a:cubicBezTo>
                  <a:cubicBezTo>
                    <a:pt x="13" y="2"/>
                    <a:pt x="13" y="2"/>
                    <a:pt x="13" y="2"/>
                  </a:cubicBezTo>
                  <a:cubicBezTo>
                    <a:pt x="13" y="2"/>
                    <a:pt x="14" y="2"/>
                    <a:pt x="14" y="2"/>
                  </a:cubicBezTo>
                  <a:cubicBezTo>
                    <a:pt x="15" y="2"/>
                    <a:pt x="15" y="2"/>
                    <a:pt x="15" y="2"/>
                  </a:cubicBezTo>
                  <a:cubicBezTo>
                    <a:pt x="15" y="2"/>
                    <a:pt x="15" y="2"/>
                    <a:pt x="15" y="2"/>
                  </a:cubicBezTo>
                  <a:cubicBezTo>
                    <a:pt x="16" y="2"/>
                    <a:pt x="16" y="2"/>
                    <a:pt x="16" y="1"/>
                  </a:cubicBezTo>
                  <a:cubicBezTo>
                    <a:pt x="16" y="1"/>
                    <a:pt x="16" y="1"/>
                    <a:pt x="16" y="1"/>
                  </a:cubicBezTo>
                  <a:cubicBezTo>
                    <a:pt x="17" y="1"/>
                    <a:pt x="17" y="1"/>
                    <a:pt x="17" y="1"/>
                  </a:cubicBezTo>
                  <a:cubicBezTo>
                    <a:pt x="17" y="1"/>
                    <a:pt x="17" y="1"/>
                    <a:pt x="17" y="1"/>
                  </a:cubicBezTo>
                  <a:cubicBezTo>
                    <a:pt x="17" y="0"/>
                    <a:pt x="18" y="1"/>
                    <a:pt x="19" y="1"/>
                  </a:cubicBezTo>
                  <a:cubicBezTo>
                    <a:pt x="19" y="1"/>
                    <a:pt x="20" y="1"/>
                    <a:pt x="20" y="1"/>
                  </a:cubicBezTo>
                  <a:cubicBezTo>
                    <a:pt x="20" y="1"/>
                    <a:pt x="20" y="0"/>
                    <a:pt x="20" y="0"/>
                  </a:cubicBezTo>
                  <a:cubicBezTo>
                    <a:pt x="20" y="0"/>
                    <a:pt x="20" y="0"/>
                    <a:pt x="20" y="0"/>
                  </a:cubicBezTo>
                  <a:cubicBezTo>
                    <a:pt x="21" y="1"/>
                    <a:pt x="21" y="1"/>
                    <a:pt x="21" y="1"/>
                  </a:cubicBezTo>
                  <a:cubicBezTo>
                    <a:pt x="22" y="2"/>
                    <a:pt x="23" y="1"/>
                    <a:pt x="23" y="1"/>
                  </a:cubicBezTo>
                  <a:cubicBezTo>
                    <a:pt x="23" y="1"/>
                    <a:pt x="24" y="1"/>
                    <a:pt x="24" y="1"/>
                  </a:cubicBezTo>
                  <a:cubicBezTo>
                    <a:pt x="24" y="2"/>
                    <a:pt x="24" y="2"/>
                    <a:pt x="24" y="2"/>
                  </a:cubicBezTo>
                  <a:cubicBezTo>
                    <a:pt x="24" y="2"/>
                    <a:pt x="24" y="2"/>
                    <a:pt x="24" y="2"/>
                  </a:cubicBezTo>
                  <a:cubicBezTo>
                    <a:pt x="25" y="2"/>
                    <a:pt x="25" y="3"/>
                    <a:pt x="25" y="3"/>
                  </a:cubicBezTo>
                  <a:cubicBezTo>
                    <a:pt x="25" y="3"/>
                    <a:pt x="26" y="3"/>
                    <a:pt x="26" y="3"/>
                  </a:cubicBezTo>
                  <a:cubicBezTo>
                    <a:pt x="26" y="3"/>
                    <a:pt x="26" y="3"/>
                    <a:pt x="26" y="3"/>
                  </a:cubicBezTo>
                  <a:cubicBezTo>
                    <a:pt x="26" y="3"/>
                    <a:pt x="25" y="3"/>
                    <a:pt x="25" y="4"/>
                  </a:cubicBezTo>
                  <a:cubicBezTo>
                    <a:pt x="25" y="4"/>
                    <a:pt x="24" y="4"/>
                    <a:pt x="24" y="4"/>
                  </a:cubicBezTo>
                  <a:cubicBezTo>
                    <a:pt x="23" y="4"/>
                    <a:pt x="24" y="4"/>
                    <a:pt x="23" y="4"/>
                  </a:cubicBezTo>
                  <a:cubicBezTo>
                    <a:pt x="23" y="5"/>
                    <a:pt x="23" y="5"/>
                    <a:pt x="22" y="5"/>
                  </a:cubicBezTo>
                  <a:cubicBezTo>
                    <a:pt x="22" y="5"/>
                    <a:pt x="22" y="5"/>
                    <a:pt x="22" y="5"/>
                  </a:cubicBezTo>
                  <a:cubicBezTo>
                    <a:pt x="23" y="6"/>
                    <a:pt x="23" y="6"/>
                    <a:pt x="23" y="6"/>
                  </a:cubicBezTo>
                  <a:cubicBezTo>
                    <a:pt x="22" y="6"/>
                    <a:pt x="22" y="6"/>
                    <a:pt x="22" y="7"/>
                  </a:cubicBezTo>
                  <a:cubicBezTo>
                    <a:pt x="22" y="7"/>
                    <a:pt x="22" y="7"/>
                    <a:pt x="22" y="7"/>
                  </a:cubicBezTo>
                  <a:cubicBezTo>
                    <a:pt x="22" y="7"/>
                    <a:pt x="22" y="7"/>
                    <a:pt x="22" y="7"/>
                  </a:cubicBezTo>
                  <a:cubicBezTo>
                    <a:pt x="22" y="7"/>
                    <a:pt x="21" y="8"/>
                    <a:pt x="21" y="8"/>
                  </a:cubicBezTo>
                  <a:cubicBezTo>
                    <a:pt x="21" y="8"/>
                    <a:pt x="21" y="8"/>
                    <a:pt x="21" y="8"/>
                  </a:cubicBezTo>
                  <a:cubicBezTo>
                    <a:pt x="21" y="8"/>
                    <a:pt x="21" y="9"/>
                    <a:pt x="20" y="9"/>
                  </a:cubicBezTo>
                  <a:cubicBezTo>
                    <a:pt x="20" y="9"/>
                    <a:pt x="20" y="9"/>
                    <a:pt x="20" y="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0" name="Freeform 61">
              <a:extLst>
                <a:ext uri="{FF2B5EF4-FFF2-40B4-BE49-F238E27FC236}">
                  <a16:creationId xmlns:a16="http://schemas.microsoft.com/office/drawing/2014/main" id="{912D0E2C-629A-1258-5009-64AEFEC72C84}"/>
                </a:ext>
              </a:extLst>
            </p:cNvPr>
            <p:cNvSpPr>
              <a:spLocks/>
            </p:cNvSpPr>
            <p:nvPr/>
          </p:nvSpPr>
          <p:spPr bwMode="auto">
            <a:xfrm>
              <a:off x="15057185" y="8349753"/>
              <a:ext cx="32544" cy="41922"/>
            </a:xfrm>
            <a:custGeom>
              <a:avLst/>
              <a:gdLst/>
              <a:ahLst/>
              <a:cxnLst>
                <a:cxn ang="0">
                  <a:pos x="5" y="1"/>
                </a:cxn>
                <a:cxn ang="0">
                  <a:pos x="5" y="1"/>
                </a:cxn>
                <a:cxn ang="0">
                  <a:pos x="5" y="1"/>
                </a:cxn>
                <a:cxn ang="0">
                  <a:pos x="6" y="2"/>
                </a:cxn>
                <a:cxn ang="0">
                  <a:pos x="6" y="1"/>
                </a:cxn>
                <a:cxn ang="0">
                  <a:pos x="7" y="2"/>
                </a:cxn>
                <a:cxn ang="0">
                  <a:pos x="8" y="2"/>
                </a:cxn>
                <a:cxn ang="0">
                  <a:pos x="8" y="2"/>
                </a:cxn>
                <a:cxn ang="0">
                  <a:pos x="8" y="2"/>
                </a:cxn>
                <a:cxn ang="0">
                  <a:pos x="8" y="5"/>
                </a:cxn>
                <a:cxn ang="0">
                  <a:pos x="9" y="5"/>
                </a:cxn>
                <a:cxn ang="0">
                  <a:pos x="9" y="5"/>
                </a:cxn>
                <a:cxn ang="0">
                  <a:pos x="10" y="6"/>
                </a:cxn>
                <a:cxn ang="0">
                  <a:pos x="10" y="7"/>
                </a:cxn>
                <a:cxn ang="0">
                  <a:pos x="11" y="8"/>
                </a:cxn>
                <a:cxn ang="0">
                  <a:pos x="12" y="8"/>
                </a:cxn>
                <a:cxn ang="0">
                  <a:pos x="12" y="8"/>
                </a:cxn>
                <a:cxn ang="0">
                  <a:pos x="12" y="9"/>
                </a:cxn>
                <a:cxn ang="0">
                  <a:pos x="11" y="9"/>
                </a:cxn>
                <a:cxn ang="0">
                  <a:pos x="10" y="9"/>
                </a:cxn>
                <a:cxn ang="0">
                  <a:pos x="9" y="9"/>
                </a:cxn>
                <a:cxn ang="0">
                  <a:pos x="9" y="9"/>
                </a:cxn>
                <a:cxn ang="0">
                  <a:pos x="8" y="10"/>
                </a:cxn>
                <a:cxn ang="0">
                  <a:pos x="8" y="11"/>
                </a:cxn>
                <a:cxn ang="0">
                  <a:pos x="7" y="12"/>
                </a:cxn>
                <a:cxn ang="0">
                  <a:pos x="7" y="13"/>
                </a:cxn>
                <a:cxn ang="0">
                  <a:pos x="7" y="13"/>
                </a:cxn>
                <a:cxn ang="0">
                  <a:pos x="6" y="13"/>
                </a:cxn>
                <a:cxn ang="0">
                  <a:pos x="6" y="14"/>
                </a:cxn>
                <a:cxn ang="0">
                  <a:pos x="6" y="14"/>
                </a:cxn>
                <a:cxn ang="0">
                  <a:pos x="6" y="14"/>
                </a:cxn>
                <a:cxn ang="0">
                  <a:pos x="6" y="13"/>
                </a:cxn>
                <a:cxn ang="0">
                  <a:pos x="5" y="11"/>
                </a:cxn>
                <a:cxn ang="0">
                  <a:pos x="6" y="9"/>
                </a:cxn>
                <a:cxn ang="0">
                  <a:pos x="6" y="8"/>
                </a:cxn>
                <a:cxn ang="0">
                  <a:pos x="5" y="7"/>
                </a:cxn>
                <a:cxn ang="0">
                  <a:pos x="5" y="7"/>
                </a:cxn>
                <a:cxn ang="0">
                  <a:pos x="4" y="6"/>
                </a:cxn>
                <a:cxn ang="0">
                  <a:pos x="3" y="5"/>
                </a:cxn>
                <a:cxn ang="0">
                  <a:pos x="3" y="5"/>
                </a:cxn>
                <a:cxn ang="0">
                  <a:pos x="3" y="4"/>
                </a:cxn>
                <a:cxn ang="0">
                  <a:pos x="2" y="4"/>
                </a:cxn>
                <a:cxn ang="0">
                  <a:pos x="1" y="3"/>
                </a:cxn>
                <a:cxn ang="0">
                  <a:pos x="1" y="1"/>
                </a:cxn>
                <a:cxn ang="0">
                  <a:pos x="0" y="0"/>
                </a:cxn>
                <a:cxn ang="0">
                  <a:pos x="2" y="0"/>
                </a:cxn>
                <a:cxn ang="0">
                  <a:pos x="3" y="0"/>
                </a:cxn>
                <a:cxn ang="0">
                  <a:pos x="3" y="0"/>
                </a:cxn>
                <a:cxn ang="0">
                  <a:pos x="5" y="1"/>
                </a:cxn>
              </a:cxnLst>
              <a:rect l="0" t="0" r="r" b="b"/>
              <a:pathLst>
                <a:path w="12" h="14">
                  <a:moveTo>
                    <a:pt x="5" y="1"/>
                  </a:moveTo>
                  <a:cubicBezTo>
                    <a:pt x="5" y="1"/>
                    <a:pt x="5" y="1"/>
                    <a:pt x="5" y="1"/>
                  </a:cubicBezTo>
                  <a:cubicBezTo>
                    <a:pt x="5" y="1"/>
                    <a:pt x="5" y="1"/>
                    <a:pt x="5" y="1"/>
                  </a:cubicBezTo>
                  <a:cubicBezTo>
                    <a:pt x="5" y="1"/>
                    <a:pt x="5" y="2"/>
                    <a:pt x="6" y="2"/>
                  </a:cubicBezTo>
                  <a:cubicBezTo>
                    <a:pt x="6" y="1"/>
                    <a:pt x="6" y="1"/>
                    <a:pt x="6" y="1"/>
                  </a:cubicBezTo>
                  <a:cubicBezTo>
                    <a:pt x="6" y="1"/>
                    <a:pt x="7" y="1"/>
                    <a:pt x="7" y="2"/>
                  </a:cubicBezTo>
                  <a:cubicBezTo>
                    <a:pt x="7" y="2"/>
                    <a:pt x="7" y="2"/>
                    <a:pt x="8" y="2"/>
                  </a:cubicBezTo>
                  <a:cubicBezTo>
                    <a:pt x="8" y="2"/>
                    <a:pt x="8" y="2"/>
                    <a:pt x="8" y="2"/>
                  </a:cubicBezTo>
                  <a:cubicBezTo>
                    <a:pt x="8" y="2"/>
                    <a:pt x="8" y="2"/>
                    <a:pt x="8" y="2"/>
                  </a:cubicBezTo>
                  <a:cubicBezTo>
                    <a:pt x="8" y="3"/>
                    <a:pt x="8" y="4"/>
                    <a:pt x="8" y="5"/>
                  </a:cubicBezTo>
                  <a:cubicBezTo>
                    <a:pt x="8" y="5"/>
                    <a:pt x="9" y="5"/>
                    <a:pt x="9" y="5"/>
                  </a:cubicBezTo>
                  <a:cubicBezTo>
                    <a:pt x="9" y="5"/>
                    <a:pt x="9" y="5"/>
                    <a:pt x="9" y="5"/>
                  </a:cubicBezTo>
                  <a:cubicBezTo>
                    <a:pt x="9" y="6"/>
                    <a:pt x="9" y="6"/>
                    <a:pt x="10" y="6"/>
                  </a:cubicBezTo>
                  <a:cubicBezTo>
                    <a:pt x="10" y="6"/>
                    <a:pt x="10" y="6"/>
                    <a:pt x="10" y="7"/>
                  </a:cubicBezTo>
                  <a:cubicBezTo>
                    <a:pt x="10" y="7"/>
                    <a:pt x="11" y="8"/>
                    <a:pt x="11" y="8"/>
                  </a:cubicBezTo>
                  <a:cubicBezTo>
                    <a:pt x="11" y="8"/>
                    <a:pt x="11" y="8"/>
                    <a:pt x="12" y="8"/>
                  </a:cubicBezTo>
                  <a:cubicBezTo>
                    <a:pt x="12" y="8"/>
                    <a:pt x="12" y="8"/>
                    <a:pt x="12" y="8"/>
                  </a:cubicBezTo>
                  <a:cubicBezTo>
                    <a:pt x="12" y="8"/>
                    <a:pt x="12" y="9"/>
                    <a:pt x="12" y="9"/>
                  </a:cubicBezTo>
                  <a:cubicBezTo>
                    <a:pt x="11" y="9"/>
                    <a:pt x="11" y="9"/>
                    <a:pt x="11" y="9"/>
                  </a:cubicBezTo>
                  <a:cubicBezTo>
                    <a:pt x="10" y="9"/>
                    <a:pt x="10" y="9"/>
                    <a:pt x="10" y="9"/>
                  </a:cubicBezTo>
                  <a:cubicBezTo>
                    <a:pt x="10" y="9"/>
                    <a:pt x="10" y="9"/>
                    <a:pt x="9" y="9"/>
                  </a:cubicBezTo>
                  <a:cubicBezTo>
                    <a:pt x="9" y="9"/>
                    <a:pt x="9" y="9"/>
                    <a:pt x="9" y="9"/>
                  </a:cubicBezTo>
                  <a:cubicBezTo>
                    <a:pt x="8" y="9"/>
                    <a:pt x="8" y="9"/>
                    <a:pt x="8" y="10"/>
                  </a:cubicBezTo>
                  <a:cubicBezTo>
                    <a:pt x="8" y="10"/>
                    <a:pt x="8" y="11"/>
                    <a:pt x="8" y="11"/>
                  </a:cubicBezTo>
                  <a:cubicBezTo>
                    <a:pt x="8" y="11"/>
                    <a:pt x="8" y="12"/>
                    <a:pt x="7" y="12"/>
                  </a:cubicBezTo>
                  <a:cubicBezTo>
                    <a:pt x="7" y="12"/>
                    <a:pt x="7" y="12"/>
                    <a:pt x="7" y="13"/>
                  </a:cubicBezTo>
                  <a:cubicBezTo>
                    <a:pt x="7" y="13"/>
                    <a:pt x="7" y="13"/>
                    <a:pt x="7" y="13"/>
                  </a:cubicBezTo>
                  <a:cubicBezTo>
                    <a:pt x="7" y="13"/>
                    <a:pt x="7" y="13"/>
                    <a:pt x="6" y="13"/>
                  </a:cubicBezTo>
                  <a:cubicBezTo>
                    <a:pt x="6" y="13"/>
                    <a:pt x="7" y="14"/>
                    <a:pt x="6" y="14"/>
                  </a:cubicBezTo>
                  <a:cubicBezTo>
                    <a:pt x="6" y="14"/>
                    <a:pt x="6" y="14"/>
                    <a:pt x="6" y="14"/>
                  </a:cubicBezTo>
                  <a:cubicBezTo>
                    <a:pt x="6" y="14"/>
                    <a:pt x="6" y="14"/>
                    <a:pt x="6" y="14"/>
                  </a:cubicBezTo>
                  <a:cubicBezTo>
                    <a:pt x="6" y="14"/>
                    <a:pt x="6" y="13"/>
                    <a:pt x="6" y="13"/>
                  </a:cubicBezTo>
                  <a:cubicBezTo>
                    <a:pt x="5" y="12"/>
                    <a:pt x="5" y="11"/>
                    <a:pt x="5" y="11"/>
                  </a:cubicBezTo>
                  <a:cubicBezTo>
                    <a:pt x="6" y="10"/>
                    <a:pt x="6" y="10"/>
                    <a:pt x="6" y="9"/>
                  </a:cubicBezTo>
                  <a:cubicBezTo>
                    <a:pt x="6" y="9"/>
                    <a:pt x="6" y="9"/>
                    <a:pt x="6" y="8"/>
                  </a:cubicBezTo>
                  <a:cubicBezTo>
                    <a:pt x="5" y="8"/>
                    <a:pt x="5" y="8"/>
                    <a:pt x="5" y="7"/>
                  </a:cubicBezTo>
                  <a:cubicBezTo>
                    <a:pt x="5" y="7"/>
                    <a:pt x="5" y="7"/>
                    <a:pt x="5" y="7"/>
                  </a:cubicBezTo>
                  <a:cubicBezTo>
                    <a:pt x="5" y="6"/>
                    <a:pt x="4" y="6"/>
                    <a:pt x="4" y="6"/>
                  </a:cubicBezTo>
                  <a:cubicBezTo>
                    <a:pt x="4" y="6"/>
                    <a:pt x="4" y="6"/>
                    <a:pt x="3" y="5"/>
                  </a:cubicBezTo>
                  <a:cubicBezTo>
                    <a:pt x="3" y="5"/>
                    <a:pt x="3" y="5"/>
                    <a:pt x="3" y="5"/>
                  </a:cubicBezTo>
                  <a:cubicBezTo>
                    <a:pt x="3" y="4"/>
                    <a:pt x="3" y="4"/>
                    <a:pt x="3" y="4"/>
                  </a:cubicBezTo>
                  <a:cubicBezTo>
                    <a:pt x="3" y="4"/>
                    <a:pt x="2" y="4"/>
                    <a:pt x="2" y="4"/>
                  </a:cubicBezTo>
                  <a:cubicBezTo>
                    <a:pt x="2" y="4"/>
                    <a:pt x="1" y="3"/>
                    <a:pt x="1" y="3"/>
                  </a:cubicBezTo>
                  <a:cubicBezTo>
                    <a:pt x="1" y="2"/>
                    <a:pt x="1" y="2"/>
                    <a:pt x="1" y="1"/>
                  </a:cubicBezTo>
                  <a:cubicBezTo>
                    <a:pt x="0" y="1"/>
                    <a:pt x="0" y="1"/>
                    <a:pt x="0" y="0"/>
                  </a:cubicBezTo>
                  <a:cubicBezTo>
                    <a:pt x="1" y="0"/>
                    <a:pt x="1" y="0"/>
                    <a:pt x="2" y="0"/>
                  </a:cubicBezTo>
                  <a:cubicBezTo>
                    <a:pt x="2" y="0"/>
                    <a:pt x="3" y="0"/>
                    <a:pt x="3" y="0"/>
                  </a:cubicBezTo>
                  <a:cubicBezTo>
                    <a:pt x="3" y="0"/>
                    <a:pt x="3" y="0"/>
                    <a:pt x="3" y="0"/>
                  </a:cubicBezTo>
                  <a:cubicBezTo>
                    <a:pt x="4" y="1"/>
                    <a:pt x="4" y="1"/>
                    <a:pt x="5"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1" name="Freeform 62">
              <a:extLst>
                <a:ext uri="{FF2B5EF4-FFF2-40B4-BE49-F238E27FC236}">
                  <a16:creationId xmlns:a16="http://schemas.microsoft.com/office/drawing/2014/main" id="{FE5269B9-47B1-DC51-99DB-9EAF9967054F}"/>
                </a:ext>
              </a:extLst>
            </p:cNvPr>
            <p:cNvSpPr>
              <a:spLocks/>
            </p:cNvSpPr>
            <p:nvPr/>
          </p:nvSpPr>
          <p:spPr bwMode="auto">
            <a:xfrm>
              <a:off x="14985121" y="8352293"/>
              <a:ext cx="104608" cy="68601"/>
            </a:xfrm>
            <a:custGeom>
              <a:avLst/>
              <a:gdLst/>
              <a:ahLst/>
              <a:cxnLst>
                <a:cxn ang="0">
                  <a:pos x="26" y="2"/>
                </a:cxn>
                <a:cxn ang="0">
                  <a:pos x="27" y="3"/>
                </a:cxn>
                <a:cxn ang="0">
                  <a:pos x="28" y="4"/>
                </a:cxn>
                <a:cxn ang="0">
                  <a:pos x="29" y="5"/>
                </a:cxn>
                <a:cxn ang="0">
                  <a:pos x="30" y="6"/>
                </a:cxn>
                <a:cxn ang="0">
                  <a:pos x="31" y="9"/>
                </a:cxn>
                <a:cxn ang="0">
                  <a:pos x="31" y="11"/>
                </a:cxn>
                <a:cxn ang="0">
                  <a:pos x="31" y="12"/>
                </a:cxn>
                <a:cxn ang="0">
                  <a:pos x="31" y="14"/>
                </a:cxn>
                <a:cxn ang="0">
                  <a:pos x="32" y="14"/>
                </a:cxn>
                <a:cxn ang="0">
                  <a:pos x="36" y="14"/>
                </a:cxn>
                <a:cxn ang="0">
                  <a:pos x="37" y="15"/>
                </a:cxn>
                <a:cxn ang="0">
                  <a:pos x="37" y="16"/>
                </a:cxn>
                <a:cxn ang="0">
                  <a:pos x="36" y="17"/>
                </a:cxn>
                <a:cxn ang="0">
                  <a:pos x="34" y="17"/>
                </a:cxn>
                <a:cxn ang="0">
                  <a:pos x="34" y="18"/>
                </a:cxn>
                <a:cxn ang="0">
                  <a:pos x="34" y="19"/>
                </a:cxn>
                <a:cxn ang="0">
                  <a:pos x="34" y="22"/>
                </a:cxn>
                <a:cxn ang="0">
                  <a:pos x="32" y="21"/>
                </a:cxn>
                <a:cxn ang="0">
                  <a:pos x="30" y="20"/>
                </a:cxn>
                <a:cxn ang="0">
                  <a:pos x="29" y="20"/>
                </a:cxn>
                <a:cxn ang="0">
                  <a:pos x="26" y="20"/>
                </a:cxn>
                <a:cxn ang="0">
                  <a:pos x="21" y="22"/>
                </a:cxn>
                <a:cxn ang="0">
                  <a:pos x="17" y="22"/>
                </a:cxn>
                <a:cxn ang="0">
                  <a:pos x="15" y="22"/>
                </a:cxn>
                <a:cxn ang="0">
                  <a:pos x="11" y="21"/>
                </a:cxn>
                <a:cxn ang="0">
                  <a:pos x="11" y="21"/>
                </a:cxn>
                <a:cxn ang="0">
                  <a:pos x="9" y="19"/>
                </a:cxn>
                <a:cxn ang="0">
                  <a:pos x="8" y="17"/>
                </a:cxn>
                <a:cxn ang="0">
                  <a:pos x="7" y="18"/>
                </a:cxn>
                <a:cxn ang="0">
                  <a:pos x="7" y="17"/>
                </a:cxn>
                <a:cxn ang="0">
                  <a:pos x="5" y="17"/>
                </a:cxn>
                <a:cxn ang="0">
                  <a:pos x="5" y="16"/>
                </a:cxn>
                <a:cxn ang="0">
                  <a:pos x="4" y="15"/>
                </a:cxn>
                <a:cxn ang="0">
                  <a:pos x="2" y="14"/>
                </a:cxn>
                <a:cxn ang="0">
                  <a:pos x="2" y="13"/>
                </a:cxn>
                <a:cxn ang="0">
                  <a:pos x="1" y="12"/>
                </a:cxn>
                <a:cxn ang="0">
                  <a:pos x="0" y="10"/>
                </a:cxn>
                <a:cxn ang="0">
                  <a:pos x="2" y="10"/>
                </a:cxn>
                <a:cxn ang="0">
                  <a:pos x="3" y="10"/>
                </a:cxn>
                <a:cxn ang="0">
                  <a:pos x="3" y="9"/>
                </a:cxn>
                <a:cxn ang="0">
                  <a:pos x="4" y="8"/>
                </a:cxn>
                <a:cxn ang="0">
                  <a:pos x="5" y="7"/>
                </a:cxn>
                <a:cxn ang="0">
                  <a:pos x="5" y="6"/>
                </a:cxn>
                <a:cxn ang="0">
                  <a:pos x="5" y="4"/>
                </a:cxn>
                <a:cxn ang="0">
                  <a:pos x="6" y="3"/>
                </a:cxn>
                <a:cxn ang="0">
                  <a:pos x="7" y="2"/>
                </a:cxn>
                <a:cxn ang="0">
                  <a:pos x="9" y="2"/>
                </a:cxn>
                <a:cxn ang="0">
                  <a:pos x="11" y="1"/>
                </a:cxn>
                <a:cxn ang="0">
                  <a:pos x="13" y="1"/>
                </a:cxn>
                <a:cxn ang="0">
                  <a:pos x="14" y="2"/>
                </a:cxn>
                <a:cxn ang="0">
                  <a:pos x="17" y="2"/>
                </a:cxn>
                <a:cxn ang="0">
                  <a:pos x="18" y="3"/>
                </a:cxn>
                <a:cxn ang="0">
                  <a:pos x="20" y="2"/>
                </a:cxn>
                <a:cxn ang="0">
                  <a:pos x="22" y="1"/>
                </a:cxn>
                <a:cxn ang="0">
                  <a:pos x="24" y="0"/>
                </a:cxn>
              </a:cxnLst>
              <a:rect l="0" t="0" r="r" b="b"/>
              <a:pathLst>
                <a:path w="38" h="23">
                  <a:moveTo>
                    <a:pt x="24" y="0"/>
                  </a:moveTo>
                  <a:cubicBezTo>
                    <a:pt x="25" y="0"/>
                    <a:pt x="26" y="1"/>
                    <a:pt x="26" y="2"/>
                  </a:cubicBezTo>
                  <a:cubicBezTo>
                    <a:pt x="26" y="2"/>
                    <a:pt x="26" y="2"/>
                    <a:pt x="27" y="3"/>
                  </a:cubicBezTo>
                  <a:cubicBezTo>
                    <a:pt x="27" y="3"/>
                    <a:pt x="27" y="3"/>
                    <a:pt x="27" y="3"/>
                  </a:cubicBezTo>
                  <a:cubicBezTo>
                    <a:pt x="27" y="3"/>
                    <a:pt x="27" y="4"/>
                    <a:pt x="28" y="4"/>
                  </a:cubicBezTo>
                  <a:cubicBezTo>
                    <a:pt x="28" y="4"/>
                    <a:pt x="28" y="4"/>
                    <a:pt x="28" y="4"/>
                  </a:cubicBezTo>
                  <a:cubicBezTo>
                    <a:pt x="28" y="4"/>
                    <a:pt x="28" y="4"/>
                    <a:pt x="28" y="4"/>
                  </a:cubicBezTo>
                  <a:cubicBezTo>
                    <a:pt x="28" y="5"/>
                    <a:pt x="29" y="5"/>
                    <a:pt x="29" y="5"/>
                  </a:cubicBezTo>
                  <a:cubicBezTo>
                    <a:pt x="29" y="5"/>
                    <a:pt x="29" y="5"/>
                    <a:pt x="29" y="6"/>
                  </a:cubicBezTo>
                  <a:cubicBezTo>
                    <a:pt x="29" y="6"/>
                    <a:pt x="30" y="6"/>
                    <a:pt x="30" y="6"/>
                  </a:cubicBezTo>
                  <a:cubicBezTo>
                    <a:pt x="30" y="6"/>
                    <a:pt x="31" y="7"/>
                    <a:pt x="31" y="8"/>
                  </a:cubicBezTo>
                  <a:cubicBezTo>
                    <a:pt x="31" y="9"/>
                    <a:pt x="31" y="9"/>
                    <a:pt x="31" y="9"/>
                  </a:cubicBezTo>
                  <a:cubicBezTo>
                    <a:pt x="30" y="10"/>
                    <a:pt x="31" y="10"/>
                    <a:pt x="31" y="10"/>
                  </a:cubicBezTo>
                  <a:cubicBezTo>
                    <a:pt x="31" y="11"/>
                    <a:pt x="31" y="11"/>
                    <a:pt x="31" y="11"/>
                  </a:cubicBezTo>
                  <a:cubicBezTo>
                    <a:pt x="31" y="12"/>
                    <a:pt x="31" y="12"/>
                    <a:pt x="31" y="12"/>
                  </a:cubicBezTo>
                  <a:cubicBezTo>
                    <a:pt x="31" y="12"/>
                    <a:pt x="31" y="12"/>
                    <a:pt x="31" y="12"/>
                  </a:cubicBezTo>
                  <a:cubicBezTo>
                    <a:pt x="31" y="13"/>
                    <a:pt x="31" y="13"/>
                    <a:pt x="31" y="13"/>
                  </a:cubicBezTo>
                  <a:cubicBezTo>
                    <a:pt x="31" y="13"/>
                    <a:pt x="31" y="14"/>
                    <a:pt x="31" y="14"/>
                  </a:cubicBezTo>
                  <a:cubicBezTo>
                    <a:pt x="31" y="14"/>
                    <a:pt x="31" y="14"/>
                    <a:pt x="31" y="14"/>
                  </a:cubicBezTo>
                  <a:cubicBezTo>
                    <a:pt x="32" y="14"/>
                    <a:pt x="32" y="14"/>
                    <a:pt x="32" y="14"/>
                  </a:cubicBezTo>
                  <a:cubicBezTo>
                    <a:pt x="32" y="15"/>
                    <a:pt x="33" y="15"/>
                    <a:pt x="34" y="15"/>
                  </a:cubicBezTo>
                  <a:cubicBezTo>
                    <a:pt x="34" y="15"/>
                    <a:pt x="36" y="14"/>
                    <a:pt x="36" y="14"/>
                  </a:cubicBezTo>
                  <a:cubicBezTo>
                    <a:pt x="37" y="14"/>
                    <a:pt x="37" y="14"/>
                    <a:pt x="37" y="14"/>
                  </a:cubicBezTo>
                  <a:cubicBezTo>
                    <a:pt x="37" y="15"/>
                    <a:pt x="37" y="15"/>
                    <a:pt x="37" y="15"/>
                  </a:cubicBezTo>
                  <a:cubicBezTo>
                    <a:pt x="37" y="15"/>
                    <a:pt x="37" y="15"/>
                    <a:pt x="38" y="15"/>
                  </a:cubicBezTo>
                  <a:cubicBezTo>
                    <a:pt x="37" y="16"/>
                    <a:pt x="37" y="16"/>
                    <a:pt x="37" y="16"/>
                  </a:cubicBezTo>
                  <a:cubicBezTo>
                    <a:pt x="37" y="16"/>
                    <a:pt x="37" y="16"/>
                    <a:pt x="37" y="17"/>
                  </a:cubicBezTo>
                  <a:cubicBezTo>
                    <a:pt x="37" y="17"/>
                    <a:pt x="36" y="17"/>
                    <a:pt x="36" y="17"/>
                  </a:cubicBezTo>
                  <a:cubicBezTo>
                    <a:pt x="35" y="16"/>
                    <a:pt x="36" y="16"/>
                    <a:pt x="35" y="16"/>
                  </a:cubicBezTo>
                  <a:cubicBezTo>
                    <a:pt x="35" y="16"/>
                    <a:pt x="34" y="16"/>
                    <a:pt x="34" y="17"/>
                  </a:cubicBezTo>
                  <a:cubicBezTo>
                    <a:pt x="35" y="17"/>
                    <a:pt x="35" y="17"/>
                    <a:pt x="35" y="17"/>
                  </a:cubicBezTo>
                  <a:cubicBezTo>
                    <a:pt x="34" y="17"/>
                    <a:pt x="34" y="17"/>
                    <a:pt x="34" y="18"/>
                  </a:cubicBezTo>
                  <a:cubicBezTo>
                    <a:pt x="34" y="18"/>
                    <a:pt x="34" y="18"/>
                    <a:pt x="34" y="18"/>
                  </a:cubicBezTo>
                  <a:cubicBezTo>
                    <a:pt x="34" y="19"/>
                    <a:pt x="34" y="19"/>
                    <a:pt x="34" y="19"/>
                  </a:cubicBezTo>
                  <a:cubicBezTo>
                    <a:pt x="34" y="20"/>
                    <a:pt x="34" y="21"/>
                    <a:pt x="34" y="21"/>
                  </a:cubicBezTo>
                  <a:cubicBezTo>
                    <a:pt x="34" y="21"/>
                    <a:pt x="34" y="21"/>
                    <a:pt x="34" y="22"/>
                  </a:cubicBezTo>
                  <a:cubicBezTo>
                    <a:pt x="34" y="22"/>
                    <a:pt x="34" y="22"/>
                    <a:pt x="34" y="22"/>
                  </a:cubicBezTo>
                  <a:cubicBezTo>
                    <a:pt x="33" y="22"/>
                    <a:pt x="32" y="22"/>
                    <a:pt x="32" y="21"/>
                  </a:cubicBezTo>
                  <a:cubicBezTo>
                    <a:pt x="31" y="21"/>
                    <a:pt x="32" y="21"/>
                    <a:pt x="31" y="21"/>
                  </a:cubicBezTo>
                  <a:cubicBezTo>
                    <a:pt x="30" y="21"/>
                    <a:pt x="30" y="20"/>
                    <a:pt x="30" y="20"/>
                  </a:cubicBezTo>
                  <a:cubicBezTo>
                    <a:pt x="30" y="20"/>
                    <a:pt x="30" y="20"/>
                    <a:pt x="29" y="20"/>
                  </a:cubicBezTo>
                  <a:cubicBezTo>
                    <a:pt x="29" y="20"/>
                    <a:pt x="29" y="20"/>
                    <a:pt x="29" y="20"/>
                  </a:cubicBezTo>
                  <a:cubicBezTo>
                    <a:pt x="29" y="20"/>
                    <a:pt x="27" y="20"/>
                    <a:pt x="27" y="20"/>
                  </a:cubicBezTo>
                  <a:cubicBezTo>
                    <a:pt x="27" y="20"/>
                    <a:pt x="26" y="20"/>
                    <a:pt x="26" y="20"/>
                  </a:cubicBezTo>
                  <a:cubicBezTo>
                    <a:pt x="25" y="20"/>
                    <a:pt x="24" y="20"/>
                    <a:pt x="24" y="21"/>
                  </a:cubicBezTo>
                  <a:cubicBezTo>
                    <a:pt x="23" y="21"/>
                    <a:pt x="22" y="22"/>
                    <a:pt x="21" y="22"/>
                  </a:cubicBezTo>
                  <a:cubicBezTo>
                    <a:pt x="21" y="23"/>
                    <a:pt x="20" y="22"/>
                    <a:pt x="19" y="22"/>
                  </a:cubicBezTo>
                  <a:cubicBezTo>
                    <a:pt x="18" y="22"/>
                    <a:pt x="17" y="22"/>
                    <a:pt x="17" y="22"/>
                  </a:cubicBezTo>
                  <a:cubicBezTo>
                    <a:pt x="17" y="22"/>
                    <a:pt x="17" y="22"/>
                    <a:pt x="16" y="22"/>
                  </a:cubicBezTo>
                  <a:cubicBezTo>
                    <a:pt x="16" y="22"/>
                    <a:pt x="16" y="22"/>
                    <a:pt x="15" y="22"/>
                  </a:cubicBezTo>
                  <a:cubicBezTo>
                    <a:pt x="15" y="22"/>
                    <a:pt x="14" y="21"/>
                    <a:pt x="13" y="21"/>
                  </a:cubicBezTo>
                  <a:cubicBezTo>
                    <a:pt x="12" y="21"/>
                    <a:pt x="11" y="21"/>
                    <a:pt x="11" y="21"/>
                  </a:cubicBezTo>
                  <a:cubicBezTo>
                    <a:pt x="11" y="21"/>
                    <a:pt x="11" y="21"/>
                    <a:pt x="11" y="21"/>
                  </a:cubicBezTo>
                  <a:cubicBezTo>
                    <a:pt x="11" y="21"/>
                    <a:pt x="11" y="21"/>
                    <a:pt x="11" y="21"/>
                  </a:cubicBezTo>
                  <a:cubicBezTo>
                    <a:pt x="11" y="20"/>
                    <a:pt x="11" y="20"/>
                    <a:pt x="11" y="20"/>
                  </a:cubicBezTo>
                  <a:cubicBezTo>
                    <a:pt x="11" y="20"/>
                    <a:pt x="9" y="19"/>
                    <a:pt x="9" y="19"/>
                  </a:cubicBezTo>
                  <a:cubicBezTo>
                    <a:pt x="10" y="19"/>
                    <a:pt x="10" y="19"/>
                    <a:pt x="10" y="18"/>
                  </a:cubicBezTo>
                  <a:cubicBezTo>
                    <a:pt x="10" y="17"/>
                    <a:pt x="9" y="17"/>
                    <a:pt x="8" y="17"/>
                  </a:cubicBezTo>
                  <a:cubicBezTo>
                    <a:pt x="8" y="17"/>
                    <a:pt x="8" y="17"/>
                    <a:pt x="8" y="17"/>
                  </a:cubicBezTo>
                  <a:cubicBezTo>
                    <a:pt x="8" y="17"/>
                    <a:pt x="7" y="18"/>
                    <a:pt x="7" y="18"/>
                  </a:cubicBezTo>
                  <a:cubicBezTo>
                    <a:pt x="7" y="18"/>
                    <a:pt x="7" y="18"/>
                    <a:pt x="7" y="18"/>
                  </a:cubicBezTo>
                  <a:cubicBezTo>
                    <a:pt x="7" y="18"/>
                    <a:pt x="7" y="17"/>
                    <a:pt x="7" y="17"/>
                  </a:cubicBezTo>
                  <a:cubicBezTo>
                    <a:pt x="6" y="17"/>
                    <a:pt x="6" y="17"/>
                    <a:pt x="6" y="17"/>
                  </a:cubicBezTo>
                  <a:cubicBezTo>
                    <a:pt x="5" y="17"/>
                    <a:pt x="5" y="17"/>
                    <a:pt x="5" y="17"/>
                  </a:cubicBezTo>
                  <a:cubicBezTo>
                    <a:pt x="5" y="17"/>
                    <a:pt x="5" y="17"/>
                    <a:pt x="5" y="17"/>
                  </a:cubicBezTo>
                  <a:cubicBezTo>
                    <a:pt x="5" y="16"/>
                    <a:pt x="5" y="16"/>
                    <a:pt x="5" y="16"/>
                  </a:cubicBezTo>
                  <a:cubicBezTo>
                    <a:pt x="5" y="16"/>
                    <a:pt x="5" y="16"/>
                    <a:pt x="4" y="16"/>
                  </a:cubicBezTo>
                  <a:cubicBezTo>
                    <a:pt x="4" y="15"/>
                    <a:pt x="5" y="15"/>
                    <a:pt x="4" y="15"/>
                  </a:cubicBezTo>
                  <a:cubicBezTo>
                    <a:pt x="4" y="14"/>
                    <a:pt x="4" y="14"/>
                    <a:pt x="3" y="14"/>
                  </a:cubicBezTo>
                  <a:cubicBezTo>
                    <a:pt x="3" y="14"/>
                    <a:pt x="3" y="14"/>
                    <a:pt x="2" y="14"/>
                  </a:cubicBezTo>
                  <a:cubicBezTo>
                    <a:pt x="2" y="13"/>
                    <a:pt x="2" y="13"/>
                    <a:pt x="2" y="13"/>
                  </a:cubicBezTo>
                  <a:cubicBezTo>
                    <a:pt x="2" y="13"/>
                    <a:pt x="2" y="13"/>
                    <a:pt x="2" y="13"/>
                  </a:cubicBezTo>
                  <a:cubicBezTo>
                    <a:pt x="2" y="13"/>
                    <a:pt x="2" y="12"/>
                    <a:pt x="2" y="12"/>
                  </a:cubicBezTo>
                  <a:cubicBezTo>
                    <a:pt x="2" y="12"/>
                    <a:pt x="1" y="12"/>
                    <a:pt x="1" y="12"/>
                  </a:cubicBezTo>
                  <a:cubicBezTo>
                    <a:pt x="1" y="11"/>
                    <a:pt x="1" y="11"/>
                    <a:pt x="1" y="11"/>
                  </a:cubicBezTo>
                  <a:cubicBezTo>
                    <a:pt x="1" y="11"/>
                    <a:pt x="0" y="11"/>
                    <a:pt x="0" y="10"/>
                  </a:cubicBezTo>
                  <a:cubicBezTo>
                    <a:pt x="0" y="10"/>
                    <a:pt x="1" y="11"/>
                    <a:pt x="1" y="10"/>
                  </a:cubicBezTo>
                  <a:cubicBezTo>
                    <a:pt x="1" y="10"/>
                    <a:pt x="2" y="10"/>
                    <a:pt x="2" y="10"/>
                  </a:cubicBezTo>
                  <a:cubicBezTo>
                    <a:pt x="2" y="10"/>
                    <a:pt x="2" y="10"/>
                    <a:pt x="2" y="10"/>
                  </a:cubicBezTo>
                  <a:cubicBezTo>
                    <a:pt x="3" y="10"/>
                    <a:pt x="3" y="10"/>
                    <a:pt x="3" y="10"/>
                  </a:cubicBezTo>
                  <a:cubicBezTo>
                    <a:pt x="3" y="10"/>
                    <a:pt x="3" y="9"/>
                    <a:pt x="3" y="9"/>
                  </a:cubicBezTo>
                  <a:cubicBezTo>
                    <a:pt x="3" y="9"/>
                    <a:pt x="3" y="9"/>
                    <a:pt x="3" y="9"/>
                  </a:cubicBezTo>
                  <a:cubicBezTo>
                    <a:pt x="4" y="9"/>
                    <a:pt x="3" y="8"/>
                    <a:pt x="4" y="8"/>
                  </a:cubicBezTo>
                  <a:cubicBezTo>
                    <a:pt x="4" y="8"/>
                    <a:pt x="4" y="8"/>
                    <a:pt x="4" y="8"/>
                  </a:cubicBezTo>
                  <a:cubicBezTo>
                    <a:pt x="4" y="8"/>
                    <a:pt x="4" y="7"/>
                    <a:pt x="4" y="7"/>
                  </a:cubicBezTo>
                  <a:cubicBezTo>
                    <a:pt x="4" y="7"/>
                    <a:pt x="5" y="7"/>
                    <a:pt x="5" y="7"/>
                  </a:cubicBezTo>
                  <a:cubicBezTo>
                    <a:pt x="5" y="7"/>
                    <a:pt x="5" y="6"/>
                    <a:pt x="5" y="6"/>
                  </a:cubicBezTo>
                  <a:cubicBezTo>
                    <a:pt x="5" y="6"/>
                    <a:pt x="5" y="6"/>
                    <a:pt x="5" y="6"/>
                  </a:cubicBezTo>
                  <a:cubicBezTo>
                    <a:pt x="5" y="6"/>
                    <a:pt x="5" y="6"/>
                    <a:pt x="5" y="5"/>
                  </a:cubicBezTo>
                  <a:cubicBezTo>
                    <a:pt x="6" y="5"/>
                    <a:pt x="5" y="5"/>
                    <a:pt x="5" y="4"/>
                  </a:cubicBezTo>
                  <a:cubicBezTo>
                    <a:pt x="6" y="4"/>
                    <a:pt x="6" y="4"/>
                    <a:pt x="6" y="4"/>
                  </a:cubicBezTo>
                  <a:cubicBezTo>
                    <a:pt x="6" y="4"/>
                    <a:pt x="6" y="3"/>
                    <a:pt x="6" y="3"/>
                  </a:cubicBezTo>
                  <a:cubicBezTo>
                    <a:pt x="7" y="3"/>
                    <a:pt x="7" y="3"/>
                    <a:pt x="7" y="3"/>
                  </a:cubicBezTo>
                  <a:cubicBezTo>
                    <a:pt x="7" y="3"/>
                    <a:pt x="7" y="3"/>
                    <a:pt x="7" y="2"/>
                  </a:cubicBezTo>
                  <a:cubicBezTo>
                    <a:pt x="8" y="2"/>
                    <a:pt x="8" y="2"/>
                    <a:pt x="9" y="2"/>
                  </a:cubicBezTo>
                  <a:cubicBezTo>
                    <a:pt x="9" y="2"/>
                    <a:pt x="9" y="2"/>
                    <a:pt x="9" y="2"/>
                  </a:cubicBezTo>
                  <a:cubicBezTo>
                    <a:pt x="9" y="1"/>
                    <a:pt x="10" y="1"/>
                    <a:pt x="10" y="1"/>
                  </a:cubicBezTo>
                  <a:cubicBezTo>
                    <a:pt x="11" y="1"/>
                    <a:pt x="11" y="1"/>
                    <a:pt x="11" y="1"/>
                  </a:cubicBezTo>
                  <a:cubicBezTo>
                    <a:pt x="12" y="1"/>
                    <a:pt x="12" y="1"/>
                    <a:pt x="12" y="1"/>
                  </a:cubicBezTo>
                  <a:cubicBezTo>
                    <a:pt x="12" y="1"/>
                    <a:pt x="13" y="1"/>
                    <a:pt x="13" y="1"/>
                  </a:cubicBezTo>
                  <a:cubicBezTo>
                    <a:pt x="13" y="2"/>
                    <a:pt x="14" y="1"/>
                    <a:pt x="14" y="1"/>
                  </a:cubicBezTo>
                  <a:cubicBezTo>
                    <a:pt x="14" y="1"/>
                    <a:pt x="14" y="2"/>
                    <a:pt x="14" y="2"/>
                  </a:cubicBezTo>
                  <a:cubicBezTo>
                    <a:pt x="15" y="2"/>
                    <a:pt x="15" y="1"/>
                    <a:pt x="16" y="1"/>
                  </a:cubicBezTo>
                  <a:cubicBezTo>
                    <a:pt x="16" y="2"/>
                    <a:pt x="16" y="2"/>
                    <a:pt x="17" y="2"/>
                  </a:cubicBezTo>
                  <a:cubicBezTo>
                    <a:pt x="17" y="2"/>
                    <a:pt x="17" y="2"/>
                    <a:pt x="17" y="2"/>
                  </a:cubicBezTo>
                  <a:cubicBezTo>
                    <a:pt x="17" y="3"/>
                    <a:pt x="17" y="3"/>
                    <a:pt x="18" y="3"/>
                  </a:cubicBezTo>
                  <a:cubicBezTo>
                    <a:pt x="18" y="2"/>
                    <a:pt x="18" y="2"/>
                    <a:pt x="19" y="2"/>
                  </a:cubicBezTo>
                  <a:cubicBezTo>
                    <a:pt x="19" y="2"/>
                    <a:pt x="19" y="2"/>
                    <a:pt x="20" y="2"/>
                  </a:cubicBezTo>
                  <a:cubicBezTo>
                    <a:pt x="20" y="1"/>
                    <a:pt x="21" y="2"/>
                    <a:pt x="21" y="1"/>
                  </a:cubicBezTo>
                  <a:cubicBezTo>
                    <a:pt x="21" y="1"/>
                    <a:pt x="22" y="1"/>
                    <a:pt x="22" y="1"/>
                  </a:cubicBezTo>
                  <a:cubicBezTo>
                    <a:pt x="23" y="1"/>
                    <a:pt x="23" y="1"/>
                    <a:pt x="23" y="1"/>
                  </a:cubicBezTo>
                  <a:cubicBezTo>
                    <a:pt x="23" y="1"/>
                    <a:pt x="23" y="0"/>
                    <a:pt x="24" y="0"/>
                  </a:cubicBezTo>
                  <a:cubicBezTo>
                    <a:pt x="24" y="0"/>
                    <a:pt x="24" y="0"/>
                    <a:pt x="2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2" name="Freeform 63">
              <a:extLst>
                <a:ext uri="{FF2B5EF4-FFF2-40B4-BE49-F238E27FC236}">
                  <a16:creationId xmlns:a16="http://schemas.microsoft.com/office/drawing/2014/main" id="{D421BF0D-4DE3-473E-3056-19BAA5FD4200}"/>
                </a:ext>
              </a:extLst>
            </p:cNvPr>
            <p:cNvSpPr>
              <a:spLocks/>
            </p:cNvSpPr>
            <p:nvPr/>
          </p:nvSpPr>
          <p:spPr bwMode="auto">
            <a:xfrm>
              <a:off x="14900274" y="8358645"/>
              <a:ext cx="2326" cy="2541"/>
            </a:xfrm>
            <a:custGeom>
              <a:avLst/>
              <a:gdLst/>
              <a:ahLst/>
              <a:cxnLst>
                <a:cxn ang="0">
                  <a:pos x="0" y="0"/>
                </a:cxn>
                <a:cxn ang="0">
                  <a:pos x="1" y="1"/>
                </a:cxn>
                <a:cxn ang="0">
                  <a:pos x="1" y="1"/>
                </a:cxn>
                <a:cxn ang="0">
                  <a:pos x="1" y="1"/>
                </a:cxn>
                <a:cxn ang="0">
                  <a:pos x="0" y="1"/>
                </a:cxn>
                <a:cxn ang="0">
                  <a:pos x="0" y="0"/>
                </a:cxn>
              </a:cxnLst>
              <a:rect l="0" t="0" r="r" b="b"/>
              <a:pathLst>
                <a:path w="1" h="1">
                  <a:moveTo>
                    <a:pt x="0" y="0"/>
                  </a:moveTo>
                  <a:cubicBezTo>
                    <a:pt x="0" y="1"/>
                    <a:pt x="0" y="1"/>
                    <a:pt x="1" y="1"/>
                  </a:cubicBezTo>
                  <a:cubicBezTo>
                    <a:pt x="1" y="1"/>
                    <a:pt x="1" y="1"/>
                    <a:pt x="1" y="1"/>
                  </a:cubicBezTo>
                  <a:cubicBezTo>
                    <a:pt x="1" y="1"/>
                    <a:pt x="1" y="1"/>
                    <a:pt x="1" y="1"/>
                  </a:cubicBezTo>
                  <a:cubicBezTo>
                    <a:pt x="1"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3" name="Freeform 64">
              <a:extLst>
                <a:ext uri="{FF2B5EF4-FFF2-40B4-BE49-F238E27FC236}">
                  <a16:creationId xmlns:a16="http://schemas.microsoft.com/office/drawing/2014/main" id="{A90C9659-7113-BE69-0448-E54DEA354AEF}"/>
                </a:ext>
              </a:extLst>
            </p:cNvPr>
            <p:cNvSpPr>
              <a:spLocks/>
            </p:cNvSpPr>
            <p:nvPr/>
          </p:nvSpPr>
          <p:spPr bwMode="auto">
            <a:xfrm>
              <a:off x="14825886" y="8361186"/>
              <a:ext cx="46492" cy="24138"/>
            </a:xfrm>
            <a:custGeom>
              <a:avLst/>
              <a:gdLst/>
              <a:ahLst/>
              <a:cxnLst>
                <a:cxn ang="0">
                  <a:pos x="10" y="0"/>
                </a:cxn>
                <a:cxn ang="0">
                  <a:pos x="11" y="0"/>
                </a:cxn>
                <a:cxn ang="0">
                  <a:pos x="13" y="0"/>
                </a:cxn>
                <a:cxn ang="0">
                  <a:pos x="14" y="1"/>
                </a:cxn>
                <a:cxn ang="0">
                  <a:pos x="13" y="1"/>
                </a:cxn>
                <a:cxn ang="0">
                  <a:pos x="13" y="3"/>
                </a:cxn>
                <a:cxn ang="0">
                  <a:pos x="14" y="3"/>
                </a:cxn>
                <a:cxn ang="0">
                  <a:pos x="15" y="3"/>
                </a:cxn>
                <a:cxn ang="0">
                  <a:pos x="15" y="3"/>
                </a:cxn>
                <a:cxn ang="0">
                  <a:pos x="17" y="4"/>
                </a:cxn>
                <a:cxn ang="0">
                  <a:pos x="17" y="3"/>
                </a:cxn>
                <a:cxn ang="0">
                  <a:pos x="17" y="4"/>
                </a:cxn>
                <a:cxn ang="0">
                  <a:pos x="17" y="4"/>
                </a:cxn>
                <a:cxn ang="0">
                  <a:pos x="17" y="4"/>
                </a:cxn>
                <a:cxn ang="0">
                  <a:pos x="16" y="4"/>
                </a:cxn>
                <a:cxn ang="0">
                  <a:pos x="16" y="5"/>
                </a:cxn>
                <a:cxn ang="0">
                  <a:pos x="16" y="5"/>
                </a:cxn>
                <a:cxn ang="0">
                  <a:pos x="16" y="5"/>
                </a:cxn>
                <a:cxn ang="0">
                  <a:pos x="14" y="6"/>
                </a:cxn>
                <a:cxn ang="0">
                  <a:pos x="13" y="5"/>
                </a:cxn>
                <a:cxn ang="0">
                  <a:pos x="13" y="5"/>
                </a:cxn>
                <a:cxn ang="0">
                  <a:pos x="13" y="5"/>
                </a:cxn>
                <a:cxn ang="0">
                  <a:pos x="12" y="7"/>
                </a:cxn>
                <a:cxn ang="0">
                  <a:pos x="11" y="8"/>
                </a:cxn>
                <a:cxn ang="0">
                  <a:pos x="10" y="6"/>
                </a:cxn>
                <a:cxn ang="0">
                  <a:pos x="9" y="5"/>
                </a:cxn>
                <a:cxn ang="0">
                  <a:pos x="8" y="7"/>
                </a:cxn>
                <a:cxn ang="0">
                  <a:pos x="8" y="7"/>
                </a:cxn>
                <a:cxn ang="0">
                  <a:pos x="7" y="8"/>
                </a:cxn>
                <a:cxn ang="0">
                  <a:pos x="4" y="8"/>
                </a:cxn>
                <a:cxn ang="0">
                  <a:pos x="3" y="7"/>
                </a:cxn>
                <a:cxn ang="0">
                  <a:pos x="3" y="6"/>
                </a:cxn>
                <a:cxn ang="0">
                  <a:pos x="1" y="5"/>
                </a:cxn>
                <a:cxn ang="0">
                  <a:pos x="0" y="6"/>
                </a:cxn>
                <a:cxn ang="0">
                  <a:pos x="0" y="5"/>
                </a:cxn>
                <a:cxn ang="0">
                  <a:pos x="1" y="5"/>
                </a:cxn>
                <a:cxn ang="0">
                  <a:pos x="1" y="5"/>
                </a:cxn>
                <a:cxn ang="0">
                  <a:pos x="2" y="4"/>
                </a:cxn>
                <a:cxn ang="0">
                  <a:pos x="2" y="3"/>
                </a:cxn>
                <a:cxn ang="0">
                  <a:pos x="3" y="3"/>
                </a:cxn>
                <a:cxn ang="0">
                  <a:pos x="3" y="2"/>
                </a:cxn>
                <a:cxn ang="0">
                  <a:pos x="3" y="2"/>
                </a:cxn>
                <a:cxn ang="0">
                  <a:pos x="4" y="1"/>
                </a:cxn>
                <a:cxn ang="0">
                  <a:pos x="6" y="1"/>
                </a:cxn>
                <a:cxn ang="0">
                  <a:pos x="6" y="0"/>
                </a:cxn>
                <a:cxn ang="0">
                  <a:pos x="7" y="0"/>
                </a:cxn>
                <a:cxn ang="0">
                  <a:pos x="8" y="0"/>
                </a:cxn>
                <a:cxn ang="0">
                  <a:pos x="9" y="0"/>
                </a:cxn>
                <a:cxn ang="0">
                  <a:pos x="10" y="0"/>
                </a:cxn>
                <a:cxn ang="0">
                  <a:pos x="10" y="0"/>
                </a:cxn>
              </a:cxnLst>
              <a:rect l="0" t="0" r="r" b="b"/>
              <a:pathLst>
                <a:path w="17" h="8">
                  <a:moveTo>
                    <a:pt x="10" y="0"/>
                  </a:moveTo>
                  <a:cubicBezTo>
                    <a:pt x="11" y="0"/>
                    <a:pt x="11" y="0"/>
                    <a:pt x="11" y="0"/>
                  </a:cubicBezTo>
                  <a:cubicBezTo>
                    <a:pt x="12" y="0"/>
                    <a:pt x="12" y="0"/>
                    <a:pt x="13" y="0"/>
                  </a:cubicBezTo>
                  <a:cubicBezTo>
                    <a:pt x="13" y="0"/>
                    <a:pt x="13" y="0"/>
                    <a:pt x="14" y="1"/>
                  </a:cubicBezTo>
                  <a:cubicBezTo>
                    <a:pt x="14" y="1"/>
                    <a:pt x="14" y="1"/>
                    <a:pt x="13" y="1"/>
                  </a:cubicBezTo>
                  <a:cubicBezTo>
                    <a:pt x="13" y="2"/>
                    <a:pt x="13" y="2"/>
                    <a:pt x="13" y="3"/>
                  </a:cubicBezTo>
                  <a:cubicBezTo>
                    <a:pt x="14" y="3"/>
                    <a:pt x="14" y="3"/>
                    <a:pt x="14" y="3"/>
                  </a:cubicBezTo>
                  <a:cubicBezTo>
                    <a:pt x="14" y="3"/>
                    <a:pt x="15" y="3"/>
                    <a:pt x="15" y="3"/>
                  </a:cubicBezTo>
                  <a:cubicBezTo>
                    <a:pt x="15" y="3"/>
                    <a:pt x="15" y="3"/>
                    <a:pt x="15" y="3"/>
                  </a:cubicBezTo>
                  <a:cubicBezTo>
                    <a:pt x="16" y="4"/>
                    <a:pt x="16" y="4"/>
                    <a:pt x="17" y="4"/>
                  </a:cubicBezTo>
                  <a:cubicBezTo>
                    <a:pt x="17" y="4"/>
                    <a:pt x="17" y="4"/>
                    <a:pt x="17" y="3"/>
                  </a:cubicBezTo>
                  <a:cubicBezTo>
                    <a:pt x="17" y="4"/>
                    <a:pt x="17" y="4"/>
                    <a:pt x="17" y="4"/>
                  </a:cubicBezTo>
                  <a:cubicBezTo>
                    <a:pt x="17" y="4"/>
                    <a:pt x="17" y="4"/>
                    <a:pt x="17" y="4"/>
                  </a:cubicBezTo>
                  <a:cubicBezTo>
                    <a:pt x="17" y="4"/>
                    <a:pt x="17" y="4"/>
                    <a:pt x="17" y="4"/>
                  </a:cubicBezTo>
                  <a:cubicBezTo>
                    <a:pt x="17" y="4"/>
                    <a:pt x="16" y="4"/>
                    <a:pt x="16" y="4"/>
                  </a:cubicBezTo>
                  <a:cubicBezTo>
                    <a:pt x="16" y="5"/>
                    <a:pt x="16" y="5"/>
                    <a:pt x="16" y="5"/>
                  </a:cubicBezTo>
                  <a:cubicBezTo>
                    <a:pt x="16" y="5"/>
                    <a:pt x="16" y="5"/>
                    <a:pt x="16" y="5"/>
                  </a:cubicBezTo>
                  <a:cubicBezTo>
                    <a:pt x="16" y="5"/>
                    <a:pt x="16" y="5"/>
                    <a:pt x="16" y="5"/>
                  </a:cubicBezTo>
                  <a:cubicBezTo>
                    <a:pt x="16" y="6"/>
                    <a:pt x="14" y="6"/>
                    <a:pt x="14" y="6"/>
                  </a:cubicBezTo>
                  <a:cubicBezTo>
                    <a:pt x="14" y="5"/>
                    <a:pt x="14" y="5"/>
                    <a:pt x="13" y="5"/>
                  </a:cubicBezTo>
                  <a:cubicBezTo>
                    <a:pt x="13" y="5"/>
                    <a:pt x="13" y="5"/>
                    <a:pt x="13" y="5"/>
                  </a:cubicBezTo>
                  <a:cubicBezTo>
                    <a:pt x="13" y="5"/>
                    <a:pt x="13" y="5"/>
                    <a:pt x="13" y="5"/>
                  </a:cubicBezTo>
                  <a:cubicBezTo>
                    <a:pt x="13" y="7"/>
                    <a:pt x="12" y="6"/>
                    <a:pt x="12" y="7"/>
                  </a:cubicBezTo>
                  <a:cubicBezTo>
                    <a:pt x="11" y="7"/>
                    <a:pt x="11" y="7"/>
                    <a:pt x="11" y="8"/>
                  </a:cubicBezTo>
                  <a:cubicBezTo>
                    <a:pt x="11" y="7"/>
                    <a:pt x="10" y="7"/>
                    <a:pt x="10" y="6"/>
                  </a:cubicBezTo>
                  <a:cubicBezTo>
                    <a:pt x="10" y="6"/>
                    <a:pt x="10" y="5"/>
                    <a:pt x="9" y="5"/>
                  </a:cubicBezTo>
                  <a:cubicBezTo>
                    <a:pt x="9" y="6"/>
                    <a:pt x="8" y="6"/>
                    <a:pt x="8" y="7"/>
                  </a:cubicBezTo>
                  <a:cubicBezTo>
                    <a:pt x="8" y="7"/>
                    <a:pt x="8" y="7"/>
                    <a:pt x="8" y="7"/>
                  </a:cubicBezTo>
                  <a:cubicBezTo>
                    <a:pt x="8" y="7"/>
                    <a:pt x="7" y="8"/>
                    <a:pt x="7" y="8"/>
                  </a:cubicBezTo>
                  <a:cubicBezTo>
                    <a:pt x="6" y="7"/>
                    <a:pt x="5" y="8"/>
                    <a:pt x="4" y="8"/>
                  </a:cubicBezTo>
                  <a:cubicBezTo>
                    <a:pt x="4" y="8"/>
                    <a:pt x="4" y="7"/>
                    <a:pt x="3" y="7"/>
                  </a:cubicBezTo>
                  <a:cubicBezTo>
                    <a:pt x="3" y="6"/>
                    <a:pt x="3" y="6"/>
                    <a:pt x="3" y="6"/>
                  </a:cubicBezTo>
                  <a:cubicBezTo>
                    <a:pt x="3" y="5"/>
                    <a:pt x="2" y="5"/>
                    <a:pt x="1" y="5"/>
                  </a:cubicBezTo>
                  <a:cubicBezTo>
                    <a:pt x="1" y="5"/>
                    <a:pt x="1" y="6"/>
                    <a:pt x="0" y="6"/>
                  </a:cubicBezTo>
                  <a:cubicBezTo>
                    <a:pt x="0" y="6"/>
                    <a:pt x="0" y="6"/>
                    <a:pt x="0" y="5"/>
                  </a:cubicBezTo>
                  <a:cubicBezTo>
                    <a:pt x="1" y="5"/>
                    <a:pt x="1" y="5"/>
                    <a:pt x="1" y="5"/>
                  </a:cubicBezTo>
                  <a:cubicBezTo>
                    <a:pt x="1" y="5"/>
                    <a:pt x="1" y="5"/>
                    <a:pt x="1" y="5"/>
                  </a:cubicBezTo>
                  <a:cubicBezTo>
                    <a:pt x="1" y="4"/>
                    <a:pt x="2" y="4"/>
                    <a:pt x="2" y="4"/>
                  </a:cubicBezTo>
                  <a:cubicBezTo>
                    <a:pt x="2" y="4"/>
                    <a:pt x="2" y="4"/>
                    <a:pt x="2" y="3"/>
                  </a:cubicBezTo>
                  <a:cubicBezTo>
                    <a:pt x="2" y="3"/>
                    <a:pt x="2" y="3"/>
                    <a:pt x="3" y="3"/>
                  </a:cubicBezTo>
                  <a:cubicBezTo>
                    <a:pt x="3" y="3"/>
                    <a:pt x="3" y="3"/>
                    <a:pt x="3" y="2"/>
                  </a:cubicBezTo>
                  <a:cubicBezTo>
                    <a:pt x="3" y="2"/>
                    <a:pt x="3" y="2"/>
                    <a:pt x="3" y="2"/>
                  </a:cubicBezTo>
                  <a:cubicBezTo>
                    <a:pt x="4" y="2"/>
                    <a:pt x="4" y="1"/>
                    <a:pt x="4" y="1"/>
                  </a:cubicBezTo>
                  <a:cubicBezTo>
                    <a:pt x="5" y="1"/>
                    <a:pt x="6" y="1"/>
                    <a:pt x="6" y="1"/>
                  </a:cubicBezTo>
                  <a:cubicBezTo>
                    <a:pt x="6" y="0"/>
                    <a:pt x="6" y="0"/>
                    <a:pt x="6" y="0"/>
                  </a:cubicBezTo>
                  <a:cubicBezTo>
                    <a:pt x="6" y="0"/>
                    <a:pt x="7" y="0"/>
                    <a:pt x="7" y="0"/>
                  </a:cubicBezTo>
                  <a:cubicBezTo>
                    <a:pt x="7" y="0"/>
                    <a:pt x="8" y="0"/>
                    <a:pt x="8" y="0"/>
                  </a:cubicBezTo>
                  <a:cubicBezTo>
                    <a:pt x="9" y="0"/>
                    <a:pt x="9" y="0"/>
                    <a:pt x="9" y="0"/>
                  </a:cubicBezTo>
                  <a:cubicBezTo>
                    <a:pt x="9" y="0"/>
                    <a:pt x="10" y="0"/>
                    <a:pt x="10" y="0"/>
                  </a:cubicBezTo>
                  <a:cubicBezTo>
                    <a:pt x="10" y="0"/>
                    <a:pt x="10" y="0"/>
                    <a:pt x="1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4" name="Freeform 65">
              <a:extLst>
                <a:ext uri="{FF2B5EF4-FFF2-40B4-BE49-F238E27FC236}">
                  <a16:creationId xmlns:a16="http://schemas.microsoft.com/office/drawing/2014/main" id="{5253330B-1C64-93E2-891F-44F2C411B8F9}"/>
                </a:ext>
              </a:extLst>
            </p:cNvPr>
            <p:cNvSpPr>
              <a:spLocks/>
            </p:cNvSpPr>
            <p:nvPr/>
          </p:nvSpPr>
          <p:spPr bwMode="auto">
            <a:xfrm>
              <a:off x="13406717" y="8361186"/>
              <a:ext cx="2326" cy="3811"/>
            </a:xfrm>
            <a:custGeom>
              <a:avLst/>
              <a:gdLst/>
              <a:ahLst/>
              <a:cxnLst>
                <a:cxn ang="0">
                  <a:pos x="1" y="0"/>
                </a:cxn>
                <a:cxn ang="0">
                  <a:pos x="0" y="1"/>
                </a:cxn>
                <a:cxn ang="0">
                  <a:pos x="0" y="0"/>
                </a:cxn>
                <a:cxn ang="0">
                  <a:pos x="0" y="0"/>
                </a:cxn>
                <a:cxn ang="0">
                  <a:pos x="0" y="0"/>
                </a:cxn>
                <a:cxn ang="0">
                  <a:pos x="1" y="0"/>
                </a:cxn>
              </a:cxnLst>
              <a:rect l="0" t="0" r="r" b="b"/>
              <a:pathLst>
                <a:path w="1" h="1">
                  <a:moveTo>
                    <a:pt x="1" y="0"/>
                  </a:moveTo>
                  <a:cubicBezTo>
                    <a:pt x="1" y="0"/>
                    <a:pt x="1" y="1"/>
                    <a:pt x="0" y="1"/>
                  </a:cubicBezTo>
                  <a:cubicBezTo>
                    <a:pt x="0" y="1"/>
                    <a:pt x="0" y="0"/>
                    <a:pt x="0" y="0"/>
                  </a:cubicBezTo>
                  <a:cubicBezTo>
                    <a:pt x="0" y="0"/>
                    <a:pt x="0" y="0"/>
                    <a:pt x="0" y="0"/>
                  </a:cubicBezTo>
                  <a:cubicBezTo>
                    <a:pt x="0" y="0"/>
                    <a:pt x="0" y="0"/>
                    <a:pt x="0" y="0"/>
                  </a:cubicBezTo>
                  <a:cubicBezTo>
                    <a:pt x="0"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5" name="Freeform 66">
              <a:extLst>
                <a:ext uri="{FF2B5EF4-FFF2-40B4-BE49-F238E27FC236}">
                  <a16:creationId xmlns:a16="http://schemas.microsoft.com/office/drawing/2014/main" id="{262E5EB5-C5E4-13AC-5E96-0072754A1C05}"/>
                </a:ext>
              </a:extLst>
            </p:cNvPr>
            <p:cNvSpPr>
              <a:spLocks/>
            </p:cNvSpPr>
            <p:nvPr/>
          </p:nvSpPr>
          <p:spPr bwMode="auto">
            <a:xfrm>
              <a:off x="14908410" y="8373889"/>
              <a:ext cx="30220" cy="17786"/>
            </a:xfrm>
            <a:custGeom>
              <a:avLst/>
              <a:gdLst/>
              <a:ahLst/>
              <a:cxnLst>
                <a:cxn ang="0">
                  <a:pos x="10" y="1"/>
                </a:cxn>
                <a:cxn ang="0">
                  <a:pos x="10" y="2"/>
                </a:cxn>
                <a:cxn ang="0">
                  <a:pos x="8" y="2"/>
                </a:cxn>
                <a:cxn ang="0">
                  <a:pos x="8" y="3"/>
                </a:cxn>
                <a:cxn ang="0">
                  <a:pos x="8" y="4"/>
                </a:cxn>
                <a:cxn ang="0">
                  <a:pos x="7" y="5"/>
                </a:cxn>
                <a:cxn ang="0">
                  <a:pos x="7" y="6"/>
                </a:cxn>
                <a:cxn ang="0">
                  <a:pos x="7" y="6"/>
                </a:cxn>
                <a:cxn ang="0">
                  <a:pos x="7" y="6"/>
                </a:cxn>
                <a:cxn ang="0">
                  <a:pos x="5" y="6"/>
                </a:cxn>
                <a:cxn ang="0">
                  <a:pos x="5" y="5"/>
                </a:cxn>
                <a:cxn ang="0">
                  <a:pos x="4" y="5"/>
                </a:cxn>
                <a:cxn ang="0">
                  <a:pos x="4" y="5"/>
                </a:cxn>
                <a:cxn ang="0">
                  <a:pos x="2" y="6"/>
                </a:cxn>
                <a:cxn ang="0">
                  <a:pos x="2" y="6"/>
                </a:cxn>
                <a:cxn ang="0">
                  <a:pos x="2" y="5"/>
                </a:cxn>
                <a:cxn ang="0">
                  <a:pos x="1" y="4"/>
                </a:cxn>
                <a:cxn ang="0">
                  <a:pos x="1" y="4"/>
                </a:cxn>
                <a:cxn ang="0">
                  <a:pos x="1" y="4"/>
                </a:cxn>
                <a:cxn ang="0">
                  <a:pos x="1" y="3"/>
                </a:cxn>
                <a:cxn ang="0">
                  <a:pos x="0" y="2"/>
                </a:cxn>
                <a:cxn ang="0">
                  <a:pos x="1" y="1"/>
                </a:cxn>
                <a:cxn ang="0">
                  <a:pos x="2" y="1"/>
                </a:cxn>
                <a:cxn ang="0">
                  <a:pos x="3" y="2"/>
                </a:cxn>
                <a:cxn ang="0">
                  <a:pos x="5" y="2"/>
                </a:cxn>
                <a:cxn ang="0">
                  <a:pos x="6" y="1"/>
                </a:cxn>
                <a:cxn ang="0">
                  <a:pos x="8" y="1"/>
                </a:cxn>
                <a:cxn ang="0">
                  <a:pos x="9" y="1"/>
                </a:cxn>
                <a:cxn ang="0">
                  <a:pos x="10" y="1"/>
                </a:cxn>
                <a:cxn ang="0">
                  <a:pos x="10" y="0"/>
                </a:cxn>
                <a:cxn ang="0">
                  <a:pos x="11" y="0"/>
                </a:cxn>
                <a:cxn ang="0">
                  <a:pos x="11" y="0"/>
                </a:cxn>
                <a:cxn ang="0">
                  <a:pos x="11" y="1"/>
                </a:cxn>
                <a:cxn ang="0">
                  <a:pos x="11" y="1"/>
                </a:cxn>
                <a:cxn ang="0">
                  <a:pos x="10" y="1"/>
                </a:cxn>
                <a:cxn ang="0">
                  <a:pos x="10" y="1"/>
                </a:cxn>
              </a:cxnLst>
              <a:rect l="0" t="0" r="r" b="b"/>
              <a:pathLst>
                <a:path w="11" h="6">
                  <a:moveTo>
                    <a:pt x="10" y="1"/>
                  </a:moveTo>
                  <a:cubicBezTo>
                    <a:pt x="10" y="2"/>
                    <a:pt x="10" y="2"/>
                    <a:pt x="10" y="2"/>
                  </a:cubicBezTo>
                  <a:cubicBezTo>
                    <a:pt x="9" y="2"/>
                    <a:pt x="9" y="2"/>
                    <a:pt x="8" y="2"/>
                  </a:cubicBezTo>
                  <a:cubicBezTo>
                    <a:pt x="8" y="3"/>
                    <a:pt x="8" y="3"/>
                    <a:pt x="8" y="3"/>
                  </a:cubicBezTo>
                  <a:cubicBezTo>
                    <a:pt x="8" y="3"/>
                    <a:pt x="8" y="4"/>
                    <a:pt x="8" y="4"/>
                  </a:cubicBezTo>
                  <a:cubicBezTo>
                    <a:pt x="8" y="4"/>
                    <a:pt x="7" y="5"/>
                    <a:pt x="7" y="5"/>
                  </a:cubicBezTo>
                  <a:cubicBezTo>
                    <a:pt x="7" y="5"/>
                    <a:pt x="7" y="5"/>
                    <a:pt x="7" y="6"/>
                  </a:cubicBezTo>
                  <a:cubicBezTo>
                    <a:pt x="7" y="6"/>
                    <a:pt x="7" y="6"/>
                    <a:pt x="7" y="6"/>
                  </a:cubicBezTo>
                  <a:cubicBezTo>
                    <a:pt x="7" y="6"/>
                    <a:pt x="7" y="6"/>
                    <a:pt x="7" y="6"/>
                  </a:cubicBezTo>
                  <a:cubicBezTo>
                    <a:pt x="6" y="6"/>
                    <a:pt x="6" y="6"/>
                    <a:pt x="5" y="6"/>
                  </a:cubicBezTo>
                  <a:cubicBezTo>
                    <a:pt x="5" y="6"/>
                    <a:pt x="5" y="5"/>
                    <a:pt x="5" y="5"/>
                  </a:cubicBezTo>
                  <a:cubicBezTo>
                    <a:pt x="4" y="5"/>
                    <a:pt x="4" y="5"/>
                    <a:pt x="4" y="5"/>
                  </a:cubicBezTo>
                  <a:cubicBezTo>
                    <a:pt x="4" y="5"/>
                    <a:pt x="4" y="5"/>
                    <a:pt x="4" y="5"/>
                  </a:cubicBezTo>
                  <a:cubicBezTo>
                    <a:pt x="3" y="6"/>
                    <a:pt x="4" y="6"/>
                    <a:pt x="2" y="6"/>
                  </a:cubicBezTo>
                  <a:cubicBezTo>
                    <a:pt x="2" y="6"/>
                    <a:pt x="2" y="6"/>
                    <a:pt x="2" y="6"/>
                  </a:cubicBezTo>
                  <a:cubicBezTo>
                    <a:pt x="2" y="6"/>
                    <a:pt x="2" y="5"/>
                    <a:pt x="2" y="5"/>
                  </a:cubicBezTo>
                  <a:cubicBezTo>
                    <a:pt x="2" y="5"/>
                    <a:pt x="1" y="5"/>
                    <a:pt x="1" y="4"/>
                  </a:cubicBezTo>
                  <a:cubicBezTo>
                    <a:pt x="1" y="4"/>
                    <a:pt x="1" y="4"/>
                    <a:pt x="1" y="4"/>
                  </a:cubicBezTo>
                  <a:cubicBezTo>
                    <a:pt x="1" y="4"/>
                    <a:pt x="1" y="4"/>
                    <a:pt x="1" y="4"/>
                  </a:cubicBezTo>
                  <a:cubicBezTo>
                    <a:pt x="1" y="3"/>
                    <a:pt x="1" y="3"/>
                    <a:pt x="1" y="3"/>
                  </a:cubicBezTo>
                  <a:cubicBezTo>
                    <a:pt x="1" y="3"/>
                    <a:pt x="0" y="2"/>
                    <a:pt x="0" y="2"/>
                  </a:cubicBezTo>
                  <a:cubicBezTo>
                    <a:pt x="0" y="2"/>
                    <a:pt x="1" y="2"/>
                    <a:pt x="1" y="1"/>
                  </a:cubicBezTo>
                  <a:cubicBezTo>
                    <a:pt x="1" y="1"/>
                    <a:pt x="2" y="1"/>
                    <a:pt x="2" y="1"/>
                  </a:cubicBezTo>
                  <a:cubicBezTo>
                    <a:pt x="2" y="1"/>
                    <a:pt x="2" y="2"/>
                    <a:pt x="3" y="2"/>
                  </a:cubicBezTo>
                  <a:cubicBezTo>
                    <a:pt x="3" y="2"/>
                    <a:pt x="4" y="2"/>
                    <a:pt x="5" y="2"/>
                  </a:cubicBezTo>
                  <a:cubicBezTo>
                    <a:pt x="5" y="2"/>
                    <a:pt x="6" y="1"/>
                    <a:pt x="6" y="1"/>
                  </a:cubicBezTo>
                  <a:cubicBezTo>
                    <a:pt x="7" y="1"/>
                    <a:pt x="8" y="1"/>
                    <a:pt x="8" y="1"/>
                  </a:cubicBezTo>
                  <a:cubicBezTo>
                    <a:pt x="8" y="1"/>
                    <a:pt x="9" y="1"/>
                    <a:pt x="9" y="1"/>
                  </a:cubicBezTo>
                  <a:cubicBezTo>
                    <a:pt x="9" y="0"/>
                    <a:pt x="10" y="1"/>
                    <a:pt x="10" y="1"/>
                  </a:cubicBezTo>
                  <a:cubicBezTo>
                    <a:pt x="10" y="0"/>
                    <a:pt x="10" y="0"/>
                    <a:pt x="10" y="0"/>
                  </a:cubicBezTo>
                  <a:cubicBezTo>
                    <a:pt x="10" y="0"/>
                    <a:pt x="10" y="0"/>
                    <a:pt x="11" y="0"/>
                  </a:cubicBezTo>
                  <a:cubicBezTo>
                    <a:pt x="11" y="0"/>
                    <a:pt x="11" y="0"/>
                    <a:pt x="11" y="0"/>
                  </a:cubicBezTo>
                  <a:cubicBezTo>
                    <a:pt x="11" y="0"/>
                    <a:pt x="11" y="0"/>
                    <a:pt x="11" y="1"/>
                  </a:cubicBezTo>
                  <a:cubicBezTo>
                    <a:pt x="11" y="1"/>
                    <a:pt x="11" y="1"/>
                    <a:pt x="11" y="1"/>
                  </a:cubicBezTo>
                  <a:cubicBezTo>
                    <a:pt x="11" y="1"/>
                    <a:pt x="11" y="1"/>
                    <a:pt x="10" y="1"/>
                  </a:cubicBezTo>
                  <a:cubicBezTo>
                    <a:pt x="10" y="1"/>
                    <a:pt x="10" y="1"/>
                    <a:pt x="10"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6" name="Freeform 67">
              <a:extLst>
                <a:ext uri="{FF2B5EF4-FFF2-40B4-BE49-F238E27FC236}">
                  <a16:creationId xmlns:a16="http://schemas.microsoft.com/office/drawing/2014/main" id="{BDCC2DA6-7E51-0E77-87F6-4E8A3E60C11B}"/>
                </a:ext>
              </a:extLst>
            </p:cNvPr>
            <p:cNvSpPr>
              <a:spLocks/>
            </p:cNvSpPr>
            <p:nvPr/>
          </p:nvSpPr>
          <p:spPr bwMode="auto">
            <a:xfrm>
              <a:off x="15073457" y="8378972"/>
              <a:ext cx="22084" cy="15245"/>
            </a:xfrm>
            <a:custGeom>
              <a:avLst/>
              <a:gdLst/>
              <a:ahLst/>
              <a:cxnLst>
                <a:cxn ang="0">
                  <a:pos x="2" y="5"/>
                </a:cxn>
                <a:cxn ang="0">
                  <a:pos x="0" y="5"/>
                </a:cxn>
                <a:cxn ang="0">
                  <a:pos x="0" y="5"/>
                </a:cxn>
                <a:cxn ang="0">
                  <a:pos x="1" y="4"/>
                </a:cxn>
                <a:cxn ang="0">
                  <a:pos x="1" y="4"/>
                </a:cxn>
                <a:cxn ang="0">
                  <a:pos x="2" y="3"/>
                </a:cxn>
                <a:cxn ang="0">
                  <a:pos x="2" y="2"/>
                </a:cxn>
                <a:cxn ang="0">
                  <a:pos x="2" y="2"/>
                </a:cxn>
                <a:cxn ang="0">
                  <a:pos x="3" y="1"/>
                </a:cxn>
                <a:cxn ang="0">
                  <a:pos x="3" y="0"/>
                </a:cxn>
                <a:cxn ang="0">
                  <a:pos x="3" y="0"/>
                </a:cxn>
                <a:cxn ang="0">
                  <a:pos x="3" y="0"/>
                </a:cxn>
                <a:cxn ang="0">
                  <a:pos x="4" y="0"/>
                </a:cxn>
                <a:cxn ang="0">
                  <a:pos x="4" y="0"/>
                </a:cxn>
                <a:cxn ang="0">
                  <a:pos x="5" y="0"/>
                </a:cxn>
                <a:cxn ang="0">
                  <a:pos x="6" y="0"/>
                </a:cxn>
                <a:cxn ang="0">
                  <a:pos x="7" y="0"/>
                </a:cxn>
                <a:cxn ang="0">
                  <a:pos x="8" y="2"/>
                </a:cxn>
                <a:cxn ang="0">
                  <a:pos x="7" y="2"/>
                </a:cxn>
                <a:cxn ang="0">
                  <a:pos x="6" y="3"/>
                </a:cxn>
                <a:cxn ang="0">
                  <a:pos x="5" y="3"/>
                </a:cxn>
                <a:cxn ang="0">
                  <a:pos x="5" y="3"/>
                </a:cxn>
                <a:cxn ang="0">
                  <a:pos x="5" y="4"/>
                </a:cxn>
                <a:cxn ang="0">
                  <a:pos x="5" y="4"/>
                </a:cxn>
                <a:cxn ang="0">
                  <a:pos x="3" y="5"/>
                </a:cxn>
                <a:cxn ang="0">
                  <a:pos x="3" y="5"/>
                </a:cxn>
                <a:cxn ang="0">
                  <a:pos x="2" y="5"/>
                </a:cxn>
                <a:cxn ang="0">
                  <a:pos x="2" y="5"/>
                </a:cxn>
                <a:cxn ang="0">
                  <a:pos x="2" y="5"/>
                </a:cxn>
              </a:cxnLst>
              <a:rect l="0" t="0" r="r" b="b"/>
              <a:pathLst>
                <a:path w="8" h="5">
                  <a:moveTo>
                    <a:pt x="2" y="5"/>
                  </a:moveTo>
                  <a:cubicBezTo>
                    <a:pt x="1" y="5"/>
                    <a:pt x="1" y="5"/>
                    <a:pt x="0" y="5"/>
                  </a:cubicBezTo>
                  <a:cubicBezTo>
                    <a:pt x="0" y="5"/>
                    <a:pt x="0" y="5"/>
                    <a:pt x="0" y="5"/>
                  </a:cubicBezTo>
                  <a:cubicBezTo>
                    <a:pt x="1" y="5"/>
                    <a:pt x="1" y="5"/>
                    <a:pt x="1" y="4"/>
                  </a:cubicBezTo>
                  <a:cubicBezTo>
                    <a:pt x="1" y="4"/>
                    <a:pt x="1" y="4"/>
                    <a:pt x="1" y="4"/>
                  </a:cubicBezTo>
                  <a:cubicBezTo>
                    <a:pt x="1" y="3"/>
                    <a:pt x="2" y="3"/>
                    <a:pt x="2" y="3"/>
                  </a:cubicBezTo>
                  <a:cubicBezTo>
                    <a:pt x="2" y="3"/>
                    <a:pt x="2" y="3"/>
                    <a:pt x="2" y="2"/>
                  </a:cubicBezTo>
                  <a:cubicBezTo>
                    <a:pt x="2" y="2"/>
                    <a:pt x="2" y="2"/>
                    <a:pt x="2" y="2"/>
                  </a:cubicBezTo>
                  <a:cubicBezTo>
                    <a:pt x="3" y="2"/>
                    <a:pt x="3" y="1"/>
                    <a:pt x="3" y="1"/>
                  </a:cubicBezTo>
                  <a:cubicBezTo>
                    <a:pt x="3" y="0"/>
                    <a:pt x="3" y="0"/>
                    <a:pt x="3" y="0"/>
                  </a:cubicBezTo>
                  <a:cubicBezTo>
                    <a:pt x="3" y="0"/>
                    <a:pt x="3" y="0"/>
                    <a:pt x="3" y="0"/>
                  </a:cubicBezTo>
                  <a:cubicBezTo>
                    <a:pt x="3" y="0"/>
                    <a:pt x="3" y="0"/>
                    <a:pt x="3" y="0"/>
                  </a:cubicBezTo>
                  <a:cubicBezTo>
                    <a:pt x="3" y="0"/>
                    <a:pt x="3" y="0"/>
                    <a:pt x="4" y="0"/>
                  </a:cubicBezTo>
                  <a:cubicBezTo>
                    <a:pt x="4" y="0"/>
                    <a:pt x="4" y="0"/>
                    <a:pt x="4" y="0"/>
                  </a:cubicBezTo>
                  <a:cubicBezTo>
                    <a:pt x="4" y="0"/>
                    <a:pt x="5" y="0"/>
                    <a:pt x="5" y="0"/>
                  </a:cubicBezTo>
                  <a:cubicBezTo>
                    <a:pt x="5" y="0"/>
                    <a:pt x="6" y="0"/>
                    <a:pt x="6" y="0"/>
                  </a:cubicBezTo>
                  <a:cubicBezTo>
                    <a:pt x="6" y="1"/>
                    <a:pt x="6" y="0"/>
                    <a:pt x="7" y="0"/>
                  </a:cubicBezTo>
                  <a:cubicBezTo>
                    <a:pt x="7" y="1"/>
                    <a:pt x="8" y="1"/>
                    <a:pt x="8" y="2"/>
                  </a:cubicBezTo>
                  <a:cubicBezTo>
                    <a:pt x="7" y="2"/>
                    <a:pt x="8" y="2"/>
                    <a:pt x="7" y="2"/>
                  </a:cubicBezTo>
                  <a:cubicBezTo>
                    <a:pt x="6" y="3"/>
                    <a:pt x="6" y="3"/>
                    <a:pt x="6" y="3"/>
                  </a:cubicBezTo>
                  <a:cubicBezTo>
                    <a:pt x="6" y="3"/>
                    <a:pt x="6" y="3"/>
                    <a:pt x="5" y="3"/>
                  </a:cubicBezTo>
                  <a:cubicBezTo>
                    <a:pt x="5" y="3"/>
                    <a:pt x="5" y="3"/>
                    <a:pt x="5" y="3"/>
                  </a:cubicBezTo>
                  <a:cubicBezTo>
                    <a:pt x="5" y="4"/>
                    <a:pt x="5" y="4"/>
                    <a:pt x="5" y="4"/>
                  </a:cubicBezTo>
                  <a:cubicBezTo>
                    <a:pt x="5" y="4"/>
                    <a:pt x="5" y="4"/>
                    <a:pt x="5" y="4"/>
                  </a:cubicBezTo>
                  <a:cubicBezTo>
                    <a:pt x="4" y="4"/>
                    <a:pt x="4" y="4"/>
                    <a:pt x="3" y="5"/>
                  </a:cubicBezTo>
                  <a:cubicBezTo>
                    <a:pt x="3" y="5"/>
                    <a:pt x="3" y="5"/>
                    <a:pt x="3" y="5"/>
                  </a:cubicBezTo>
                  <a:cubicBezTo>
                    <a:pt x="3" y="5"/>
                    <a:pt x="2" y="5"/>
                    <a:pt x="2" y="5"/>
                  </a:cubicBezTo>
                  <a:cubicBezTo>
                    <a:pt x="2" y="5"/>
                    <a:pt x="2" y="5"/>
                    <a:pt x="2" y="5"/>
                  </a:cubicBezTo>
                  <a:cubicBezTo>
                    <a:pt x="2" y="5"/>
                    <a:pt x="2" y="5"/>
                    <a:pt x="2"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7" name="Freeform 68">
              <a:extLst>
                <a:ext uri="{FF2B5EF4-FFF2-40B4-BE49-F238E27FC236}">
                  <a16:creationId xmlns:a16="http://schemas.microsoft.com/office/drawing/2014/main" id="{CFF1E030-FD7D-CBBF-F033-1067E75298FE}"/>
                </a:ext>
              </a:extLst>
            </p:cNvPr>
            <p:cNvSpPr>
              <a:spLocks/>
            </p:cNvSpPr>
            <p:nvPr/>
          </p:nvSpPr>
          <p:spPr bwMode="auto">
            <a:xfrm>
              <a:off x="14966525" y="8382783"/>
              <a:ext cx="48816" cy="62249"/>
            </a:xfrm>
            <a:custGeom>
              <a:avLst/>
              <a:gdLst/>
              <a:ahLst/>
              <a:cxnLst>
                <a:cxn ang="0">
                  <a:pos x="11" y="5"/>
                </a:cxn>
                <a:cxn ang="0">
                  <a:pos x="11" y="6"/>
                </a:cxn>
                <a:cxn ang="0">
                  <a:pos x="11" y="7"/>
                </a:cxn>
                <a:cxn ang="0">
                  <a:pos x="12" y="8"/>
                </a:cxn>
                <a:cxn ang="0">
                  <a:pos x="14" y="9"/>
                </a:cxn>
                <a:cxn ang="0">
                  <a:pos x="16" y="8"/>
                </a:cxn>
                <a:cxn ang="0">
                  <a:pos x="15" y="9"/>
                </a:cxn>
                <a:cxn ang="0">
                  <a:pos x="16" y="10"/>
                </a:cxn>
                <a:cxn ang="0">
                  <a:pos x="15" y="11"/>
                </a:cxn>
                <a:cxn ang="0">
                  <a:pos x="16" y="13"/>
                </a:cxn>
                <a:cxn ang="0">
                  <a:pos x="17" y="14"/>
                </a:cxn>
                <a:cxn ang="0">
                  <a:pos x="17" y="16"/>
                </a:cxn>
                <a:cxn ang="0">
                  <a:pos x="16" y="17"/>
                </a:cxn>
                <a:cxn ang="0">
                  <a:pos x="16" y="19"/>
                </a:cxn>
                <a:cxn ang="0">
                  <a:pos x="14" y="19"/>
                </a:cxn>
                <a:cxn ang="0">
                  <a:pos x="13" y="19"/>
                </a:cxn>
                <a:cxn ang="0">
                  <a:pos x="11" y="20"/>
                </a:cxn>
                <a:cxn ang="0">
                  <a:pos x="10" y="20"/>
                </a:cxn>
                <a:cxn ang="0">
                  <a:pos x="9" y="20"/>
                </a:cxn>
                <a:cxn ang="0">
                  <a:pos x="8" y="19"/>
                </a:cxn>
                <a:cxn ang="0">
                  <a:pos x="7" y="18"/>
                </a:cxn>
                <a:cxn ang="0">
                  <a:pos x="7" y="18"/>
                </a:cxn>
                <a:cxn ang="0">
                  <a:pos x="6" y="18"/>
                </a:cxn>
                <a:cxn ang="0">
                  <a:pos x="5" y="18"/>
                </a:cxn>
                <a:cxn ang="0">
                  <a:pos x="3" y="19"/>
                </a:cxn>
                <a:cxn ang="0">
                  <a:pos x="3" y="19"/>
                </a:cxn>
                <a:cxn ang="0">
                  <a:pos x="2" y="20"/>
                </a:cxn>
                <a:cxn ang="0">
                  <a:pos x="3" y="21"/>
                </a:cxn>
                <a:cxn ang="0">
                  <a:pos x="2" y="20"/>
                </a:cxn>
                <a:cxn ang="0">
                  <a:pos x="1" y="19"/>
                </a:cxn>
                <a:cxn ang="0">
                  <a:pos x="1" y="18"/>
                </a:cxn>
                <a:cxn ang="0">
                  <a:pos x="0" y="17"/>
                </a:cxn>
                <a:cxn ang="0">
                  <a:pos x="1" y="16"/>
                </a:cxn>
                <a:cxn ang="0">
                  <a:pos x="1" y="15"/>
                </a:cxn>
                <a:cxn ang="0">
                  <a:pos x="2" y="15"/>
                </a:cxn>
                <a:cxn ang="0">
                  <a:pos x="3" y="14"/>
                </a:cxn>
                <a:cxn ang="0">
                  <a:pos x="4" y="13"/>
                </a:cxn>
                <a:cxn ang="0">
                  <a:pos x="4" y="11"/>
                </a:cxn>
                <a:cxn ang="0">
                  <a:pos x="3" y="10"/>
                </a:cxn>
                <a:cxn ang="0">
                  <a:pos x="2" y="9"/>
                </a:cxn>
                <a:cxn ang="0">
                  <a:pos x="3" y="8"/>
                </a:cxn>
                <a:cxn ang="0">
                  <a:pos x="3" y="6"/>
                </a:cxn>
                <a:cxn ang="0">
                  <a:pos x="2" y="6"/>
                </a:cxn>
                <a:cxn ang="0">
                  <a:pos x="2" y="5"/>
                </a:cxn>
                <a:cxn ang="0">
                  <a:pos x="3" y="5"/>
                </a:cxn>
                <a:cxn ang="0">
                  <a:pos x="3" y="4"/>
                </a:cxn>
                <a:cxn ang="0">
                  <a:pos x="2" y="4"/>
                </a:cxn>
                <a:cxn ang="0">
                  <a:pos x="1" y="3"/>
                </a:cxn>
                <a:cxn ang="0">
                  <a:pos x="2" y="1"/>
                </a:cxn>
                <a:cxn ang="0">
                  <a:pos x="3" y="1"/>
                </a:cxn>
                <a:cxn ang="0">
                  <a:pos x="4" y="0"/>
                </a:cxn>
                <a:cxn ang="0">
                  <a:pos x="6" y="1"/>
                </a:cxn>
                <a:cxn ang="0">
                  <a:pos x="7" y="2"/>
                </a:cxn>
                <a:cxn ang="0">
                  <a:pos x="8" y="3"/>
                </a:cxn>
                <a:cxn ang="0">
                  <a:pos x="9" y="4"/>
                </a:cxn>
                <a:cxn ang="0">
                  <a:pos x="10" y="5"/>
                </a:cxn>
              </a:cxnLst>
              <a:rect l="0" t="0" r="r" b="b"/>
              <a:pathLst>
                <a:path w="18" h="21">
                  <a:moveTo>
                    <a:pt x="11" y="5"/>
                  </a:moveTo>
                  <a:cubicBezTo>
                    <a:pt x="11" y="5"/>
                    <a:pt x="11" y="5"/>
                    <a:pt x="11" y="5"/>
                  </a:cubicBezTo>
                  <a:cubicBezTo>
                    <a:pt x="11" y="6"/>
                    <a:pt x="11" y="6"/>
                    <a:pt x="11" y="6"/>
                  </a:cubicBezTo>
                  <a:cubicBezTo>
                    <a:pt x="11" y="6"/>
                    <a:pt x="11" y="6"/>
                    <a:pt x="11" y="6"/>
                  </a:cubicBezTo>
                  <a:cubicBezTo>
                    <a:pt x="11" y="6"/>
                    <a:pt x="11" y="6"/>
                    <a:pt x="11" y="6"/>
                  </a:cubicBezTo>
                  <a:cubicBezTo>
                    <a:pt x="11" y="7"/>
                    <a:pt x="11" y="7"/>
                    <a:pt x="11" y="7"/>
                  </a:cubicBezTo>
                  <a:cubicBezTo>
                    <a:pt x="11" y="7"/>
                    <a:pt x="11" y="7"/>
                    <a:pt x="12" y="7"/>
                  </a:cubicBezTo>
                  <a:cubicBezTo>
                    <a:pt x="12" y="8"/>
                    <a:pt x="12" y="8"/>
                    <a:pt x="12" y="8"/>
                  </a:cubicBezTo>
                  <a:cubicBezTo>
                    <a:pt x="12" y="8"/>
                    <a:pt x="13" y="8"/>
                    <a:pt x="13" y="8"/>
                  </a:cubicBezTo>
                  <a:cubicBezTo>
                    <a:pt x="14" y="8"/>
                    <a:pt x="13" y="9"/>
                    <a:pt x="14" y="9"/>
                  </a:cubicBezTo>
                  <a:cubicBezTo>
                    <a:pt x="14" y="9"/>
                    <a:pt x="15" y="9"/>
                    <a:pt x="15" y="9"/>
                  </a:cubicBezTo>
                  <a:cubicBezTo>
                    <a:pt x="15" y="8"/>
                    <a:pt x="15" y="8"/>
                    <a:pt x="16" y="8"/>
                  </a:cubicBezTo>
                  <a:cubicBezTo>
                    <a:pt x="16" y="8"/>
                    <a:pt x="16" y="8"/>
                    <a:pt x="16" y="8"/>
                  </a:cubicBezTo>
                  <a:cubicBezTo>
                    <a:pt x="15" y="8"/>
                    <a:pt x="15" y="8"/>
                    <a:pt x="15" y="9"/>
                  </a:cubicBezTo>
                  <a:cubicBezTo>
                    <a:pt x="16" y="9"/>
                    <a:pt x="16" y="9"/>
                    <a:pt x="16" y="10"/>
                  </a:cubicBezTo>
                  <a:cubicBezTo>
                    <a:pt x="16" y="10"/>
                    <a:pt x="16" y="10"/>
                    <a:pt x="16" y="10"/>
                  </a:cubicBezTo>
                  <a:cubicBezTo>
                    <a:pt x="16" y="10"/>
                    <a:pt x="16" y="10"/>
                    <a:pt x="16" y="10"/>
                  </a:cubicBezTo>
                  <a:cubicBezTo>
                    <a:pt x="16" y="10"/>
                    <a:pt x="15" y="11"/>
                    <a:pt x="15" y="11"/>
                  </a:cubicBezTo>
                  <a:cubicBezTo>
                    <a:pt x="15" y="12"/>
                    <a:pt x="15" y="12"/>
                    <a:pt x="15" y="13"/>
                  </a:cubicBezTo>
                  <a:cubicBezTo>
                    <a:pt x="15" y="13"/>
                    <a:pt x="16" y="13"/>
                    <a:pt x="16" y="13"/>
                  </a:cubicBezTo>
                  <a:cubicBezTo>
                    <a:pt x="16" y="14"/>
                    <a:pt x="16" y="14"/>
                    <a:pt x="16" y="14"/>
                  </a:cubicBezTo>
                  <a:cubicBezTo>
                    <a:pt x="16" y="14"/>
                    <a:pt x="17" y="14"/>
                    <a:pt x="17" y="14"/>
                  </a:cubicBezTo>
                  <a:cubicBezTo>
                    <a:pt x="17" y="14"/>
                    <a:pt x="18" y="15"/>
                    <a:pt x="18" y="15"/>
                  </a:cubicBezTo>
                  <a:cubicBezTo>
                    <a:pt x="17" y="15"/>
                    <a:pt x="17" y="16"/>
                    <a:pt x="17" y="16"/>
                  </a:cubicBezTo>
                  <a:cubicBezTo>
                    <a:pt x="17" y="16"/>
                    <a:pt x="17" y="16"/>
                    <a:pt x="16" y="16"/>
                  </a:cubicBezTo>
                  <a:cubicBezTo>
                    <a:pt x="16" y="16"/>
                    <a:pt x="16" y="17"/>
                    <a:pt x="16" y="17"/>
                  </a:cubicBezTo>
                  <a:cubicBezTo>
                    <a:pt x="16" y="18"/>
                    <a:pt x="16" y="18"/>
                    <a:pt x="16" y="18"/>
                  </a:cubicBezTo>
                  <a:cubicBezTo>
                    <a:pt x="16" y="18"/>
                    <a:pt x="16" y="19"/>
                    <a:pt x="16" y="19"/>
                  </a:cubicBezTo>
                  <a:cubicBezTo>
                    <a:pt x="16" y="19"/>
                    <a:pt x="16" y="19"/>
                    <a:pt x="16" y="19"/>
                  </a:cubicBezTo>
                  <a:cubicBezTo>
                    <a:pt x="16" y="19"/>
                    <a:pt x="14" y="19"/>
                    <a:pt x="14" y="19"/>
                  </a:cubicBezTo>
                  <a:cubicBezTo>
                    <a:pt x="14" y="19"/>
                    <a:pt x="14" y="19"/>
                    <a:pt x="14" y="19"/>
                  </a:cubicBezTo>
                  <a:cubicBezTo>
                    <a:pt x="13" y="19"/>
                    <a:pt x="13" y="19"/>
                    <a:pt x="13" y="19"/>
                  </a:cubicBezTo>
                  <a:cubicBezTo>
                    <a:pt x="13" y="19"/>
                    <a:pt x="12" y="19"/>
                    <a:pt x="12" y="19"/>
                  </a:cubicBezTo>
                  <a:cubicBezTo>
                    <a:pt x="11" y="20"/>
                    <a:pt x="11" y="20"/>
                    <a:pt x="11" y="20"/>
                  </a:cubicBezTo>
                  <a:cubicBezTo>
                    <a:pt x="11" y="20"/>
                    <a:pt x="11" y="20"/>
                    <a:pt x="11" y="20"/>
                  </a:cubicBezTo>
                  <a:cubicBezTo>
                    <a:pt x="11" y="20"/>
                    <a:pt x="11" y="20"/>
                    <a:pt x="10" y="20"/>
                  </a:cubicBezTo>
                  <a:cubicBezTo>
                    <a:pt x="10" y="20"/>
                    <a:pt x="10" y="20"/>
                    <a:pt x="10" y="20"/>
                  </a:cubicBezTo>
                  <a:cubicBezTo>
                    <a:pt x="10" y="20"/>
                    <a:pt x="9" y="20"/>
                    <a:pt x="9" y="20"/>
                  </a:cubicBezTo>
                  <a:cubicBezTo>
                    <a:pt x="9" y="20"/>
                    <a:pt x="9" y="21"/>
                    <a:pt x="9" y="20"/>
                  </a:cubicBezTo>
                  <a:cubicBezTo>
                    <a:pt x="9" y="20"/>
                    <a:pt x="9" y="20"/>
                    <a:pt x="8" y="19"/>
                  </a:cubicBezTo>
                  <a:cubicBezTo>
                    <a:pt x="8" y="19"/>
                    <a:pt x="7" y="19"/>
                    <a:pt x="7" y="19"/>
                  </a:cubicBezTo>
                  <a:cubicBezTo>
                    <a:pt x="7" y="19"/>
                    <a:pt x="7" y="19"/>
                    <a:pt x="7" y="18"/>
                  </a:cubicBezTo>
                  <a:cubicBezTo>
                    <a:pt x="7" y="18"/>
                    <a:pt x="7" y="18"/>
                    <a:pt x="7" y="18"/>
                  </a:cubicBezTo>
                  <a:cubicBezTo>
                    <a:pt x="7" y="18"/>
                    <a:pt x="7" y="18"/>
                    <a:pt x="7" y="18"/>
                  </a:cubicBezTo>
                  <a:cubicBezTo>
                    <a:pt x="6" y="17"/>
                    <a:pt x="6" y="17"/>
                    <a:pt x="6" y="18"/>
                  </a:cubicBezTo>
                  <a:cubicBezTo>
                    <a:pt x="6" y="18"/>
                    <a:pt x="6" y="18"/>
                    <a:pt x="6" y="18"/>
                  </a:cubicBezTo>
                  <a:cubicBezTo>
                    <a:pt x="6" y="18"/>
                    <a:pt x="6" y="18"/>
                    <a:pt x="6" y="18"/>
                  </a:cubicBezTo>
                  <a:cubicBezTo>
                    <a:pt x="5" y="18"/>
                    <a:pt x="5" y="18"/>
                    <a:pt x="5" y="18"/>
                  </a:cubicBezTo>
                  <a:cubicBezTo>
                    <a:pt x="5" y="18"/>
                    <a:pt x="5" y="17"/>
                    <a:pt x="4" y="18"/>
                  </a:cubicBezTo>
                  <a:cubicBezTo>
                    <a:pt x="4" y="18"/>
                    <a:pt x="4" y="18"/>
                    <a:pt x="3" y="19"/>
                  </a:cubicBezTo>
                  <a:cubicBezTo>
                    <a:pt x="3" y="19"/>
                    <a:pt x="3" y="19"/>
                    <a:pt x="3" y="19"/>
                  </a:cubicBezTo>
                  <a:cubicBezTo>
                    <a:pt x="3" y="19"/>
                    <a:pt x="3" y="19"/>
                    <a:pt x="3" y="19"/>
                  </a:cubicBezTo>
                  <a:cubicBezTo>
                    <a:pt x="3" y="19"/>
                    <a:pt x="2" y="19"/>
                    <a:pt x="2" y="19"/>
                  </a:cubicBezTo>
                  <a:cubicBezTo>
                    <a:pt x="2" y="20"/>
                    <a:pt x="2" y="20"/>
                    <a:pt x="2" y="20"/>
                  </a:cubicBezTo>
                  <a:cubicBezTo>
                    <a:pt x="3" y="20"/>
                    <a:pt x="3" y="21"/>
                    <a:pt x="3" y="21"/>
                  </a:cubicBezTo>
                  <a:cubicBezTo>
                    <a:pt x="3" y="21"/>
                    <a:pt x="3" y="21"/>
                    <a:pt x="3" y="21"/>
                  </a:cubicBezTo>
                  <a:cubicBezTo>
                    <a:pt x="3" y="21"/>
                    <a:pt x="3" y="21"/>
                    <a:pt x="3" y="21"/>
                  </a:cubicBezTo>
                  <a:cubicBezTo>
                    <a:pt x="3" y="20"/>
                    <a:pt x="2" y="20"/>
                    <a:pt x="2" y="20"/>
                  </a:cubicBezTo>
                  <a:cubicBezTo>
                    <a:pt x="2" y="20"/>
                    <a:pt x="2" y="20"/>
                    <a:pt x="2" y="19"/>
                  </a:cubicBezTo>
                  <a:cubicBezTo>
                    <a:pt x="1" y="19"/>
                    <a:pt x="1" y="20"/>
                    <a:pt x="1" y="19"/>
                  </a:cubicBezTo>
                  <a:cubicBezTo>
                    <a:pt x="1" y="19"/>
                    <a:pt x="1" y="19"/>
                    <a:pt x="1" y="19"/>
                  </a:cubicBezTo>
                  <a:cubicBezTo>
                    <a:pt x="1" y="18"/>
                    <a:pt x="1" y="18"/>
                    <a:pt x="1" y="18"/>
                  </a:cubicBezTo>
                  <a:cubicBezTo>
                    <a:pt x="0" y="19"/>
                    <a:pt x="0" y="19"/>
                    <a:pt x="0" y="19"/>
                  </a:cubicBezTo>
                  <a:cubicBezTo>
                    <a:pt x="0" y="18"/>
                    <a:pt x="1" y="18"/>
                    <a:pt x="0" y="17"/>
                  </a:cubicBezTo>
                  <a:cubicBezTo>
                    <a:pt x="0" y="17"/>
                    <a:pt x="0" y="17"/>
                    <a:pt x="0" y="16"/>
                  </a:cubicBezTo>
                  <a:cubicBezTo>
                    <a:pt x="0" y="16"/>
                    <a:pt x="0" y="16"/>
                    <a:pt x="1" y="16"/>
                  </a:cubicBezTo>
                  <a:cubicBezTo>
                    <a:pt x="1" y="16"/>
                    <a:pt x="0" y="15"/>
                    <a:pt x="1" y="15"/>
                  </a:cubicBezTo>
                  <a:cubicBezTo>
                    <a:pt x="1" y="15"/>
                    <a:pt x="1" y="15"/>
                    <a:pt x="1" y="15"/>
                  </a:cubicBezTo>
                  <a:cubicBezTo>
                    <a:pt x="1" y="15"/>
                    <a:pt x="2" y="15"/>
                    <a:pt x="2" y="15"/>
                  </a:cubicBezTo>
                  <a:cubicBezTo>
                    <a:pt x="2" y="15"/>
                    <a:pt x="2" y="15"/>
                    <a:pt x="2" y="15"/>
                  </a:cubicBezTo>
                  <a:cubicBezTo>
                    <a:pt x="2" y="15"/>
                    <a:pt x="2" y="14"/>
                    <a:pt x="2" y="14"/>
                  </a:cubicBezTo>
                  <a:cubicBezTo>
                    <a:pt x="2" y="14"/>
                    <a:pt x="3" y="14"/>
                    <a:pt x="3" y="14"/>
                  </a:cubicBezTo>
                  <a:cubicBezTo>
                    <a:pt x="3" y="14"/>
                    <a:pt x="3" y="14"/>
                    <a:pt x="3" y="13"/>
                  </a:cubicBezTo>
                  <a:cubicBezTo>
                    <a:pt x="3" y="13"/>
                    <a:pt x="3" y="13"/>
                    <a:pt x="4" y="13"/>
                  </a:cubicBezTo>
                  <a:cubicBezTo>
                    <a:pt x="4" y="13"/>
                    <a:pt x="4" y="13"/>
                    <a:pt x="4" y="12"/>
                  </a:cubicBezTo>
                  <a:cubicBezTo>
                    <a:pt x="4" y="12"/>
                    <a:pt x="4" y="12"/>
                    <a:pt x="4" y="11"/>
                  </a:cubicBezTo>
                  <a:cubicBezTo>
                    <a:pt x="4" y="11"/>
                    <a:pt x="4" y="11"/>
                    <a:pt x="4" y="10"/>
                  </a:cubicBezTo>
                  <a:cubicBezTo>
                    <a:pt x="4" y="10"/>
                    <a:pt x="4" y="10"/>
                    <a:pt x="3" y="10"/>
                  </a:cubicBezTo>
                  <a:cubicBezTo>
                    <a:pt x="3" y="10"/>
                    <a:pt x="3" y="9"/>
                    <a:pt x="3" y="9"/>
                  </a:cubicBezTo>
                  <a:cubicBezTo>
                    <a:pt x="3" y="9"/>
                    <a:pt x="3" y="9"/>
                    <a:pt x="2" y="9"/>
                  </a:cubicBezTo>
                  <a:cubicBezTo>
                    <a:pt x="2" y="9"/>
                    <a:pt x="2" y="9"/>
                    <a:pt x="2" y="9"/>
                  </a:cubicBezTo>
                  <a:cubicBezTo>
                    <a:pt x="3" y="9"/>
                    <a:pt x="2" y="8"/>
                    <a:pt x="3" y="8"/>
                  </a:cubicBezTo>
                  <a:cubicBezTo>
                    <a:pt x="3" y="8"/>
                    <a:pt x="3" y="8"/>
                    <a:pt x="3" y="7"/>
                  </a:cubicBezTo>
                  <a:cubicBezTo>
                    <a:pt x="3" y="7"/>
                    <a:pt x="3" y="6"/>
                    <a:pt x="3" y="6"/>
                  </a:cubicBezTo>
                  <a:cubicBezTo>
                    <a:pt x="3" y="6"/>
                    <a:pt x="2" y="6"/>
                    <a:pt x="2" y="6"/>
                  </a:cubicBezTo>
                  <a:cubicBezTo>
                    <a:pt x="2" y="6"/>
                    <a:pt x="2" y="6"/>
                    <a:pt x="2" y="6"/>
                  </a:cubicBezTo>
                  <a:cubicBezTo>
                    <a:pt x="2" y="6"/>
                    <a:pt x="2" y="6"/>
                    <a:pt x="2" y="5"/>
                  </a:cubicBezTo>
                  <a:cubicBezTo>
                    <a:pt x="2" y="5"/>
                    <a:pt x="2" y="5"/>
                    <a:pt x="2" y="5"/>
                  </a:cubicBezTo>
                  <a:cubicBezTo>
                    <a:pt x="2" y="5"/>
                    <a:pt x="2" y="5"/>
                    <a:pt x="2" y="5"/>
                  </a:cubicBezTo>
                  <a:cubicBezTo>
                    <a:pt x="2" y="5"/>
                    <a:pt x="3" y="5"/>
                    <a:pt x="3" y="5"/>
                  </a:cubicBezTo>
                  <a:cubicBezTo>
                    <a:pt x="3" y="5"/>
                    <a:pt x="3" y="5"/>
                    <a:pt x="3" y="4"/>
                  </a:cubicBezTo>
                  <a:cubicBezTo>
                    <a:pt x="3" y="4"/>
                    <a:pt x="3" y="4"/>
                    <a:pt x="3" y="4"/>
                  </a:cubicBezTo>
                  <a:cubicBezTo>
                    <a:pt x="3" y="4"/>
                    <a:pt x="3" y="4"/>
                    <a:pt x="3" y="4"/>
                  </a:cubicBezTo>
                  <a:cubicBezTo>
                    <a:pt x="3" y="4"/>
                    <a:pt x="2" y="4"/>
                    <a:pt x="2" y="4"/>
                  </a:cubicBezTo>
                  <a:cubicBezTo>
                    <a:pt x="2" y="3"/>
                    <a:pt x="2" y="3"/>
                    <a:pt x="2" y="3"/>
                  </a:cubicBezTo>
                  <a:cubicBezTo>
                    <a:pt x="2" y="3"/>
                    <a:pt x="2" y="3"/>
                    <a:pt x="1" y="3"/>
                  </a:cubicBezTo>
                  <a:cubicBezTo>
                    <a:pt x="1" y="2"/>
                    <a:pt x="1" y="2"/>
                    <a:pt x="1" y="1"/>
                  </a:cubicBezTo>
                  <a:cubicBezTo>
                    <a:pt x="1" y="1"/>
                    <a:pt x="1" y="1"/>
                    <a:pt x="2" y="1"/>
                  </a:cubicBezTo>
                  <a:cubicBezTo>
                    <a:pt x="2" y="1"/>
                    <a:pt x="2" y="1"/>
                    <a:pt x="3" y="1"/>
                  </a:cubicBezTo>
                  <a:cubicBezTo>
                    <a:pt x="3" y="1"/>
                    <a:pt x="3" y="1"/>
                    <a:pt x="3" y="1"/>
                  </a:cubicBezTo>
                  <a:cubicBezTo>
                    <a:pt x="3" y="1"/>
                    <a:pt x="3" y="1"/>
                    <a:pt x="3" y="1"/>
                  </a:cubicBezTo>
                  <a:cubicBezTo>
                    <a:pt x="3" y="1"/>
                    <a:pt x="4" y="0"/>
                    <a:pt x="4" y="0"/>
                  </a:cubicBezTo>
                  <a:cubicBezTo>
                    <a:pt x="4" y="0"/>
                    <a:pt x="4" y="0"/>
                    <a:pt x="4" y="0"/>
                  </a:cubicBezTo>
                  <a:cubicBezTo>
                    <a:pt x="4" y="1"/>
                    <a:pt x="5" y="0"/>
                    <a:pt x="6" y="1"/>
                  </a:cubicBezTo>
                  <a:cubicBezTo>
                    <a:pt x="6" y="1"/>
                    <a:pt x="6" y="1"/>
                    <a:pt x="7" y="1"/>
                  </a:cubicBezTo>
                  <a:cubicBezTo>
                    <a:pt x="7" y="1"/>
                    <a:pt x="7" y="2"/>
                    <a:pt x="7" y="2"/>
                  </a:cubicBezTo>
                  <a:cubicBezTo>
                    <a:pt x="7" y="2"/>
                    <a:pt x="7" y="2"/>
                    <a:pt x="8" y="2"/>
                  </a:cubicBezTo>
                  <a:cubicBezTo>
                    <a:pt x="8" y="2"/>
                    <a:pt x="8" y="2"/>
                    <a:pt x="8" y="3"/>
                  </a:cubicBezTo>
                  <a:cubicBezTo>
                    <a:pt x="8" y="3"/>
                    <a:pt x="8" y="3"/>
                    <a:pt x="9" y="4"/>
                  </a:cubicBezTo>
                  <a:cubicBezTo>
                    <a:pt x="9" y="4"/>
                    <a:pt x="9" y="4"/>
                    <a:pt x="9" y="4"/>
                  </a:cubicBezTo>
                  <a:cubicBezTo>
                    <a:pt x="9" y="4"/>
                    <a:pt x="9" y="4"/>
                    <a:pt x="9" y="4"/>
                  </a:cubicBezTo>
                  <a:cubicBezTo>
                    <a:pt x="10" y="5"/>
                    <a:pt x="10" y="5"/>
                    <a:pt x="10" y="5"/>
                  </a:cubicBezTo>
                  <a:cubicBezTo>
                    <a:pt x="10" y="5"/>
                    <a:pt x="11" y="5"/>
                    <a:pt x="11"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8" name="Freeform 69">
              <a:extLst>
                <a:ext uri="{FF2B5EF4-FFF2-40B4-BE49-F238E27FC236}">
                  <a16:creationId xmlns:a16="http://schemas.microsoft.com/office/drawing/2014/main" id="{D465C060-4262-E128-24A7-C5C0480F744A}"/>
                </a:ext>
              </a:extLst>
            </p:cNvPr>
            <p:cNvSpPr>
              <a:spLocks/>
            </p:cNvSpPr>
            <p:nvPr/>
          </p:nvSpPr>
          <p:spPr bwMode="auto">
            <a:xfrm>
              <a:off x="14932819" y="8398028"/>
              <a:ext cx="41843" cy="38112"/>
            </a:xfrm>
            <a:custGeom>
              <a:avLst/>
              <a:gdLst/>
              <a:ahLst/>
              <a:cxnLst>
                <a:cxn ang="0">
                  <a:pos x="0" y="0"/>
                </a:cxn>
                <a:cxn ang="0">
                  <a:pos x="1" y="0"/>
                </a:cxn>
                <a:cxn ang="0">
                  <a:pos x="3" y="1"/>
                </a:cxn>
                <a:cxn ang="0">
                  <a:pos x="4" y="0"/>
                </a:cxn>
                <a:cxn ang="0">
                  <a:pos x="4" y="0"/>
                </a:cxn>
                <a:cxn ang="0">
                  <a:pos x="5" y="0"/>
                </a:cxn>
                <a:cxn ang="0">
                  <a:pos x="6" y="0"/>
                </a:cxn>
                <a:cxn ang="0">
                  <a:pos x="7" y="0"/>
                </a:cxn>
                <a:cxn ang="0">
                  <a:pos x="7" y="1"/>
                </a:cxn>
                <a:cxn ang="0">
                  <a:pos x="8" y="1"/>
                </a:cxn>
                <a:cxn ang="0">
                  <a:pos x="8" y="1"/>
                </a:cxn>
                <a:cxn ang="0">
                  <a:pos x="9" y="1"/>
                </a:cxn>
                <a:cxn ang="0">
                  <a:pos x="9" y="1"/>
                </a:cxn>
                <a:cxn ang="0">
                  <a:pos x="10" y="1"/>
                </a:cxn>
                <a:cxn ang="0">
                  <a:pos x="12" y="1"/>
                </a:cxn>
                <a:cxn ang="0">
                  <a:pos x="12" y="1"/>
                </a:cxn>
                <a:cxn ang="0">
                  <a:pos x="13" y="2"/>
                </a:cxn>
                <a:cxn ang="0">
                  <a:pos x="14" y="2"/>
                </a:cxn>
                <a:cxn ang="0">
                  <a:pos x="14" y="2"/>
                </a:cxn>
                <a:cxn ang="0">
                  <a:pos x="14" y="2"/>
                </a:cxn>
                <a:cxn ang="0">
                  <a:pos x="14" y="4"/>
                </a:cxn>
                <a:cxn ang="0">
                  <a:pos x="14" y="5"/>
                </a:cxn>
                <a:cxn ang="0">
                  <a:pos x="15" y="5"/>
                </a:cxn>
                <a:cxn ang="0">
                  <a:pos x="15" y="5"/>
                </a:cxn>
                <a:cxn ang="0">
                  <a:pos x="15" y="6"/>
                </a:cxn>
                <a:cxn ang="0">
                  <a:pos x="14" y="6"/>
                </a:cxn>
                <a:cxn ang="0">
                  <a:pos x="15" y="8"/>
                </a:cxn>
                <a:cxn ang="0">
                  <a:pos x="15" y="8"/>
                </a:cxn>
                <a:cxn ang="0">
                  <a:pos x="14" y="8"/>
                </a:cxn>
                <a:cxn ang="0">
                  <a:pos x="14" y="8"/>
                </a:cxn>
                <a:cxn ang="0">
                  <a:pos x="13" y="8"/>
                </a:cxn>
                <a:cxn ang="0">
                  <a:pos x="13" y="9"/>
                </a:cxn>
                <a:cxn ang="0">
                  <a:pos x="12" y="10"/>
                </a:cxn>
                <a:cxn ang="0">
                  <a:pos x="12" y="11"/>
                </a:cxn>
                <a:cxn ang="0">
                  <a:pos x="11" y="11"/>
                </a:cxn>
                <a:cxn ang="0">
                  <a:pos x="11" y="12"/>
                </a:cxn>
                <a:cxn ang="0">
                  <a:pos x="11" y="13"/>
                </a:cxn>
                <a:cxn ang="0">
                  <a:pos x="10" y="12"/>
                </a:cxn>
                <a:cxn ang="0">
                  <a:pos x="9" y="11"/>
                </a:cxn>
                <a:cxn ang="0">
                  <a:pos x="9" y="11"/>
                </a:cxn>
                <a:cxn ang="0">
                  <a:pos x="9" y="10"/>
                </a:cxn>
                <a:cxn ang="0">
                  <a:pos x="8" y="10"/>
                </a:cxn>
                <a:cxn ang="0">
                  <a:pos x="7" y="10"/>
                </a:cxn>
                <a:cxn ang="0">
                  <a:pos x="7" y="10"/>
                </a:cxn>
                <a:cxn ang="0">
                  <a:pos x="7" y="9"/>
                </a:cxn>
                <a:cxn ang="0">
                  <a:pos x="7" y="9"/>
                </a:cxn>
                <a:cxn ang="0">
                  <a:pos x="7" y="9"/>
                </a:cxn>
                <a:cxn ang="0">
                  <a:pos x="6" y="8"/>
                </a:cxn>
                <a:cxn ang="0">
                  <a:pos x="5" y="8"/>
                </a:cxn>
                <a:cxn ang="0">
                  <a:pos x="5" y="7"/>
                </a:cxn>
                <a:cxn ang="0">
                  <a:pos x="4" y="6"/>
                </a:cxn>
                <a:cxn ang="0">
                  <a:pos x="3" y="5"/>
                </a:cxn>
                <a:cxn ang="0">
                  <a:pos x="3" y="5"/>
                </a:cxn>
                <a:cxn ang="0">
                  <a:pos x="2" y="5"/>
                </a:cxn>
                <a:cxn ang="0">
                  <a:pos x="2" y="4"/>
                </a:cxn>
                <a:cxn ang="0">
                  <a:pos x="2" y="3"/>
                </a:cxn>
                <a:cxn ang="0">
                  <a:pos x="2" y="2"/>
                </a:cxn>
                <a:cxn ang="0">
                  <a:pos x="1" y="2"/>
                </a:cxn>
                <a:cxn ang="0">
                  <a:pos x="1" y="1"/>
                </a:cxn>
                <a:cxn ang="0">
                  <a:pos x="0" y="1"/>
                </a:cxn>
                <a:cxn ang="0">
                  <a:pos x="0" y="0"/>
                </a:cxn>
              </a:cxnLst>
              <a:rect l="0" t="0" r="r" b="b"/>
              <a:pathLst>
                <a:path w="15" h="13">
                  <a:moveTo>
                    <a:pt x="0" y="0"/>
                  </a:moveTo>
                  <a:cubicBezTo>
                    <a:pt x="1" y="0"/>
                    <a:pt x="1" y="0"/>
                    <a:pt x="1" y="0"/>
                  </a:cubicBezTo>
                  <a:cubicBezTo>
                    <a:pt x="1" y="1"/>
                    <a:pt x="2" y="1"/>
                    <a:pt x="3" y="1"/>
                  </a:cubicBezTo>
                  <a:cubicBezTo>
                    <a:pt x="3" y="1"/>
                    <a:pt x="3" y="1"/>
                    <a:pt x="4" y="0"/>
                  </a:cubicBezTo>
                  <a:cubicBezTo>
                    <a:pt x="4" y="0"/>
                    <a:pt x="4" y="0"/>
                    <a:pt x="4" y="0"/>
                  </a:cubicBezTo>
                  <a:cubicBezTo>
                    <a:pt x="4" y="0"/>
                    <a:pt x="5" y="0"/>
                    <a:pt x="5" y="0"/>
                  </a:cubicBezTo>
                  <a:cubicBezTo>
                    <a:pt x="5" y="0"/>
                    <a:pt x="6" y="0"/>
                    <a:pt x="6" y="0"/>
                  </a:cubicBezTo>
                  <a:cubicBezTo>
                    <a:pt x="6" y="0"/>
                    <a:pt x="6" y="0"/>
                    <a:pt x="7" y="0"/>
                  </a:cubicBezTo>
                  <a:cubicBezTo>
                    <a:pt x="7" y="0"/>
                    <a:pt x="7" y="1"/>
                    <a:pt x="7" y="1"/>
                  </a:cubicBezTo>
                  <a:cubicBezTo>
                    <a:pt x="7" y="1"/>
                    <a:pt x="8" y="1"/>
                    <a:pt x="8" y="1"/>
                  </a:cubicBezTo>
                  <a:cubicBezTo>
                    <a:pt x="8" y="1"/>
                    <a:pt x="8" y="1"/>
                    <a:pt x="8" y="1"/>
                  </a:cubicBezTo>
                  <a:cubicBezTo>
                    <a:pt x="9" y="1"/>
                    <a:pt x="9" y="1"/>
                    <a:pt x="9" y="1"/>
                  </a:cubicBezTo>
                  <a:cubicBezTo>
                    <a:pt x="9" y="1"/>
                    <a:pt x="9" y="1"/>
                    <a:pt x="9" y="1"/>
                  </a:cubicBezTo>
                  <a:cubicBezTo>
                    <a:pt x="10" y="1"/>
                    <a:pt x="10" y="1"/>
                    <a:pt x="10" y="1"/>
                  </a:cubicBezTo>
                  <a:cubicBezTo>
                    <a:pt x="10" y="1"/>
                    <a:pt x="12" y="1"/>
                    <a:pt x="12" y="1"/>
                  </a:cubicBezTo>
                  <a:cubicBezTo>
                    <a:pt x="12" y="1"/>
                    <a:pt x="12" y="1"/>
                    <a:pt x="12" y="1"/>
                  </a:cubicBezTo>
                  <a:cubicBezTo>
                    <a:pt x="12" y="2"/>
                    <a:pt x="12" y="2"/>
                    <a:pt x="13" y="2"/>
                  </a:cubicBezTo>
                  <a:cubicBezTo>
                    <a:pt x="13" y="2"/>
                    <a:pt x="13" y="2"/>
                    <a:pt x="14" y="2"/>
                  </a:cubicBezTo>
                  <a:cubicBezTo>
                    <a:pt x="14" y="2"/>
                    <a:pt x="14" y="2"/>
                    <a:pt x="14" y="2"/>
                  </a:cubicBezTo>
                  <a:cubicBezTo>
                    <a:pt x="14" y="2"/>
                    <a:pt x="14" y="2"/>
                    <a:pt x="14" y="2"/>
                  </a:cubicBezTo>
                  <a:cubicBezTo>
                    <a:pt x="14" y="2"/>
                    <a:pt x="14" y="3"/>
                    <a:pt x="14" y="4"/>
                  </a:cubicBezTo>
                  <a:cubicBezTo>
                    <a:pt x="14" y="4"/>
                    <a:pt x="14" y="5"/>
                    <a:pt x="14" y="5"/>
                  </a:cubicBezTo>
                  <a:cubicBezTo>
                    <a:pt x="14" y="5"/>
                    <a:pt x="14" y="5"/>
                    <a:pt x="15" y="5"/>
                  </a:cubicBezTo>
                  <a:cubicBezTo>
                    <a:pt x="15" y="5"/>
                    <a:pt x="15" y="5"/>
                    <a:pt x="15" y="5"/>
                  </a:cubicBezTo>
                  <a:cubicBezTo>
                    <a:pt x="15" y="6"/>
                    <a:pt x="15" y="6"/>
                    <a:pt x="15" y="6"/>
                  </a:cubicBezTo>
                  <a:cubicBezTo>
                    <a:pt x="14" y="6"/>
                    <a:pt x="14" y="6"/>
                    <a:pt x="14" y="6"/>
                  </a:cubicBezTo>
                  <a:cubicBezTo>
                    <a:pt x="15" y="7"/>
                    <a:pt x="15" y="7"/>
                    <a:pt x="15" y="8"/>
                  </a:cubicBezTo>
                  <a:cubicBezTo>
                    <a:pt x="15" y="8"/>
                    <a:pt x="15" y="8"/>
                    <a:pt x="15" y="8"/>
                  </a:cubicBezTo>
                  <a:cubicBezTo>
                    <a:pt x="15" y="8"/>
                    <a:pt x="15" y="8"/>
                    <a:pt x="14" y="8"/>
                  </a:cubicBezTo>
                  <a:cubicBezTo>
                    <a:pt x="14" y="8"/>
                    <a:pt x="14" y="8"/>
                    <a:pt x="14" y="8"/>
                  </a:cubicBezTo>
                  <a:cubicBezTo>
                    <a:pt x="14" y="8"/>
                    <a:pt x="13" y="8"/>
                    <a:pt x="13" y="8"/>
                  </a:cubicBezTo>
                  <a:cubicBezTo>
                    <a:pt x="13" y="8"/>
                    <a:pt x="13" y="9"/>
                    <a:pt x="13" y="9"/>
                  </a:cubicBezTo>
                  <a:cubicBezTo>
                    <a:pt x="13" y="9"/>
                    <a:pt x="12" y="9"/>
                    <a:pt x="12" y="10"/>
                  </a:cubicBezTo>
                  <a:cubicBezTo>
                    <a:pt x="12" y="10"/>
                    <a:pt x="12" y="10"/>
                    <a:pt x="12" y="11"/>
                  </a:cubicBezTo>
                  <a:cubicBezTo>
                    <a:pt x="12" y="11"/>
                    <a:pt x="11" y="11"/>
                    <a:pt x="11" y="11"/>
                  </a:cubicBezTo>
                  <a:cubicBezTo>
                    <a:pt x="11" y="11"/>
                    <a:pt x="11" y="12"/>
                    <a:pt x="11" y="12"/>
                  </a:cubicBezTo>
                  <a:cubicBezTo>
                    <a:pt x="11" y="13"/>
                    <a:pt x="11" y="13"/>
                    <a:pt x="11" y="13"/>
                  </a:cubicBezTo>
                  <a:cubicBezTo>
                    <a:pt x="11" y="12"/>
                    <a:pt x="10" y="12"/>
                    <a:pt x="10" y="12"/>
                  </a:cubicBezTo>
                  <a:cubicBezTo>
                    <a:pt x="9" y="11"/>
                    <a:pt x="9" y="11"/>
                    <a:pt x="9" y="11"/>
                  </a:cubicBezTo>
                  <a:cubicBezTo>
                    <a:pt x="9" y="11"/>
                    <a:pt x="9" y="11"/>
                    <a:pt x="9" y="11"/>
                  </a:cubicBezTo>
                  <a:cubicBezTo>
                    <a:pt x="9" y="11"/>
                    <a:pt x="9" y="11"/>
                    <a:pt x="9" y="10"/>
                  </a:cubicBezTo>
                  <a:cubicBezTo>
                    <a:pt x="8" y="10"/>
                    <a:pt x="8" y="10"/>
                    <a:pt x="8" y="10"/>
                  </a:cubicBezTo>
                  <a:cubicBezTo>
                    <a:pt x="8" y="10"/>
                    <a:pt x="7" y="10"/>
                    <a:pt x="7" y="10"/>
                  </a:cubicBezTo>
                  <a:cubicBezTo>
                    <a:pt x="7" y="10"/>
                    <a:pt x="7" y="10"/>
                    <a:pt x="7" y="10"/>
                  </a:cubicBezTo>
                  <a:cubicBezTo>
                    <a:pt x="7" y="10"/>
                    <a:pt x="7" y="9"/>
                    <a:pt x="7" y="9"/>
                  </a:cubicBezTo>
                  <a:cubicBezTo>
                    <a:pt x="7" y="9"/>
                    <a:pt x="7" y="9"/>
                    <a:pt x="7" y="9"/>
                  </a:cubicBezTo>
                  <a:cubicBezTo>
                    <a:pt x="7" y="9"/>
                    <a:pt x="7" y="9"/>
                    <a:pt x="7" y="9"/>
                  </a:cubicBezTo>
                  <a:cubicBezTo>
                    <a:pt x="6" y="8"/>
                    <a:pt x="6" y="8"/>
                    <a:pt x="6" y="8"/>
                  </a:cubicBezTo>
                  <a:cubicBezTo>
                    <a:pt x="6" y="8"/>
                    <a:pt x="6" y="8"/>
                    <a:pt x="5" y="8"/>
                  </a:cubicBezTo>
                  <a:cubicBezTo>
                    <a:pt x="5" y="7"/>
                    <a:pt x="5" y="7"/>
                    <a:pt x="5" y="7"/>
                  </a:cubicBezTo>
                  <a:cubicBezTo>
                    <a:pt x="4" y="6"/>
                    <a:pt x="4" y="6"/>
                    <a:pt x="4" y="6"/>
                  </a:cubicBezTo>
                  <a:cubicBezTo>
                    <a:pt x="4" y="6"/>
                    <a:pt x="3" y="5"/>
                    <a:pt x="3" y="5"/>
                  </a:cubicBezTo>
                  <a:cubicBezTo>
                    <a:pt x="3" y="5"/>
                    <a:pt x="3" y="5"/>
                    <a:pt x="3" y="5"/>
                  </a:cubicBezTo>
                  <a:cubicBezTo>
                    <a:pt x="3" y="5"/>
                    <a:pt x="2" y="5"/>
                    <a:pt x="2" y="5"/>
                  </a:cubicBezTo>
                  <a:cubicBezTo>
                    <a:pt x="2" y="4"/>
                    <a:pt x="2" y="4"/>
                    <a:pt x="2" y="4"/>
                  </a:cubicBezTo>
                  <a:cubicBezTo>
                    <a:pt x="2" y="4"/>
                    <a:pt x="2" y="3"/>
                    <a:pt x="2" y="3"/>
                  </a:cubicBezTo>
                  <a:cubicBezTo>
                    <a:pt x="2" y="3"/>
                    <a:pt x="2" y="3"/>
                    <a:pt x="2" y="2"/>
                  </a:cubicBezTo>
                  <a:cubicBezTo>
                    <a:pt x="1" y="2"/>
                    <a:pt x="1" y="2"/>
                    <a:pt x="1" y="2"/>
                  </a:cubicBezTo>
                  <a:cubicBezTo>
                    <a:pt x="1" y="2"/>
                    <a:pt x="1" y="1"/>
                    <a:pt x="1" y="1"/>
                  </a:cubicBezTo>
                  <a:cubicBezTo>
                    <a:pt x="1" y="1"/>
                    <a:pt x="0" y="1"/>
                    <a:pt x="0" y="1"/>
                  </a:cubicBezTo>
                  <a:cubicBezTo>
                    <a:pt x="0" y="1"/>
                    <a:pt x="0" y="0"/>
                    <a:pt x="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59" name="Freeform 70">
              <a:extLst>
                <a:ext uri="{FF2B5EF4-FFF2-40B4-BE49-F238E27FC236}">
                  <a16:creationId xmlns:a16="http://schemas.microsoft.com/office/drawing/2014/main" id="{4B0159AB-45EA-69DD-FC53-E445A7312CCB}"/>
                </a:ext>
              </a:extLst>
            </p:cNvPr>
            <p:cNvSpPr>
              <a:spLocks/>
            </p:cNvSpPr>
            <p:nvPr/>
          </p:nvSpPr>
          <p:spPr bwMode="auto">
            <a:xfrm>
              <a:off x="13886748" y="8412001"/>
              <a:ext cx="2326" cy="3811"/>
            </a:xfrm>
            <a:custGeom>
              <a:avLst/>
              <a:gdLst/>
              <a:ahLst/>
              <a:cxnLst>
                <a:cxn ang="0">
                  <a:pos x="1" y="1"/>
                </a:cxn>
                <a:cxn ang="0">
                  <a:pos x="0" y="1"/>
                </a:cxn>
                <a:cxn ang="0">
                  <a:pos x="0" y="1"/>
                </a:cxn>
                <a:cxn ang="0">
                  <a:pos x="0" y="0"/>
                </a:cxn>
                <a:cxn ang="0">
                  <a:pos x="1" y="0"/>
                </a:cxn>
                <a:cxn ang="0">
                  <a:pos x="1" y="1"/>
                </a:cxn>
                <a:cxn ang="0">
                  <a:pos x="1" y="1"/>
                </a:cxn>
                <a:cxn ang="0">
                  <a:pos x="1" y="1"/>
                </a:cxn>
                <a:cxn ang="0">
                  <a:pos x="1" y="1"/>
                </a:cxn>
              </a:cxnLst>
              <a:rect l="0" t="0" r="r" b="b"/>
              <a:pathLst>
                <a:path w="1" h="1">
                  <a:moveTo>
                    <a:pt x="1" y="1"/>
                  </a:moveTo>
                  <a:cubicBezTo>
                    <a:pt x="0" y="1"/>
                    <a:pt x="0" y="1"/>
                    <a:pt x="0" y="1"/>
                  </a:cubicBezTo>
                  <a:cubicBezTo>
                    <a:pt x="0" y="1"/>
                    <a:pt x="0" y="1"/>
                    <a:pt x="0" y="1"/>
                  </a:cubicBezTo>
                  <a:cubicBezTo>
                    <a:pt x="0" y="1"/>
                    <a:pt x="0" y="0"/>
                    <a:pt x="0" y="0"/>
                  </a:cubicBezTo>
                  <a:cubicBezTo>
                    <a:pt x="0" y="0"/>
                    <a:pt x="1" y="0"/>
                    <a:pt x="1" y="0"/>
                  </a:cubicBezTo>
                  <a:cubicBezTo>
                    <a:pt x="1" y="1"/>
                    <a:pt x="1" y="1"/>
                    <a:pt x="1" y="1"/>
                  </a:cubicBezTo>
                  <a:cubicBezTo>
                    <a:pt x="1" y="1"/>
                    <a:pt x="1" y="1"/>
                    <a:pt x="1" y="1"/>
                  </a:cubicBezTo>
                  <a:cubicBezTo>
                    <a:pt x="1" y="1"/>
                    <a:pt x="1" y="1"/>
                    <a:pt x="1" y="1"/>
                  </a:cubicBezTo>
                  <a:cubicBezTo>
                    <a:pt x="1" y="1"/>
                    <a:pt x="1" y="1"/>
                    <a:pt x="1" y="1"/>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0" name="Freeform 71">
              <a:extLst>
                <a:ext uri="{FF2B5EF4-FFF2-40B4-BE49-F238E27FC236}">
                  <a16:creationId xmlns:a16="http://schemas.microsoft.com/office/drawing/2014/main" id="{149BFD3D-A87B-9122-59E0-D313661458E1}"/>
                </a:ext>
              </a:extLst>
            </p:cNvPr>
            <p:cNvSpPr>
              <a:spLocks/>
            </p:cNvSpPr>
            <p:nvPr/>
          </p:nvSpPr>
          <p:spPr bwMode="auto">
            <a:xfrm>
              <a:off x="15009530" y="8412001"/>
              <a:ext cx="68575" cy="41922"/>
            </a:xfrm>
            <a:custGeom>
              <a:avLst/>
              <a:gdLst/>
              <a:ahLst/>
              <a:cxnLst>
                <a:cxn ang="0">
                  <a:pos x="1" y="1"/>
                </a:cxn>
                <a:cxn ang="0">
                  <a:pos x="3" y="2"/>
                </a:cxn>
                <a:cxn ang="0">
                  <a:pos x="4" y="2"/>
                </a:cxn>
                <a:cxn ang="0">
                  <a:pos x="8" y="3"/>
                </a:cxn>
                <a:cxn ang="0">
                  <a:pos x="10" y="3"/>
                </a:cxn>
                <a:cxn ang="0">
                  <a:pos x="11" y="3"/>
                </a:cxn>
                <a:cxn ang="0">
                  <a:pos x="13" y="3"/>
                </a:cxn>
                <a:cxn ang="0">
                  <a:pos x="14" y="3"/>
                </a:cxn>
                <a:cxn ang="0">
                  <a:pos x="14" y="2"/>
                </a:cxn>
                <a:cxn ang="0">
                  <a:pos x="17" y="1"/>
                </a:cxn>
                <a:cxn ang="0">
                  <a:pos x="20" y="1"/>
                </a:cxn>
                <a:cxn ang="0">
                  <a:pos x="21" y="1"/>
                </a:cxn>
                <a:cxn ang="0">
                  <a:pos x="22" y="2"/>
                </a:cxn>
                <a:cxn ang="0">
                  <a:pos x="25" y="3"/>
                </a:cxn>
                <a:cxn ang="0">
                  <a:pos x="23" y="4"/>
                </a:cxn>
                <a:cxn ang="0">
                  <a:pos x="22" y="5"/>
                </a:cxn>
                <a:cxn ang="0">
                  <a:pos x="21" y="8"/>
                </a:cxn>
                <a:cxn ang="0">
                  <a:pos x="21" y="8"/>
                </a:cxn>
                <a:cxn ang="0">
                  <a:pos x="22" y="10"/>
                </a:cxn>
                <a:cxn ang="0">
                  <a:pos x="23" y="11"/>
                </a:cxn>
                <a:cxn ang="0">
                  <a:pos x="23" y="11"/>
                </a:cxn>
                <a:cxn ang="0">
                  <a:pos x="21" y="10"/>
                </a:cxn>
                <a:cxn ang="0">
                  <a:pos x="18" y="11"/>
                </a:cxn>
                <a:cxn ang="0">
                  <a:pos x="17" y="11"/>
                </a:cxn>
                <a:cxn ang="0">
                  <a:pos x="16" y="12"/>
                </a:cxn>
                <a:cxn ang="0">
                  <a:pos x="15" y="12"/>
                </a:cxn>
                <a:cxn ang="0">
                  <a:pos x="16" y="14"/>
                </a:cxn>
                <a:cxn ang="0">
                  <a:pos x="13" y="14"/>
                </a:cxn>
                <a:cxn ang="0">
                  <a:pos x="11" y="14"/>
                </a:cxn>
                <a:cxn ang="0">
                  <a:pos x="9" y="13"/>
                </a:cxn>
                <a:cxn ang="0">
                  <a:pos x="7" y="13"/>
                </a:cxn>
                <a:cxn ang="0">
                  <a:pos x="4" y="14"/>
                </a:cxn>
                <a:cxn ang="0">
                  <a:pos x="3" y="13"/>
                </a:cxn>
                <a:cxn ang="0">
                  <a:pos x="2" y="11"/>
                </a:cxn>
                <a:cxn ang="0">
                  <a:pos x="1" y="8"/>
                </a:cxn>
                <a:cxn ang="0">
                  <a:pos x="1" y="7"/>
                </a:cxn>
                <a:cxn ang="0">
                  <a:pos x="2" y="6"/>
                </a:cxn>
                <a:cxn ang="0">
                  <a:pos x="1" y="4"/>
                </a:cxn>
                <a:cxn ang="0">
                  <a:pos x="0" y="3"/>
                </a:cxn>
                <a:cxn ang="0">
                  <a:pos x="0" y="2"/>
                </a:cxn>
              </a:cxnLst>
              <a:rect l="0" t="0" r="r" b="b"/>
              <a:pathLst>
                <a:path w="25" h="14">
                  <a:moveTo>
                    <a:pt x="1" y="0"/>
                  </a:moveTo>
                  <a:cubicBezTo>
                    <a:pt x="1" y="0"/>
                    <a:pt x="1" y="1"/>
                    <a:pt x="1" y="1"/>
                  </a:cubicBezTo>
                  <a:cubicBezTo>
                    <a:pt x="1" y="1"/>
                    <a:pt x="1" y="1"/>
                    <a:pt x="1" y="2"/>
                  </a:cubicBezTo>
                  <a:cubicBezTo>
                    <a:pt x="1" y="2"/>
                    <a:pt x="2" y="2"/>
                    <a:pt x="3" y="2"/>
                  </a:cubicBezTo>
                  <a:cubicBezTo>
                    <a:pt x="3" y="2"/>
                    <a:pt x="3" y="2"/>
                    <a:pt x="4" y="2"/>
                  </a:cubicBezTo>
                  <a:cubicBezTo>
                    <a:pt x="4" y="2"/>
                    <a:pt x="4" y="2"/>
                    <a:pt x="4" y="2"/>
                  </a:cubicBezTo>
                  <a:cubicBezTo>
                    <a:pt x="4" y="2"/>
                    <a:pt x="5" y="2"/>
                    <a:pt x="5" y="2"/>
                  </a:cubicBezTo>
                  <a:cubicBezTo>
                    <a:pt x="6" y="3"/>
                    <a:pt x="7" y="3"/>
                    <a:pt x="8" y="3"/>
                  </a:cubicBezTo>
                  <a:cubicBezTo>
                    <a:pt x="8" y="3"/>
                    <a:pt x="8" y="3"/>
                    <a:pt x="8" y="3"/>
                  </a:cubicBezTo>
                  <a:cubicBezTo>
                    <a:pt x="8" y="3"/>
                    <a:pt x="9" y="3"/>
                    <a:pt x="10" y="3"/>
                  </a:cubicBezTo>
                  <a:cubicBezTo>
                    <a:pt x="10" y="3"/>
                    <a:pt x="10" y="3"/>
                    <a:pt x="10" y="3"/>
                  </a:cubicBezTo>
                  <a:cubicBezTo>
                    <a:pt x="11" y="3"/>
                    <a:pt x="11" y="3"/>
                    <a:pt x="11" y="3"/>
                  </a:cubicBezTo>
                  <a:cubicBezTo>
                    <a:pt x="11" y="3"/>
                    <a:pt x="11" y="3"/>
                    <a:pt x="11" y="3"/>
                  </a:cubicBezTo>
                  <a:cubicBezTo>
                    <a:pt x="12" y="3"/>
                    <a:pt x="12" y="3"/>
                    <a:pt x="13" y="3"/>
                  </a:cubicBezTo>
                  <a:cubicBezTo>
                    <a:pt x="13" y="3"/>
                    <a:pt x="13" y="3"/>
                    <a:pt x="13" y="3"/>
                  </a:cubicBezTo>
                  <a:cubicBezTo>
                    <a:pt x="13" y="3"/>
                    <a:pt x="13" y="3"/>
                    <a:pt x="14" y="3"/>
                  </a:cubicBezTo>
                  <a:cubicBezTo>
                    <a:pt x="14" y="3"/>
                    <a:pt x="14" y="3"/>
                    <a:pt x="14" y="2"/>
                  </a:cubicBezTo>
                  <a:cubicBezTo>
                    <a:pt x="14" y="2"/>
                    <a:pt x="14" y="2"/>
                    <a:pt x="14" y="2"/>
                  </a:cubicBezTo>
                  <a:cubicBezTo>
                    <a:pt x="14" y="2"/>
                    <a:pt x="15" y="1"/>
                    <a:pt x="15" y="1"/>
                  </a:cubicBezTo>
                  <a:cubicBezTo>
                    <a:pt x="16" y="1"/>
                    <a:pt x="16" y="1"/>
                    <a:pt x="17" y="1"/>
                  </a:cubicBezTo>
                  <a:cubicBezTo>
                    <a:pt x="17" y="1"/>
                    <a:pt x="18" y="1"/>
                    <a:pt x="18" y="1"/>
                  </a:cubicBezTo>
                  <a:cubicBezTo>
                    <a:pt x="19" y="0"/>
                    <a:pt x="19" y="1"/>
                    <a:pt x="20" y="1"/>
                  </a:cubicBezTo>
                  <a:cubicBezTo>
                    <a:pt x="20" y="1"/>
                    <a:pt x="20" y="1"/>
                    <a:pt x="21" y="1"/>
                  </a:cubicBezTo>
                  <a:cubicBezTo>
                    <a:pt x="21" y="1"/>
                    <a:pt x="21" y="1"/>
                    <a:pt x="21" y="1"/>
                  </a:cubicBezTo>
                  <a:cubicBezTo>
                    <a:pt x="22" y="1"/>
                    <a:pt x="22" y="1"/>
                    <a:pt x="22" y="1"/>
                  </a:cubicBezTo>
                  <a:cubicBezTo>
                    <a:pt x="22" y="2"/>
                    <a:pt x="22" y="2"/>
                    <a:pt x="22" y="2"/>
                  </a:cubicBezTo>
                  <a:cubicBezTo>
                    <a:pt x="23" y="2"/>
                    <a:pt x="24" y="3"/>
                    <a:pt x="25" y="3"/>
                  </a:cubicBezTo>
                  <a:cubicBezTo>
                    <a:pt x="25" y="3"/>
                    <a:pt x="25" y="3"/>
                    <a:pt x="25" y="3"/>
                  </a:cubicBezTo>
                  <a:cubicBezTo>
                    <a:pt x="25" y="3"/>
                    <a:pt x="25" y="3"/>
                    <a:pt x="25" y="3"/>
                  </a:cubicBezTo>
                  <a:cubicBezTo>
                    <a:pt x="24" y="4"/>
                    <a:pt x="24" y="4"/>
                    <a:pt x="23" y="4"/>
                  </a:cubicBezTo>
                  <a:cubicBezTo>
                    <a:pt x="23" y="4"/>
                    <a:pt x="23" y="4"/>
                    <a:pt x="23" y="4"/>
                  </a:cubicBezTo>
                  <a:cubicBezTo>
                    <a:pt x="23" y="4"/>
                    <a:pt x="23" y="4"/>
                    <a:pt x="22" y="5"/>
                  </a:cubicBezTo>
                  <a:cubicBezTo>
                    <a:pt x="22" y="5"/>
                    <a:pt x="22" y="7"/>
                    <a:pt x="22" y="7"/>
                  </a:cubicBezTo>
                  <a:cubicBezTo>
                    <a:pt x="22" y="7"/>
                    <a:pt x="22" y="7"/>
                    <a:pt x="21" y="8"/>
                  </a:cubicBezTo>
                  <a:cubicBezTo>
                    <a:pt x="21" y="8"/>
                    <a:pt x="22" y="8"/>
                    <a:pt x="21" y="8"/>
                  </a:cubicBezTo>
                  <a:cubicBezTo>
                    <a:pt x="21" y="8"/>
                    <a:pt x="21" y="8"/>
                    <a:pt x="21" y="8"/>
                  </a:cubicBezTo>
                  <a:cubicBezTo>
                    <a:pt x="21" y="8"/>
                    <a:pt x="21" y="8"/>
                    <a:pt x="21" y="9"/>
                  </a:cubicBezTo>
                  <a:cubicBezTo>
                    <a:pt x="21" y="9"/>
                    <a:pt x="22" y="9"/>
                    <a:pt x="22" y="10"/>
                  </a:cubicBezTo>
                  <a:cubicBezTo>
                    <a:pt x="22" y="10"/>
                    <a:pt x="22" y="10"/>
                    <a:pt x="22" y="10"/>
                  </a:cubicBezTo>
                  <a:cubicBezTo>
                    <a:pt x="22" y="10"/>
                    <a:pt x="22" y="10"/>
                    <a:pt x="23" y="11"/>
                  </a:cubicBezTo>
                  <a:cubicBezTo>
                    <a:pt x="23" y="11"/>
                    <a:pt x="23" y="11"/>
                    <a:pt x="23" y="11"/>
                  </a:cubicBezTo>
                  <a:cubicBezTo>
                    <a:pt x="23" y="11"/>
                    <a:pt x="23" y="11"/>
                    <a:pt x="23" y="11"/>
                  </a:cubicBezTo>
                  <a:cubicBezTo>
                    <a:pt x="22" y="11"/>
                    <a:pt x="21" y="11"/>
                    <a:pt x="21" y="11"/>
                  </a:cubicBezTo>
                  <a:cubicBezTo>
                    <a:pt x="21" y="11"/>
                    <a:pt x="21" y="10"/>
                    <a:pt x="21" y="10"/>
                  </a:cubicBezTo>
                  <a:cubicBezTo>
                    <a:pt x="20" y="10"/>
                    <a:pt x="19" y="10"/>
                    <a:pt x="19" y="10"/>
                  </a:cubicBezTo>
                  <a:cubicBezTo>
                    <a:pt x="19" y="11"/>
                    <a:pt x="19" y="11"/>
                    <a:pt x="18" y="11"/>
                  </a:cubicBezTo>
                  <a:cubicBezTo>
                    <a:pt x="18" y="11"/>
                    <a:pt x="18" y="11"/>
                    <a:pt x="17" y="11"/>
                  </a:cubicBezTo>
                  <a:cubicBezTo>
                    <a:pt x="17" y="11"/>
                    <a:pt x="17" y="11"/>
                    <a:pt x="17" y="11"/>
                  </a:cubicBezTo>
                  <a:cubicBezTo>
                    <a:pt x="17" y="11"/>
                    <a:pt x="17" y="11"/>
                    <a:pt x="17" y="12"/>
                  </a:cubicBezTo>
                  <a:cubicBezTo>
                    <a:pt x="17" y="12"/>
                    <a:pt x="16" y="12"/>
                    <a:pt x="16" y="12"/>
                  </a:cubicBezTo>
                  <a:cubicBezTo>
                    <a:pt x="16" y="12"/>
                    <a:pt x="16" y="12"/>
                    <a:pt x="16" y="12"/>
                  </a:cubicBezTo>
                  <a:cubicBezTo>
                    <a:pt x="16" y="12"/>
                    <a:pt x="16" y="12"/>
                    <a:pt x="15" y="12"/>
                  </a:cubicBezTo>
                  <a:cubicBezTo>
                    <a:pt x="15" y="12"/>
                    <a:pt x="15" y="13"/>
                    <a:pt x="15" y="13"/>
                  </a:cubicBezTo>
                  <a:cubicBezTo>
                    <a:pt x="15" y="13"/>
                    <a:pt x="15" y="14"/>
                    <a:pt x="16" y="14"/>
                  </a:cubicBezTo>
                  <a:cubicBezTo>
                    <a:pt x="15" y="14"/>
                    <a:pt x="16" y="14"/>
                    <a:pt x="15" y="14"/>
                  </a:cubicBezTo>
                  <a:cubicBezTo>
                    <a:pt x="15" y="14"/>
                    <a:pt x="14" y="14"/>
                    <a:pt x="13" y="14"/>
                  </a:cubicBezTo>
                  <a:cubicBezTo>
                    <a:pt x="13" y="14"/>
                    <a:pt x="12" y="14"/>
                    <a:pt x="12" y="14"/>
                  </a:cubicBezTo>
                  <a:cubicBezTo>
                    <a:pt x="12" y="14"/>
                    <a:pt x="12" y="14"/>
                    <a:pt x="11" y="14"/>
                  </a:cubicBezTo>
                  <a:cubicBezTo>
                    <a:pt x="11" y="14"/>
                    <a:pt x="10" y="14"/>
                    <a:pt x="10" y="14"/>
                  </a:cubicBezTo>
                  <a:cubicBezTo>
                    <a:pt x="10" y="14"/>
                    <a:pt x="10" y="13"/>
                    <a:pt x="9" y="13"/>
                  </a:cubicBezTo>
                  <a:cubicBezTo>
                    <a:pt x="9" y="13"/>
                    <a:pt x="9" y="13"/>
                    <a:pt x="8" y="13"/>
                  </a:cubicBezTo>
                  <a:cubicBezTo>
                    <a:pt x="8" y="13"/>
                    <a:pt x="8" y="13"/>
                    <a:pt x="7" y="13"/>
                  </a:cubicBezTo>
                  <a:cubicBezTo>
                    <a:pt x="7" y="13"/>
                    <a:pt x="6" y="14"/>
                    <a:pt x="6" y="14"/>
                  </a:cubicBezTo>
                  <a:cubicBezTo>
                    <a:pt x="5" y="14"/>
                    <a:pt x="5" y="14"/>
                    <a:pt x="4" y="14"/>
                  </a:cubicBezTo>
                  <a:cubicBezTo>
                    <a:pt x="4" y="14"/>
                    <a:pt x="3" y="14"/>
                    <a:pt x="3" y="14"/>
                  </a:cubicBezTo>
                  <a:cubicBezTo>
                    <a:pt x="3" y="14"/>
                    <a:pt x="3" y="14"/>
                    <a:pt x="3" y="13"/>
                  </a:cubicBezTo>
                  <a:cubicBezTo>
                    <a:pt x="3" y="13"/>
                    <a:pt x="3" y="12"/>
                    <a:pt x="3" y="12"/>
                  </a:cubicBezTo>
                  <a:cubicBezTo>
                    <a:pt x="3" y="11"/>
                    <a:pt x="2" y="11"/>
                    <a:pt x="2" y="11"/>
                  </a:cubicBezTo>
                  <a:cubicBezTo>
                    <a:pt x="2" y="11"/>
                    <a:pt x="1" y="10"/>
                    <a:pt x="1" y="9"/>
                  </a:cubicBezTo>
                  <a:cubicBezTo>
                    <a:pt x="1" y="9"/>
                    <a:pt x="1" y="8"/>
                    <a:pt x="1" y="8"/>
                  </a:cubicBezTo>
                  <a:cubicBezTo>
                    <a:pt x="1" y="8"/>
                    <a:pt x="1" y="8"/>
                    <a:pt x="0" y="8"/>
                  </a:cubicBezTo>
                  <a:cubicBezTo>
                    <a:pt x="1" y="8"/>
                    <a:pt x="1" y="7"/>
                    <a:pt x="1" y="7"/>
                  </a:cubicBezTo>
                  <a:cubicBezTo>
                    <a:pt x="1" y="7"/>
                    <a:pt x="1" y="7"/>
                    <a:pt x="2" y="7"/>
                  </a:cubicBezTo>
                  <a:cubicBezTo>
                    <a:pt x="2" y="7"/>
                    <a:pt x="2" y="7"/>
                    <a:pt x="2" y="6"/>
                  </a:cubicBezTo>
                  <a:cubicBezTo>
                    <a:pt x="2" y="6"/>
                    <a:pt x="3" y="6"/>
                    <a:pt x="3" y="5"/>
                  </a:cubicBezTo>
                  <a:cubicBezTo>
                    <a:pt x="2" y="5"/>
                    <a:pt x="2" y="4"/>
                    <a:pt x="1" y="4"/>
                  </a:cubicBezTo>
                  <a:cubicBezTo>
                    <a:pt x="1" y="4"/>
                    <a:pt x="1" y="4"/>
                    <a:pt x="1" y="4"/>
                  </a:cubicBezTo>
                  <a:cubicBezTo>
                    <a:pt x="1" y="4"/>
                    <a:pt x="0" y="3"/>
                    <a:pt x="0" y="3"/>
                  </a:cubicBezTo>
                  <a:cubicBezTo>
                    <a:pt x="0" y="3"/>
                    <a:pt x="0" y="3"/>
                    <a:pt x="0" y="3"/>
                  </a:cubicBezTo>
                  <a:cubicBezTo>
                    <a:pt x="0" y="2"/>
                    <a:pt x="0" y="2"/>
                    <a:pt x="0" y="2"/>
                  </a:cubicBezTo>
                  <a:cubicBezTo>
                    <a:pt x="0" y="1"/>
                    <a:pt x="0" y="1"/>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1" name="Freeform 72">
              <a:extLst>
                <a:ext uri="{FF2B5EF4-FFF2-40B4-BE49-F238E27FC236}">
                  <a16:creationId xmlns:a16="http://schemas.microsoft.com/office/drawing/2014/main" id="{DC40A4EA-03E7-B027-66D0-7DB5D5B5579F}"/>
                </a:ext>
              </a:extLst>
            </p:cNvPr>
            <p:cNvSpPr>
              <a:spLocks/>
            </p:cNvSpPr>
            <p:nvPr/>
          </p:nvSpPr>
          <p:spPr bwMode="auto">
            <a:xfrm>
              <a:off x="15210608" y="8420893"/>
              <a:ext cx="76712" cy="36841"/>
            </a:xfrm>
            <a:custGeom>
              <a:avLst/>
              <a:gdLst/>
              <a:ahLst/>
              <a:cxnLst>
                <a:cxn ang="0">
                  <a:pos x="20" y="5"/>
                </a:cxn>
                <a:cxn ang="0">
                  <a:pos x="21" y="5"/>
                </a:cxn>
                <a:cxn ang="0">
                  <a:pos x="23" y="6"/>
                </a:cxn>
                <a:cxn ang="0">
                  <a:pos x="23" y="6"/>
                </a:cxn>
                <a:cxn ang="0">
                  <a:pos x="25" y="8"/>
                </a:cxn>
                <a:cxn ang="0">
                  <a:pos x="26" y="9"/>
                </a:cxn>
                <a:cxn ang="0">
                  <a:pos x="26" y="9"/>
                </a:cxn>
                <a:cxn ang="0">
                  <a:pos x="26" y="11"/>
                </a:cxn>
                <a:cxn ang="0">
                  <a:pos x="27" y="11"/>
                </a:cxn>
                <a:cxn ang="0">
                  <a:pos x="28" y="12"/>
                </a:cxn>
                <a:cxn ang="0">
                  <a:pos x="27" y="12"/>
                </a:cxn>
                <a:cxn ang="0">
                  <a:pos x="26" y="12"/>
                </a:cxn>
                <a:cxn ang="0">
                  <a:pos x="25" y="11"/>
                </a:cxn>
                <a:cxn ang="0">
                  <a:pos x="21" y="12"/>
                </a:cxn>
                <a:cxn ang="0">
                  <a:pos x="18" y="12"/>
                </a:cxn>
                <a:cxn ang="0">
                  <a:pos x="15" y="12"/>
                </a:cxn>
                <a:cxn ang="0">
                  <a:pos x="14" y="11"/>
                </a:cxn>
                <a:cxn ang="0">
                  <a:pos x="12" y="10"/>
                </a:cxn>
                <a:cxn ang="0">
                  <a:pos x="10" y="10"/>
                </a:cxn>
                <a:cxn ang="0">
                  <a:pos x="7" y="10"/>
                </a:cxn>
                <a:cxn ang="0">
                  <a:pos x="7" y="7"/>
                </a:cxn>
                <a:cxn ang="0">
                  <a:pos x="6" y="6"/>
                </a:cxn>
                <a:cxn ang="0">
                  <a:pos x="4" y="4"/>
                </a:cxn>
                <a:cxn ang="0">
                  <a:pos x="3" y="3"/>
                </a:cxn>
                <a:cxn ang="0">
                  <a:pos x="1" y="2"/>
                </a:cxn>
                <a:cxn ang="0">
                  <a:pos x="0" y="1"/>
                </a:cxn>
                <a:cxn ang="0">
                  <a:pos x="0" y="0"/>
                </a:cxn>
                <a:cxn ang="0">
                  <a:pos x="2" y="1"/>
                </a:cxn>
                <a:cxn ang="0">
                  <a:pos x="5" y="2"/>
                </a:cxn>
                <a:cxn ang="0">
                  <a:pos x="8" y="2"/>
                </a:cxn>
                <a:cxn ang="0">
                  <a:pos x="9" y="3"/>
                </a:cxn>
                <a:cxn ang="0">
                  <a:pos x="12" y="4"/>
                </a:cxn>
                <a:cxn ang="0">
                  <a:pos x="15" y="5"/>
                </a:cxn>
                <a:cxn ang="0">
                  <a:pos x="18" y="5"/>
                </a:cxn>
                <a:cxn ang="0">
                  <a:pos x="20" y="5"/>
                </a:cxn>
              </a:cxnLst>
              <a:rect l="0" t="0" r="r" b="b"/>
              <a:pathLst>
                <a:path w="28" h="12">
                  <a:moveTo>
                    <a:pt x="20" y="5"/>
                  </a:moveTo>
                  <a:cubicBezTo>
                    <a:pt x="20" y="5"/>
                    <a:pt x="20" y="5"/>
                    <a:pt x="20" y="5"/>
                  </a:cubicBezTo>
                  <a:cubicBezTo>
                    <a:pt x="20" y="5"/>
                    <a:pt x="20" y="5"/>
                    <a:pt x="21" y="5"/>
                  </a:cubicBezTo>
                  <a:cubicBezTo>
                    <a:pt x="21" y="5"/>
                    <a:pt x="21" y="5"/>
                    <a:pt x="21" y="5"/>
                  </a:cubicBezTo>
                  <a:cubicBezTo>
                    <a:pt x="21" y="5"/>
                    <a:pt x="21" y="6"/>
                    <a:pt x="21" y="6"/>
                  </a:cubicBezTo>
                  <a:cubicBezTo>
                    <a:pt x="22" y="6"/>
                    <a:pt x="22" y="6"/>
                    <a:pt x="23" y="6"/>
                  </a:cubicBezTo>
                  <a:cubicBezTo>
                    <a:pt x="23" y="6"/>
                    <a:pt x="23" y="6"/>
                    <a:pt x="23" y="6"/>
                  </a:cubicBezTo>
                  <a:cubicBezTo>
                    <a:pt x="23" y="6"/>
                    <a:pt x="23" y="6"/>
                    <a:pt x="23" y="6"/>
                  </a:cubicBezTo>
                  <a:cubicBezTo>
                    <a:pt x="23" y="6"/>
                    <a:pt x="23" y="7"/>
                    <a:pt x="23" y="7"/>
                  </a:cubicBezTo>
                  <a:cubicBezTo>
                    <a:pt x="23" y="8"/>
                    <a:pt x="25" y="8"/>
                    <a:pt x="25" y="8"/>
                  </a:cubicBezTo>
                  <a:cubicBezTo>
                    <a:pt x="25" y="8"/>
                    <a:pt x="25" y="8"/>
                    <a:pt x="26" y="8"/>
                  </a:cubicBezTo>
                  <a:cubicBezTo>
                    <a:pt x="26" y="8"/>
                    <a:pt x="26" y="9"/>
                    <a:pt x="26" y="9"/>
                  </a:cubicBezTo>
                  <a:cubicBezTo>
                    <a:pt x="26" y="9"/>
                    <a:pt x="26" y="9"/>
                    <a:pt x="26" y="9"/>
                  </a:cubicBezTo>
                  <a:cubicBezTo>
                    <a:pt x="26" y="9"/>
                    <a:pt x="26" y="9"/>
                    <a:pt x="26" y="9"/>
                  </a:cubicBezTo>
                  <a:cubicBezTo>
                    <a:pt x="26" y="9"/>
                    <a:pt x="25" y="10"/>
                    <a:pt x="26" y="10"/>
                  </a:cubicBezTo>
                  <a:cubicBezTo>
                    <a:pt x="26" y="10"/>
                    <a:pt x="26" y="10"/>
                    <a:pt x="26" y="11"/>
                  </a:cubicBezTo>
                  <a:cubicBezTo>
                    <a:pt x="26" y="11"/>
                    <a:pt x="26" y="11"/>
                    <a:pt x="26" y="11"/>
                  </a:cubicBezTo>
                  <a:cubicBezTo>
                    <a:pt x="27" y="11"/>
                    <a:pt x="27" y="11"/>
                    <a:pt x="27" y="11"/>
                  </a:cubicBezTo>
                  <a:cubicBezTo>
                    <a:pt x="27" y="12"/>
                    <a:pt x="28" y="12"/>
                    <a:pt x="28" y="12"/>
                  </a:cubicBezTo>
                  <a:cubicBezTo>
                    <a:pt x="28" y="12"/>
                    <a:pt x="28" y="12"/>
                    <a:pt x="28" y="12"/>
                  </a:cubicBezTo>
                  <a:cubicBezTo>
                    <a:pt x="28" y="12"/>
                    <a:pt x="28" y="12"/>
                    <a:pt x="28" y="12"/>
                  </a:cubicBezTo>
                  <a:cubicBezTo>
                    <a:pt x="28" y="12"/>
                    <a:pt x="28" y="12"/>
                    <a:pt x="27" y="12"/>
                  </a:cubicBezTo>
                  <a:cubicBezTo>
                    <a:pt x="27" y="12"/>
                    <a:pt x="27" y="12"/>
                    <a:pt x="26" y="12"/>
                  </a:cubicBezTo>
                  <a:cubicBezTo>
                    <a:pt x="26" y="12"/>
                    <a:pt x="26" y="12"/>
                    <a:pt x="26" y="12"/>
                  </a:cubicBezTo>
                  <a:cubicBezTo>
                    <a:pt x="25" y="12"/>
                    <a:pt x="25" y="12"/>
                    <a:pt x="25" y="12"/>
                  </a:cubicBezTo>
                  <a:cubicBezTo>
                    <a:pt x="25" y="11"/>
                    <a:pt x="25" y="11"/>
                    <a:pt x="25" y="11"/>
                  </a:cubicBezTo>
                  <a:cubicBezTo>
                    <a:pt x="24" y="11"/>
                    <a:pt x="23" y="10"/>
                    <a:pt x="22" y="11"/>
                  </a:cubicBezTo>
                  <a:cubicBezTo>
                    <a:pt x="21" y="11"/>
                    <a:pt x="21" y="11"/>
                    <a:pt x="21" y="12"/>
                  </a:cubicBezTo>
                  <a:cubicBezTo>
                    <a:pt x="21" y="12"/>
                    <a:pt x="19" y="12"/>
                    <a:pt x="19" y="12"/>
                  </a:cubicBezTo>
                  <a:cubicBezTo>
                    <a:pt x="19" y="12"/>
                    <a:pt x="18" y="12"/>
                    <a:pt x="18" y="12"/>
                  </a:cubicBezTo>
                  <a:cubicBezTo>
                    <a:pt x="17" y="12"/>
                    <a:pt x="16" y="12"/>
                    <a:pt x="15" y="12"/>
                  </a:cubicBezTo>
                  <a:cubicBezTo>
                    <a:pt x="15" y="12"/>
                    <a:pt x="15" y="12"/>
                    <a:pt x="15" y="12"/>
                  </a:cubicBezTo>
                  <a:cubicBezTo>
                    <a:pt x="15" y="12"/>
                    <a:pt x="14" y="12"/>
                    <a:pt x="14" y="12"/>
                  </a:cubicBezTo>
                  <a:cubicBezTo>
                    <a:pt x="14" y="12"/>
                    <a:pt x="14" y="11"/>
                    <a:pt x="14" y="11"/>
                  </a:cubicBezTo>
                  <a:cubicBezTo>
                    <a:pt x="14" y="11"/>
                    <a:pt x="14" y="11"/>
                    <a:pt x="14" y="11"/>
                  </a:cubicBezTo>
                  <a:cubicBezTo>
                    <a:pt x="14" y="11"/>
                    <a:pt x="12" y="10"/>
                    <a:pt x="12" y="10"/>
                  </a:cubicBezTo>
                  <a:cubicBezTo>
                    <a:pt x="12" y="10"/>
                    <a:pt x="11" y="10"/>
                    <a:pt x="11" y="10"/>
                  </a:cubicBezTo>
                  <a:cubicBezTo>
                    <a:pt x="11" y="10"/>
                    <a:pt x="11" y="10"/>
                    <a:pt x="10" y="10"/>
                  </a:cubicBezTo>
                  <a:cubicBezTo>
                    <a:pt x="10" y="10"/>
                    <a:pt x="8" y="10"/>
                    <a:pt x="7" y="10"/>
                  </a:cubicBezTo>
                  <a:cubicBezTo>
                    <a:pt x="7" y="10"/>
                    <a:pt x="7" y="10"/>
                    <a:pt x="7" y="10"/>
                  </a:cubicBezTo>
                  <a:cubicBezTo>
                    <a:pt x="8" y="10"/>
                    <a:pt x="8" y="9"/>
                    <a:pt x="8" y="8"/>
                  </a:cubicBezTo>
                  <a:cubicBezTo>
                    <a:pt x="7" y="8"/>
                    <a:pt x="7" y="8"/>
                    <a:pt x="7" y="7"/>
                  </a:cubicBezTo>
                  <a:cubicBezTo>
                    <a:pt x="7" y="7"/>
                    <a:pt x="7" y="7"/>
                    <a:pt x="7" y="7"/>
                  </a:cubicBezTo>
                  <a:cubicBezTo>
                    <a:pt x="7" y="6"/>
                    <a:pt x="6" y="6"/>
                    <a:pt x="6" y="6"/>
                  </a:cubicBezTo>
                  <a:cubicBezTo>
                    <a:pt x="6" y="5"/>
                    <a:pt x="6" y="4"/>
                    <a:pt x="6" y="4"/>
                  </a:cubicBezTo>
                  <a:cubicBezTo>
                    <a:pt x="5" y="4"/>
                    <a:pt x="5" y="4"/>
                    <a:pt x="4" y="4"/>
                  </a:cubicBezTo>
                  <a:cubicBezTo>
                    <a:pt x="4" y="4"/>
                    <a:pt x="4" y="3"/>
                    <a:pt x="4" y="3"/>
                  </a:cubicBezTo>
                  <a:cubicBezTo>
                    <a:pt x="4" y="3"/>
                    <a:pt x="4" y="3"/>
                    <a:pt x="3" y="3"/>
                  </a:cubicBezTo>
                  <a:cubicBezTo>
                    <a:pt x="3" y="3"/>
                    <a:pt x="3" y="3"/>
                    <a:pt x="3" y="3"/>
                  </a:cubicBezTo>
                  <a:cubicBezTo>
                    <a:pt x="2" y="2"/>
                    <a:pt x="2" y="2"/>
                    <a:pt x="1" y="2"/>
                  </a:cubicBezTo>
                  <a:cubicBezTo>
                    <a:pt x="1" y="2"/>
                    <a:pt x="0" y="1"/>
                    <a:pt x="0" y="1"/>
                  </a:cubicBezTo>
                  <a:cubicBezTo>
                    <a:pt x="0" y="1"/>
                    <a:pt x="0" y="1"/>
                    <a:pt x="0" y="1"/>
                  </a:cubicBezTo>
                  <a:cubicBezTo>
                    <a:pt x="0" y="1"/>
                    <a:pt x="0" y="1"/>
                    <a:pt x="0" y="1"/>
                  </a:cubicBezTo>
                  <a:cubicBezTo>
                    <a:pt x="0" y="1"/>
                    <a:pt x="0" y="1"/>
                    <a:pt x="0" y="0"/>
                  </a:cubicBezTo>
                  <a:cubicBezTo>
                    <a:pt x="0" y="0"/>
                    <a:pt x="0" y="1"/>
                    <a:pt x="1" y="1"/>
                  </a:cubicBezTo>
                  <a:cubicBezTo>
                    <a:pt x="1" y="1"/>
                    <a:pt x="1" y="1"/>
                    <a:pt x="2" y="1"/>
                  </a:cubicBezTo>
                  <a:cubicBezTo>
                    <a:pt x="2" y="1"/>
                    <a:pt x="3" y="1"/>
                    <a:pt x="3" y="1"/>
                  </a:cubicBezTo>
                  <a:cubicBezTo>
                    <a:pt x="4" y="2"/>
                    <a:pt x="4" y="1"/>
                    <a:pt x="5" y="2"/>
                  </a:cubicBezTo>
                  <a:cubicBezTo>
                    <a:pt x="5" y="2"/>
                    <a:pt x="5" y="2"/>
                    <a:pt x="5" y="2"/>
                  </a:cubicBezTo>
                  <a:cubicBezTo>
                    <a:pt x="6" y="2"/>
                    <a:pt x="7" y="2"/>
                    <a:pt x="8" y="2"/>
                  </a:cubicBezTo>
                  <a:cubicBezTo>
                    <a:pt x="8" y="2"/>
                    <a:pt x="9" y="2"/>
                    <a:pt x="9" y="2"/>
                  </a:cubicBezTo>
                  <a:cubicBezTo>
                    <a:pt x="9" y="2"/>
                    <a:pt x="9" y="2"/>
                    <a:pt x="9" y="3"/>
                  </a:cubicBezTo>
                  <a:cubicBezTo>
                    <a:pt x="10" y="3"/>
                    <a:pt x="10" y="3"/>
                    <a:pt x="11" y="3"/>
                  </a:cubicBezTo>
                  <a:cubicBezTo>
                    <a:pt x="11" y="3"/>
                    <a:pt x="12" y="3"/>
                    <a:pt x="12" y="4"/>
                  </a:cubicBezTo>
                  <a:cubicBezTo>
                    <a:pt x="12" y="4"/>
                    <a:pt x="13" y="4"/>
                    <a:pt x="13" y="4"/>
                  </a:cubicBezTo>
                  <a:cubicBezTo>
                    <a:pt x="14" y="4"/>
                    <a:pt x="14" y="4"/>
                    <a:pt x="15" y="5"/>
                  </a:cubicBezTo>
                  <a:cubicBezTo>
                    <a:pt x="15" y="5"/>
                    <a:pt x="15" y="5"/>
                    <a:pt x="15" y="5"/>
                  </a:cubicBezTo>
                  <a:cubicBezTo>
                    <a:pt x="16" y="6"/>
                    <a:pt x="17" y="5"/>
                    <a:pt x="18" y="5"/>
                  </a:cubicBezTo>
                  <a:cubicBezTo>
                    <a:pt x="19" y="5"/>
                    <a:pt x="19" y="5"/>
                    <a:pt x="19" y="5"/>
                  </a:cubicBezTo>
                  <a:cubicBezTo>
                    <a:pt x="19" y="5"/>
                    <a:pt x="19" y="5"/>
                    <a:pt x="20"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2" name="Freeform 73">
              <a:extLst>
                <a:ext uri="{FF2B5EF4-FFF2-40B4-BE49-F238E27FC236}">
                  <a16:creationId xmlns:a16="http://schemas.microsoft.com/office/drawing/2014/main" id="{2024B279-A3C9-CE51-A29F-B088DBE785EB}"/>
                </a:ext>
              </a:extLst>
            </p:cNvPr>
            <p:cNvSpPr>
              <a:spLocks/>
            </p:cNvSpPr>
            <p:nvPr/>
          </p:nvSpPr>
          <p:spPr bwMode="auto">
            <a:xfrm>
              <a:off x="14944440" y="8424705"/>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3" name="Freeform 74">
              <a:extLst>
                <a:ext uri="{FF2B5EF4-FFF2-40B4-BE49-F238E27FC236}">
                  <a16:creationId xmlns:a16="http://schemas.microsoft.com/office/drawing/2014/main" id="{5550E02A-A5D8-7B55-D7F6-78FB61C855F3}"/>
                </a:ext>
              </a:extLst>
            </p:cNvPr>
            <p:cNvSpPr>
              <a:spLocks/>
            </p:cNvSpPr>
            <p:nvPr/>
          </p:nvSpPr>
          <p:spPr bwMode="auto">
            <a:xfrm>
              <a:off x="15551163" y="8427246"/>
              <a:ext cx="115068" cy="59707"/>
            </a:xfrm>
            <a:custGeom>
              <a:avLst/>
              <a:gdLst/>
              <a:ahLst/>
              <a:cxnLst>
                <a:cxn ang="0">
                  <a:pos x="15" y="12"/>
                </a:cxn>
                <a:cxn ang="0">
                  <a:pos x="13" y="11"/>
                </a:cxn>
                <a:cxn ang="0">
                  <a:pos x="11" y="10"/>
                </a:cxn>
                <a:cxn ang="0">
                  <a:pos x="9" y="9"/>
                </a:cxn>
                <a:cxn ang="0">
                  <a:pos x="7" y="9"/>
                </a:cxn>
                <a:cxn ang="0">
                  <a:pos x="7" y="10"/>
                </a:cxn>
                <a:cxn ang="0">
                  <a:pos x="3" y="9"/>
                </a:cxn>
                <a:cxn ang="0">
                  <a:pos x="4" y="7"/>
                </a:cxn>
                <a:cxn ang="0">
                  <a:pos x="4" y="4"/>
                </a:cxn>
                <a:cxn ang="0">
                  <a:pos x="5" y="2"/>
                </a:cxn>
                <a:cxn ang="0">
                  <a:pos x="8" y="3"/>
                </a:cxn>
                <a:cxn ang="0">
                  <a:pos x="10" y="3"/>
                </a:cxn>
                <a:cxn ang="0">
                  <a:pos x="14" y="4"/>
                </a:cxn>
                <a:cxn ang="0">
                  <a:pos x="14" y="1"/>
                </a:cxn>
                <a:cxn ang="0">
                  <a:pos x="18" y="1"/>
                </a:cxn>
                <a:cxn ang="0">
                  <a:pos x="22" y="2"/>
                </a:cxn>
                <a:cxn ang="0">
                  <a:pos x="24" y="2"/>
                </a:cxn>
                <a:cxn ang="0">
                  <a:pos x="28" y="2"/>
                </a:cxn>
                <a:cxn ang="0">
                  <a:pos x="34" y="2"/>
                </a:cxn>
                <a:cxn ang="0">
                  <a:pos x="36" y="2"/>
                </a:cxn>
                <a:cxn ang="0">
                  <a:pos x="38" y="3"/>
                </a:cxn>
                <a:cxn ang="0">
                  <a:pos x="42" y="6"/>
                </a:cxn>
                <a:cxn ang="0">
                  <a:pos x="38" y="7"/>
                </a:cxn>
                <a:cxn ang="0">
                  <a:pos x="37" y="9"/>
                </a:cxn>
                <a:cxn ang="0">
                  <a:pos x="35" y="11"/>
                </a:cxn>
                <a:cxn ang="0">
                  <a:pos x="32" y="11"/>
                </a:cxn>
                <a:cxn ang="0">
                  <a:pos x="29" y="12"/>
                </a:cxn>
                <a:cxn ang="0">
                  <a:pos x="29" y="14"/>
                </a:cxn>
                <a:cxn ang="0">
                  <a:pos x="25" y="13"/>
                </a:cxn>
                <a:cxn ang="0">
                  <a:pos x="22" y="13"/>
                </a:cxn>
                <a:cxn ang="0">
                  <a:pos x="21" y="15"/>
                </a:cxn>
                <a:cxn ang="0">
                  <a:pos x="19" y="17"/>
                </a:cxn>
                <a:cxn ang="0">
                  <a:pos x="17" y="19"/>
                </a:cxn>
                <a:cxn ang="0">
                  <a:pos x="14" y="19"/>
                </a:cxn>
                <a:cxn ang="0">
                  <a:pos x="11" y="19"/>
                </a:cxn>
                <a:cxn ang="0">
                  <a:pos x="10" y="18"/>
                </a:cxn>
                <a:cxn ang="0">
                  <a:pos x="8" y="18"/>
                </a:cxn>
                <a:cxn ang="0">
                  <a:pos x="5" y="18"/>
                </a:cxn>
                <a:cxn ang="0">
                  <a:pos x="4" y="18"/>
                </a:cxn>
                <a:cxn ang="0">
                  <a:pos x="0" y="17"/>
                </a:cxn>
                <a:cxn ang="0">
                  <a:pos x="3" y="16"/>
                </a:cxn>
                <a:cxn ang="0">
                  <a:pos x="5" y="16"/>
                </a:cxn>
                <a:cxn ang="0">
                  <a:pos x="6" y="16"/>
                </a:cxn>
                <a:cxn ang="0">
                  <a:pos x="10" y="16"/>
                </a:cxn>
                <a:cxn ang="0">
                  <a:pos x="11" y="15"/>
                </a:cxn>
                <a:cxn ang="0">
                  <a:pos x="13" y="15"/>
                </a:cxn>
              </a:cxnLst>
              <a:rect l="0" t="0" r="r" b="b"/>
              <a:pathLst>
                <a:path w="42" h="20">
                  <a:moveTo>
                    <a:pt x="13" y="14"/>
                  </a:moveTo>
                  <a:cubicBezTo>
                    <a:pt x="14" y="14"/>
                    <a:pt x="14" y="13"/>
                    <a:pt x="14" y="13"/>
                  </a:cubicBezTo>
                  <a:cubicBezTo>
                    <a:pt x="15" y="13"/>
                    <a:pt x="15" y="13"/>
                    <a:pt x="15" y="12"/>
                  </a:cubicBezTo>
                  <a:cubicBezTo>
                    <a:pt x="15" y="12"/>
                    <a:pt x="15" y="12"/>
                    <a:pt x="15" y="12"/>
                  </a:cubicBezTo>
                  <a:cubicBezTo>
                    <a:pt x="15" y="12"/>
                    <a:pt x="15" y="11"/>
                    <a:pt x="14" y="11"/>
                  </a:cubicBezTo>
                  <a:cubicBezTo>
                    <a:pt x="14" y="11"/>
                    <a:pt x="14" y="11"/>
                    <a:pt x="13" y="11"/>
                  </a:cubicBezTo>
                  <a:cubicBezTo>
                    <a:pt x="13" y="11"/>
                    <a:pt x="12" y="11"/>
                    <a:pt x="12" y="11"/>
                  </a:cubicBezTo>
                  <a:cubicBezTo>
                    <a:pt x="12" y="11"/>
                    <a:pt x="11" y="11"/>
                    <a:pt x="11" y="10"/>
                  </a:cubicBezTo>
                  <a:cubicBezTo>
                    <a:pt x="11" y="10"/>
                    <a:pt x="11" y="10"/>
                    <a:pt x="11" y="10"/>
                  </a:cubicBezTo>
                  <a:cubicBezTo>
                    <a:pt x="10" y="10"/>
                    <a:pt x="10" y="10"/>
                    <a:pt x="10" y="10"/>
                  </a:cubicBezTo>
                  <a:cubicBezTo>
                    <a:pt x="10" y="10"/>
                    <a:pt x="10" y="10"/>
                    <a:pt x="9" y="10"/>
                  </a:cubicBezTo>
                  <a:cubicBezTo>
                    <a:pt x="9" y="9"/>
                    <a:pt x="9" y="9"/>
                    <a:pt x="9" y="9"/>
                  </a:cubicBezTo>
                  <a:cubicBezTo>
                    <a:pt x="9" y="9"/>
                    <a:pt x="8" y="8"/>
                    <a:pt x="8" y="8"/>
                  </a:cubicBezTo>
                  <a:cubicBezTo>
                    <a:pt x="8" y="8"/>
                    <a:pt x="8" y="8"/>
                    <a:pt x="7" y="8"/>
                  </a:cubicBezTo>
                  <a:cubicBezTo>
                    <a:pt x="7" y="8"/>
                    <a:pt x="7" y="8"/>
                    <a:pt x="7" y="9"/>
                  </a:cubicBezTo>
                  <a:cubicBezTo>
                    <a:pt x="7" y="9"/>
                    <a:pt x="7" y="9"/>
                    <a:pt x="7" y="9"/>
                  </a:cubicBezTo>
                  <a:cubicBezTo>
                    <a:pt x="7" y="9"/>
                    <a:pt x="7" y="9"/>
                    <a:pt x="7" y="10"/>
                  </a:cubicBezTo>
                  <a:cubicBezTo>
                    <a:pt x="7" y="10"/>
                    <a:pt x="7" y="10"/>
                    <a:pt x="7" y="10"/>
                  </a:cubicBezTo>
                  <a:cubicBezTo>
                    <a:pt x="6" y="10"/>
                    <a:pt x="5" y="10"/>
                    <a:pt x="5" y="10"/>
                  </a:cubicBezTo>
                  <a:cubicBezTo>
                    <a:pt x="5" y="9"/>
                    <a:pt x="5" y="9"/>
                    <a:pt x="4" y="8"/>
                  </a:cubicBezTo>
                  <a:cubicBezTo>
                    <a:pt x="4" y="8"/>
                    <a:pt x="3" y="9"/>
                    <a:pt x="3" y="9"/>
                  </a:cubicBezTo>
                  <a:cubicBezTo>
                    <a:pt x="3" y="8"/>
                    <a:pt x="3" y="8"/>
                    <a:pt x="2" y="8"/>
                  </a:cubicBezTo>
                  <a:cubicBezTo>
                    <a:pt x="3" y="8"/>
                    <a:pt x="3" y="7"/>
                    <a:pt x="3" y="7"/>
                  </a:cubicBezTo>
                  <a:cubicBezTo>
                    <a:pt x="4" y="7"/>
                    <a:pt x="4" y="7"/>
                    <a:pt x="4" y="7"/>
                  </a:cubicBezTo>
                  <a:cubicBezTo>
                    <a:pt x="4" y="6"/>
                    <a:pt x="4" y="6"/>
                    <a:pt x="4" y="6"/>
                  </a:cubicBezTo>
                  <a:cubicBezTo>
                    <a:pt x="5" y="6"/>
                    <a:pt x="6" y="6"/>
                    <a:pt x="6" y="5"/>
                  </a:cubicBezTo>
                  <a:cubicBezTo>
                    <a:pt x="5" y="5"/>
                    <a:pt x="5" y="4"/>
                    <a:pt x="4" y="4"/>
                  </a:cubicBezTo>
                  <a:cubicBezTo>
                    <a:pt x="4" y="4"/>
                    <a:pt x="4" y="4"/>
                    <a:pt x="4" y="4"/>
                  </a:cubicBezTo>
                  <a:cubicBezTo>
                    <a:pt x="4" y="4"/>
                    <a:pt x="5" y="3"/>
                    <a:pt x="5" y="3"/>
                  </a:cubicBezTo>
                  <a:cubicBezTo>
                    <a:pt x="5" y="3"/>
                    <a:pt x="5" y="2"/>
                    <a:pt x="5" y="2"/>
                  </a:cubicBezTo>
                  <a:cubicBezTo>
                    <a:pt x="5" y="2"/>
                    <a:pt x="6" y="3"/>
                    <a:pt x="6" y="3"/>
                  </a:cubicBezTo>
                  <a:cubicBezTo>
                    <a:pt x="6" y="3"/>
                    <a:pt x="6" y="2"/>
                    <a:pt x="6" y="2"/>
                  </a:cubicBezTo>
                  <a:cubicBezTo>
                    <a:pt x="7" y="2"/>
                    <a:pt x="7" y="2"/>
                    <a:pt x="8" y="3"/>
                  </a:cubicBezTo>
                  <a:cubicBezTo>
                    <a:pt x="8" y="3"/>
                    <a:pt x="8" y="3"/>
                    <a:pt x="9" y="3"/>
                  </a:cubicBezTo>
                  <a:cubicBezTo>
                    <a:pt x="9" y="3"/>
                    <a:pt x="9" y="3"/>
                    <a:pt x="9" y="3"/>
                  </a:cubicBezTo>
                  <a:cubicBezTo>
                    <a:pt x="10" y="3"/>
                    <a:pt x="10" y="3"/>
                    <a:pt x="10" y="3"/>
                  </a:cubicBezTo>
                  <a:cubicBezTo>
                    <a:pt x="11" y="3"/>
                    <a:pt x="11" y="3"/>
                    <a:pt x="11" y="4"/>
                  </a:cubicBezTo>
                  <a:cubicBezTo>
                    <a:pt x="12" y="4"/>
                    <a:pt x="12" y="4"/>
                    <a:pt x="13" y="4"/>
                  </a:cubicBezTo>
                  <a:cubicBezTo>
                    <a:pt x="13" y="4"/>
                    <a:pt x="13" y="4"/>
                    <a:pt x="14" y="4"/>
                  </a:cubicBezTo>
                  <a:cubicBezTo>
                    <a:pt x="14" y="4"/>
                    <a:pt x="14" y="4"/>
                    <a:pt x="14" y="4"/>
                  </a:cubicBezTo>
                  <a:cubicBezTo>
                    <a:pt x="15" y="4"/>
                    <a:pt x="15" y="4"/>
                    <a:pt x="15" y="4"/>
                  </a:cubicBezTo>
                  <a:cubicBezTo>
                    <a:pt x="14" y="3"/>
                    <a:pt x="14" y="2"/>
                    <a:pt x="14" y="1"/>
                  </a:cubicBezTo>
                  <a:cubicBezTo>
                    <a:pt x="14" y="1"/>
                    <a:pt x="16" y="0"/>
                    <a:pt x="16" y="0"/>
                  </a:cubicBezTo>
                  <a:cubicBezTo>
                    <a:pt x="17" y="0"/>
                    <a:pt x="17" y="1"/>
                    <a:pt x="18" y="1"/>
                  </a:cubicBezTo>
                  <a:cubicBezTo>
                    <a:pt x="18" y="1"/>
                    <a:pt x="18" y="1"/>
                    <a:pt x="18" y="1"/>
                  </a:cubicBezTo>
                  <a:cubicBezTo>
                    <a:pt x="18" y="1"/>
                    <a:pt x="19" y="1"/>
                    <a:pt x="19" y="1"/>
                  </a:cubicBezTo>
                  <a:cubicBezTo>
                    <a:pt x="19" y="2"/>
                    <a:pt x="20" y="2"/>
                    <a:pt x="20" y="2"/>
                  </a:cubicBezTo>
                  <a:cubicBezTo>
                    <a:pt x="21" y="2"/>
                    <a:pt x="21" y="2"/>
                    <a:pt x="22" y="2"/>
                  </a:cubicBezTo>
                  <a:cubicBezTo>
                    <a:pt x="22" y="2"/>
                    <a:pt x="22" y="2"/>
                    <a:pt x="22" y="2"/>
                  </a:cubicBezTo>
                  <a:cubicBezTo>
                    <a:pt x="23" y="3"/>
                    <a:pt x="23" y="2"/>
                    <a:pt x="24" y="2"/>
                  </a:cubicBezTo>
                  <a:cubicBezTo>
                    <a:pt x="24" y="2"/>
                    <a:pt x="24" y="2"/>
                    <a:pt x="24" y="2"/>
                  </a:cubicBezTo>
                  <a:cubicBezTo>
                    <a:pt x="25" y="2"/>
                    <a:pt x="26" y="2"/>
                    <a:pt x="27" y="2"/>
                  </a:cubicBezTo>
                  <a:cubicBezTo>
                    <a:pt x="27" y="2"/>
                    <a:pt x="28" y="1"/>
                    <a:pt x="28" y="1"/>
                  </a:cubicBezTo>
                  <a:cubicBezTo>
                    <a:pt x="28" y="2"/>
                    <a:pt x="28" y="2"/>
                    <a:pt x="28" y="2"/>
                  </a:cubicBezTo>
                  <a:cubicBezTo>
                    <a:pt x="29" y="2"/>
                    <a:pt x="29" y="2"/>
                    <a:pt x="30" y="2"/>
                  </a:cubicBezTo>
                  <a:cubicBezTo>
                    <a:pt x="30" y="2"/>
                    <a:pt x="31" y="2"/>
                    <a:pt x="32" y="2"/>
                  </a:cubicBezTo>
                  <a:cubicBezTo>
                    <a:pt x="33" y="2"/>
                    <a:pt x="33" y="2"/>
                    <a:pt x="34" y="2"/>
                  </a:cubicBezTo>
                  <a:cubicBezTo>
                    <a:pt x="34" y="2"/>
                    <a:pt x="35" y="2"/>
                    <a:pt x="35" y="2"/>
                  </a:cubicBezTo>
                  <a:cubicBezTo>
                    <a:pt x="35" y="2"/>
                    <a:pt x="35" y="2"/>
                    <a:pt x="35" y="2"/>
                  </a:cubicBezTo>
                  <a:cubicBezTo>
                    <a:pt x="35" y="2"/>
                    <a:pt x="36" y="2"/>
                    <a:pt x="36" y="2"/>
                  </a:cubicBezTo>
                  <a:cubicBezTo>
                    <a:pt x="36" y="2"/>
                    <a:pt x="36" y="2"/>
                    <a:pt x="37" y="2"/>
                  </a:cubicBezTo>
                  <a:cubicBezTo>
                    <a:pt x="37" y="3"/>
                    <a:pt x="37" y="3"/>
                    <a:pt x="37" y="3"/>
                  </a:cubicBezTo>
                  <a:cubicBezTo>
                    <a:pt x="37" y="3"/>
                    <a:pt x="38" y="3"/>
                    <a:pt x="38" y="3"/>
                  </a:cubicBezTo>
                  <a:cubicBezTo>
                    <a:pt x="38" y="3"/>
                    <a:pt x="38" y="4"/>
                    <a:pt x="39" y="4"/>
                  </a:cubicBezTo>
                  <a:cubicBezTo>
                    <a:pt x="39" y="4"/>
                    <a:pt x="40" y="4"/>
                    <a:pt x="40" y="4"/>
                  </a:cubicBezTo>
                  <a:cubicBezTo>
                    <a:pt x="41" y="4"/>
                    <a:pt x="42" y="5"/>
                    <a:pt x="42" y="6"/>
                  </a:cubicBezTo>
                  <a:cubicBezTo>
                    <a:pt x="41" y="6"/>
                    <a:pt x="41" y="6"/>
                    <a:pt x="41" y="6"/>
                  </a:cubicBezTo>
                  <a:cubicBezTo>
                    <a:pt x="41" y="6"/>
                    <a:pt x="40" y="6"/>
                    <a:pt x="40" y="6"/>
                  </a:cubicBezTo>
                  <a:cubicBezTo>
                    <a:pt x="40" y="7"/>
                    <a:pt x="39" y="7"/>
                    <a:pt x="38" y="7"/>
                  </a:cubicBezTo>
                  <a:cubicBezTo>
                    <a:pt x="38" y="7"/>
                    <a:pt x="38" y="8"/>
                    <a:pt x="38" y="8"/>
                  </a:cubicBezTo>
                  <a:cubicBezTo>
                    <a:pt x="37" y="8"/>
                    <a:pt x="37" y="8"/>
                    <a:pt x="37" y="8"/>
                  </a:cubicBezTo>
                  <a:cubicBezTo>
                    <a:pt x="37" y="8"/>
                    <a:pt x="37" y="8"/>
                    <a:pt x="37" y="9"/>
                  </a:cubicBezTo>
                  <a:cubicBezTo>
                    <a:pt x="36" y="9"/>
                    <a:pt x="36" y="8"/>
                    <a:pt x="36" y="9"/>
                  </a:cubicBezTo>
                  <a:cubicBezTo>
                    <a:pt x="36" y="9"/>
                    <a:pt x="36" y="9"/>
                    <a:pt x="36" y="10"/>
                  </a:cubicBezTo>
                  <a:cubicBezTo>
                    <a:pt x="36" y="10"/>
                    <a:pt x="35" y="10"/>
                    <a:pt x="35" y="11"/>
                  </a:cubicBezTo>
                  <a:cubicBezTo>
                    <a:pt x="35" y="11"/>
                    <a:pt x="34" y="11"/>
                    <a:pt x="34" y="11"/>
                  </a:cubicBezTo>
                  <a:cubicBezTo>
                    <a:pt x="34" y="11"/>
                    <a:pt x="34" y="11"/>
                    <a:pt x="34" y="11"/>
                  </a:cubicBezTo>
                  <a:cubicBezTo>
                    <a:pt x="33" y="11"/>
                    <a:pt x="32" y="11"/>
                    <a:pt x="32" y="11"/>
                  </a:cubicBezTo>
                  <a:cubicBezTo>
                    <a:pt x="31" y="11"/>
                    <a:pt x="31" y="11"/>
                    <a:pt x="30" y="11"/>
                  </a:cubicBezTo>
                  <a:cubicBezTo>
                    <a:pt x="30" y="11"/>
                    <a:pt x="30" y="12"/>
                    <a:pt x="29" y="12"/>
                  </a:cubicBezTo>
                  <a:cubicBezTo>
                    <a:pt x="29" y="12"/>
                    <a:pt x="29" y="12"/>
                    <a:pt x="29" y="12"/>
                  </a:cubicBezTo>
                  <a:cubicBezTo>
                    <a:pt x="29" y="12"/>
                    <a:pt x="29" y="13"/>
                    <a:pt x="29" y="13"/>
                  </a:cubicBezTo>
                  <a:cubicBezTo>
                    <a:pt x="29" y="13"/>
                    <a:pt x="29" y="14"/>
                    <a:pt x="29" y="14"/>
                  </a:cubicBezTo>
                  <a:cubicBezTo>
                    <a:pt x="29" y="14"/>
                    <a:pt x="29" y="14"/>
                    <a:pt x="29" y="14"/>
                  </a:cubicBezTo>
                  <a:cubicBezTo>
                    <a:pt x="28" y="14"/>
                    <a:pt x="27" y="14"/>
                    <a:pt x="26" y="14"/>
                  </a:cubicBezTo>
                  <a:cubicBezTo>
                    <a:pt x="26" y="14"/>
                    <a:pt x="26" y="13"/>
                    <a:pt x="26" y="13"/>
                  </a:cubicBezTo>
                  <a:cubicBezTo>
                    <a:pt x="25" y="13"/>
                    <a:pt x="25" y="13"/>
                    <a:pt x="25" y="13"/>
                  </a:cubicBezTo>
                  <a:cubicBezTo>
                    <a:pt x="25" y="13"/>
                    <a:pt x="24" y="13"/>
                    <a:pt x="24" y="14"/>
                  </a:cubicBezTo>
                  <a:cubicBezTo>
                    <a:pt x="23" y="14"/>
                    <a:pt x="23" y="13"/>
                    <a:pt x="22" y="13"/>
                  </a:cubicBezTo>
                  <a:cubicBezTo>
                    <a:pt x="22" y="13"/>
                    <a:pt x="22" y="13"/>
                    <a:pt x="22" y="13"/>
                  </a:cubicBezTo>
                  <a:cubicBezTo>
                    <a:pt x="22" y="13"/>
                    <a:pt x="22" y="13"/>
                    <a:pt x="22" y="13"/>
                  </a:cubicBezTo>
                  <a:cubicBezTo>
                    <a:pt x="22" y="14"/>
                    <a:pt x="22" y="14"/>
                    <a:pt x="22" y="14"/>
                  </a:cubicBezTo>
                  <a:cubicBezTo>
                    <a:pt x="22" y="14"/>
                    <a:pt x="21" y="15"/>
                    <a:pt x="21" y="15"/>
                  </a:cubicBezTo>
                  <a:cubicBezTo>
                    <a:pt x="21" y="15"/>
                    <a:pt x="20" y="15"/>
                    <a:pt x="20" y="15"/>
                  </a:cubicBezTo>
                  <a:cubicBezTo>
                    <a:pt x="20" y="15"/>
                    <a:pt x="19" y="16"/>
                    <a:pt x="19" y="16"/>
                  </a:cubicBezTo>
                  <a:cubicBezTo>
                    <a:pt x="19" y="16"/>
                    <a:pt x="19" y="17"/>
                    <a:pt x="19" y="17"/>
                  </a:cubicBezTo>
                  <a:cubicBezTo>
                    <a:pt x="19" y="18"/>
                    <a:pt x="20" y="18"/>
                    <a:pt x="19" y="18"/>
                  </a:cubicBezTo>
                  <a:cubicBezTo>
                    <a:pt x="19" y="19"/>
                    <a:pt x="18" y="18"/>
                    <a:pt x="18" y="19"/>
                  </a:cubicBezTo>
                  <a:cubicBezTo>
                    <a:pt x="18" y="19"/>
                    <a:pt x="17" y="19"/>
                    <a:pt x="17" y="19"/>
                  </a:cubicBezTo>
                  <a:cubicBezTo>
                    <a:pt x="17" y="19"/>
                    <a:pt x="16" y="19"/>
                    <a:pt x="16" y="19"/>
                  </a:cubicBezTo>
                  <a:cubicBezTo>
                    <a:pt x="15" y="19"/>
                    <a:pt x="15" y="19"/>
                    <a:pt x="14" y="19"/>
                  </a:cubicBezTo>
                  <a:cubicBezTo>
                    <a:pt x="14" y="19"/>
                    <a:pt x="14" y="19"/>
                    <a:pt x="14" y="19"/>
                  </a:cubicBezTo>
                  <a:cubicBezTo>
                    <a:pt x="14" y="19"/>
                    <a:pt x="13" y="20"/>
                    <a:pt x="13" y="20"/>
                  </a:cubicBezTo>
                  <a:cubicBezTo>
                    <a:pt x="13" y="20"/>
                    <a:pt x="13" y="19"/>
                    <a:pt x="12" y="19"/>
                  </a:cubicBezTo>
                  <a:cubicBezTo>
                    <a:pt x="12" y="19"/>
                    <a:pt x="12" y="19"/>
                    <a:pt x="11" y="19"/>
                  </a:cubicBezTo>
                  <a:cubicBezTo>
                    <a:pt x="11" y="19"/>
                    <a:pt x="11" y="19"/>
                    <a:pt x="11" y="19"/>
                  </a:cubicBezTo>
                  <a:cubicBezTo>
                    <a:pt x="11" y="19"/>
                    <a:pt x="10" y="19"/>
                    <a:pt x="10" y="19"/>
                  </a:cubicBezTo>
                  <a:cubicBezTo>
                    <a:pt x="10" y="18"/>
                    <a:pt x="10" y="18"/>
                    <a:pt x="10" y="18"/>
                  </a:cubicBezTo>
                  <a:cubicBezTo>
                    <a:pt x="10" y="18"/>
                    <a:pt x="9" y="18"/>
                    <a:pt x="9" y="18"/>
                  </a:cubicBezTo>
                  <a:cubicBezTo>
                    <a:pt x="9" y="18"/>
                    <a:pt x="9" y="18"/>
                    <a:pt x="9" y="18"/>
                  </a:cubicBezTo>
                  <a:cubicBezTo>
                    <a:pt x="8" y="18"/>
                    <a:pt x="8" y="18"/>
                    <a:pt x="8" y="18"/>
                  </a:cubicBezTo>
                  <a:cubicBezTo>
                    <a:pt x="8" y="18"/>
                    <a:pt x="8" y="19"/>
                    <a:pt x="8" y="19"/>
                  </a:cubicBezTo>
                  <a:cubicBezTo>
                    <a:pt x="8" y="19"/>
                    <a:pt x="7" y="19"/>
                    <a:pt x="7" y="19"/>
                  </a:cubicBezTo>
                  <a:cubicBezTo>
                    <a:pt x="7" y="18"/>
                    <a:pt x="6" y="18"/>
                    <a:pt x="5" y="18"/>
                  </a:cubicBezTo>
                  <a:cubicBezTo>
                    <a:pt x="5" y="18"/>
                    <a:pt x="5" y="18"/>
                    <a:pt x="5" y="18"/>
                  </a:cubicBezTo>
                  <a:cubicBezTo>
                    <a:pt x="5" y="18"/>
                    <a:pt x="5" y="18"/>
                    <a:pt x="5" y="18"/>
                  </a:cubicBezTo>
                  <a:cubicBezTo>
                    <a:pt x="4" y="18"/>
                    <a:pt x="4" y="18"/>
                    <a:pt x="4" y="18"/>
                  </a:cubicBezTo>
                  <a:cubicBezTo>
                    <a:pt x="3" y="18"/>
                    <a:pt x="3" y="18"/>
                    <a:pt x="2" y="18"/>
                  </a:cubicBezTo>
                  <a:cubicBezTo>
                    <a:pt x="2" y="18"/>
                    <a:pt x="1" y="18"/>
                    <a:pt x="1" y="18"/>
                  </a:cubicBezTo>
                  <a:cubicBezTo>
                    <a:pt x="1" y="18"/>
                    <a:pt x="1" y="17"/>
                    <a:pt x="0" y="17"/>
                  </a:cubicBezTo>
                  <a:cubicBezTo>
                    <a:pt x="1" y="17"/>
                    <a:pt x="1" y="17"/>
                    <a:pt x="1" y="17"/>
                  </a:cubicBezTo>
                  <a:cubicBezTo>
                    <a:pt x="1" y="17"/>
                    <a:pt x="1" y="16"/>
                    <a:pt x="1" y="16"/>
                  </a:cubicBezTo>
                  <a:cubicBezTo>
                    <a:pt x="2" y="16"/>
                    <a:pt x="2" y="15"/>
                    <a:pt x="3" y="16"/>
                  </a:cubicBezTo>
                  <a:cubicBezTo>
                    <a:pt x="3" y="16"/>
                    <a:pt x="3" y="16"/>
                    <a:pt x="3" y="16"/>
                  </a:cubicBezTo>
                  <a:cubicBezTo>
                    <a:pt x="3" y="16"/>
                    <a:pt x="3" y="16"/>
                    <a:pt x="4" y="16"/>
                  </a:cubicBezTo>
                  <a:cubicBezTo>
                    <a:pt x="4" y="16"/>
                    <a:pt x="4" y="16"/>
                    <a:pt x="5" y="16"/>
                  </a:cubicBezTo>
                  <a:cubicBezTo>
                    <a:pt x="5" y="17"/>
                    <a:pt x="5" y="17"/>
                    <a:pt x="5" y="17"/>
                  </a:cubicBezTo>
                  <a:cubicBezTo>
                    <a:pt x="5" y="17"/>
                    <a:pt x="6" y="17"/>
                    <a:pt x="6" y="17"/>
                  </a:cubicBezTo>
                  <a:cubicBezTo>
                    <a:pt x="6" y="16"/>
                    <a:pt x="6" y="16"/>
                    <a:pt x="6" y="16"/>
                  </a:cubicBezTo>
                  <a:cubicBezTo>
                    <a:pt x="6" y="16"/>
                    <a:pt x="7" y="15"/>
                    <a:pt x="8" y="15"/>
                  </a:cubicBezTo>
                  <a:cubicBezTo>
                    <a:pt x="8" y="15"/>
                    <a:pt x="9" y="15"/>
                    <a:pt x="9" y="16"/>
                  </a:cubicBezTo>
                  <a:cubicBezTo>
                    <a:pt x="9" y="16"/>
                    <a:pt x="9" y="16"/>
                    <a:pt x="10" y="16"/>
                  </a:cubicBezTo>
                  <a:cubicBezTo>
                    <a:pt x="10" y="16"/>
                    <a:pt x="10" y="16"/>
                    <a:pt x="10" y="16"/>
                  </a:cubicBezTo>
                  <a:cubicBezTo>
                    <a:pt x="10" y="16"/>
                    <a:pt x="10" y="16"/>
                    <a:pt x="10" y="16"/>
                  </a:cubicBezTo>
                  <a:cubicBezTo>
                    <a:pt x="11" y="15"/>
                    <a:pt x="11" y="16"/>
                    <a:pt x="11" y="15"/>
                  </a:cubicBezTo>
                  <a:cubicBezTo>
                    <a:pt x="11" y="15"/>
                    <a:pt x="11" y="15"/>
                    <a:pt x="11" y="14"/>
                  </a:cubicBezTo>
                  <a:cubicBezTo>
                    <a:pt x="12" y="14"/>
                    <a:pt x="12" y="14"/>
                    <a:pt x="12" y="14"/>
                  </a:cubicBezTo>
                  <a:cubicBezTo>
                    <a:pt x="12" y="15"/>
                    <a:pt x="12" y="15"/>
                    <a:pt x="13" y="15"/>
                  </a:cubicBezTo>
                  <a:cubicBezTo>
                    <a:pt x="13" y="14"/>
                    <a:pt x="13" y="14"/>
                    <a:pt x="13" y="1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4" name="Freeform 75">
              <a:extLst>
                <a:ext uri="{FF2B5EF4-FFF2-40B4-BE49-F238E27FC236}">
                  <a16:creationId xmlns:a16="http://schemas.microsoft.com/office/drawing/2014/main" id="{F6612616-778D-6A7D-9744-B31EA4B71B71}"/>
                </a:ext>
              </a:extLst>
            </p:cNvPr>
            <p:cNvSpPr>
              <a:spLocks/>
            </p:cNvSpPr>
            <p:nvPr/>
          </p:nvSpPr>
          <p:spPr bwMode="auto">
            <a:xfrm>
              <a:off x="16185778" y="8433597"/>
              <a:ext cx="51142" cy="74952"/>
            </a:xfrm>
            <a:custGeom>
              <a:avLst/>
              <a:gdLst/>
              <a:ahLst/>
              <a:cxnLst>
                <a:cxn ang="0">
                  <a:pos x="18" y="3"/>
                </a:cxn>
                <a:cxn ang="0">
                  <a:pos x="18" y="4"/>
                </a:cxn>
                <a:cxn ang="0">
                  <a:pos x="18" y="8"/>
                </a:cxn>
                <a:cxn ang="0">
                  <a:pos x="19" y="10"/>
                </a:cxn>
                <a:cxn ang="0">
                  <a:pos x="18" y="11"/>
                </a:cxn>
                <a:cxn ang="0">
                  <a:pos x="17" y="13"/>
                </a:cxn>
                <a:cxn ang="0">
                  <a:pos x="16" y="13"/>
                </a:cxn>
                <a:cxn ang="0">
                  <a:pos x="15" y="14"/>
                </a:cxn>
                <a:cxn ang="0">
                  <a:pos x="14" y="15"/>
                </a:cxn>
                <a:cxn ang="0">
                  <a:pos x="14" y="17"/>
                </a:cxn>
                <a:cxn ang="0">
                  <a:pos x="14" y="17"/>
                </a:cxn>
                <a:cxn ang="0">
                  <a:pos x="15" y="19"/>
                </a:cxn>
                <a:cxn ang="0">
                  <a:pos x="18" y="20"/>
                </a:cxn>
                <a:cxn ang="0">
                  <a:pos x="19" y="21"/>
                </a:cxn>
                <a:cxn ang="0">
                  <a:pos x="18" y="22"/>
                </a:cxn>
                <a:cxn ang="0">
                  <a:pos x="17" y="23"/>
                </a:cxn>
                <a:cxn ang="0">
                  <a:pos x="14" y="24"/>
                </a:cxn>
                <a:cxn ang="0">
                  <a:pos x="14" y="25"/>
                </a:cxn>
                <a:cxn ang="0">
                  <a:pos x="12" y="25"/>
                </a:cxn>
                <a:cxn ang="0">
                  <a:pos x="11" y="25"/>
                </a:cxn>
                <a:cxn ang="0">
                  <a:pos x="9" y="25"/>
                </a:cxn>
                <a:cxn ang="0">
                  <a:pos x="8" y="25"/>
                </a:cxn>
                <a:cxn ang="0">
                  <a:pos x="8" y="24"/>
                </a:cxn>
                <a:cxn ang="0">
                  <a:pos x="6" y="24"/>
                </a:cxn>
                <a:cxn ang="0">
                  <a:pos x="6" y="22"/>
                </a:cxn>
                <a:cxn ang="0">
                  <a:pos x="8" y="22"/>
                </a:cxn>
                <a:cxn ang="0">
                  <a:pos x="7" y="20"/>
                </a:cxn>
                <a:cxn ang="0">
                  <a:pos x="6" y="20"/>
                </a:cxn>
                <a:cxn ang="0">
                  <a:pos x="6" y="17"/>
                </a:cxn>
                <a:cxn ang="0">
                  <a:pos x="5" y="16"/>
                </a:cxn>
                <a:cxn ang="0">
                  <a:pos x="2" y="15"/>
                </a:cxn>
                <a:cxn ang="0">
                  <a:pos x="0" y="14"/>
                </a:cxn>
                <a:cxn ang="0">
                  <a:pos x="1" y="12"/>
                </a:cxn>
                <a:cxn ang="0">
                  <a:pos x="3" y="10"/>
                </a:cxn>
                <a:cxn ang="0">
                  <a:pos x="5" y="6"/>
                </a:cxn>
                <a:cxn ang="0">
                  <a:pos x="7" y="7"/>
                </a:cxn>
                <a:cxn ang="0">
                  <a:pos x="12" y="8"/>
                </a:cxn>
                <a:cxn ang="0">
                  <a:pos x="10" y="4"/>
                </a:cxn>
                <a:cxn ang="0">
                  <a:pos x="13" y="4"/>
                </a:cxn>
                <a:cxn ang="0">
                  <a:pos x="14" y="2"/>
                </a:cxn>
                <a:cxn ang="0">
                  <a:pos x="15" y="2"/>
                </a:cxn>
                <a:cxn ang="0">
                  <a:pos x="15" y="0"/>
                </a:cxn>
                <a:cxn ang="0">
                  <a:pos x="16" y="0"/>
                </a:cxn>
                <a:cxn ang="0">
                  <a:pos x="19" y="2"/>
                </a:cxn>
              </a:cxnLst>
              <a:rect l="0" t="0" r="r" b="b"/>
              <a:pathLst>
                <a:path w="19" h="25">
                  <a:moveTo>
                    <a:pt x="18" y="2"/>
                  </a:moveTo>
                  <a:cubicBezTo>
                    <a:pt x="18" y="3"/>
                    <a:pt x="18" y="3"/>
                    <a:pt x="18" y="3"/>
                  </a:cubicBezTo>
                  <a:cubicBezTo>
                    <a:pt x="18" y="3"/>
                    <a:pt x="18" y="3"/>
                    <a:pt x="18" y="3"/>
                  </a:cubicBezTo>
                  <a:cubicBezTo>
                    <a:pt x="18" y="4"/>
                    <a:pt x="18" y="4"/>
                    <a:pt x="18" y="4"/>
                  </a:cubicBezTo>
                  <a:cubicBezTo>
                    <a:pt x="17" y="5"/>
                    <a:pt x="17" y="6"/>
                    <a:pt x="17" y="7"/>
                  </a:cubicBezTo>
                  <a:cubicBezTo>
                    <a:pt x="18" y="7"/>
                    <a:pt x="18" y="8"/>
                    <a:pt x="18" y="8"/>
                  </a:cubicBezTo>
                  <a:cubicBezTo>
                    <a:pt x="19" y="8"/>
                    <a:pt x="19" y="8"/>
                    <a:pt x="19" y="9"/>
                  </a:cubicBezTo>
                  <a:cubicBezTo>
                    <a:pt x="19" y="9"/>
                    <a:pt x="19" y="9"/>
                    <a:pt x="19" y="10"/>
                  </a:cubicBezTo>
                  <a:cubicBezTo>
                    <a:pt x="19" y="10"/>
                    <a:pt x="18" y="10"/>
                    <a:pt x="18" y="11"/>
                  </a:cubicBezTo>
                  <a:cubicBezTo>
                    <a:pt x="18" y="11"/>
                    <a:pt x="18" y="11"/>
                    <a:pt x="18" y="11"/>
                  </a:cubicBezTo>
                  <a:cubicBezTo>
                    <a:pt x="18" y="11"/>
                    <a:pt x="18" y="12"/>
                    <a:pt x="18" y="12"/>
                  </a:cubicBezTo>
                  <a:cubicBezTo>
                    <a:pt x="17" y="12"/>
                    <a:pt x="17" y="12"/>
                    <a:pt x="17" y="13"/>
                  </a:cubicBezTo>
                  <a:cubicBezTo>
                    <a:pt x="17" y="13"/>
                    <a:pt x="17" y="13"/>
                    <a:pt x="17" y="13"/>
                  </a:cubicBezTo>
                  <a:cubicBezTo>
                    <a:pt x="16" y="13"/>
                    <a:pt x="17" y="13"/>
                    <a:pt x="16" y="13"/>
                  </a:cubicBezTo>
                  <a:cubicBezTo>
                    <a:pt x="16" y="13"/>
                    <a:pt x="16" y="13"/>
                    <a:pt x="16" y="13"/>
                  </a:cubicBezTo>
                  <a:cubicBezTo>
                    <a:pt x="16" y="14"/>
                    <a:pt x="16" y="14"/>
                    <a:pt x="15" y="14"/>
                  </a:cubicBezTo>
                  <a:cubicBezTo>
                    <a:pt x="15" y="14"/>
                    <a:pt x="14" y="14"/>
                    <a:pt x="14" y="14"/>
                  </a:cubicBezTo>
                  <a:cubicBezTo>
                    <a:pt x="14" y="14"/>
                    <a:pt x="14" y="15"/>
                    <a:pt x="14" y="15"/>
                  </a:cubicBezTo>
                  <a:cubicBezTo>
                    <a:pt x="13" y="15"/>
                    <a:pt x="13" y="15"/>
                    <a:pt x="13" y="16"/>
                  </a:cubicBezTo>
                  <a:cubicBezTo>
                    <a:pt x="13" y="16"/>
                    <a:pt x="14" y="16"/>
                    <a:pt x="14" y="17"/>
                  </a:cubicBezTo>
                  <a:cubicBezTo>
                    <a:pt x="14" y="17"/>
                    <a:pt x="14" y="17"/>
                    <a:pt x="14" y="17"/>
                  </a:cubicBezTo>
                  <a:cubicBezTo>
                    <a:pt x="14" y="17"/>
                    <a:pt x="14" y="17"/>
                    <a:pt x="14" y="17"/>
                  </a:cubicBezTo>
                  <a:cubicBezTo>
                    <a:pt x="13" y="17"/>
                    <a:pt x="14" y="18"/>
                    <a:pt x="14" y="18"/>
                  </a:cubicBezTo>
                  <a:cubicBezTo>
                    <a:pt x="14" y="19"/>
                    <a:pt x="15" y="19"/>
                    <a:pt x="15" y="19"/>
                  </a:cubicBezTo>
                  <a:cubicBezTo>
                    <a:pt x="16" y="19"/>
                    <a:pt x="17" y="20"/>
                    <a:pt x="17" y="20"/>
                  </a:cubicBezTo>
                  <a:cubicBezTo>
                    <a:pt x="17" y="20"/>
                    <a:pt x="17" y="20"/>
                    <a:pt x="18" y="20"/>
                  </a:cubicBezTo>
                  <a:cubicBezTo>
                    <a:pt x="18" y="20"/>
                    <a:pt x="18" y="21"/>
                    <a:pt x="18" y="21"/>
                  </a:cubicBezTo>
                  <a:cubicBezTo>
                    <a:pt x="18" y="21"/>
                    <a:pt x="19" y="21"/>
                    <a:pt x="19" y="21"/>
                  </a:cubicBezTo>
                  <a:cubicBezTo>
                    <a:pt x="19" y="21"/>
                    <a:pt x="19" y="22"/>
                    <a:pt x="19" y="22"/>
                  </a:cubicBezTo>
                  <a:cubicBezTo>
                    <a:pt x="19" y="22"/>
                    <a:pt x="19" y="23"/>
                    <a:pt x="18" y="22"/>
                  </a:cubicBezTo>
                  <a:cubicBezTo>
                    <a:pt x="18" y="23"/>
                    <a:pt x="18" y="22"/>
                    <a:pt x="17" y="22"/>
                  </a:cubicBezTo>
                  <a:cubicBezTo>
                    <a:pt x="17" y="23"/>
                    <a:pt x="17" y="23"/>
                    <a:pt x="17" y="23"/>
                  </a:cubicBezTo>
                  <a:cubicBezTo>
                    <a:pt x="17" y="22"/>
                    <a:pt x="15" y="22"/>
                    <a:pt x="15" y="23"/>
                  </a:cubicBezTo>
                  <a:cubicBezTo>
                    <a:pt x="14" y="23"/>
                    <a:pt x="15" y="24"/>
                    <a:pt x="14" y="24"/>
                  </a:cubicBezTo>
                  <a:cubicBezTo>
                    <a:pt x="14" y="24"/>
                    <a:pt x="14" y="24"/>
                    <a:pt x="14" y="25"/>
                  </a:cubicBezTo>
                  <a:cubicBezTo>
                    <a:pt x="13" y="25"/>
                    <a:pt x="14" y="25"/>
                    <a:pt x="14" y="25"/>
                  </a:cubicBezTo>
                  <a:cubicBezTo>
                    <a:pt x="13" y="24"/>
                    <a:pt x="12" y="25"/>
                    <a:pt x="12" y="25"/>
                  </a:cubicBezTo>
                  <a:cubicBezTo>
                    <a:pt x="12" y="25"/>
                    <a:pt x="12" y="25"/>
                    <a:pt x="12" y="25"/>
                  </a:cubicBezTo>
                  <a:cubicBezTo>
                    <a:pt x="11" y="25"/>
                    <a:pt x="11" y="25"/>
                    <a:pt x="11" y="25"/>
                  </a:cubicBezTo>
                  <a:cubicBezTo>
                    <a:pt x="11" y="25"/>
                    <a:pt x="11" y="25"/>
                    <a:pt x="11" y="25"/>
                  </a:cubicBezTo>
                  <a:cubicBezTo>
                    <a:pt x="10" y="24"/>
                    <a:pt x="10" y="24"/>
                    <a:pt x="9" y="24"/>
                  </a:cubicBezTo>
                  <a:cubicBezTo>
                    <a:pt x="9" y="25"/>
                    <a:pt x="9" y="25"/>
                    <a:pt x="9" y="25"/>
                  </a:cubicBezTo>
                  <a:cubicBezTo>
                    <a:pt x="9" y="25"/>
                    <a:pt x="8" y="25"/>
                    <a:pt x="8" y="25"/>
                  </a:cubicBezTo>
                  <a:cubicBezTo>
                    <a:pt x="8" y="25"/>
                    <a:pt x="8" y="25"/>
                    <a:pt x="8" y="25"/>
                  </a:cubicBezTo>
                  <a:cubicBezTo>
                    <a:pt x="7" y="25"/>
                    <a:pt x="7" y="25"/>
                    <a:pt x="7" y="25"/>
                  </a:cubicBezTo>
                  <a:cubicBezTo>
                    <a:pt x="8" y="24"/>
                    <a:pt x="8" y="24"/>
                    <a:pt x="8" y="24"/>
                  </a:cubicBezTo>
                  <a:cubicBezTo>
                    <a:pt x="8" y="24"/>
                    <a:pt x="8" y="24"/>
                    <a:pt x="7" y="24"/>
                  </a:cubicBezTo>
                  <a:cubicBezTo>
                    <a:pt x="7" y="24"/>
                    <a:pt x="6" y="24"/>
                    <a:pt x="6" y="24"/>
                  </a:cubicBezTo>
                  <a:cubicBezTo>
                    <a:pt x="6" y="24"/>
                    <a:pt x="6" y="23"/>
                    <a:pt x="6" y="23"/>
                  </a:cubicBezTo>
                  <a:cubicBezTo>
                    <a:pt x="6" y="23"/>
                    <a:pt x="6" y="23"/>
                    <a:pt x="6" y="22"/>
                  </a:cubicBezTo>
                  <a:cubicBezTo>
                    <a:pt x="6" y="22"/>
                    <a:pt x="6" y="21"/>
                    <a:pt x="6" y="21"/>
                  </a:cubicBezTo>
                  <a:cubicBezTo>
                    <a:pt x="7" y="21"/>
                    <a:pt x="8" y="21"/>
                    <a:pt x="8" y="22"/>
                  </a:cubicBezTo>
                  <a:cubicBezTo>
                    <a:pt x="8" y="21"/>
                    <a:pt x="8" y="21"/>
                    <a:pt x="8" y="21"/>
                  </a:cubicBezTo>
                  <a:cubicBezTo>
                    <a:pt x="8" y="21"/>
                    <a:pt x="8" y="21"/>
                    <a:pt x="7" y="20"/>
                  </a:cubicBezTo>
                  <a:cubicBezTo>
                    <a:pt x="7" y="20"/>
                    <a:pt x="7" y="21"/>
                    <a:pt x="7" y="21"/>
                  </a:cubicBezTo>
                  <a:cubicBezTo>
                    <a:pt x="6" y="21"/>
                    <a:pt x="6" y="20"/>
                    <a:pt x="6" y="20"/>
                  </a:cubicBezTo>
                  <a:cubicBezTo>
                    <a:pt x="6" y="20"/>
                    <a:pt x="6" y="19"/>
                    <a:pt x="6" y="19"/>
                  </a:cubicBezTo>
                  <a:cubicBezTo>
                    <a:pt x="6" y="18"/>
                    <a:pt x="6" y="18"/>
                    <a:pt x="6" y="17"/>
                  </a:cubicBezTo>
                  <a:cubicBezTo>
                    <a:pt x="5" y="17"/>
                    <a:pt x="5" y="17"/>
                    <a:pt x="5" y="17"/>
                  </a:cubicBezTo>
                  <a:cubicBezTo>
                    <a:pt x="5" y="17"/>
                    <a:pt x="5" y="16"/>
                    <a:pt x="5" y="16"/>
                  </a:cubicBezTo>
                  <a:cubicBezTo>
                    <a:pt x="5" y="16"/>
                    <a:pt x="5" y="16"/>
                    <a:pt x="5" y="16"/>
                  </a:cubicBezTo>
                  <a:cubicBezTo>
                    <a:pt x="4" y="17"/>
                    <a:pt x="2" y="15"/>
                    <a:pt x="2" y="15"/>
                  </a:cubicBezTo>
                  <a:cubicBezTo>
                    <a:pt x="2" y="15"/>
                    <a:pt x="1" y="15"/>
                    <a:pt x="1" y="15"/>
                  </a:cubicBezTo>
                  <a:cubicBezTo>
                    <a:pt x="1" y="15"/>
                    <a:pt x="0" y="15"/>
                    <a:pt x="0" y="14"/>
                  </a:cubicBezTo>
                  <a:cubicBezTo>
                    <a:pt x="0" y="14"/>
                    <a:pt x="0" y="14"/>
                    <a:pt x="0" y="14"/>
                  </a:cubicBezTo>
                  <a:cubicBezTo>
                    <a:pt x="0" y="13"/>
                    <a:pt x="1" y="12"/>
                    <a:pt x="1" y="12"/>
                  </a:cubicBezTo>
                  <a:cubicBezTo>
                    <a:pt x="1" y="12"/>
                    <a:pt x="1" y="12"/>
                    <a:pt x="1" y="12"/>
                  </a:cubicBezTo>
                  <a:cubicBezTo>
                    <a:pt x="2" y="11"/>
                    <a:pt x="3" y="11"/>
                    <a:pt x="3" y="10"/>
                  </a:cubicBezTo>
                  <a:cubicBezTo>
                    <a:pt x="4" y="10"/>
                    <a:pt x="4" y="10"/>
                    <a:pt x="4" y="10"/>
                  </a:cubicBezTo>
                  <a:cubicBezTo>
                    <a:pt x="5" y="9"/>
                    <a:pt x="5" y="8"/>
                    <a:pt x="5" y="6"/>
                  </a:cubicBezTo>
                  <a:cubicBezTo>
                    <a:pt x="5" y="6"/>
                    <a:pt x="6" y="6"/>
                    <a:pt x="6" y="6"/>
                  </a:cubicBezTo>
                  <a:cubicBezTo>
                    <a:pt x="6" y="6"/>
                    <a:pt x="7" y="7"/>
                    <a:pt x="7" y="7"/>
                  </a:cubicBezTo>
                  <a:cubicBezTo>
                    <a:pt x="8" y="7"/>
                    <a:pt x="8" y="7"/>
                    <a:pt x="8" y="7"/>
                  </a:cubicBezTo>
                  <a:cubicBezTo>
                    <a:pt x="9" y="7"/>
                    <a:pt x="11" y="8"/>
                    <a:pt x="12" y="8"/>
                  </a:cubicBezTo>
                  <a:cubicBezTo>
                    <a:pt x="12" y="7"/>
                    <a:pt x="12" y="6"/>
                    <a:pt x="12" y="6"/>
                  </a:cubicBezTo>
                  <a:cubicBezTo>
                    <a:pt x="12" y="6"/>
                    <a:pt x="11" y="5"/>
                    <a:pt x="10" y="4"/>
                  </a:cubicBezTo>
                  <a:cubicBezTo>
                    <a:pt x="11" y="4"/>
                    <a:pt x="11" y="4"/>
                    <a:pt x="11" y="4"/>
                  </a:cubicBezTo>
                  <a:cubicBezTo>
                    <a:pt x="11" y="5"/>
                    <a:pt x="13" y="4"/>
                    <a:pt x="13" y="4"/>
                  </a:cubicBezTo>
                  <a:cubicBezTo>
                    <a:pt x="14" y="4"/>
                    <a:pt x="14" y="4"/>
                    <a:pt x="14" y="3"/>
                  </a:cubicBezTo>
                  <a:cubicBezTo>
                    <a:pt x="14" y="3"/>
                    <a:pt x="14" y="3"/>
                    <a:pt x="14" y="2"/>
                  </a:cubicBezTo>
                  <a:cubicBezTo>
                    <a:pt x="14" y="2"/>
                    <a:pt x="14" y="2"/>
                    <a:pt x="14" y="2"/>
                  </a:cubicBezTo>
                  <a:cubicBezTo>
                    <a:pt x="15" y="3"/>
                    <a:pt x="15" y="2"/>
                    <a:pt x="15" y="2"/>
                  </a:cubicBezTo>
                  <a:cubicBezTo>
                    <a:pt x="16" y="1"/>
                    <a:pt x="15" y="0"/>
                    <a:pt x="15" y="0"/>
                  </a:cubicBezTo>
                  <a:cubicBezTo>
                    <a:pt x="15" y="0"/>
                    <a:pt x="15" y="0"/>
                    <a:pt x="15" y="0"/>
                  </a:cubicBezTo>
                  <a:cubicBezTo>
                    <a:pt x="16" y="0"/>
                    <a:pt x="16" y="0"/>
                    <a:pt x="16" y="0"/>
                  </a:cubicBezTo>
                  <a:cubicBezTo>
                    <a:pt x="16" y="0"/>
                    <a:pt x="16" y="0"/>
                    <a:pt x="16" y="0"/>
                  </a:cubicBezTo>
                  <a:cubicBezTo>
                    <a:pt x="16" y="1"/>
                    <a:pt x="17" y="1"/>
                    <a:pt x="17" y="1"/>
                  </a:cubicBezTo>
                  <a:cubicBezTo>
                    <a:pt x="18" y="1"/>
                    <a:pt x="18" y="2"/>
                    <a:pt x="19" y="2"/>
                  </a:cubicBezTo>
                  <a:cubicBezTo>
                    <a:pt x="19" y="2"/>
                    <a:pt x="19" y="2"/>
                    <a:pt x="18"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5" name="Freeform 76">
              <a:extLst>
                <a:ext uri="{FF2B5EF4-FFF2-40B4-BE49-F238E27FC236}">
                  <a16:creationId xmlns:a16="http://schemas.microsoft.com/office/drawing/2014/main" id="{A46F0B90-DBFC-0D7B-A2E4-B16CC57B511B}"/>
                </a:ext>
              </a:extLst>
            </p:cNvPr>
            <p:cNvSpPr>
              <a:spLocks/>
            </p:cNvSpPr>
            <p:nvPr/>
          </p:nvSpPr>
          <p:spPr bwMode="auto">
            <a:xfrm>
              <a:off x="15358220" y="8436138"/>
              <a:ext cx="168534" cy="111793"/>
            </a:xfrm>
            <a:custGeom>
              <a:avLst/>
              <a:gdLst/>
              <a:ahLst/>
              <a:cxnLst>
                <a:cxn ang="0">
                  <a:pos x="4" y="15"/>
                </a:cxn>
                <a:cxn ang="0">
                  <a:pos x="3" y="13"/>
                </a:cxn>
                <a:cxn ang="0">
                  <a:pos x="0" y="12"/>
                </a:cxn>
                <a:cxn ang="0">
                  <a:pos x="1" y="9"/>
                </a:cxn>
                <a:cxn ang="0">
                  <a:pos x="2" y="9"/>
                </a:cxn>
                <a:cxn ang="0">
                  <a:pos x="3" y="9"/>
                </a:cxn>
                <a:cxn ang="0">
                  <a:pos x="7" y="9"/>
                </a:cxn>
                <a:cxn ang="0">
                  <a:pos x="8" y="7"/>
                </a:cxn>
                <a:cxn ang="0">
                  <a:pos x="5" y="5"/>
                </a:cxn>
                <a:cxn ang="0">
                  <a:pos x="4" y="3"/>
                </a:cxn>
                <a:cxn ang="0">
                  <a:pos x="3" y="2"/>
                </a:cxn>
                <a:cxn ang="0">
                  <a:pos x="8" y="5"/>
                </a:cxn>
                <a:cxn ang="0">
                  <a:pos x="10" y="6"/>
                </a:cxn>
                <a:cxn ang="0">
                  <a:pos x="12" y="7"/>
                </a:cxn>
                <a:cxn ang="0">
                  <a:pos x="18" y="7"/>
                </a:cxn>
                <a:cxn ang="0">
                  <a:pos x="18" y="3"/>
                </a:cxn>
                <a:cxn ang="0">
                  <a:pos x="20" y="2"/>
                </a:cxn>
                <a:cxn ang="0">
                  <a:pos x="23" y="2"/>
                </a:cxn>
                <a:cxn ang="0">
                  <a:pos x="23" y="0"/>
                </a:cxn>
                <a:cxn ang="0">
                  <a:pos x="25" y="1"/>
                </a:cxn>
                <a:cxn ang="0">
                  <a:pos x="26" y="2"/>
                </a:cxn>
                <a:cxn ang="0">
                  <a:pos x="29" y="4"/>
                </a:cxn>
                <a:cxn ang="0">
                  <a:pos x="29" y="5"/>
                </a:cxn>
                <a:cxn ang="0">
                  <a:pos x="31" y="7"/>
                </a:cxn>
                <a:cxn ang="0">
                  <a:pos x="34" y="7"/>
                </a:cxn>
                <a:cxn ang="0">
                  <a:pos x="36" y="8"/>
                </a:cxn>
                <a:cxn ang="0">
                  <a:pos x="38" y="9"/>
                </a:cxn>
                <a:cxn ang="0">
                  <a:pos x="41" y="14"/>
                </a:cxn>
                <a:cxn ang="0">
                  <a:pos x="46" y="17"/>
                </a:cxn>
                <a:cxn ang="0">
                  <a:pos x="52" y="20"/>
                </a:cxn>
                <a:cxn ang="0">
                  <a:pos x="58" y="23"/>
                </a:cxn>
                <a:cxn ang="0">
                  <a:pos x="59" y="23"/>
                </a:cxn>
                <a:cxn ang="0">
                  <a:pos x="61" y="26"/>
                </a:cxn>
                <a:cxn ang="0">
                  <a:pos x="58" y="25"/>
                </a:cxn>
                <a:cxn ang="0">
                  <a:pos x="55" y="27"/>
                </a:cxn>
                <a:cxn ang="0">
                  <a:pos x="54" y="32"/>
                </a:cxn>
                <a:cxn ang="0">
                  <a:pos x="52" y="33"/>
                </a:cxn>
                <a:cxn ang="0">
                  <a:pos x="48" y="34"/>
                </a:cxn>
                <a:cxn ang="0">
                  <a:pos x="48" y="36"/>
                </a:cxn>
                <a:cxn ang="0">
                  <a:pos x="43" y="36"/>
                </a:cxn>
                <a:cxn ang="0">
                  <a:pos x="41" y="35"/>
                </a:cxn>
                <a:cxn ang="0">
                  <a:pos x="40" y="33"/>
                </a:cxn>
                <a:cxn ang="0">
                  <a:pos x="36" y="30"/>
                </a:cxn>
                <a:cxn ang="0">
                  <a:pos x="34" y="28"/>
                </a:cxn>
                <a:cxn ang="0">
                  <a:pos x="31" y="27"/>
                </a:cxn>
                <a:cxn ang="0">
                  <a:pos x="29" y="25"/>
                </a:cxn>
                <a:cxn ang="0">
                  <a:pos x="27" y="25"/>
                </a:cxn>
                <a:cxn ang="0">
                  <a:pos x="25" y="24"/>
                </a:cxn>
                <a:cxn ang="0">
                  <a:pos x="20" y="22"/>
                </a:cxn>
                <a:cxn ang="0">
                  <a:pos x="18" y="22"/>
                </a:cxn>
                <a:cxn ang="0">
                  <a:pos x="16" y="23"/>
                </a:cxn>
                <a:cxn ang="0">
                  <a:pos x="11" y="25"/>
                </a:cxn>
                <a:cxn ang="0">
                  <a:pos x="8" y="26"/>
                </a:cxn>
                <a:cxn ang="0">
                  <a:pos x="7" y="21"/>
                </a:cxn>
                <a:cxn ang="0">
                  <a:pos x="6" y="18"/>
                </a:cxn>
                <a:cxn ang="0">
                  <a:pos x="5" y="17"/>
                </a:cxn>
                <a:cxn ang="0">
                  <a:pos x="3" y="16"/>
                </a:cxn>
                <a:cxn ang="0">
                  <a:pos x="5" y="16"/>
                </a:cxn>
              </a:cxnLst>
              <a:rect l="0" t="0" r="r" b="b"/>
              <a:pathLst>
                <a:path w="61" h="37">
                  <a:moveTo>
                    <a:pt x="5" y="15"/>
                  </a:moveTo>
                  <a:cubicBezTo>
                    <a:pt x="5" y="15"/>
                    <a:pt x="5" y="15"/>
                    <a:pt x="5" y="15"/>
                  </a:cubicBezTo>
                  <a:cubicBezTo>
                    <a:pt x="5" y="15"/>
                    <a:pt x="5" y="15"/>
                    <a:pt x="4" y="15"/>
                  </a:cubicBezTo>
                  <a:cubicBezTo>
                    <a:pt x="4" y="14"/>
                    <a:pt x="4" y="15"/>
                    <a:pt x="4" y="14"/>
                  </a:cubicBezTo>
                  <a:cubicBezTo>
                    <a:pt x="4" y="14"/>
                    <a:pt x="4" y="14"/>
                    <a:pt x="4" y="13"/>
                  </a:cubicBezTo>
                  <a:cubicBezTo>
                    <a:pt x="4" y="13"/>
                    <a:pt x="4" y="13"/>
                    <a:pt x="3" y="13"/>
                  </a:cubicBezTo>
                  <a:cubicBezTo>
                    <a:pt x="3" y="13"/>
                    <a:pt x="1" y="13"/>
                    <a:pt x="1" y="13"/>
                  </a:cubicBezTo>
                  <a:cubicBezTo>
                    <a:pt x="1" y="13"/>
                    <a:pt x="1" y="12"/>
                    <a:pt x="1" y="12"/>
                  </a:cubicBezTo>
                  <a:cubicBezTo>
                    <a:pt x="1" y="12"/>
                    <a:pt x="0" y="12"/>
                    <a:pt x="0" y="12"/>
                  </a:cubicBezTo>
                  <a:cubicBezTo>
                    <a:pt x="0" y="11"/>
                    <a:pt x="1" y="11"/>
                    <a:pt x="1" y="10"/>
                  </a:cubicBezTo>
                  <a:cubicBezTo>
                    <a:pt x="1" y="10"/>
                    <a:pt x="1" y="9"/>
                    <a:pt x="1" y="9"/>
                  </a:cubicBezTo>
                  <a:cubicBezTo>
                    <a:pt x="1" y="9"/>
                    <a:pt x="1" y="9"/>
                    <a:pt x="1" y="9"/>
                  </a:cubicBezTo>
                  <a:cubicBezTo>
                    <a:pt x="1" y="9"/>
                    <a:pt x="1" y="9"/>
                    <a:pt x="1" y="9"/>
                  </a:cubicBezTo>
                  <a:cubicBezTo>
                    <a:pt x="1" y="9"/>
                    <a:pt x="1" y="9"/>
                    <a:pt x="1" y="9"/>
                  </a:cubicBezTo>
                  <a:cubicBezTo>
                    <a:pt x="1" y="9"/>
                    <a:pt x="2" y="9"/>
                    <a:pt x="2" y="9"/>
                  </a:cubicBezTo>
                  <a:cubicBezTo>
                    <a:pt x="2" y="9"/>
                    <a:pt x="2" y="9"/>
                    <a:pt x="3" y="9"/>
                  </a:cubicBezTo>
                  <a:cubicBezTo>
                    <a:pt x="3" y="9"/>
                    <a:pt x="3" y="9"/>
                    <a:pt x="3" y="9"/>
                  </a:cubicBezTo>
                  <a:cubicBezTo>
                    <a:pt x="3" y="9"/>
                    <a:pt x="3" y="9"/>
                    <a:pt x="3" y="9"/>
                  </a:cubicBezTo>
                  <a:cubicBezTo>
                    <a:pt x="3" y="10"/>
                    <a:pt x="4" y="10"/>
                    <a:pt x="4" y="10"/>
                  </a:cubicBezTo>
                  <a:cubicBezTo>
                    <a:pt x="4" y="10"/>
                    <a:pt x="5" y="9"/>
                    <a:pt x="6" y="9"/>
                  </a:cubicBezTo>
                  <a:cubicBezTo>
                    <a:pt x="6" y="9"/>
                    <a:pt x="6" y="10"/>
                    <a:pt x="7" y="9"/>
                  </a:cubicBezTo>
                  <a:cubicBezTo>
                    <a:pt x="7" y="9"/>
                    <a:pt x="7" y="9"/>
                    <a:pt x="7" y="9"/>
                  </a:cubicBezTo>
                  <a:cubicBezTo>
                    <a:pt x="7" y="9"/>
                    <a:pt x="8" y="9"/>
                    <a:pt x="8" y="8"/>
                  </a:cubicBezTo>
                  <a:cubicBezTo>
                    <a:pt x="8" y="8"/>
                    <a:pt x="8" y="7"/>
                    <a:pt x="8" y="7"/>
                  </a:cubicBezTo>
                  <a:cubicBezTo>
                    <a:pt x="7" y="7"/>
                    <a:pt x="7" y="6"/>
                    <a:pt x="6" y="6"/>
                  </a:cubicBezTo>
                  <a:cubicBezTo>
                    <a:pt x="6" y="6"/>
                    <a:pt x="6" y="6"/>
                    <a:pt x="6" y="6"/>
                  </a:cubicBezTo>
                  <a:cubicBezTo>
                    <a:pt x="5" y="6"/>
                    <a:pt x="5" y="5"/>
                    <a:pt x="5" y="5"/>
                  </a:cubicBezTo>
                  <a:cubicBezTo>
                    <a:pt x="5" y="5"/>
                    <a:pt x="5" y="5"/>
                    <a:pt x="4" y="5"/>
                  </a:cubicBezTo>
                  <a:cubicBezTo>
                    <a:pt x="4" y="5"/>
                    <a:pt x="4" y="4"/>
                    <a:pt x="4" y="4"/>
                  </a:cubicBezTo>
                  <a:cubicBezTo>
                    <a:pt x="4" y="4"/>
                    <a:pt x="4" y="3"/>
                    <a:pt x="4" y="3"/>
                  </a:cubicBezTo>
                  <a:cubicBezTo>
                    <a:pt x="4" y="3"/>
                    <a:pt x="4" y="3"/>
                    <a:pt x="3" y="3"/>
                  </a:cubicBezTo>
                  <a:cubicBezTo>
                    <a:pt x="3" y="3"/>
                    <a:pt x="3" y="2"/>
                    <a:pt x="3" y="2"/>
                  </a:cubicBezTo>
                  <a:cubicBezTo>
                    <a:pt x="3" y="2"/>
                    <a:pt x="3" y="2"/>
                    <a:pt x="3" y="2"/>
                  </a:cubicBezTo>
                  <a:cubicBezTo>
                    <a:pt x="4" y="2"/>
                    <a:pt x="4" y="2"/>
                    <a:pt x="5" y="2"/>
                  </a:cubicBezTo>
                  <a:cubicBezTo>
                    <a:pt x="6" y="3"/>
                    <a:pt x="7" y="3"/>
                    <a:pt x="7" y="3"/>
                  </a:cubicBezTo>
                  <a:cubicBezTo>
                    <a:pt x="8" y="4"/>
                    <a:pt x="8" y="4"/>
                    <a:pt x="8" y="5"/>
                  </a:cubicBezTo>
                  <a:cubicBezTo>
                    <a:pt x="8" y="5"/>
                    <a:pt x="9" y="5"/>
                    <a:pt x="9" y="5"/>
                  </a:cubicBezTo>
                  <a:cubicBezTo>
                    <a:pt x="9" y="6"/>
                    <a:pt x="9" y="6"/>
                    <a:pt x="9" y="6"/>
                  </a:cubicBezTo>
                  <a:cubicBezTo>
                    <a:pt x="9" y="6"/>
                    <a:pt x="10" y="6"/>
                    <a:pt x="10" y="6"/>
                  </a:cubicBezTo>
                  <a:cubicBezTo>
                    <a:pt x="10" y="7"/>
                    <a:pt x="10" y="7"/>
                    <a:pt x="10" y="7"/>
                  </a:cubicBezTo>
                  <a:cubicBezTo>
                    <a:pt x="10" y="7"/>
                    <a:pt x="11" y="7"/>
                    <a:pt x="11" y="7"/>
                  </a:cubicBezTo>
                  <a:cubicBezTo>
                    <a:pt x="11" y="7"/>
                    <a:pt x="12" y="7"/>
                    <a:pt x="12" y="7"/>
                  </a:cubicBezTo>
                  <a:cubicBezTo>
                    <a:pt x="12" y="7"/>
                    <a:pt x="13" y="7"/>
                    <a:pt x="13" y="7"/>
                  </a:cubicBezTo>
                  <a:cubicBezTo>
                    <a:pt x="13" y="7"/>
                    <a:pt x="14" y="7"/>
                    <a:pt x="14" y="7"/>
                  </a:cubicBezTo>
                  <a:cubicBezTo>
                    <a:pt x="15" y="7"/>
                    <a:pt x="16" y="7"/>
                    <a:pt x="18" y="7"/>
                  </a:cubicBezTo>
                  <a:cubicBezTo>
                    <a:pt x="18" y="7"/>
                    <a:pt x="18" y="7"/>
                    <a:pt x="18" y="6"/>
                  </a:cubicBezTo>
                  <a:cubicBezTo>
                    <a:pt x="18" y="6"/>
                    <a:pt x="17" y="5"/>
                    <a:pt x="17" y="4"/>
                  </a:cubicBezTo>
                  <a:cubicBezTo>
                    <a:pt x="17" y="4"/>
                    <a:pt x="17" y="3"/>
                    <a:pt x="18" y="3"/>
                  </a:cubicBezTo>
                  <a:cubicBezTo>
                    <a:pt x="18" y="3"/>
                    <a:pt x="19" y="3"/>
                    <a:pt x="19" y="3"/>
                  </a:cubicBezTo>
                  <a:cubicBezTo>
                    <a:pt x="19" y="3"/>
                    <a:pt x="20" y="2"/>
                    <a:pt x="20" y="2"/>
                  </a:cubicBezTo>
                  <a:cubicBezTo>
                    <a:pt x="20" y="2"/>
                    <a:pt x="20" y="2"/>
                    <a:pt x="20" y="2"/>
                  </a:cubicBezTo>
                  <a:cubicBezTo>
                    <a:pt x="20" y="2"/>
                    <a:pt x="20" y="1"/>
                    <a:pt x="20" y="1"/>
                  </a:cubicBezTo>
                  <a:cubicBezTo>
                    <a:pt x="21" y="1"/>
                    <a:pt x="21" y="1"/>
                    <a:pt x="21" y="1"/>
                  </a:cubicBezTo>
                  <a:cubicBezTo>
                    <a:pt x="21" y="2"/>
                    <a:pt x="22" y="2"/>
                    <a:pt x="23" y="2"/>
                  </a:cubicBezTo>
                  <a:cubicBezTo>
                    <a:pt x="23" y="2"/>
                    <a:pt x="23" y="1"/>
                    <a:pt x="23" y="1"/>
                  </a:cubicBezTo>
                  <a:cubicBezTo>
                    <a:pt x="22" y="1"/>
                    <a:pt x="22" y="1"/>
                    <a:pt x="22" y="0"/>
                  </a:cubicBezTo>
                  <a:cubicBezTo>
                    <a:pt x="22" y="0"/>
                    <a:pt x="22" y="0"/>
                    <a:pt x="23" y="0"/>
                  </a:cubicBezTo>
                  <a:cubicBezTo>
                    <a:pt x="23" y="0"/>
                    <a:pt x="24" y="1"/>
                    <a:pt x="25" y="1"/>
                  </a:cubicBezTo>
                  <a:cubicBezTo>
                    <a:pt x="25" y="1"/>
                    <a:pt x="25" y="1"/>
                    <a:pt x="25" y="1"/>
                  </a:cubicBezTo>
                  <a:cubicBezTo>
                    <a:pt x="25" y="1"/>
                    <a:pt x="25" y="1"/>
                    <a:pt x="25" y="1"/>
                  </a:cubicBezTo>
                  <a:cubicBezTo>
                    <a:pt x="25" y="2"/>
                    <a:pt x="25" y="2"/>
                    <a:pt x="25" y="2"/>
                  </a:cubicBezTo>
                  <a:cubicBezTo>
                    <a:pt x="25" y="2"/>
                    <a:pt x="25" y="2"/>
                    <a:pt x="25" y="2"/>
                  </a:cubicBezTo>
                  <a:cubicBezTo>
                    <a:pt x="25" y="2"/>
                    <a:pt x="26" y="2"/>
                    <a:pt x="26" y="2"/>
                  </a:cubicBezTo>
                  <a:cubicBezTo>
                    <a:pt x="27" y="2"/>
                    <a:pt x="27" y="2"/>
                    <a:pt x="28" y="2"/>
                  </a:cubicBezTo>
                  <a:cubicBezTo>
                    <a:pt x="28" y="2"/>
                    <a:pt x="28" y="2"/>
                    <a:pt x="28" y="2"/>
                  </a:cubicBezTo>
                  <a:cubicBezTo>
                    <a:pt x="28" y="3"/>
                    <a:pt x="28" y="3"/>
                    <a:pt x="29" y="4"/>
                  </a:cubicBezTo>
                  <a:cubicBezTo>
                    <a:pt x="29" y="4"/>
                    <a:pt x="29" y="4"/>
                    <a:pt x="29" y="4"/>
                  </a:cubicBezTo>
                  <a:cubicBezTo>
                    <a:pt x="29" y="4"/>
                    <a:pt x="29" y="4"/>
                    <a:pt x="29" y="5"/>
                  </a:cubicBezTo>
                  <a:cubicBezTo>
                    <a:pt x="29" y="5"/>
                    <a:pt x="29" y="5"/>
                    <a:pt x="29" y="5"/>
                  </a:cubicBezTo>
                  <a:cubicBezTo>
                    <a:pt x="29" y="5"/>
                    <a:pt x="29" y="6"/>
                    <a:pt x="29" y="6"/>
                  </a:cubicBezTo>
                  <a:cubicBezTo>
                    <a:pt x="29" y="6"/>
                    <a:pt x="30" y="6"/>
                    <a:pt x="30" y="6"/>
                  </a:cubicBezTo>
                  <a:cubicBezTo>
                    <a:pt x="30" y="7"/>
                    <a:pt x="30" y="7"/>
                    <a:pt x="31" y="7"/>
                  </a:cubicBezTo>
                  <a:cubicBezTo>
                    <a:pt x="31" y="7"/>
                    <a:pt x="31" y="7"/>
                    <a:pt x="31" y="7"/>
                  </a:cubicBezTo>
                  <a:cubicBezTo>
                    <a:pt x="32" y="8"/>
                    <a:pt x="33" y="7"/>
                    <a:pt x="33" y="7"/>
                  </a:cubicBezTo>
                  <a:cubicBezTo>
                    <a:pt x="33" y="7"/>
                    <a:pt x="34" y="7"/>
                    <a:pt x="34" y="7"/>
                  </a:cubicBezTo>
                  <a:cubicBezTo>
                    <a:pt x="34" y="7"/>
                    <a:pt x="34" y="7"/>
                    <a:pt x="34" y="7"/>
                  </a:cubicBezTo>
                  <a:cubicBezTo>
                    <a:pt x="34" y="7"/>
                    <a:pt x="35" y="8"/>
                    <a:pt x="35" y="8"/>
                  </a:cubicBezTo>
                  <a:cubicBezTo>
                    <a:pt x="35" y="8"/>
                    <a:pt x="35" y="8"/>
                    <a:pt x="36" y="8"/>
                  </a:cubicBezTo>
                  <a:cubicBezTo>
                    <a:pt x="36" y="7"/>
                    <a:pt x="36" y="7"/>
                    <a:pt x="36" y="7"/>
                  </a:cubicBezTo>
                  <a:cubicBezTo>
                    <a:pt x="37" y="8"/>
                    <a:pt x="37" y="8"/>
                    <a:pt x="38" y="8"/>
                  </a:cubicBezTo>
                  <a:cubicBezTo>
                    <a:pt x="38" y="8"/>
                    <a:pt x="38" y="9"/>
                    <a:pt x="38" y="9"/>
                  </a:cubicBezTo>
                  <a:cubicBezTo>
                    <a:pt x="38" y="10"/>
                    <a:pt x="39" y="10"/>
                    <a:pt x="39" y="11"/>
                  </a:cubicBezTo>
                  <a:cubicBezTo>
                    <a:pt x="39" y="11"/>
                    <a:pt x="40" y="11"/>
                    <a:pt x="40" y="12"/>
                  </a:cubicBezTo>
                  <a:cubicBezTo>
                    <a:pt x="40" y="12"/>
                    <a:pt x="41" y="13"/>
                    <a:pt x="41" y="14"/>
                  </a:cubicBezTo>
                  <a:cubicBezTo>
                    <a:pt x="42" y="14"/>
                    <a:pt x="42" y="14"/>
                    <a:pt x="43" y="15"/>
                  </a:cubicBezTo>
                  <a:cubicBezTo>
                    <a:pt x="43" y="15"/>
                    <a:pt x="44" y="16"/>
                    <a:pt x="45" y="16"/>
                  </a:cubicBezTo>
                  <a:cubicBezTo>
                    <a:pt x="45" y="16"/>
                    <a:pt x="46" y="16"/>
                    <a:pt x="46" y="17"/>
                  </a:cubicBezTo>
                  <a:cubicBezTo>
                    <a:pt x="47" y="17"/>
                    <a:pt x="47" y="18"/>
                    <a:pt x="48" y="18"/>
                  </a:cubicBezTo>
                  <a:cubicBezTo>
                    <a:pt x="48" y="18"/>
                    <a:pt x="49" y="19"/>
                    <a:pt x="50" y="19"/>
                  </a:cubicBezTo>
                  <a:cubicBezTo>
                    <a:pt x="51" y="19"/>
                    <a:pt x="51" y="20"/>
                    <a:pt x="52" y="20"/>
                  </a:cubicBezTo>
                  <a:cubicBezTo>
                    <a:pt x="52" y="20"/>
                    <a:pt x="53" y="20"/>
                    <a:pt x="53" y="21"/>
                  </a:cubicBezTo>
                  <a:cubicBezTo>
                    <a:pt x="54" y="21"/>
                    <a:pt x="55" y="22"/>
                    <a:pt x="56" y="23"/>
                  </a:cubicBezTo>
                  <a:cubicBezTo>
                    <a:pt x="57" y="23"/>
                    <a:pt x="58" y="22"/>
                    <a:pt x="58" y="23"/>
                  </a:cubicBezTo>
                  <a:cubicBezTo>
                    <a:pt x="58" y="23"/>
                    <a:pt x="58" y="23"/>
                    <a:pt x="59" y="23"/>
                  </a:cubicBezTo>
                  <a:cubicBezTo>
                    <a:pt x="59" y="23"/>
                    <a:pt x="59" y="23"/>
                    <a:pt x="59" y="23"/>
                  </a:cubicBezTo>
                  <a:cubicBezTo>
                    <a:pt x="59" y="23"/>
                    <a:pt x="59" y="23"/>
                    <a:pt x="59" y="23"/>
                  </a:cubicBezTo>
                  <a:cubicBezTo>
                    <a:pt x="60" y="24"/>
                    <a:pt x="60" y="24"/>
                    <a:pt x="61" y="24"/>
                  </a:cubicBezTo>
                  <a:cubicBezTo>
                    <a:pt x="61" y="24"/>
                    <a:pt x="61" y="24"/>
                    <a:pt x="61" y="24"/>
                  </a:cubicBezTo>
                  <a:cubicBezTo>
                    <a:pt x="60" y="24"/>
                    <a:pt x="61" y="26"/>
                    <a:pt x="61" y="26"/>
                  </a:cubicBezTo>
                  <a:cubicBezTo>
                    <a:pt x="61" y="26"/>
                    <a:pt x="61" y="27"/>
                    <a:pt x="60" y="27"/>
                  </a:cubicBezTo>
                  <a:cubicBezTo>
                    <a:pt x="60" y="26"/>
                    <a:pt x="60" y="26"/>
                    <a:pt x="59" y="26"/>
                  </a:cubicBezTo>
                  <a:cubicBezTo>
                    <a:pt x="58" y="26"/>
                    <a:pt x="58" y="25"/>
                    <a:pt x="58" y="25"/>
                  </a:cubicBezTo>
                  <a:cubicBezTo>
                    <a:pt x="57" y="26"/>
                    <a:pt x="57" y="26"/>
                    <a:pt x="57" y="26"/>
                  </a:cubicBezTo>
                  <a:cubicBezTo>
                    <a:pt x="57" y="26"/>
                    <a:pt x="57" y="27"/>
                    <a:pt x="57" y="27"/>
                  </a:cubicBezTo>
                  <a:cubicBezTo>
                    <a:pt x="56" y="27"/>
                    <a:pt x="56" y="27"/>
                    <a:pt x="55" y="27"/>
                  </a:cubicBezTo>
                  <a:cubicBezTo>
                    <a:pt x="54" y="28"/>
                    <a:pt x="54" y="27"/>
                    <a:pt x="54" y="29"/>
                  </a:cubicBezTo>
                  <a:cubicBezTo>
                    <a:pt x="54" y="29"/>
                    <a:pt x="54" y="30"/>
                    <a:pt x="54" y="30"/>
                  </a:cubicBezTo>
                  <a:cubicBezTo>
                    <a:pt x="53" y="31"/>
                    <a:pt x="54" y="31"/>
                    <a:pt x="54" y="32"/>
                  </a:cubicBezTo>
                  <a:cubicBezTo>
                    <a:pt x="54" y="32"/>
                    <a:pt x="53" y="32"/>
                    <a:pt x="53" y="32"/>
                  </a:cubicBezTo>
                  <a:cubicBezTo>
                    <a:pt x="53" y="32"/>
                    <a:pt x="52" y="32"/>
                    <a:pt x="52" y="33"/>
                  </a:cubicBezTo>
                  <a:cubicBezTo>
                    <a:pt x="52" y="33"/>
                    <a:pt x="52" y="33"/>
                    <a:pt x="52" y="33"/>
                  </a:cubicBezTo>
                  <a:cubicBezTo>
                    <a:pt x="51" y="33"/>
                    <a:pt x="51" y="33"/>
                    <a:pt x="50" y="34"/>
                  </a:cubicBezTo>
                  <a:cubicBezTo>
                    <a:pt x="50" y="34"/>
                    <a:pt x="50" y="34"/>
                    <a:pt x="50" y="34"/>
                  </a:cubicBezTo>
                  <a:cubicBezTo>
                    <a:pt x="49" y="34"/>
                    <a:pt x="48" y="34"/>
                    <a:pt x="48" y="34"/>
                  </a:cubicBezTo>
                  <a:cubicBezTo>
                    <a:pt x="48" y="35"/>
                    <a:pt x="48" y="35"/>
                    <a:pt x="48" y="35"/>
                  </a:cubicBezTo>
                  <a:cubicBezTo>
                    <a:pt x="48" y="35"/>
                    <a:pt x="48" y="35"/>
                    <a:pt x="48" y="35"/>
                  </a:cubicBezTo>
                  <a:cubicBezTo>
                    <a:pt x="48" y="36"/>
                    <a:pt x="48" y="36"/>
                    <a:pt x="48" y="36"/>
                  </a:cubicBezTo>
                  <a:cubicBezTo>
                    <a:pt x="48" y="37"/>
                    <a:pt x="47" y="37"/>
                    <a:pt x="47" y="37"/>
                  </a:cubicBezTo>
                  <a:cubicBezTo>
                    <a:pt x="46" y="37"/>
                    <a:pt x="46" y="37"/>
                    <a:pt x="46" y="37"/>
                  </a:cubicBezTo>
                  <a:cubicBezTo>
                    <a:pt x="45" y="37"/>
                    <a:pt x="45" y="36"/>
                    <a:pt x="43" y="36"/>
                  </a:cubicBezTo>
                  <a:cubicBezTo>
                    <a:pt x="43" y="37"/>
                    <a:pt x="42" y="36"/>
                    <a:pt x="42" y="36"/>
                  </a:cubicBezTo>
                  <a:cubicBezTo>
                    <a:pt x="42" y="35"/>
                    <a:pt x="42" y="35"/>
                    <a:pt x="42" y="35"/>
                  </a:cubicBezTo>
                  <a:cubicBezTo>
                    <a:pt x="41" y="35"/>
                    <a:pt x="41" y="35"/>
                    <a:pt x="41" y="35"/>
                  </a:cubicBezTo>
                  <a:cubicBezTo>
                    <a:pt x="41" y="35"/>
                    <a:pt x="41" y="34"/>
                    <a:pt x="41" y="34"/>
                  </a:cubicBezTo>
                  <a:cubicBezTo>
                    <a:pt x="40" y="34"/>
                    <a:pt x="40" y="34"/>
                    <a:pt x="40" y="34"/>
                  </a:cubicBezTo>
                  <a:cubicBezTo>
                    <a:pt x="40" y="33"/>
                    <a:pt x="40" y="33"/>
                    <a:pt x="40" y="33"/>
                  </a:cubicBezTo>
                  <a:cubicBezTo>
                    <a:pt x="40" y="32"/>
                    <a:pt x="40" y="32"/>
                    <a:pt x="40" y="32"/>
                  </a:cubicBezTo>
                  <a:cubicBezTo>
                    <a:pt x="40" y="31"/>
                    <a:pt x="40" y="30"/>
                    <a:pt x="40" y="30"/>
                  </a:cubicBezTo>
                  <a:cubicBezTo>
                    <a:pt x="38" y="30"/>
                    <a:pt x="37" y="30"/>
                    <a:pt x="36" y="30"/>
                  </a:cubicBezTo>
                  <a:cubicBezTo>
                    <a:pt x="36" y="30"/>
                    <a:pt x="36" y="30"/>
                    <a:pt x="36" y="30"/>
                  </a:cubicBezTo>
                  <a:cubicBezTo>
                    <a:pt x="35" y="30"/>
                    <a:pt x="35" y="28"/>
                    <a:pt x="34" y="28"/>
                  </a:cubicBezTo>
                  <a:cubicBezTo>
                    <a:pt x="34" y="28"/>
                    <a:pt x="34" y="28"/>
                    <a:pt x="34" y="28"/>
                  </a:cubicBezTo>
                  <a:cubicBezTo>
                    <a:pt x="34" y="28"/>
                    <a:pt x="34" y="28"/>
                    <a:pt x="33" y="28"/>
                  </a:cubicBezTo>
                  <a:cubicBezTo>
                    <a:pt x="33" y="27"/>
                    <a:pt x="32" y="28"/>
                    <a:pt x="32" y="27"/>
                  </a:cubicBezTo>
                  <a:cubicBezTo>
                    <a:pt x="32" y="27"/>
                    <a:pt x="32" y="27"/>
                    <a:pt x="31" y="27"/>
                  </a:cubicBezTo>
                  <a:cubicBezTo>
                    <a:pt x="31" y="26"/>
                    <a:pt x="31" y="26"/>
                    <a:pt x="31" y="26"/>
                  </a:cubicBezTo>
                  <a:cubicBezTo>
                    <a:pt x="31" y="25"/>
                    <a:pt x="30" y="26"/>
                    <a:pt x="30" y="25"/>
                  </a:cubicBezTo>
                  <a:cubicBezTo>
                    <a:pt x="30" y="25"/>
                    <a:pt x="29" y="25"/>
                    <a:pt x="29" y="25"/>
                  </a:cubicBezTo>
                  <a:cubicBezTo>
                    <a:pt x="29" y="25"/>
                    <a:pt x="28" y="25"/>
                    <a:pt x="28" y="25"/>
                  </a:cubicBezTo>
                  <a:cubicBezTo>
                    <a:pt x="28" y="25"/>
                    <a:pt x="28" y="25"/>
                    <a:pt x="28" y="25"/>
                  </a:cubicBezTo>
                  <a:cubicBezTo>
                    <a:pt x="27" y="25"/>
                    <a:pt x="27" y="25"/>
                    <a:pt x="27" y="25"/>
                  </a:cubicBezTo>
                  <a:cubicBezTo>
                    <a:pt x="26" y="25"/>
                    <a:pt x="26" y="24"/>
                    <a:pt x="26" y="24"/>
                  </a:cubicBezTo>
                  <a:cubicBezTo>
                    <a:pt x="26" y="24"/>
                    <a:pt x="25" y="24"/>
                    <a:pt x="25" y="24"/>
                  </a:cubicBezTo>
                  <a:cubicBezTo>
                    <a:pt x="25" y="24"/>
                    <a:pt x="25" y="24"/>
                    <a:pt x="25" y="24"/>
                  </a:cubicBezTo>
                  <a:cubicBezTo>
                    <a:pt x="24" y="24"/>
                    <a:pt x="23" y="24"/>
                    <a:pt x="22" y="23"/>
                  </a:cubicBezTo>
                  <a:cubicBezTo>
                    <a:pt x="22" y="23"/>
                    <a:pt x="22" y="22"/>
                    <a:pt x="21" y="22"/>
                  </a:cubicBezTo>
                  <a:cubicBezTo>
                    <a:pt x="21" y="22"/>
                    <a:pt x="20" y="22"/>
                    <a:pt x="20" y="22"/>
                  </a:cubicBezTo>
                  <a:cubicBezTo>
                    <a:pt x="20" y="22"/>
                    <a:pt x="19" y="22"/>
                    <a:pt x="19" y="22"/>
                  </a:cubicBezTo>
                  <a:cubicBezTo>
                    <a:pt x="19" y="22"/>
                    <a:pt x="19" y="22"/>
                    <a:pt x="19" y="22"/>
                  </a:cubicBezTo>
                  <a:cubicBezTo>
                    <a:pt x="18" y="22"/>
                    <a:pt x="18" y="22"/>
                    <a:pt x="18" y="22"/>
                  </a:cubicBezTo>
                  <a:cubicBezTo>
                    <a:pt x="18" y="22"/>
                    <a:pt x="18" y="22"/>
                    <a:pt x="17" y="22"/>
                  </a:cubicBezTo>
                  <a:cubicBezTo>
                    <a:pt x="17" y="22"/>
                    <a:pt x="17" y="22"/>
                    <a:pt x="17" y="23"/>
                  </a:cubicBezTo>
                  <a:cubicBezTo>
                    <a:pt x="17" y="23"/>
                    <a:pt x="16" y="23"/>
                    <a:pt x="16" y="23"/>
                  </a:cubicBezTo>
                  <a:cubicBezTo>
                    <a:pt x="14" y="22"/>
                    <a:pt x="13" y="23"/>
                    <a:pt x="12" y="24"/>
                  </a:cubicBezTo>
                  <a:cubicBezTo>
                    <a:pt x="12" y="24"/>
                    <a:pt x="12" y="24"/>
                    <a:pt x="12" y="24"/>
                  </a:cubicBezTo>
                  <a:cubicBezTo>
                    <a:pt x="12" y="24"/>
                    <a:pt x="11" y="24"/>
                    <a:pt x="11" y="25"/>
                  </a:cubicBezTo>
                  <a:cubicBezTo>
                    <a:pt x="11" y="25"/>
                    <a:pt x="11" y="26"/>
                    <a:pt x="11" y="26"/>
                  </a:cubicBezTo>
                  <a:cubicBezTo>
                    <a:pt x="11" y="26"/>
                    <a:pt x="9" y="27"/>
                    <a:pt x="8" y="26"/>
                  </a:cubicBezTo>
                  <a:cubicBezTo>
                    <a:pt x="8" y="26"/>
                    <a:pt x="8" y="26"/>
                    <a:pt x="8" y="26"/>
                  </a:cubicBezTo>
                  <a:cubicBezTo>
                    <a:pt x="8" y="26"/>
                    <a:pt x="7" y="24"/>
                    <a:pt x="7" y="24"/>
                  </a:cubicBezTo>
                  <a:cubicBezTo>
                    <a:pt x="7" y="23"/>
                    <a:pt x="7" y="22"/>
                    <a:pt x="7" y="22"/>
                  </a:cubicBezTo>
                  <a:cubicBezTo>
                    <a:pt x="7" y="21"/>
                    <a:pt x="7" y="21"/>
                    <a:pt x="7" y="21"/>
                  </a:cubicBezTo>
                  <a:cubicBezTo>
                    <a:pt x="7" y="20"/>
                    <a:pt x="7" y="19"/>
                    <a:pt x="7" y="19"/>
                  </a:cubicBezTo>
                  <a:cubicBezTo>
                    <a:pt x="7" y="18"/>
                    <a:pt x="7" y="18"/>
                    <a:pt x="6" y="18"/>
                  </a:cubicBezTo>
                  <a:cubicBezTo>
                    <a:pt x="6" y="18"/>
                    <a:pt x="6" y="18"/>
                    <a:pt x="6" y="18"/>
                  </a:cubicBezTo>
                  <a:cubicBezTo>
                    <a:pt x="6" y="18"/>
                    <a:pt x="6" y="17"/>
                    <a:pt x="6" y="17"/>
                  </a:cubicBezTo>
                  <a:cubicBezTo>
                    <a:pt x="5" y="17"/>
                    <a:pt x="5" y="17"/>
                    <a:pt x="5" y="17"/>
                  </a:cubicBezTo>
                  <a:cubicBezTo>
                    <a:pt x="5" y="17"/>
                    <a:pt x="5" y="17"/>
                    <a:pt x="5" y="17"/>
                  </a:cubicBezTo>
                  <a:cubicBezTo>
                    <a:pt x="4" y="16"/>
                    <a:pt x="4" y="16"/>
                    <a:pt x="4" y="16"/>
                  </a:cubicBezTo>
                  <a:cubicBezTo>
                    <a:pt x="4" y="16"/>
                    <a:pt x="3" y="16"/>
                    <a:pt x="3" y="16"/>
                  </a:cubicBezTo>
                  <a:cubicBezTo>
                    <a:pt x="3" y="16"/>
                    <a:pt x="3" y="16"/>
                    <a:pt x="3" y="16"/>
                  </a:cubicBezTo>
                  <a:cubicBezTo>
                    <a:pt x="3" y="16"/>
                    <a:pt x="3" y="16"/>
                    <a:pt x="3" y="16"/>
                  </a:cubicBezTo>
                  <a:cubicBezTo>
                    <a:pt x="4" y="16"/>
                    <a:pt x="4" y="16"/>
                    <a:pt x="4" y="16"/>
                  </a:cubicBezTo>
                  <a:cubicBezTo>
                    <a:pt x="4" y="16"/>
                    <a:pt x="5" y="16"/>
                    <a:pt x="5" y="16"/>
                  </a:cubicBezTo>
                  <a:cubicBezTo>
                    <a:pt x="5" y="16"/>
                    <a:pt x="5" y="16"/>
                    <a:pt x="5" y="1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6" name="Freeform 77">
              <a:extLst>
                <a:ext uri="{FF2B5EF4-FFF2-40B4-BE49-F238E27FC236}">
                  <a16:creationId xmlns:a16="http://schemas.microsoft.com/office/drawing/2014/main" id="{DCF982F9-1168-FD90-4E58-E3D7EBFE2592}"/>
                </a:ext>
              </a:extLst>
            </p:cNvPr>
            <p:cNvSpPr>
              <a:spLocks/>
            </p:cNvSpPr>
            <p:nvPr/>
          </p:nvSpPr>
          <p:spPr bwMode="auto">
            <a:xfrm>
              <a:off x="14976985" y="8439949"/>
              <a:ext cx="16272" cy="41922"/>
            </a:xfrm>
            <a:custGeom>
              <a:avLst/>
              <a:gdLst/>
              <a:ahLst/>
              <a:cxnLst>
                <a:cxn ang="0">
                  <a:pos x="4" y="14"/>
                </a:cxn>
                <a:cxn ang="0">
                  <a:pos x="3" y="14"/>
                </a:cxn>
                <a:cxn ang="0">
                  <a:pos x="3" y="13"/>
                </a:cxn>
                <a:cxn ang="0">
                  <a:pos x="2" y="12"/>
                </a:cxn>
                <a:cxn ang="0">
                  <a:pos x="0" y="11"/>
                </a:cxn>
                <a:cxn ang="0">
                  <a:pos x="0" y="9"/>
                </a:cxn>
                <a:cxn ang="0">
                  <a:pos x="0" y="8"/>
                </a:cxn>
                <a:cxn ang="0">
                  <a:pos x="0" y="8"/>
                </a:cxn>
                <a:cxn ang="0">
                  <a:pos x="0" y="7"/>
                </a:cxn>
                <a:cxn ang="0">
                  <a:pos x="0" y="6"/>
                </a:cxn>
                <a:cxn ang="0">
                  <a:pos x="0" y="5"/>
                </a:cxn>
                <a:cxn ang="0">
                  <a:pos x="1" y="3"/>
                </a:cxn>
                <a:cxn ang="0">
                  <a:pos x="0" y="2"/>
                </a:cxn>
                <a:cxn ang="0">
                  <a:pos x="0" y="1"/>
                </a:cxn>
                <a:cxn ang="0">
                  <a:pos x="0" y="1"/>
                </a:cxn>
                <a:cxn ang="0">
                  <a:pos x="1" y="0"/>
                </a:cxn>
                <a:cxn ang="0">
                  <a:pos x="1" y="0"/>
                </a:cxn>
                <a:cxn ang="0">
                  <a:pos x="2" y="0"/>
                </a:cxn>
                <a:cxn ang="0">
                  <a:pos x="2" y="0"/>
                </a:cxn>
                <a:cxn ang="0">
                  <a:pos x="3" y="1"/>
                </a:cxn>
                <a:cxn ang="0">
                  <a:pos x="4" y="1"/>
                </a:cxn>
                <a:cxn ang="0">
                  <a:pos x="4" y="3"/>
                </a:cxn>
                <a:cxn ang="0">
                  <a:pos x="4" y="4"/>
                </a:cxn>
                <a:cxn ang="0">
                  <a:pos x="4" y="5"/>
                </a:cxn>
                <a:cxn ang="0">
                  <a:pos x="4" y="5"/>
                </a:cxn>
                <a:cxn ang="0">
                  <a:pos x="4" y="6"/>
                </a:cxn>
                <a:cxn ang="0">
                  <a:pos x="5" y="7"/>
                </a:cxn>
                <a:cxn ang="0">
                  <a:pos x="5" y="7"/>
                </a:cxn>
                <a:cxn ang="0">
                  <a:pos x="5" y="8"/>
                </a:cxn>
                <a:cxn ang="0">
                  <a:pos x="6" y="8"/>
                </a:cxn>
                <a:cxn ang="0">
                  <a:pos x="6" y="9"/>
                </a:cxn>
                <a:cxn ang="0">
                  <a:pos x="5" y="10"/>
                </a:cxn>
                <a:cxn ang="0">
                  <a:pos x="5" y="10"/>
                </a:cxn>
                <a:cxn ang="0">
                  <a:pos x="5" y="12"/>
                </a:cxn>
                <a:cxn ang="0">
                  <a:pos x="4" y="12"/>
                </a:cxn>
                <a:cxn ang="0">
                  <a:pos x="4" y="13"/>
                </a:cxn>
                <a:cxn ang="0">
                  <a:pos x="4" y="14"/>
                </a:cxn>
              </a:cxnLst>
              <a:rect l="0" t="0" r="r" b="b"/>
              <a:pathLst>
                <a:path w="6" h="14">
                  <a:moveTo>
                    <a:pt x="4" y="14"/>
                  </a:moveTo>
                  <a:cubicBezTo>
                    <a:pt x="3" y="14"/>
                    <a:pt x="3" y="14"/>
                    <a:pt x="3" y="14"/>
                  </a:cubicBezTo>
                  <a:cubicBezTo>
                    <a:pt x="3" y="13"/>
                    <a:pt x="3" y="13"/>
                    <a:pt x="3" y="13"/>
                  </a:cubicBezTo>
                  <a:cubicBezTo>
                    <a:pt x="3" y="13"/>
                    <a:pt x="2" y="12"/>
                    <a:pt x="2" y="12"/>
                  </a:cubicBezTo>
                  <a:cubicBezTo>
                    <a:pt x="1" y="11"/>
                    <a:pt x="1" y="11"/>
                    <a:pt x="0" y="11"/>
                  </a:cubicBezTo>
                  <a:cubicBezTo>
                    <a:pt x="1" y="10"/>
                    <a:pt x="0" y="9"/>
                    <a:pt x="0" y="9"/>
                  </a:cubicBezTo>
                  <a:cubicBezTo>
                    <a:pt x="0" y="9"/>
                    <a:pt x="0" y="8"/>
                    <a:pt x="0" y="8"/>
                  </a:cubicBezTo>
                  <a:cubicBezTo>
                    <a:pt x="0" y="8"/>
                    <a:pt x="0" y="8"/>
                    <a:pt x="0" y="8"/>
                  </a:cubicBezTo>
                  <a:cubicBezTo>
                    <a:pt x="1" y="7"/>
                    <a:pt x="0" y="7"/>
                    <a:pt x="0" y="7"/>
                  </a:cubicBezTo>
                  <a:cubicBezTo>
                    <a:pt x="0" y="7"/>
                    <a:pt x="0" y="6"/>
                    <a:pt x="0" y="6"/>
                  </a:cubicBezTo>
                  <a:cubicBezTo>
                    <a:pt x="0" y="5"/>
                    <a:pt x="0" y="5"/>
                    <a:pt x="0" y="5"/>
                  </a:cubicBezTo>
                  <a:cubicBezTo>
                    <a:pt x="0" y="5"/>
                    <a:pt x="1" y="4"/>
                    <a:pt x="1" y="3"/>
                  </a:cubicBezTo>
                  <a:cubicBezTo>
                    <a:pt x="0" y="3"/>
                    <a:pt x="0" y="3"/>
                    <a:pt x="0" y="2"/>
                  </a:cubicBezTo>
                  <a:cubicBezTo>
                    <a:pt x="0" y="2"/>
                    <a:pt x="0" y="2"/>
                    <a:pt x="0" y="1"/>
                  </a:cubicBezTo>
                  <a:cubicBezTo>
                    <a:pt x="0" y="1"/>
                    <a:pt x="0" y="1"/>
                    <a:pt x="0" y="1"/>
                  </a:cubicBezTo>
                  <a:cubicBezTo>
                    <a:pt x="0" y="0"/>
                    <a:pt x="0" y="0"/>
                    <a:pt x="1" y="0"/>
                  </a:cubicBezTo>
                  <a:cubicBezTo>
                    <a:pt x="1" y="0"/>
                    <a:pt x="1" y="0"/>
                    <a:pt x="1" y="0"/>
                  </a:cubicBezTo>
                  <a:cubicBezTo>
                    <a:pt x="1" y="0"/>
                    <a:pt x="1" y="0"/>
                    <a:pt x="2" y="0"/>
                  </a:cubicBezTo>
                  <a:cubicBezTo>
                    <a:pt x="2" y="0"/>
                    <a:pt x="2" y="0"/>
                    <a:pt x="2" y="0"/>
                  </a:cubicBezTo>
                  <a:cubicBezTo>
                    <a:pt x="3" y="0"/>
                    <a:pt x="3" y="0"/>
                    <a:pt x="3" y="1"/>
                  </a:cubicBezTo>
                  <a:cubicBezTo>
                    <a:pt x="3" y="1"/>
                    <a:pt x="4" y="1"/>
                    <a:pt x="4" y="1"/>
                  </a:cubicBezTo>
                  <a:cubicBezTo>
                    <a:pt x="4" y="2"/>
                    <a:pt x="4" y="3"/>
                    <a:pt x="4" y="3"/>
                  </a:cubicBezTo>
                  <a:cubicBezTo>
                    <a:pt x="4" y="3"/>
                    <a:pt x="4" y="4"/>
                    <a:pt x="4" y="4"/>
                  </a:cubicBezTo>
                  <a:cubicBezTo>
                    <a:pt x="4" y="4"/>
                    <a:pt x="4" y="4"/>
                    <a:pt x="4" y="5"/>
                  </a:cubicBezTo>
                  <a:cubicBezTo>
                    <a:pt x="4" y="5"/>
                    <a:pt x="4" y="5"/>
                    <a:pt x="4" y="5"/>
                  </a:cubicBezTo>
                  <a:cubicBezTo>
                    <a:pt x="4" y="5"/>
                    <a:pt x="4" y="6"/>
                    <a:pt x="4" y="6"/>
                  </a:cubicBezTo>
                  <a:cubicBezTo>
                    <a:pt x="4" y="6"/>
                    <a:pt x="4" y="7"/>
                    <a:pt x="5" y="7"/>
                  </a:cubicBezTo>
                  <a:cubicBezTo>
                    <a:pt x="5" y="7"/>
                    <a:pt x="5" y="7"/>
                    <a:pt x="5" y="7"/>
                  </a:cubicBezTo>
                  <a:cubicBezTo>
                    <a:pt x="5" y="7"/>
                    <a:pt x="5" y="8"/>
                    <a:pt x="5" y="8"/>
                  </a:cubicBezTo>
                  <a:cubicBezTo>
                    <a:pt x="6" y="8"/>
                    <a:pt x="6" y="8"/>
                    <a:pt x="6" y="8"/>
                  </a:cubicBezTo>
                  <a:cubicBezTo>
                    <a:pt x="6" y="8"/>
                    <a:pt x="6" y="9"/>
                    <a:pt x="6" y="9"/>
                  </a:cubicBezTo>
                  <a:cubicBezTo>
                    <a:pt x="6" y="10"/>
                    <a:pt x="6" y="9"/>
                    <a:pt x="5" y="10"/>
                  </a:cubicBezTo>
                  <a:cubicBezTo>
                    <a:pt x="5" y="10"/>
                    <a:pt x="5" y="10"/>
                    <a:pt x="5" y="10"/>
                  </a:cubicBezTo>
                  <a:cubicBezTo>
                    <a:pt x="5" y="11"/>
                    <a:pt x="5" y="11"/>
                    <a:pt x="5" y="12"/>
                  </a:cubicBezTo>
                  <a:cubicBezTo>
                    <a:pt x="4" y="12"/>
                    <a:pt x="4" y="12"/>
                    <a:pt x="4" y="12"/>
                  </a:cubicBezTo>
                  <a:cubicBezTo>
                    <a:pt x="3" y="12"/>
                    <a:pt x="4" y="13"/>
                    <a:pt x="4" y="13"/>
                  </a:cubicBezTo>
                  <a:cubicBezTo>
                    <a:pt x="4" y="13"/>
                    <a:pt x="4" y="13"/>
                    <a:pt x="4" y="1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7" name="Freeform 78">
              <a:extLst>
                <a:ext uri="{FF2B5EF4-FFF2-40B4-BE49-F238E27FC236}">
                  <a16:creationId xmlns:a16="http://schemas.microsoft.com/office/drawing/2014/main" id="{148DFEF5-C95D-DA31-7AF2-CE787AAFEA60}"/>
                </a:ext>
              </a:extLst>
            </p:cNvPr>
            <p:cNvSpPr>
              <a:spLocks/>
            </p:cNvSpPr>
            <p:nvPr/>
          </p:nvSpPr>
          <p:spPr bwMode="auto">
            <a:xfrm>
              <a:off x="14990933" y="8442491"/>
              <a:ext cx="24407" cy="21597"/>
            </a:xfrm>
            <a:custGeom>
              <a:avLst/>
              <a:gdLst/>
              <a:ahLst/>
              <a:cxnLst>
                <a:cxn ang="0">
                  <a:pos x="6" y="0"/>
                </a:cxn>
                <a:cxn ang="0">
                  <a:pos x="7" y="1"/>
                </a:cxn>
                <a:cxn ang="0">
                  <a:pos x="8" y="1"/>
                </a:cxn>
                <a:cxn ang="0">
                  <a:pos x="9" y="1"/>
                </a:cxn>
                <a:cxn ang="0">
                  <a:pos x="9" y="2"/>
                </a:cxn>
                <a:cxn ang="0">
                  <a:pos x="9" y="2"/>
                </a:cxn>
                <a:cxn ang="0">
                  <a:pos x="9" y="3"/>
                </a:cxn>
                <a:cxn ang="0">
                  <a:pos x="9" y="4"/>
                </a:cxn>
                <a:cxn ang="0">
                  <a:pos x="8" y="4"/>
                </a:cxn>
                <a:cxn ang="0">
                  <a:pos x="8" y="5"/>
                </a:cxn>
                <a:cxn ang="0">
                  <a:pos x="5" y="5"/>
                </a:cxn>
                <a:cxn ang="0">
                  <a:pos x="4" y="6"/>
                </a:cxn>
                <a:cxn ang="0">
                  <a:pos x="4" y="6"/>
                </a:cxn>
                <a:cxn ang="0">
                  <a:pos x="3" y="6"/>
                </a:cxn>
                <a:cxn ang="0">
                  <a:pos x="3" y="6"/>
                </a:cxn>
                <a:cxn ang="0">
                  <a:pos x="2" y="7"/>
                </a:cxn>
                <a:cxn ang="0">
                  <a:pos x="1" y="6"/>
                </a:cxn>
                <a:cxn ang="0">
                  <a:pos x="1" y="6"/>
                </a:cxn>
                <a:cxn ang="0">
                  <a:pos x="0" y="5"/>
                </a:cxn>
                <a:cxn ang="0">
                  <a:pos x="0" y="5"/>
                </a:cxn>
                <a:cxn ang="0">
                  <a:pos x="0" y="5"/>
                </a:cxn>
                <a:cxn ang="0">
                  <a:pos x="0" y="4"/>
                </a:cxn>
                <a:cxn ang="0">
                  <a:pos x="0" y="4"/>
                </a:cxn>
                <a:cxn ang="0">
                  <a:pos x="0" y="2"/>
                </a:cxn>
                <a:cxn ang="0">
                  <a:pos x="1" y="1"/>
                </a:cxn>
                <a:cxn ang="0">
                  <a:pos x="1" y="1"/>
                </a:cxn>
                <a:cxn ang="0">
                  <a:pos x="1" y="1"/>
                </a:cxn>
                <a:cxn ang="0">
                  <a:pos x="3" y="1"/>
                </a:cxn>
                <a:cxn ang="0">
                  <a:pos x="3" y="1"/>
                </a:cxn>
                <a:cxn ang="0">
                  <a:pos x="3" y="1"/>
                </a:cxn>
                <a:cxn ang="0">
                  <a:pos x="3" y="0"/>
                </a:cxn>
                <a:cxn ang="0">
                  <a:pos x="4" y="0"/>
                </a:cxn>
                <a:cxn ang="0">
                  <a:pos x="5" y="0"/>
                </a:cxn>
                <a:cxn ang="0">
                  <a:pos x="6" y="0"/>
                </a:cxn>
              </a:cxnLst>
              <a:rect l="0" t="0" r="r" b="b"/>
              <a:pathLst>
                <a:path w="9" h="7">
                  <a:moveTo>
                    <a:pt x="6" y="0"/>
                  </a:moveTo>
                  <a:cubicBezTo>
                    <a:pt x="7" y="0"/>
                    <a:pt x="7" y="0"/>
                    <a:pt x="7" y="1"/>
                  </a:cubicBezTo>
                  <a:cubicBezTo>
                    <a:pt x="8" y="1"/>
                    <a:pt x="8" y="1"/>
                    <a:pt x="8" y="1"/>
                  </a:cubicBezTo>
                  <a:cubicBezTo>
                    <a:pt x="8" y="1"/>
                    <a:pt x="9" y="1"/>
                    <a:pt x="9" y="1"/>
                  </a:cubicBezTo>
                  <a:cubicBezTo>
                    <a:pt x="9" y="2"/>
                    <a:pt x="9" y="2"/>
                    <a:pt x="9" y="2"/>
                  </a:cubicBezTo>
                  <a:cubicBezTo>
                    <a:pt x="9" y="2"/>
                    <a:pt x="9" y="2"/>
                    <a:pt x="9" y="2"/>
                  </a:cubicBezTo>
                  <a:cubicBezTo>
                    <a:pt x="9" y="3"/>
                    <a:pt x="9" y="3"/>
                    <a:pt x="9" y="3"/>
                  </a:cubicBezTo>
                  <a:cubicBezTo>
                    <a:pt x="9" y="3"/>
                    <a:pt x="9" y="4"/>
                    <a:pt x="9" y="4"/>
                  </a:cubicBezTo>
                  <a:cubicBezTo>
                    <a:pt x="9" y="4"/>
                    <a:pt x="9" y="4"/>
                    <a:pt x="8" y="4"/>
                  </a:cubicBezTo>
                  <a:cubicBezTo>
                    <a:pt x="8" y="4"/>
                    <a:pt x="8" y="5"/>
                    <a:pt x="8" y="5"/>
                  </a:cubicBezTo>
                  <a:cubicBezTo>
                    <a:pt x="8" y="5"/>
                    <a:pt x="7" y="5"/>
                    <a:pt x="5" y="5"/>
                  </a:cubicBezTo>
                  <a:cubicBezTo>
                    <a:pt x="5" y="5"/>
                    <a:pt x="5" y="6"/>
                    <a:pt x="4" y="6"/>
                  </a:cubicBezTo>
                  <a:cubicBezTo>
                    <a:pt x="4" y="6"/>
                    <a:pt x="4" y="6"/>
                    <a:pt x="4" y="6"/>
                  </a:cubicBezTo>
                  <a:cubicBezTo>
                    <a:pt x="4" y="6"/>
                    <a:pt x="3" y="6"/>
                    <a:pt x="3" y="6"/>
                  </a:cubicBezTo>
                  <a:cubicBezTo>
                    <a:pt x="3" y="6"/>
                    <a:pt x="3" y="6"/>
                    <a:pt x="3" y="6"/>
                  </a:cubicBezTo>
                  <a:cubicBezTo>
                    <a:pt x="3" y="7"/>
                    <a:pt x="2" y="7"/>
                    <a:pt x="2" y="7"/>
                  </a:cubicBezTo>
                  <a:cubicBezTo>
                    <a:pt x="2" y="7"/>
                    <a:pt x="2" y="6"/>
                    <a:pt x="1" y="6"/>
                  </a:cubicBezTo>
                  <a:cubicBezTo>
                    <a:pt x="1" y="6"/>
                    <a:pt x="1" y="6"/>
                    <a:pt x="1" y="6"/>
                  </a:cubicBezTo>
                  <a:cubicBezTo>
                    <a:pt x="1" y="6"/>
                    <a:pt x="1" y="6"/>
                    <a:pt x="0" y="5"/>
                  </a:cubicBezTo>
                  <a:cubicBezTo>
                    <a:pt x="0" y="5"/>
                    <a:pt x="0" y="5"/>
                    <a:pt x="0" y="5"/>
                  </a:cubicBezTo>
                  <a:cubicBezTo>
                    <a:pt x="0" y="5"/>
                    <a:pt x="0" y="5"/>
                    <a:pt x="0" y="5"/>
                  </a:cubicBezTo>
                  <a:cubicBezTo>
                    <a:pt x="0" y="4"/>
                    <a:pt x="0" y="4"/>
                    <a:pt x="0" y="4"/>
                  </a:cubicBezTo>
                  <a:cubicBezTo>
                    <a:pt x="0" y="4"/>
                    <a:pt x="0" y="4"/>
                    <a:pt x="0" y="4"/>
                  </a:cubicBezTo>
                  <a:cubicBezTo>
                    <a:pt x="0" y="4"/>
                    <a:pt x="0" y="3"/>
                    <a:pt x="0" y="2"/>
                  </a:cubicBezTo>
                  <a:cubicBezTo>
                    <a:pt x="0" y="2"/>
                    <a:pt x="1" y="2"/>
                    <a:pt x="1" y="1"/>
                  </a:cubicBezTo>
                  <a:cubicBezTo>
                    <a:pt x="1" y="1"/>
                    <a:pt x="1" y="1"/>
                    <a:pt x="1" y="1"/>
                  </a:cubicBezTo>
                  <a:cubicBezTo>
                    <a:pt x="1" y="1"/>
                    <a:pt x="1" y="1"/>
                    <a:pt x="1" y="1"/>
                  </a:cubicBezTo>
                  <a:cubicBezTo>
                    <a:pt x="1" y="0"/>
                    <a:pt x="2" y="1"/>
                    <a:pt x="3" y="1"/>
                  </a:cubicBezTo>
                  <a:cubicBezTo>
                    <a:pt x="3" y="1"/>
                    <a:pt x="3" y="1"/>
                    <a:pt x="3" y="1"/>
                  </a:cubicBezTo>
                  <a:cubicBezTo>
                    <a:pt x="3" y="1"/>
                    <a:pt x="3" y="1"/>
                    <a:pt x="3" y="1"/>
                  </a:cubicBezTo>
                  <a:cubicBezTo>
                    <a:pt x="3" y="1"/>
                    <a:pt x="3" y="0"/>
                    <a:pt x="3" y="0"/>
                  </a:cubicBezTo>
                  <a:cubicBezTo>
                    <a:pt x="4" y="0"/>
                    <a:pt x="4" y="0"/>
                    <a:pt x="4" y="0"/>
                  </a:cubicBezTo>
                  <a:cubicBezTo>
                    <a:pt x="5" y="0"/>
                    <a:pt x="5" y="0"/>
                    <a:pt x="5" y="0"/>
                  </a:cubicBezTo>
                  <a:cubicBezTo>
                    <a:pt x="5" y="0"/>
                    <a:pt x="6"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8" name="Freeform 79">
              <a:extLst>
                <a:ext uri="{FF2B5EF4-FFF2-40B4-BE49-F238E27FC236}">
                  <a16:creationId xmlns:a16="http://schemas.microsoft.com/office/drawing/2014/main" id="{01401947-7125-1F39-9A5A-443D0FED4A48}"/>
                </a:ext>
              </a:extLst>
            </p:cNvPr>
            <p:cNvSpPr>
              <a:spLocks/>
            </p:cNvSpPr>
            <p:nvPr/>
          </p:nvSpPr>
          <p:spPr bwMode="auto">
            <a:xfrm>
              <a:off x="15561624" y="8442491"/>
              <a:ext cx="1162" cy="127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69" name="Freeform 80">
              <a:extLst>
                <a:ext uri="{FF2B5EF4-FFF2-40B4-BE49-F238E27FC236}">
                  <a16:creationId xmlns:a16="http://schemas.microsoft.com/office/drawing/2014/main" id="{80E9CBA4-D4CE-E677-F0C5-77F1D25E4E5F}"/>
                </a:ext>
              </a:extLst>
            </p:cNvPr>
            <p:cNvSpPr>
              <a:spLocks/>
            </p:cNvSpPr>
            <p:nvPr/>
          </p:nvSpPr>
          <p:spPr bwMode="auto">
            <a:xfrm>
              <a:off x="14644568" y="8445032"/>
              <a:ext cx="38356" cy="74952"/>
            </a:xfrm>
            <a:custGeom>
              <a:avLst/>
              <a:gdLst/>
              <a:ahLst/>
              <a:cxnLst>
                <a:cxn ang="0">
                  <a:pos x="6" y="1"/>
                </a:cxn>
                <a:cxn ang="0">
                  <a:pos x="8" y="1"/>
                </a:cxn>
                <a:cxn ang="0">
                  <a:pos x="11" y="1"/>
                </a:cxn>
                <a:cxn ang="0">
                  <a:pos x="12" y="1"/>
                </a:cxn>
                <a:cxn ang="0">
                  <a:pos x="13" y="2"/>
                </a:cxn>
                <a:cxn ang="0">
                  <a:pos x="12" y="4"/>
                </a:cxn>
                <a:cxn ang="0">
                  <a:pos x="11" y="5"/>
                </a:cxn>
                <a:cxn ang="0">
                  <a:pos x="11" y="6"/>
                </a:cxn>
                <a:cxn ang="0">
                  <a:pos x="10" y="10"/>
                </a:cxn>
                <a:cxn ang="0">
                  <a:pos x="10" y="12"/>
                </a:cxn>
                <a:cxn ang="0">
                  <a:pos x="8" y="13"/>
                </a:cxn>
                <a:cxn ang="0">
                  <a:pos x="9" y="14"/>
                </a:cxn>
                <a:cxn ang="0">
                  <a:pos x="8" y="18"/>
                </a:cxn>
                <a:cxn ang="0">
                  <a:pos x="8" y="20"/>
                </a:cxn>
                <a:cxn ang="0">
                  <a:pos x="8" y="21"/>
                </a:cxn>
                <a:cxn ang="0">
                  <a:pos x="7" y="24"/>
                </a:cxn>
                <a:cxn ang="0">
                  <a:pos x="6" y="25"/>
                </a:cxn>
                <a:cxn ang="0">
                  <a:pos x="4" y="25"/>
                </a:cxn>
                <a:cxn ang="0">
                  <a:pos x="2" y="25"/>
                </a:cxn>
                <a:cxn ang="0">
                  <a:pos x="3" y="21"/>
                </a:cxn>
                <a:cxn ang="0">
                  <a:pos x="3" y="20"/>
                </a:cxn>
                <a:cxn ang="0">
                  <a:pos x="3" y="18"/>
                </a:cxn>
                <a:cxn ang="0">
                  <a:pos x="2" y="17"/>
                </a:cxn>
                <a:cxn ang="0">
                  <a:pos x="2" y="18"/>
                </a:cxn>
                <a:cxn ang="0">
                  <a:pos x="1" y="17"/>
                </a:cxn>
                <a:cxn ang="0">
                  <a:pos x="2" y="17"/>
                </a:cxn>
                <a:cxn ang="0">
                  <a:pos x="2" y="15"/>
                </a:cxn>
                <a:cxn ang="0">
                  <a:pos x="0" y="16"/>
                </a:cxn>
                <a:cxn ang="0">
                  <a:pos x="1" y="15"/>
                </a:cxn>
                <a:cxn ang="0">
                  <a:pos x="2" y="13"/>
                </a:cxn>
                <a:cxn ang="0">
                  <a:pos x="3" y="10"/>
                </a:cxn>
                <a:cxn ang="0">
                  <a:pos x="3" y="8"/>
                </a:cxn>
                <a:cxn ang="0">
                  <a:pos x="4" y="7"/>
                </a:cxn>
                <a:cxn ang="0">
                  <a:pos x="4" y="5"/>
                </a:cxn>
                <a:cxn ang="0">
                  <a:pos x="4" y="1"/>
                </a:cxn>
                <a:cxn ang="0">
                  <a:pos x="4" y="1"/>
                </a:cxn>
                <a:cxn ang="0">
                  <a:pos x="6" y="0"/>
                </a:cxn>
              </a:cxnLst>
              <a:rect l="0" t="0" r="r" b="b"/>
              <a:pathLst>
                <a:path w="14" h="25">
                  <a:moveTo>
                    <a:pt x="6" y="0"/>
                  </a:moveTo>
                  <a:cubicBezTo>
                    <a:pt x="6" y="0"/>
                    <a:pt x="6" y="1"/>
                    <a:pt x="6" y="1"/>
                  </a:cubicBezTo>
                  <a:cubicBezTo>
                    <a:pt x="6" y="1"/>
                    <a:pt x="6" y="1"/>
                    <a:pt x="6" y="1"/>
                  </a:cubicBezTo>
                  <a:cubicBezTo>
                    <a:pt x="7" y="2"/>
                    <a:pt x="8" y="1"/>
                    <a:pt x="8" y="1"/>
                  </a:cubicBezTo>
                  <a:cubicBezTo>
                    <a:pt x="9" y="1"/>
                    <a:pt x="9" y="2"/>
                    <a:pt x="10" y="1"/>
                  </a:cubicBezTo>
                  <a:cubicBezTo>
                    <a:pt x="10" y="1"/>
                    <a:pt x="11" y="1"/>
                    <a:pt x="11" y="1"/>
                  </a:cubicBezTo>
                  <a:cubicBezTo>
                    <a:pt x="11" y="1"/>
                    <a:pt x="11" y="1"/>
                    <a:pt x="11" y="1"/>
                  </a:cubicBezTo>
                  <a:cubicBezTo>
                    <a:pt x="11" y="1"/>
                    <a:pt x="11" y="1"/>
                    <a:pt x="12" y="1"/>
                  </a:cubicBezTo>
                  <a:cubicBezTo>
                    <a:pt x="12" y="1"/>
                    <a:pt x="13" y="1"/>
                    <a:pt x="13" y="1"/>
                  </a:cubicBezTo>
                  <a:cubicBezTo>
                    <a:pt x="13" y="1"/>
                    <a:pt x="13" y="1"/>
                    <a:pt x="13" y="2"/>
                  </a:cubicBezTo>
                  <a:cubicBezTo>
                    <a:pt x="13" y="2"/>
                    <a:pt x="14" y="2"/>
                    <a:pt x="14" y="2"/>
                  </a:cubicBezTo>
                  <a:cubicBezTo>
                    <a:pt x="14" y="3"/>
                    <a:pt x="13" y="3"/>
                    <a:pt x="12" y="4"/>
                  </a:cubicBezTo>
                  <a:cubicBezTo>
                    <a:pt x="12" y="4"/>
                    <a:pt x="12" y="4"/>
                    <a:pt x="12" y="4"/>
                  </a:cubicBezTo>
                  <a:cubicBezTo>
                    <a:pt x="12" y="4"/>
                    <a:pt x="12" y="5"/>
                    <a:pt x="11" y="5"/>
                  </a:cubicBezTo>
                  <a:cubicBezTo>
                    <a:pt x="11" y="5"/>
                    <a:pt x="11" y="4"/>
                    <a:pt x="11" y="5"/>
                  </a:cubicBezTo>
                  <a:cubicBezTo>
                    <a:pt x="11" y="5"/>
                    <a:pt x="11" y="6"/>
                    <a:pt x="11" y="6"/>
                  </a:cubicBezTo>
                  <a:cubicBezTo>
                    <a:pt x="11" y="6"/>
                    <a:pt x="11" y="8"/>
                    <a:pt x="11" y="8"/>
                  </a:cubicBezTo>
                  <a:cubicBezTo>
                    <a:pt x="10" y="9"/>
                    <a:pt x="10" y="9"/>
                    <a:pt x="10" y="10"/>
                  </a:cubicBezTo>
                  <a:cubicBezTo>
                    <a:pt x="10" y="10"/>
                    <a:pt x="11" y="10"/>
                    <a:pt x="11" y="10"/>
                  </a:cubicBezTo>
                  <a:cubicBezTo>
                    <a:pt x="10" y="11"/>
                    <a:pt x="10" y="11"/>
                    <a:pt x="10" y="12"/>
                  </a:cubicBezTo>
                  <a:cubicBezTo>
                    <a:pt x="10" y="12"/>
                    <a:pt x="8" y="12"/>
                    <a:pt x="8" y="12"/>
                  </a:cubicBezTo>
                  <a:cubicBezTo>
                    <a:pt x="8" y="12"/>
                    <a:pt x="8" y="13"/>
                    <a:pt x="8" y="13"/>
                  </a:cubicBezTo>
                  <a:cubicBezTo>
                    <a:pt x="8" y="13"/>
                    <a:pt x="9" y="13"/>
                    <a:pt x="9" y="13"/>
                  </a:cubicBezTo>
                  <a:cubicBezTo>
                    <a:pt x="9" y="13"/>
                    <a:pt x="9" y="14"/>
                    <a:pt x="9" y="14"/>
                  </a:cubicBezTo>
                  <a:cubicBezTo>
                    <a:pt x="9" y="14"/>
                    <a:pt x="9" y="15"/>
                    <a:pt x="10" y="15"/>
                  </a:cubicBezTo>
                  <a:cubicBezTo>
                    <a:pt x="9" y="16"/>
                    <a:pt x="8" y="17"/>
                    <a:pt x="8" y="18"/>
                  </a:cubicBezTo>
                  <a:cubicBezTo>
                    <a:pt x="8" y="19"/>
                    <a:pt x="9" y="20"/>
                    <a:pt x="9" y="20"/>
                  </a:cubicBezTo>
                  <a:cubicBezTo>
                    <a:pt x="9" y="20"/>
                    <a:pt x="9" y="20"/>
                    <a:pt x="8" y="20"/>
                  </a:cubicBezTo>
                  <a:cubicBezTo>
                    <a:pt x="8" y="21"/>
                    <a:pt x="8" y="21"/>
                    <a:pt x="8" y="21"/>
                  </a:cubicBezTo>
                  <a:cubicBezTo>
                    <a:pt x="8" y="21"/>
                    <a:pt x="8" y="21"/>
                    <a:pt x="8" y="21"/>
                  </a:cubicBezTo>
                  <a:cubicBezTo>
                    <a:pt x="8" y="21"/>
                    <a:pt x="7" y="22"/>
                    <a:pt x="7" y="23"/>
                  </a:cubicBezTo>
                  <a:cubicBezTo>
                    <a:pt x="7" y="23"/>
                    <a:pt x="7" y="23"/>
                    <a:pt x="7" y="24"/>
                  </a:cubicBezTo>
                  <a:cubicBezTo>
                    <a:pt x="7" y="24"/>
                    <a:pt x="7" y="24"/>
                    <a:pt x="7" y="24"/>
                  </a:cubicBezTo>
                  <a:cubicBezTo>
                    <a:pt x="7" y="25"/>
                    <a:pt x="6" y="25"/>
                    <a:pt x="6" y="25"/>
                  </a:cubicBezTo>
                  <a:cubicBezTo>
                    <a:pt x="5" y="25"/>
                    <a:pt x="5" y="25"/>
                    <a:pt x="5" y="25"/>
                  </a:cubicBezTo>
                  <a:cubicBezTo>
                    <a:pt x="4" y="25"/>
                    <a:pt x="4" y="25"/>
                    <a:pt x="4" y="25"/>
                  </a:cubicBezTo>
                  <a:cubicBezTo>
                    <a:pt x="4" y="25"/>
                    <a:pt x="3" y="25"/>
                    <a:pt x="3" y="25"/>
                  </a:cubicBezTo>
                  <a:cubicBezTo>
                    <a:pt x="3" y="24"/>
                    <a:pt x="2" y="25"/>
                    <a:pt x="2" y="25"/>
                  </a:cubicBezTo>
                  <a:cubicBezTo>
                    <a:pt x="2" y="25"/>
                    <a:pt x="2" y="25"/>
                    <a:pt x="2" y="25"/>
                  </a:cubicBezTo>
                  <a:cubicBezTo>
                    <a:pt x="2" y="25"/>
                    <a:pt x="3" y="22"/>
                    <a:pt x="3" y="21"/>
                  </a:cubicBezTo>
                  <a:cubicBezTo>
                    <a:pt x="2" y="21"/>
                    <a:pt x="2" y="21"/>
                    <a:pt x="2" y="20"/>
                  </a:cubicBezTo>
                  <a:cubicBezTo>
                    <a:pt x="2" y="20"/>
                    <a:pt x="3" y="20"/>
                    <a:pt x="3" y="20"/>
                  </a:cubicBezTo>
                  <a:cubicBezTo>
                    <a:pt x="3" y="19"/>
                    <a:pt x="3" y="19"/>
                    <a:pt x="3" y="19"/>
                  </a:cubicBezTo>
                  <a:cubicBezTo>
                    <a:pt x="3" y="19"/>
                    <a:pt x="3" y="18"/>
                    <a:pt x="3" y="18"/>
                  </a:cubicBezTo>
                  <a:cubicBezTo>
                    <a:pt x="3" y="18"/>
                    <a:pt x="3" y="18"/>
                    <a:pt x="3" y="18"/>
                  </a:cubicBezTo>
                  <a:cubicBezTo>
                    <a:pt x="3" y="17"/>
                    <a:pt x="3" y="17"/>
                    <a:pt x="2" y="17"/>
                  </a:cubicBezTo>
                  <a:cubicBezTo>
                    <a:pt x="2" y="18"/>
                    <a:pt x="2" y="18"/>
                    <a:pt x="2" y="18"/>
                  </a:cubicBezTo>
                  <a:cubicBezTo>
                    <a:pt x="2" y="18"/>
                    <a:pt x="2" y="18"/>
                    <a:pt x="2" y="18"/>
                  </a:cubicBezTo>
                  <a:cubicBezTo>
                    <a:pt x="1" y="18"/>
                    <a:pt x="1" y="18"/>
                    <a:pt x="1" y="18"/>
                  </a:cubicBezTo>
                  <a:cubicBezTo>
                    <a:pt x="1" y="18"/>
                    <a:pt x="1" y="18"/>
                    <a:pt x="1" y="17"/>
                  </a:cubicBezTo>
                  <a:cubicBezTo>
                    <a:pt x="1" y="17"/>
                    <a:pt x="1" y="17"/>
                    <a:pt x="2" y="17"/>
                  </a:cubicBezTo>
                  <a:cubicBezTo>
                    <a:pt x="2" y="17"/>
                    <a:pt x="2" y="17"/>
                    <a:pt x="2" y="17"/>
                  </a:cubicBezTo>
                  <a:cubicBezTo>
                    <a:pt x="2" y="16"/>
                    <a:pt x="2" y="16"/>
                    <a:pt x="2" y="15"/>
                  </a:cubicBezTo>
                  <a:cubicBezTo>
                    <a:pt x="2" y="15"/>
                    <a:pt x="2" y="15"/>
                    <a:pt x="2" y="15"/>
                  </a:cubicBezTo>
                  <a:cubicBezTo>
                    <a:pt x="1" y="16"/>
                    <a:pt x="1" y="17"/>
                    <a:pt x="0" y="17"/>
                  </a:cubicBezTo>
                  <a:cubicBezTo>
                    <a:pt x="0" y="17"/>
                    <a:pt x="0" y="16"/>
                    <a:pt x="0" y="16"/>
                  </a:cubicBezTo>
                  <a:cubicBezTo>
                    <a:pt x="0" y="16"/>
                    <a:pt x="0" y="15"/>
                    <a:pt x="0" y="15"/>
                  </a:cubicBezTo>
                  <a:cubicBezTo>
                    <a:pt x="0" y="15"/>
                    <a:pt x="1" y="15"/>
                    <a:pt x="1" y="15"/>
                  </a:cubicBezTo>
                  <a:cubicBezTo>
                    <a:pt x="1" y="14"/>
                    <a:pt x="1" y="14"/>
                    <a:pt x="1" y="14"/>
                  </a:cubicBezTo>
                  <a:cubicBezTo>
                    <a:pt x="1" y="13"/>
                    <a:pt x="2" y="13"/>
                    <a:pt x="2" y="13"/>
                  </a:cubicBezTo>
                  <a:cubicBezTo>
                    <a:pt x="2" y="12"/>
                    <a:pt x="2" y="12"/>
                    <a:pt x="2" y="12"/>
                  </a:cubicBezTo>
                  <a:cubicBezTo>
                    <a:pt x="2" y="11"/>
                    <a:pt x="3" y="10"/>
                    <a:pt x="3" y="10"/>
                  </a:cubicBezTo>
                  <a:cubicBezTo>
                    <a:pt x="3" y="9"/>
                    <a:pt x="3" y="9"/>
                    <a:pt x="3" y="9"/>
                  </a:cubicBezTo>
                  <a:cubicBezTo>
                    <a:pt x="3" y="9"/>
                    <a:pt x="3" y="8"/>
                    <a:pt x="3" y="8"/>
                  </a:cubicBezTo>
                  <a:cubicBezTo>
                    <a:pt x="4" y="8"/>
                    <a:pt x="4" y="8"/>
                    <a:pt x="4" y="7"/>
                  </a:cubicBezTo>
                  <a:cubicBezTo>
                    <a:pt x="4" y="7"/>
                    <a:pt x="4" y="7"/>
                    <a:pt x="4" y="7"/>
                  </a:cubicBezTo>
                  <a:cubicBezTo>
                    <a:pt x="4" y="7"/>
                    <a:pt x="4" y="6"/>
                    <a:pt x="4" y="6"/>
                  </a:cubicBezTo>
                  <a:cubicBezTo>
                    <a:pt x="4" y="6"/>
                    <a:pt x="4" y="5"/>
                    <a:pt x="4" y="5"/>
                  </a:cubicBezTo>
                  <a:cubicBezTo>
                    <a:pt x="4" y="4"/>
                    <a:pt x="4" y="3"/>
                    <a:pt x="4" y="3"/>
                  </a:cubicBezTo>
                  <a:cubicBezTo>
                    <a:pt x="4" y="2"/>
                    <a:pt x="4" y="2"/>
                    <a:pt x="4" y="1"/>
                  </a:cubicBezTo>
                  <a:cubicBezTo>
                    <a:pt x="4" y="1"/>
                    <a:pt x="4" y="1"/>
                    <a:pt x="4" y="1"/>
                  </a:cubicBezTo>
                  <a:cubicBezTo>
                    <a:pt x="4" y="1"/>
                    <a:pt x="4" y="1"/>
                    <a:pt x="4" y="1"/>
                  </a:cubicBezTo>
                  <a:cubicBezTo>
                    <a:pt x="4" y="1"/>
                    <a:pt x="4" y="1"/>
                    <a:pt x="4" y="1"/>
                  </a:cubicBezTo>
                  <a:cubicBezTo>
                    <a:pt x="4" y="1"/>
                    <a:pt x="5"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0" name="Freeform 81">
              <a:extLst>
                <a:ext uri="{FF2B5EF4-FFF2-40B4-BE49-F238E27FC236}">
                  <a16:creationId xmlns:a16="http://schemas.microsoft.com/office/drawing/2014/main" id="{DC073F31-4F79-BF04-046B-B5FB5E84BFD0}"/>
                </a:ext>
              </a:extLst>
            </p:cNvPr>
            <p:cNvSpPr>
              <a:spLocks/>
            </p:cNvSpPr>
            <p:nvPr/>
          </p:nvSpPr>
          <p:spPr bwMode="auto">
            <a:xfrm>
              <a:off x="15271047" y="8448843"/>
              <a:ext cx="60439" cy="50815"/>
            </a:xfrm>
            <a:custGeom>
              <a:avLst/>
              <a:gdLst/>
              <a:ahLst/>
              <a:cxnLst>
                <a:cxn ang="0">
                  <a:pos x="17" y="15"/>
                </a:cxn>
                <a:cxn ang="0">
                  <a:pos x="17" y="17"/>
                </a:cxn>
                <a:cxn ang="0">
                  <a:pos x="15" y="16"/>
                </a:cxn>
                <a:cxn ang="0">
                  <a:pos x="14" y="15"/>
                </a:cxn>
                <a:cxn ang="0">
                  <a:pos x="14" y="13"/>
                </a:cxn>
                <a:cxn ang="0">
                  <a:pos x="14" y="11"/>
                </a:cxn>
                <a:cxn ang="0">
                  <a:pos x="11" y="11"/>
                </a:cxn>
                <a:cxn ang="0">
                  <a:pos x="10" y="12"/>
                </a:cxn>
                <a:cxn ang="0">
                  <a:pos x="9" y="13"/>
                </a:cxn>
                <a:cxn ang="0">
                  <a:pos x="8" y="14"/>
                </a:cxn>
                <a:cxn ang="0">
                  <a:pos x="8" y="14"/>
                </a:cxn>
                <a:cxn ang="0">
                  <a:pos x="8" y="14"/>
                </a:cxn>
                <a:cxn ang="0">
                  <a:pos x="8" y="13"/>
                </a:cxn>
                <a:cxn ang="0">
                  <a:pos x="7" y="11"/>
                </a:cxn>
                <a:cxn ang="0">
                  <a:pos x="5" y="10"/>
                </a:cxn>
                <a:cxn ang="0">
                  <a:pos x="5" y="8"/>
                </a:cxn>
                <a:cxn ang="0">
                  <a:pos x="2" y="5"/>
                </a:cxn>
                <a:cxn ang="0">
                  <a:pos x="1" y="4"/>
                </a:cxn>
                <a:cxn ang="0">
                  <a:pos x="0" y="3"/>
                </a:cxn>
                <a:cxn ang="0">
                  <a:pos x="2" y="3"/>
                </a:cxn>
                <a:cxn ang="0">
                  <a:pos x="3" y="4"/>
                </a:cxn>
                <a:cxn ang="0">
                  <a:pos x="5" y="4"/>
                </a:cxn>
                <a:cxn ang="0">
                  <a:pos x="7" y="2"/>
                </a:cxn>
                <a:cxn ang="0">
                  <a:pos x="5" y="1"/>
                </a:cxn>
                <a:cxn ang="0">
                  <a:pos x="4" y="1"/>
                </a:cxn>
                <a:cxn ang="0">
                  <a:pos x="5" y="0"/>
                </a:cxn>
                <a:cxn ang="0">
                  <a:pos x="6" y="1"/>
                </a:cxn>
                <a:cxn ang="0">
                  <a:pos x="7" y="2"/>
                </a:cxn>
                <a:cxn ang="0">
                  <a:pos x="8" y="2"/>
                </a:cxn>
                <a:cxn ang="0">
                  <a:pos x="11" y="3"/>
                </a:cxn>
                <a:cxn ang="0">
                  <a:pos x="14" y="1"/>
                </a:cxn>
                <a:cxn ang="0">
                  <a:pos x="14" y="0"/>
                </a:cxn>
                <a:cxn ang="0">
                  <a:pos x="14" y="0"/>
                </a:cxn>
                <a:cxn ang="0">
                  <a:pos x="15" y="2"/>
                </a:cxn>
                <a:cxn ang="0">
                  <a:pos x="16" y="2"/>
                </a:cxn>
                <a:cxn ang="0">
                  <a:pos x="16" y="4"/>
                </a:cxn>
                <a:cxn ang="0">
                  <a:pos x="18" y="6"/>
                </a:cxn>
                <a:cxn ang="0">
                  <a:pos x="21" y="7"/>
                </a:cxn>
                <a:cxn ang="0">
                  <a:pos x="22" y="7"/>
                </a:cxn>
                <a:cxn ang="0">
                  <a:pos x="22" y="7"/>
                </a:cxn>
                <a:cxn ang="0">
                  <a:pos x="20" y="7"/>
                </a:cxn>
                <a:cxn ang="0">
                  <a:pos x="19" y="9"/>
                </a:cxn>
                <a:cxn ang="0">
                  <a:pos x="19" y="10"/>
                </a:cxn>
                <a:cxn ang="0">
                  <a:pos x="19" y="13"/>
                </a:cxn>
                <a:cxn ang="0">
                  <a:pos x="18" y="14"/>
                </a:cxn>
              </a:cxnLst>
              <a:rect l="0" t="0" r="r" b="b"/>
              <a:pathLst>
                <a:path w="22" h="17">
                  <a:moveTo>
                    <a:pt x="17" y="13"/>
                  </a:moveTo>
                  <a:cubicBezTo>
                    <a:pt x="17" y="13"/>
                    <a:pt x="17" y="15"/>
                    <a:pt x="17" y="15"/>
                  </a:cubicBezTo>
                  <a:cubicBezTo>
                    <a:pt x="17" y="15"/>
                    <a:pt x="17" y="15"/>
                    <a:pt x="17" y="15"/>
                  </a:cubicBezTo>
                  <a:cubicBezTo>
                    <a:pt x="17" y="16"/>
                    <a:pt x="17" y="16"/>
                    <a:pt x="17" y="17"/>
                  </a:cubicBezTo>
                  <a:cubicBezTo>
                    <a:pt x="17" y="17"/>
                    <a:pt x="17" y="17"/>
                    <a:pt x="17" y="17"/>
                  </a:cubicBezTo>
                  <a:cubicBezTo>
                    <a:pt x="16" y="16"/>
                    <a:pt x="16" y="16"/>
                    <a:pt x="15" y="16"/>
                  </a:cubicBezTo>
                  <a:cubicBezTo>
                    <a:pt x="15" y="16"/>
                    <a:pt x="15" y="15"/>
                    <a:pt x="15" y="15"/>
                  </a:cubicBezTo>
                  <a:cubicBezTo>
                    <a:pt x="15" y="15"/>
                    <a:pt x="14" y="15"/>
                    <a:pt x="14" y="15"/>
                  </a:cubicBezTo>
                  <a:cubicBezTo>
                    <a:pt x="15" y="15"/>
                    <a:pt x="15" y="15"/>
                    <a:pt x="15" y="14"/>
                  </a:cubicBezTo>
                  <a:cubicBezTo>
                    <a:pt x="15" y="14"/>
                    <a:pt x="15" y="13"/>
                    <a:pt x="14" y="13"/>
                  </a:cubicBezTo>
                  <a:cubicBezTo>
                    <a:pt x="15" y="13"/>
                    <a:pt x="15" y="13"/>
                    <a:pt x="15" y="12"/>
                  </a:cubicBezTo>
                  <a:cubicBezTo>
                    <a:pt x="15" y="12"/>
                    <a:pt x="14" y="11"/>
                    <a:pt x="14" y="11"/>
                  </a:cubicBezTo>
                  <a:cubicBezTo>
                    <a:pt x="13" y="10"/>
                    <a:pt x="13" y="10"/>
                    <a:pt x="13" y="10"/>
                  </a:cubicBezTo>
                  <a:cubicBezTo>
                    <a:pt x="12" y="10"/>
                    <a:pt x="12" y="11"/>
                    <a:pt x="11" y="11"/>
                  </a:cubicBezTo>
                  <a:cubicBezTo>
                    <a:pt x="11" y="11"/>
                    <a:pt x="11" y="11"/>
                    <a:pt x="10" y="12"/>
                  </a:cubicBezTo>
                  <a:cubicBezTo>
                    <a:pt x="10" y="12"/>
                    <a:pt x="10" y="12"/>
                    <a:pt x="10" y="12"/>
                  </a:cubicBezTo>
                  <a:cubicBezTo>
                    <a:pt x="10" y="12"/>
                    <a:pt x="10" y="12"/>
                    <a:pt x="9" y="12"/>
                  </a:cubicBezTo>
                  <a:cubicBezTo>
                    <a:pt x="9" y="13"/>
                    <a:pt x="9" y="13"/>
                    <a:pt x="9" y="13"/>
                  </a:cubicBezTo>
                  <a:cubicBezTo>
                    <a:pt x="9" y="13"/>
                    <a:pt x="8" y="13"/>
                    <a:pt x="8" y="13"/>
                  </a:cubicBezTo>
                  <a:cubicBezTo>
                    <a:pt x="8" y="14"/>
                    <a:pt x="8" y="14"/>
                    <a:pt x="8" y="14"/>
                  </a:cubicBezTo>
                  <a:cubicBezTo>
                    <a:pt x="8" y="14"/>
                    <a:pt x="8" y="14"/>
                    <a:pt x="8" y="14"/>
                  </a:cubicBezTo>
                  <a:cubicBezTo>
                    <a:pt x="8" y="14"/>
                    <a:pt x="8" y="14"/>
                    <a:pt x="8" y="14"/>
                  </a:cubicBezTo>
                  <a:cubicBezTo>
                    <a:pt x="8" y="14"/>
                    <a:pt x="8" y="14"/>
                    <a:pt x="8" y="14"/>
                  </a:cubicBezTo>
                  <a:cubicBezTo>
                    <a:pt x="8" y="14"/>
                    <a:pt x="8" y="14"/>
                    <a:pt x="8" y="14"/>
                  </a:cubicBezTo>
                  <a:cubicBezTo>
                    <a:pt x="8" y="14"/>
                    <a:pt x="8" y="14"/>
                    <a:pt x="8" y="14"/>
                  </a:cubicBezTo>
                  <a:cubicBezTo>
                    <a:pt x="8" y="13"/>
                    <a:pt x="8" y="13"/>
                    <a:pt x="8" y="13"/>
                  </a:cubicBezTo>
                  <a:cubicBezTo>
                    <a:pt x="8" y="13"/>
                    <a:pt x="7" y="12"/>
                    <a:pt x="7" y="12"/>
                  </a:cubicBezTo>
                  <a:cubicBezTo>
                    <a:pt x="7" y="12"/>
                    <a:pt x="7" y="11"/>
                    <a:pt x="7" y="11"/>
                  </a:cubicBezTo>
                  <a:cubicBezTo>
                    <a:pt x="7" y="11"/>
                    <a:pt x="6" y="11"/>
                    <a:pt x="6" y="11"/>
                  </a:cubicBezTo>
                  <a:cubicBezTo>
                    <a:pt x="5" y="11"/>
                    <a:pt x="5" y="10"/>
                    <a:pt x="5" y="10"/>
                  </a:cubicBezTo>
                  <a:cubicBezTo>
                    <a:pt x="5" y="10"/>
                    <a:pt x="4" y="10"/>
                    <a:pt x="4" y="9"/>
                  </a:cubicBezTo>
                  <a:cubicBezTo>
                    <a:pt x="5" y="9"/>
                    <a:pt x="5" y="9"/>
                    <a:pt x="5" y="8"/>
                  </a:cubicBezTo>
                  <a:cubicBezTo>
                    <a:pt x="3" y="7"/>
                    <a:pt x="2" y="7"/>
                    <a:pt x="2" y="6"/>
                  </a:cubicBezTo>
                  <a:cubicBezTo>
                    <a:pt x="2" y="6"/>
                    <a:pt x="2" y="6"/>
                    <a:pt x="2" y="5"/>
                  </a:cubicBezTo>
                  <a:cubicBezTo>
                    <a:pt x="2" y="4"/>
                    <a:pt x="2" y="4"/>
                    <a:pt x="1" y="4"/>
                  </a:cubicBezTo>
                  <a:cubicBezTo>
                    <a:pt x="1" y="4"/>
                    <a:pt x="1" y="4"/>
                    <a:pt x="1" y="4"/>
                  </a:cubicBezTo>
                  <a:cubicBezTo>
                    <a:pt x="1" y="4"/>
                    <a:pt x="1" y="3"/>
                    <a:pt x="1" y="3"/>
                  </a:cubicBezTo>
                  <a:cubicBezTo>
                    <a:pt x="0" y="3"/>
                    <a:pt x="0" y="3"/>
                    <a:pt x="0" y="3"/>
                  </a:cubicBezTo>
                  <a:cubicBezTo>
                    <a:pt x="0" y="3"/>
                    <a:pt x="0" y="2"/>
                    <a:pt x="0" y="2"/>
                  </a:cubicBezTo>
                  <a:cubicBezTo>
                    <a:pt x="1" y="2"/>
                    <a:pt x="2" y="3"/>
                    <a:pt x="2" y="3"/>
                  </a:cubicBezTo>
                  <a:cubicBezTo>
                    <a:pt x="2" y="3"/>
                    <a:pt x="2" y="3"/>
                    <a:pt x="2" y="3"/>
                  </a:cubicBezTo>
                  <a:cubicBezTo>
                    <a:pt x="2" y="3"/>
                    <a:pt x="3" y="4"/>
                    <a:pt x="3" y="4"/>
                  </a:cubicBezTo>
                  <a:cubicBezTo>
                    <a:pt x="4" y="4"/>
                    <a:pt x="4" y="3"/>
                    <a:pt x="4" y="3"/>
                  </a:cubicBezTo>
                  <a:cubicBezTo>
                    <a:pt x="4" y="4"/>
                    <a:pt x="5" y="4"/>
                    <a:pt x="5" y="4"/>
                  </a:cubicBezTo>
                  <a:cubicBezTo>
                    <a:pt x="6" y="4"/>
                    <a:pt x="6" y="4"/>
                    <a:pt x="7" y="4"/>
                  </a:cubicBezTo>
                  <a:cubicBezTo>
                    <a:pt x="7" y="3"/>
                    <a:pt x="7" y="3"/>
                    <a:pt x="7" y="2"/>
                  </a:cubicBezTo>
                  <a:cubicBezTo>
                    <a:pt x="7" y="2"/>
                    <a:pt x="6" y="2"/>
                    <a:pt x="6" y="2"/>
                  </a:cubicBezTo>
                  <a:cubicBezTo>
                    <a:pt x="6" y="2"/>
                    <a:pt x="5" y="2"/>
                    <a:pt x="5" y="1"/>
                  </a:cubicBezTo>
                  <a:cubicBezTo>
                    <a:pt x="5" y="1"/>
                    <a:pt x="5" y="1"/>
                    <a:pt x="5" y="1"/>
                  </a:cubicBezTo>
                  <a:cubicBezTo>
                    <a:pt x="5" y="1"/>
                    <a:pt x="5" y="1"/>
                    <a:pt x="4" y="1"/>
                  </a:cubicBezTo>
                  <a:cubicBezTo>
                    <a:pt x="5" y="1"/>
                    <a:pt x="5" y="0"/>
                    <a:pt x="5" y="0"/>
                  </a:cubicBezTo>
                  <a:cubicBezTo>
                    <a:pt x="5" y="0"/>
                    <a:pt x="5" y="0"/>
                    <a:pt x="5" y="0"/>
                  </a:cubicBezTo>
                  <a:cubicBezTo>
                    <a:pt x="6" y="0"/>
                    <a:pt x="6" y="0"/>
                    <a:pt x="6" y="0"/>
                  </a:cubicBezTo>
                  <a:cubicBezTo>
                    <a:pt x="6" y="0"/>
                    <a:pt x="6" y="1"/>
                    <a:pt x="6" y="1"/>
                  </a:cubicBezTo>
                  <a:cubicBezTo>
                    <a:pt x="6" y="1"/>
                    <a:pt x="6" y="1"/>
                    <a:pt x="7" y="1"/>
                  </a:cubicBezTo>
                  <a:cubicBezTo>
                    <a:pt x="7" y="1"/>
                    <a:pt x="7" y="1"/>
                    <a:pt x="7" y="2"/>
                  </a:cubicBezTo>
                  <a:cubicBezTo>
                    <a:pt x="7" y="2"/>
                    <a:pt x="7" y="2"/>
                    <a:pt x="7" y="2"/>
                  </a:cubicBezTo>
                  <a:cubicBezTo>
                    <a:pt x="7" y="2"/>
                    <a:pt x="8" y="2"/>
                    <a:pt x="8" y="2"/>
                  </a:cubicBezTo>
                  <a:cubicBezTo>
                    <a:pt x="8" y="2"/>
                    <a:pt x="8" y="3"/>
                    <a:pt x="9" y="3"/>
                  </a:cubicBezTo>
                  <a:cubicBezTo>
                    <a:pt x="9" y="3"/>
                    <a:pt x="11" y="3"/>
                    <a:pt x="11" y="3"/>
                  </a:cubicBezTo>
                  <a:cubicBezTo>
                    <a:pt x="12" y="3"/>
                    <a:pt x="12" y="2"/>
                    <a:pt x="12" y="2"/>
                  </a:cubicBezTo>
                  <a:cubicBezTo>
                    <a:pt x="13" y="2"/>
                    <a:pt x="13" y="2"/>
                    <a:pt x="14" y="1"/>
                  </a:cubicBezTo>
                  <a:cubicBezTo>
                    <a:pt x="14" y="1"/>
                    <a:pt x="14" y="1"/>
                    <a:pt x="14" y="1"/>
                  </a:cubicBezTo>
                  <a:cubicBezTo>
                    <a:pt x="14" y="1"/>
                    <a:pt x="14" y="1"/>
                    <a:pt x="14" y="0"/>
                  </a:cubicBezTo>
                  <a:cubicBezTo>
                    <a:pt x="14" y="0"/>
                    <a:pt x="14" y="0"/>
                    <a:pt x="14" y="0"/>
                  </a:cubicBezTo>
                  <a:cubicBezTo>
                    <a:pt x="14" y="0"/>
                    <a:pt x="14" y="0"/>
                    <a:pt x="14" y="0"/>
                  </a:cubicBezTo>
                  <a:cubicBezTo>
                    <a:pt x="14" y="1"/>
                    <a:pt x="15" y="1"/>
                    <a:pt x="15" y="2"/>
                  </a:cubicBezTo>
                  <a:cubicBezTo>
                    <a:pt x="15" y="2"/>
                    <a:pt x="15" y="2"/>
                    <a:pt x="15" y="2"/>
                  </a:cubicBezTo>
                  <a:cubicBezTo>
                    <a:pt x="15" y="2"/>
                    <a:pt x="15" y="2"/>
                    <a:pt x="15" y="2"/>
                  </a:cubicBezTo>
                  <a:cubicBezTo>
                    <a:pt x="15" y="2"/>
                    <a:pt x="16" y="2"/>
                    <a:pt x="16" y="2"/>
                  </a:cubicBezTo>
                  <a:cubicBezTo>
                    <a:pt x="16" y="2"/>
                    <a:pt x="16" y="3"/>
                    <a:pt x="16" y="3"/>
                  </a:cubicBezTo>
                  <a:cubicBezTo>
                    <a:pt x="16" y="3"/>
                    <a:pt x="16" y="3"/>
                    <a:pt x="16" y="4"/>
                  </a:cubicBezTo>
                  <a:cubicBezTo>
                    <a:pt x="17" y="4"/>
                    <a:pt x="17" y="5"/>
                    <a:pt x="18" y="5"/>
                  </a:cubicBezTo>
                  <a:cubicBezTo>
                    <a:pt x="18" y="6"/>
                    <a:pt x="18" y="6"/>
                    <a:pt x="18" y="6"/>
                  </a:cubicBezTo>
                  <a:cubicBezTo>
                    <a:pt x="19" y="6"/>
                    <a:pt x="19" y="7"/>
                    <a:pt x="19" y="7"/>
                  </a:cubicBezTo>
                  <a:cubicBezTo>
                    <a:pt x="20" y="7"/>
                    <a:pt x="20" y="7"/>
                    <a:pt x="21" y="7"/>
                  </a:cubicBezTo>
                  <a:cubicBezTo>
                    <a:pt x="21" y="7"/>
                    <a:pt x="21" y="7"/>
                    <a:pt x="21" y="7"/>
                  </a:cubicBezTo>
                  <a:cubicBezTo>
                    <a:pt x="21" y="7"/>
                    <a:pt x="21" y="7"/>
                    <a:pt x="22" y="7"/>
                  </a:cubicBezTo>
                  <a:cubicBezTo>
                    <a:pt x="22" y="7"/>
                    <a:pt x="22" y="7"/>
                    <a:pt x="22" y="7"/>
                  </a:cubicBezTo>
                  <a:cubicBezTo>
                    <a:pt x="22" y="7"/>
                    <a:pt x="22" y="7"/>
                    <a:pt x="22" y="7"/>
                  </a:cubicBezTo>
                  <a:cubicBezTo>
                    <a:pt x="21" y="7"/>
                    <a:pt x="21" y="7"/>
                    <a:pt x="21" y="7"/>
                  </a:cubicBezTo>
                  <a:cubicBezTo>
                    <a:pt x="21" y="7"/>
                    <a:pt x="20" y="7"/>
                    <a:pt x="20" y="7"/>
                  </a:cubicBezTo>
                  <a:cubicBezTo>
                    <a:pt x="20" y="8"/>
                    <a:pt x="19" y="8"/>
                    <a:pt x="19" y="8"/>
                  </a:cubicBezTo>
                  <a:cubicBezTo>
                    <a:pt x="19" y="8"/>
                    <a:pt x="19" y="8"/>
                    <a:pt x="19" y="9"/>
                  </a:cubicBezTo>
                  <a:cubicBezTo>
                    <a:pt x="19" y="9"/>
                    <a:pt x="19" y="9"/>
                    <a:pt x="19" y="9"/>
                  </a:cubicBezTo>
                  <a:cubicBezTo>
                    <a:pt x="18" y="9"/>
                    <a:pt x="19" y="10"/>
                    <a:pt x="19" y="10"/>
                  </a:cubicBezTo>
                  <a:cubicBezTo>
                    <a:pt x="19" y="11"/>
                    <a:pt x="18" y="12"/>
                    <a:pt x="18" y="12"/>
                  </a:cubicBezTo>
                  <a:cubicBezTo>
                    <a:pt x="18" y="12"/>
                    <a:pt x="19" y="12"/>
                    <a:pt x="19" y="13"/>
                  </a:cubicBezTo>
                  <a:cubicBezTo>
                    <a:pt x="18" y="13"/>
                    <a:pt x="18" y="13"/>
                    <a:pt x="18" y="13"/>
                  </a:cubicBezTo>
                  <a:cubicBezTo>
                    <a:pt x="18" y="14"/>
                    <a:pt x="18" y="14"/>
                    <a:pt x="18" y="14"/>
                  </a:cubicBezTo>
                  <a:cubicBezTo>
                    <a:pt x="18" y="13"/>
                    <a:pt x="18" y="13"/>
                    <a:pt x="17" y="1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1" name="Freeform 82">
              <a:extLst>
                <a:ext uri="{FF2B5EF4-FFF2-40B4-BE49-F238E27FC236}">
                  <a16:creationId xmlns:a16="http://schemas.microsoft.com/office/drawing/2014/main" id="{144B5294-AC25-306D-D19B-825E3CEB798F}"/>
                </a:ext>
              </a:extLst>
            </p:cNvPr>
            <p:cNvSpPr>
              <a:spLocks/>
            </p:cNvSpPr>
            <p:nvPr/>
          </p:nvSpPr>
          <p:spPr bwMode="auto">
            <a:xfrm>
              <a:off x="15353571" y="8448843"/>
              <a:ext cx="2326" cy="5082"/>
            </a:xfrm>
            <a:custGeom>
              <a:avLst/>
              <a:gdLst/>
              <a:ahLst/>
              <a:cxnLst>
                <a:cxn ang="0">
                  <a:pos x="1" y="0"/>
                </a:cxn>
                <a:cxn ang="0">
                  <a:pos x="1" y="0"/>
                </a:cxn>
                <a:cxn ang="0">
                  <a:pos x="1" y="1"/>
                </a:cxn>
                <a:cxn ang="0">
                  <a:pos x="1" y="2"/>
                </a:cxn>
                <a:cxn ang="0">
                  <a:pos x="1" y="2"/>
                </a:cxn>
                <a:cxn ang="0">
                  <a:pos x="1" y="2"/>
                </a:cxn>
                <a:cxn ang="0">
                  <a:pos x="1" y="1"/>
                </a:cxn>
                <a:cxn ang="0">
                  <a:pos x="0" y="0"/>
                </a:cxn>
                <a:cxn ang="0">
                  <a:pos x="0" y="0"/>
                </a:cxn>
                <a:cxn ang="0">
                  <a:pos x="0" y="0"/>
                </a:cxn>
                <a:cxn ang="0">
                  <a:pos x="1" y="0"/>
                </a:cxn>
                <a:cxn ang="0">
                  <a:pos x="1" y="0"/>
                </a:cxn>
              </a:cxnLst>
              <a:rect l="0" t="0" r="r" b="b"/>
              <a:pathLst>
                <a:path w="1" h="2">
                  <a:moveTo>
                    <a:pt x="1" y="0"/>
                  </a:moveTo>
                  <a:cubicBezTo>
                    <a:pt x="1" y="0"/>
                    <a:pt x="1" y="0"/>
                    <a:pt x="1" y="0"/>
                  </a:cubicBezTo>
                  <a:cubicBezTo>
                    <a:pt x="1" y="1"/>
                    <a:pt x="1" y="1"/>
                    <a:pt x="1" y="1"/>
                  </a:cubicBezTo>
                  <a:cubicBezTo>
                    <a:pt x="1" y="1"/>
                    <a:pt x="1" y="2"/>
                    <a:pt x="1" y="2"/>
                  </a:cubicBezTo>
                  <a:cubicBezTo>
                    <a:pt x="1" y="2"/>
                    <a:pt x="1" y="2"/>
                    <a:pt x="1" y="2"/>
                  </a:cubicBezTo>
                  <a:cubicBezTo>
                    <a:pt x="1" y="2"/>
                    <a:pt x="1" y="2"/>
                    <a:pt x="1" y="2"/>
                  </a:cubicBezTo>
                  <a:cubicBezTo>
                    <a:pt x="1" y="1"/>
                    <a:pt x="1" y="1"/>
                    <a:pt x="1" y="1"/>
                  </a:cubicBezTo>
                  <a:cubicBezTo>
                    <a:pt x="1" y="1"/>
                    <a:pt x="0" y="1"/>
                    <a:pt x="0" y="0"/>
                  </a:cubicBezTo>
                  <a:cubicBezTo>
                    <a:pt x="0" y="0"/>
                    <a:pt x="0" y="0"/>
                    <a:pt x="0" y="0"/>
                  </a:cubicBezTo>
                  <a:cubicBezTo>
                    <a:pt x="0" y="0"/>
                    <a:pt x="0" y="0"/>
                    <a:pt x="0" y="0"/>
                  </a:cubicBezTo>
                  <a:cubicBezTo>
                    <a:pt x="0" y="0"/>
                    <a:pt x="1" y="0"/>
                    <a:pt x="1" y="0"/>
                  </a:cubicBezTo>
                  <a:cubicBezTo>
                    <a:pt x="1"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2" name="Freeform 83">
              <a:extLst>
                <a:ext uri="{FF2B5EF4-FFF2-40B4-BE49-F238E27FC236}">
                  <a16:creationId xmlns:a16="http://schemas.microsoft.com/office/drawing/2014/main" id="{BE4042DC-B7BB-50EA-5FD3-DDB20056602C}"/>
                </a:ext>
              </a:extLst>
            </p:cNvPr>
            <p:cNvSpPr>
              <a:spLocks/>
            </p:cNvSpPr>
            <p:nvPr/>
          </p:nvSpPr>
          <p:spPr bwMode="auto">
            <a:xfrm>
              <a:off x="15254775" y="8457735"/>
              <a:ext cx="34870" cy="35571"/>
            </a:xfrm>
            <a:custGeom>
              <a:avLst/>
              <a:gdLst/>
              <a:ahLst/>
              <a:cxnLst>
                <a:cxn ang="0">
                  <a:pos x="6" y="2"/>
                </a:cxn>
                <a:cxn ang="0">
                  <a:pos x="7" y="2"/>
                </a:cxn>
                <a:cxn ang="0">
                  <a:pos x="7" y="2"/>
                </a:cxn>
                <a:cxn ang="0">
                  <a:pos x="7" y="2"/>
                </a:cxn>
                <a:cxn ang="0">
                  <a:pos x="7" y="3"/>
                </a:cxn>
                <a:cxn ang="0">
                  <a:pos x="8" y="4"/>
                </a:cxn>
                <a:cxn ang="0">
                  <a:pos x="10" y="5"/>
                </a:cxn>
                <a:cxn ang="0">
                  <a:pos x="10" y="6"/>
                </a:cxn>
                <a:cxn ang="0">
                  <a:pos x="9" y="6"/>
                </a:cxn>
                <a:cxn ang="0">
                  <a:pos x="8" y="6"/>
                </a:cxn>
                <a:cxn ang="0">
                  <a:pos x="8" y="7"/>
                </a:cxn>
                <a:cxn ang="0">
                  <a:pos x="10" y="8"/>
                </a:cxn>
                <a:cxn ang="0">
                  <a:pos x="10" y="8"/>
                </a:cxn>
                <a:cxn ang="0">
                  <a:pos x="11" y="9"/>
                </a:cxn>
                <a:cxn ang="0">
                  <a:pos x="12" y="9"/>
                </a:cxn>
                <a:cxn ang="0">
                  <a:pos x="13" y="10"/>
                </a:cxn>
                <a:cxn ang="0">
                  <a:pos x="13" y="11"/>
                </a:cxn>
                <a:cxn ang="0">
                  <a:pos x="13" y="11"/>
                </a:cxn>
                <a:cxn ang="0">
                  <a:pos x="13" y="11"/>
                </a:cxn>
                <a:cxn ang="0">
                  <a:pos x="12" y="12"/>
                </a:cxn>
                <a:cxn ang="0">
                  <a:pos x="11" y="10"/>
                </a:cxn>
                <a:cxn ang="0">
                  <a:pos x="11" y="10"/>
                </a:cxn>
                <a:cxn ang="0">
                  <a:pos x="10" y="9"/>
                </a:cxn>
                <a:cxn ang="0">
                  <a:pos x="10" y="8"/>
                </a:cxn>
                <a:cxn ang="0">
                  <a:pos x="8" y="8"/>
                </a:cxn>
                <a:cxn ang="0">
                  <a:pos x="8" y="8"/>
                </a:cxn>
                <a:cxn ang="0">
                  <a:pos x="8" y="8"/>
                </a:cxn>
                <a:cxn ang="0">
                  <a:pos x="7" y="7"/>
                </a:cxn>
                <a:cxn ang="0">
                  <a:pos x="6" y="7"/>
                </a:cxn>
                <a:cxn ang="0">
                  <a:pos x="4" y="6"/>
                </a:cxn>
                <a:cxn ang="0">
                  <a:pos x="2" y="6"/>
                </a:cxn>
                <a:cxn ang="0">
                  <a:pos x="1" y="6"/>
                </a:cxn>
                <a:cxn ang="0">
                  <a:pos x="0" y="4"/>
                </a:cxn>
                <a:cxn ang="0">
                  <a:pos x="1" y="3"/>
                </a:cxn>
                <a:cxn ang="0">
                  <a:pos x="0" y="2"/>
                </a:cxn>
                <a:cxn ang="0">
                  <a:pos x="0" y="1"/>
                </a:cxn>
                <a:cxn ang="0">
                  <a:pos x="0" y="1"/>
                </a:cxn>
                <a:cxn ang="0">
                  <a:pos x="0" y="1"/>
                </a:cxn>
                <a:cxn ang="0">
                  <a:pos x="0" y="1"/>
                </a:cxn>
                <a:cxn ang="0">
                  <a:pos x="1" y="1"/>
                </a:cxn>
                <a:cxn ang="0">
                  <a:pos x="2" y="1"/>
                </a:cxn>
                <a:cxn ang="0">
                  <a:pos x="2" y="0"/>
                </a:cxn>
                <a:cxn ang="0">
                  <a:pos x="3" y="1"/>
                </a:cxn>
                <a:cxn ang="0">
                  <a:pos x="4" y="0"/>
                </a:cxn>
                <a:cxn ang="0">
                  <a:pos x="5" y="0"/>
                </a:cxn>
                <a:cxn ang="0">
                  <a:pos x="5" y="1"/>
                </a:cxn>
                <a:cxn ang="0">
                  <a:pos x="6" y="1"/>
                </a:cxn>
                <a:cxn ang="0">
                  <a:pos x="6" y="2"/>
                </a:cxn>
              </a:cxnLst>
              <a:rect l="0" t="0" r="r" b="b"/>
              <a:pathLst>
                <a:path w="13" h="12">
                  <a:moveTo>
                    <a:pt x="6" y="2"/>
                  </a:moveTo>
                  <a:cubicBezTo>
                    <a:pt x="6" y="2"/>
                    <a:pt x="7" y="2"/>
                    <a:pt x="7" y="2"/>
                  </a:cubicBezTo>
                  <a:cubicBezTo>
                    <a:pt x="7" y="2"/>
                    <a:pt x="7" y="2"/>
                    <a:pt x="7" y="2"/>
                  </a:cubicBezTo>
                  <a:cubicBezTo>
                    <a:pt x="7" y="2"/>
                    <a:pt x="7" y="2"/>
                    <a:pt x="7" y="2"/>
                  </a:cubicBezTo>
                  <a:cubicBezTo>
                    <a:pt x="7" y="2"/>
                    <a:pt x="7" y="3"/>
                    <a:pt x="7" y="3"/>
                  </a:cubicBezTo>
                  <a:cubicBezTo>
                    <a:pt x="7" y="3"/>
                    <a:pt x="7" y="4"/>
                    <a:pt x="8" y="4"/>
                  </a:cubicBezTo>
                  <a:cubicBezTo>
                    <a:pt x="8" y="5"/>
                    <a:pt x="9" y="5"/>
                    <a:pt x="10" y="5"/>
                  </a:cubicBezTo>
                  <a:cubicBezTo>
                    <a:pt x="10" y="5"/>
                    <a:pt x="10" y="6"/>
                    <a:pt x="10" y="6"/>
                  </a:cubicBezTo>
                  <a:cubicBezTo>
                    <a:pt x="10" y="6"/>
                    <a:pt x="9" y="6"/>
                    <a:pt x="9" y="6"/>
                  </a:cubicBezTo>
                  <a:cubicBezTo>
                    <a:pt x="9" y="6"/>
                    <a:pt x="9" y="6"/>
                    <a:pt x="8" y="6"/>
                  </a:cubicBezTo>
                  <a:cubicBezTo>
                    <a:pt x="8" y="6"/>
                    <a:pt x="8" y="6"/>
                    <a:pt x="8" y="7"/>
                  </a:cubicBezTo>
                  <a:cubicBezTo>
                    <a:pt x="9" y="7"/>
                    <a:pt x="9" y="7"/>
                    <a:pt x="10" y="8"/>
                  </a:cubicBezTo>
                  <a:cubicBezTo>
                    <a:pt x="10" y="8"/>
                    <a:pt x="10" y="8"/>
                    <a:pt x="10" y="8"/>
                  </a:cubicBezTo>
                  <a:cubicBezTo>
                    <a:pt x="11" y="8"/>
                    <a:pt x="11" y="8"/>
                    <a:pt x="11" y="9"/>
                  </a:cubicBezTo>
                  <a:cubicBezTo>
                    <a:pt x="11" y="9"/>
                    <a:pt x="12" y="9"/>
                    <a:pt x="12" y="9"/>
                  </a:cubicBezTo>
                  <a:cubicBezTo>
                    <a:pt x="12" y="10"/>
                    <a:pt x="13" y="10"/>
                    <a:pt x="13" y="10"/>
                  </a:cubicBezTo>
                  <a:cubicBezTo>
                    <a:pt x="13" y="10"/>
                    <a:pt x="13" y="11"/>
                    <a:pt x="13" y="11"/>
                  </a:cubicBezTo>
                  <a:cubicBezTo>
                    <a:pt x="13" y="11"/>
                    <a:pt x="13" y="11"/>
                    <a:pt x="13" y="11"/>
                  </a:cubicBezTo>
                  <a:cubicBezTo>
                    <a:pt x="13" y="11"/>
                    <a:pt x="13" y="11"/>
                    <a:pt x="13" y="11"/>
                  </a:cubicBezTo>
                  <a:cubicBezTo>
                    <a:pt x="13" y="12"/>
                    <a:pt x="12" y="12"/>
                    <a:pt x="12" y="12"/>
                  </a:cubicBezTo>
                  <a:cubicBezTo>
                    <a:pt x="12" y="11"/>
                    <a:pt x="11" y="11"/>
                    <a:pt x="11" y="10"/>
                  </a:cubicBezTo>
                  <a:cubicBezTo>
                    <a:pt x="11" y="10"/>
                    <a:pt x="11" y="10"/>
                    <a:pt x="11" y="10"/>
                  </a:cubicBezTo>
                  <a:cubicBezTo>
                    <a:pt x="11" y="10"/>
                    <a:pt x="11" y="9"/>
                    <a:pt x="10" y="9"/>
                  </a:cubicBezTo>
                  <a:cubicBezTo>
                    <a:pt x="10" y="9"/>
                    <a:pt x="10" y="8"/>
                    <a:pt x="10" y="8"/>
                  </a:cubicBezTo>
                  <a:cubicBezTo>
                    <a:pt x="9" y="8"/>
                    <a:pt x="9" y="8"/>
                    <a:pt x="8" y="8"/>
                  </a:cubicBezTo>
                  <a:cubicBezTo>
                    <a:pt x="8" y="8"/>
                    <a:pt x="8" y="8"/>
                    <a:pt x="8" y="8"/>
                  </a:cubicBezTo>
                  <a:cubicBezTo>
                    <a:pt x="8" y="8"/>
                    <a:pt x="8" y="8"/>
                    <a:pt x="8" y="8"/>
                  </a:cubicBezTo>
                  <a:cubicBezTo>
                    <a:pt x="7" y="8"/>
                    <a:pt x="8" y="7"/>
                    <a:pt x="7" y="7"/>
                  </a:cubicBezTo>
                  <a:cubicBezTo>
                    <a:pt x="6" y="7"/>
                    <a:pt x="6" y="7"/>
                    <a:pt x="6" y="7"/>
                  </a:cubicBezTo>
                  <a:cubicBezTo>
                    <a:pt x="5" y="7"/>
                    <a:pt x="4" y="6"/>
                    <a:pt x="4" y="6"/>
                  </a:cubicBezTo>
                  <a:cubicBezTo>
                    <a:pt x="3" y="6"/>
                    <a:pt x="3" y="6"/>
                    <a:pt x="2" y="6"/>
                  </a:cubicBezTo>
                  <a:cubicBezTo>
                    <a:pt x="2" y="6"/>
                    <a:pt x="2" y="6"/>
                    <a:pt x="1" y="6"/>
                  </a:cubicBezTo>
                  <a:cubicBezTo>
                    <a:pt x="1" y="5"/>
                    <a:pt x="1" y="4"/>
                    <a:pt x="0" y="4"/>
                  </a:cubicBezTo>
                  <a:cubicBezTo>
                    <a:pt x="0" y="3"/>
                    <a:pt x="1" y="3"/>
                    <a:pt x="1" y="3"/>
                  </a:cubicBezTo>
                  <a:cubicBezTo>
                    <a:pt x="1" y="2"/>
                    <a:pt x="0" y="2"/>
                    <a:pt x="0" y="2"/>
                  </a:cubicBezTo>
                  <a:cubicBezTo>
                    <a:pt x="0" y="2"/>
                    <a:pt x="0" y="2"/>
                    <a:pt x="0" y="1"/>
                  </a:cubicBezTo>
                  <a:cubicBezTo>
                    <a:pt x="0" y="1"/>
                    <a:pt x="0" y="1"/>
                    <a:pt x="0" y="1"/>
                  </a:cubicBezTo>
                  <a:cubicBezTo>
                    <a:pt x="0" y="1"/>
                    <a:pt x="0" y="1"/>
                    <a:pt x="0" y="1"/>
                  </a:cubicBezTo>
                  <a:cubicBezTo>
                    <a:pt x="0" y="1"/>
                    <a:pt x="0" y="1"/>
                    <a:pt x="0" y="1"/>
                  </a:cubicBezTo>
                  <a:cubicBezTo>
                    <a:pt x="1" y="1"/>
                    <a:pt x="1" y="1"/>
                    <a:pt x="1" y="1"/>
                  </a:cubicBezTo>
                  <a:cubicBezTo>
                    <a:pt x="1" y="1"/>
                    <a:pt x="2" y="1"/>
                    <a:pt x="2" y="1"/>
                  </a:cubicBezTo>
                  <a:cubicBezTo>
                    <a:pt x="2" y="0"/>
                    <a:pt x="2" y="0"/>
                    <a:pt x="2" y="0"/>
                  </a:cubicBezTo>
                  <a:cubicBezTo>
                    <a:pt x="2" y="0"/>
                    <a:pt x="2" y="1"/>
                    <a:pt x="3" y="1"/>
                  </a:cubicBezTo>
                  <a:cubicBezTo>
                    <a:pt x="3" y="1"/>
                    <a:pt x="3" y="0"/>
                    <a:pt x="4" y="0"/>
                  </a:cubicBezTo>
                  <a:cubicBezTo>
                    <a:pt x="4" y="0"/>
                    <a:pt x="5" y="1"/>
                    <a:pt x="5" y="0"/>
                  </a:cubicBezTo>
                  <a:cubicBezTo>
                    <a:pt x="5" y="1"/>
                    <a:pt x="5" y="1"/>
                    <a:pt x="5" y="1"/>
                  </a:cubicBezTo>
                  <a:cubicBezTo>
                    <a:pt x="6" y="1"/>
                    <a:pt x="6" y="1"/>
                    <a:pt x="6" y="1"/>
                  </a:cubicBezTo>
                  <a:cubicBezTo>
                    <a:pt x="6" y="1"/>
                    <a:pt x="6" y="1"/>
                    <a:pt x="6"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3" name="Freeform 84">
              <a:extLst>
                <a:ext uri="{FF2B5EF4-FFF2-40B4-BE49-F238E27FC236}">
                  <a16:creationId xmlns:a16="http://schemas.microsoft.com/office/drawing/2014/main" id="{9BDB3970-3F56-0D3A-5F25-7CD12B2AD63A}"/>
                </a:ext>
              </a:extLst>
            </p:cNvPr>
            <p:cNvSpPr>
              <a:spLocks/>
            </p:cNvSpPr>
            <p:nvPr/>
          </p:nvSpPr>
          <p:spPr bwMode="auto">
            <a:xfrm>
              <a:off x="15375654" y="8460276"/>
              <a:ext cx="1162" cy="3811"/>
            </a:xfrm>
            <a:custGeom>
              <a:avLst/>
              <a:gdLst/>
              <a:ahLst/>
              <a:cxnLst>
                <a:cxn ang="0">
                  <a:pos x="0" y="0"/>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4" name="Freeform 85">
              <a:extLst>
                <a:ext uri="{FF2B5EF4-FFF2-40B4-BE49-F238E27FC236}">
                  <a16:creationId xmlns:a16="http://schemas.microsoft.com/office/drawing/2014/main" id="{DB447F0F-3E6D-6BC4-D66A-7F6A7F2CAE11}"/>
                </a:ext>
              </a:extLst>
            </p:cNvPr>
            <p:cNvSpPr>
              <a:spLocks/>
            </p:cNvSpPr>
            <p:nvPr/>
          </p:nvSpPr>
          <p:spPr bwMode="auto">
            <a:xfrm>
              <a:off x="15531403" y="8464087"/>
              <a:ext cx="94147" cy="62249"/>
            </a:xfrm>
            <a:custGeom>
              <a:avLst/>
              <a:gdLst/>
              <a:ahLst/>
              <a:cxnLst>
                <a:cxn ang="0">
                  <a:pos x="16" y="7"/>
                </a:cxn>
                <a:cxn ang="0">
                  <a:pos x="18" y="8"/>
                </a:cxn>
                <a:cxn ang="0">
                  <a:pos x="19" y="8"/>
                </a:cxn>
                <a:cxn ang="0">
                  <a:pos x="22" y="8"/>
                </a:cxn>
                <a:cxn ang="0">
                  <a:pos x="26" y="7"/>
                </a:cxn>
                <a:cxn ang="0">
                  <a:pos x="26" y="7"/>
                </a:cxn>
                <a:cxn ang="0">
                  <a:pos x="27" y="9"/>
                </a:cxn>
                <a:cxn ang="0">
                  <a:pos x="28" y="12"/>
                </a:cxn>
                <a:cxn ang="0">
                  <a:pos x="32" y="12"/>
                </a:cxn>
                <a:cxn ang="0">
                  <a:pos x="32" y="14"/>
                </a:cxn>
                <a:cxn ang="0">
                  <a:pos x="33" y="15"/>
                </a:cxn>
                <a:cxn ang="0">
                  <a:pos x="33" y="16"/>
                </a:cxn>
                <a:cxn ang="0">
                  <a:pos x="34" y="18"/>
                </a:cxn>
                <a:cxn ang="0">
                  <a:pos x="34" y="18"/>
                </a:cxn>
                <a:cxn ang="0">
                  <a:pos x="33" y="17"/>
                </a:cxn>
                <a:cxn ang="0">
                  <a:pos x="31" y="17"/>
                </a:cxn>
                <a:cxn ang="0">
                  <a:pos x="29" y="17"/>
                </a:cxn>
                <a:cxn ang="0">
                  <a:pos x="26" y="18"/>
                </a:cxn>
                <a:cxn ang="0">
                  <a:pos x="24" y="19"/>
                </a:cxn>
                <a:cxn ang="0">
                  <a:pos x="21" y="21"/>
                </a:cxn>
                <a:cxn ang="0">
                  <a:pos x="20" y="18"/>
                </a:cxn>
                <a:cxn ang="0">
                  <a:pos x="20" y="16"/>
                </a:cxn>
                <a:cxn ang="0">
                  <a:pos x="18" y="15"/>
                </a:cxn>
                <a:cxn ang="0">
                  <a:pos x="18" y="13"/>
                </a:cxn>
                <a:cxn ang="0">
                  <a:pos x="14" y="12"/>
                </a:cxn>
                <a:cxn ang="0">
                  <a:pos x="14" y="13"/>
                </a:cxn>
                <a:cxn ang="0">
                  <a:pos x="13" y="15"/>
                </a:cxn>
                <a:cxn ang="0">
                  <a:pos x="13" y="16"/>
                </a:cxn>
                <a:cxn ang="0">
                  <a:pos x="13" y="16"/>
                </a:cxn>
                <a:cxn ang="0">
                  <a:pos x="11" y="16"/>
                </a:cxn>
                <a:cxn ang="0">
                  <a:pos x="10" y="19"/>
                </a:cxn>
                <a:cxn ang="0">
                  <a:pos x="8" y="18"/>
                </a:cxn>
                <a:cxn ang="0">
                  <a:pos x="8" y="18"/>
                </a:cxn>
                <a:cxn ang="0">
                  <a:pos x="6" y="19"/>
                </a:cxn>
                <a:cxn ang="0">
                  <a:pos x="5" y="19"/>
                </a:cxn>
                <a:cxn ang="0">
                  <a:pos x="4" y="17"/>
                </a:cxn>
                <a:cxn ang="0">
                  <a:pos x="5" y="15"/>
                </a:cxn>
                <a:cxn ang="0">
                  <a:pos x="4" y="11"/>
                </a:cxn>
                <a:cxn ang="0">
                  <a:pos x="3" y="9"/>
                </a:cxn>
                <a:cxn ang="0">
                  <a:pos x="2" y="9"/>
                </a:cxn>
                <a:cxn ang="0">
                  <a:pos x="0" y="7"/>
                </a:cxn>
                <a:cxn ang="0">
                  <a:pos x="5" y="7"/>
                </a:cxn>
                <a:cxn ang="0">
                  <a:pos x="5" y="5"/>
                </a:cxn>
                <a:cxn ang="0">
                  <a:pos x="6" y="4"/>
                </a:cxn>
                <a:cxn ang="0">
                  <a:pos x="7" y="4"/>
                </a:cxn>
                <a:cxn ang="0">
                  <a:pos x="7" y="2"/>
                </a:cxn>
                <a:cxn ang="0">
                  <a:pos x="8" y="1"/>
                </a:cxn>
                <a:cxn ang="0">
                  <a:pos x="10" y="0"/>
                </a:cxn>
                <a:cxn ang="0">
                  <a:pos x="11" y="0"/>
                </a:cxn>
                <a:cxn ang="0">
                  <a:pos x="10" y="2"/>
                </a:cxn>
                <a:cxn ang="0">
                  <a:pos x="11" y="3"/>
                </a:cxn>
                <a:cxn ang="0">
                  <a:pos x="12" y="4"/>
                </a:cxn>
                <a:cxn ang="0">
                  <a:pos x="11" y="3"/>
                </a:cxn>
                <a:cxn ang="0">
                  <a:pos x="10" y="3"/>
                </a:cxn>
                <a:cxn ang="0">
                  <a:pos x="7" y="3"/>
                </a:cxn>
                <a:cxn ang="0">
                  <a:pos x="7" y="4"/>
                </a:cxn>
                <a:cxn ang="0">
                  <a:pos x="7" y="6"/>
                </a:cxn>
                <a:cxn ang="0">
                  <a:pos x="9" y="7"/>
                </a:cxn>
                <a:cxn ang="0">
                  <a:pos x="11" y="7"/>
                </a:cxn>
                <a:cxn ang="0">
                  <a:pos x="12" y="7"/>
                </a:cxn>
                <a:cxn ang="0">
                  <a:pos x="14" y="8"/>
                </a:cxn>
                <a:cxn ang="0">
                  <a:pos x="16" y="7"/>
                </a:cxn>
              </a:cxnLst>
              <a:rect l="0" t="0" r="r" b="b"/>
              <a:pathLst>
                <a:path w="34" h="21">
                  <a:moveTo>
                    <a:pt x="16" y="7"/>
                  </a:moveTo>
                  <a:cubicBezTo>
                    <a:pt x="16" y="7"/>
                    <a:pt x="16" y="7"/>
                    <a:pt x="16" y="7"/>
                  </a:cubicBezTo>
                  <a:cubicBezTo>
                    <a:pt x="17" y="7"/>
                    <a:pt x="17" y="7"/>
                    <a:pt x="17" y="7"/>
                  </a:cubicBezTo>
                  <a:cubicBezTo>
                    <a:pt x="17" y="8"/>
                    <a:pt x="17" y="7"/>
                    <a:pt x="18" y="8"/>
                  </a:cubicBezTo>
                  <a:cubicBezTo>
                    <a:pt x="18" y="8"/>
                    <a:pt x="18" y="8"/>
                    <a:pt x="18" y="8"/>
                  </a:cubicBezTo>
                  <a:cubicBezTo>
                    <a:pt x="18" y="9"/>
                    <a:pt x="19" y="8"/>
                    <a:pt x="19" y="8"/>
                  </a:cubicBezTo>
                  <a:cubicBezTo>
                    <a:pt x="20" y="8"/>
                    <a:pt x="20" y="9"/>
                    <a:pt x="21" y="9"/>
                  </a:cubicBezTo>
                  <a:cubicBezTo>
                    <a:pt x="21" y="8"/>
                    <a:pt x="21" y="8"/>
                    <a:pt x="22" y="8"/>
                  </a:cubicBezTo>
                  <a:cubicBezTo>
                    <a:pt x="22" y="8"/>
                    <a:pt x="23" y="8"/>
                    <a:pt x="24" y="8"/>
                  </a:cubicBezTo>
                  <a:cubicBezTo>
                    <a:pt x="25" y="8"/>
                    <a:pt x="25" y="7"/>
                    <a:pt x="26" y="7"/>
                  </a:cubicBezTo>
                  <a:cubicBezTo>
                    <a:pt x="26" y="7"/>
                    <a:pt x="26" y="7"/>
                    <a:pt x="26" y="7"/>
                  </a:cubicBezTo>
                  <a:cubicBezTo>
                    <a:pt x="26" y="7"/>
                    <a:pt x="26" y="7"/>
                    <a:pt x="26" y="7"/>
                  </a:cubicBezTo>
                  <a:cubicBezTo>
                    <a:pt x="26" y="8"/>
                    <a:pt x="26" y="8"/>
                    <a:pt x="26" y="9"/>
                  </a:cubicBezTo>
                  <a:cubicBezTo>
                    <a:pt x="26" y="9"/>
                    <a:pt x="26" y="9"/>
                    <a:pt x="27" y="9"/>
                  </a:cubicBezTo>
                  <a:cubicBezTo>
                    <a:pt x="27" y="10"/>
                    <a:pt x="27" y="10"/>
                    <a:pt x="27" y="11"/>
                  </a:cubicBezTo>
                  <a:cubicBezTo>
                    <a:pt x="27" y="11"/>
                    <a:pt x="27" y="12"/>
                    <a:pt x="28" y="12"/>
                  </a:cubicBezTo>
                  <a:cubicBezTo>
                    <a:pt x="29" y="12"/>
                    <a:pt x="29" y="12"/>
                    <a:pt x="30" y="12"/>
                  </a:cubicBezTo>
                  <a:cubicBezTo>
                    <a:pt x="30" y="12"/>
                    <a:pt x="32" y="12"/>
                    <a:pt x="32" y="12"/>
                  </a:cubicBezTo>
                  <a:cubicBezTo>
                    <a:pt x="32" y="13"/>
                    <a:pt x="32" y="13"/>
                    <a:pt x="32" y="13"/>
                  </a:cubicBezTo>
                  <a:cubicBezTo>
                    <a:pt x="32" y="13"/>
                    <a:pt x="32" y="14"/>
                    <a:pt x="32" y="14"/>
                  </a:cubicBezTo>
                  <a:cubicBezTo>
                    <a:pt x="32" y="14"/>
                    <a:pt x="32" y="14"/>
                    <a:pt x="32" y="14"/>
                  </a:cubicBezTo>
                  <a:cubicBezTo>
                    <a:pt x="32" y="14"/>
                    <a:pt x="33" y="15"/>
                    <a:pt x="33" y="15"/>
                  </a:cubicBezTo>
                  <a:cubicBezTo>
                    <a:pt x="33" y="15"/>
                    <a:pt x="33" y="15"/>
                    <a:pt x="33" y="15"/>
                  </a:cubicBezTo>
                  <a:cubicBezTo>
                    <a:pt x="33" y="15"/>
                    <a:pt x="33" y="15"/>
                    <a:pt x="33" y="16"/>
                  </a:cubicBezTo>
                  <a:cubicBezTo>
                    <a:pt x="33" y="16"/>
                    <a:pt x="33" y="16"/>
                    <a:pt x="33" y="16"/>
                  </a:cubicBezTo>
                  <a:cubicBezTo>
                    <a:pt x="33" y="17"/>
                    <a:pt x="34" y="17"/>
                    <a:pt x="34" y="18"/>
                  </a:cubicBezTo>
                  <a:cubicBezTo>
                    <a:pt x="34" y="18"/>
                    <a:pt x="34" y="18"/>
                    <a:pt x="34" y="18"/>
                  </a:cubicBezTo>
                  <a:cubicBezTo>
                    <a:pt x="34" y="18"/>
                    <a:pt x="34" y="18"/>
                    <a:pt x="34" y="18"/>
                  </a:cubicBezTo>
                  <a:cubicBezTo>
                    <a:pt x="34" y="18"/>
                    <a:pt x="34" y="18"/>
                    <a:pt x="34" y="18"/>
                  </a:cubicBezTo>
                  <a:cubicBezTo>
                    <a:pt x="34" y="17"/>
                    <a:pt x="33" y="17"/>
                    <a:pt x="33" y="17"/>
                  </a:cubicBezTo>
                  <a:cubicBezTo>
                    <a:pt x="32" y="17"/>
                    <a:pt x="32" y="17"/>
                    <a:pt x="32" y="17"/>
                  </a:cubicBezTo>
                  <a:cubicBezTo>
                    <a:pt x="32" y="17"/>
                    <a:pt x="32" y="17"/>
                    <a:pt x="31" y="17"/>
                  </a:cubicBezTo>
                  <a:cubicBezTo>
                    <a:pt x="31" y="17"/>
                    <a:pt x="30" y="18"/>
                    <a:pt x="29" y="18"/>
                  </a:cubicBezTo>
                  <a:cubicBezTo>
                    <a:pt x="29" y="18"/>
                    <a:pt x="29" y="17"/>
                    <a:pt x="29" y="17"/>
                  </a:cubicBezTo>
                  <a:cubicBezTo>
                    <a:pt x="29" y="17"/>
                    <a:pt x="26" y="17"/>
                    <a:pt x="26" y="17"/>
                  </a:cubicBezTo>
                  <a:cubicBezTo>
                    <a:pt x="26" y="17"/>
                    <a:pt x="26" y="18"/>
                    <a:pt x="26" y="18"/>
                  </a:cubicBezTo>
                  <a:cubicBezTo>
                    <a:pt x="25" y="18"/>
                    <a:pt x="25" y="18"/>
                    <a:pt x="25" y="18"/>
                  </a:cubicBezTo>
                  <a:cubicBezTo>
                    <a:pt x="25" y="18"/>
                    <a:pt x="25" y="19"/>
                    <a:pt x="24" y="19"/>
                  </a:cubicBezTo>
                  <a:cubicBezTo>
                    <a:pt x="24" y="19"/>
                    <a:pt x="23" y="19"/>
                    <a:pt x="23" y="19"/>
                  </a:cubicBezTo>
                  <a:cubicBezTo>
                    <a:pt x="22" y="20"/>
                    <a:pt x="22" y="21"/>
                    <a:pt x="21" y="21"/>
                  </a:cubicBezTo>
                  <a:cubicBezTo>
                    <a:pt x="20" y="20"/>
                    <a:pt x="20" y="20"/>
                    <a:pt x="20" y="19"/>
                  </a:cubicBezTo>
                  <a:cubicBezTo>
                    <a:pt x="20" y="19"/>
                    <a:pt x="20" y="18"/>
                    <a:pt x="20" y="18"/>
                  </a:cubicBezTo>
                  <a:cubicBezTo>
                    <a:pt x="20" y="17"/>
                    <a:pt x="20" y="16"/>
                    <a:pt x="19" y="16"/>
                  </a:cubicBezTo>
                  <a:cubicBezTo>
                    <a:pt x="19" y="16"/>
                    <a:pt x="20" y="16"/>
                    <a:pt x="20" y="16"/>
                  </a:cubicBezTo>
                  <a:cubicBezTo>
                    <a:pt x="20" y="15"/>
                    <a:pt x="20" y="15"/>
                    <a:pt x="19" y="15"/>
                  </a:cubicBezTo>
                  <a:cubicBezTo>
                    <a:pt x="19" y="14"/>
                    <a:pt x="19" y="14"/>
                    <a:pt x="18" y="15"/>
                  </a:cubicBezTo>
                  <a:cubicBezTo>
                    <a:pt x="18" y="14"/>
                    <a:pt x="18" y="14"/>
                    <a:pt x="18" y="13"/>
                  </a:cubicBezTo>
                  <a:cubicBezTo>
                    <a:pt x="18" y="13"/>
                    <a:pt x="18" y="13"/>
                    <a:pt x="18" y="13"/>
                  </a:cubicBezTo>
                  <a:cubicBezTo>
                    <a:pt x="17" y="13"/>
                    <a:pt x="17" y="12"/>
                    <a:pt x="15" y="12"/>
                  </a:cubicBezTo>
                  <a:cubicBezTo>
                    <a:pt x="15" y="12"/>
                    <a:pt x="15" y="12"/>
                    <a:pt x="14" y="12"/>
                  </a:cubicBezTo>
                  <a:cubicBezTo>
                    <a:pt x="14" y="12"/>
                    <a:pt x="14" y="13"/>
                    <a:pt x="14" y="13"/>
                  </a:cubicBezTo>
                  <a:cubicBezTo>
                    <a:pt x="14" y="13"/>
                    <a:pt x="14" y="13"/>
                    <a:pt x="14" y="13"/>
                  </a:cubicBezTo>
                  <a:cubicBezTo>
                    <a:pt x="13" y="14"/>
                    <a:pt x="13" y="14"/>
                    <a:pt x="13" y="14"/>
                  </a:cubicBezTo>
                  <a:cubicBezTo>
                    <a:pt x="13" y="14"/>
                    <a:pt x="13" y="14"/>
                    <a:pt x="13" y="15"/>
                  </a:cubicBezTo>
                  <a:cubicBezTo>
                    <a:pt x="13" y="15"/>
                    <a:pt x="13" y="15"/>
                    <a:pt x="13" y="15"/>
                  </a:cubicBezTo>
                  <a:cubicBezTo>
                    <a:pt x="13" y="16"/>
                    <a:pt x="13" y="16"/>
                    <a:pt x="13" y="16"/>
                  </a:cubicBezTo>
                  <a:cubicBezTo>
                    <a:pt x="13" y="16"/>
                    <a:pt x="13" y="16"/>
                    <a:pt x="13" y="16"/>
                  </a:cubicBezTo>
                  <a:cubicBezTo>
                    <a:pt x="13" y="16"/>
                    <a:pt x="13" y="16"/>
                    <a:pt x="13" y="16"/>
                  </a:cubicBezTo>
                  <a:cubicBezTo>
                    <a:pt x="13" y="16"/>
                    <a:pt x="12" y="16"/>
                    <a:pt x="12" y="16"/>
                  </a:cubicBezTo>
                  <a:cubicBezTo>
                    <a:pt x="11" y="16"/>
                    <a:pt x="11" y="16"/>
                    <a:pt x="11" y="16"/>
                  </a:cubicBezTo>
                  <a:cubicBezTo>
                    <a:pt x="10" y="17"/>
                    <a:pt x="10" y="17"/>
                    <a:pt x="10" y="18"/>
                  </a:cubicBezTo>
                  <a:cubicBezTo>
                    <a:pt x="10" y="18"/>
                    <a:pt x="10" y="18"/>
                    <a:pt x="10" y="19"/>
                  </a:cubicBezTo>
                  <a:cubicBezTo>
                    <a:pt x="10" y="19"/>
                    <a:pt x="10" y="19"/>
                    <a:pt x="10" y="19"/>
                  </a:cubicBezTo>
                  <a:cubicBezTo>
                    <a:pt x="10" y="18"/>
                    <a:pt x="9" y="18"/>
                    <a:pt x="8" y="18"/>
                  </a:cubicBezTo>
                  <a:cubicBezTo>
                    <a:pt x="8" y="18"/>
                    <a:pt x="8" y="18"/>
                    <a:pt x="8" y="18"/>
                  </a:cubicBezTo>
                  <a:cubicBezTo>
                    <a:pt x="8" y="18"/>
                    <a:pt x="8" y="18"/>
                    <a:pt x="8" y="18"/>
                  </a:cubicBezTo>
                  <a:cubicBezTo>
                    <a:pt x="8" y="18"/>
                    <a:pt x="7" y="18"/>
                    <a:pt x="7" y="18"/>
                  </a:cubicBezTo>
                  <a:cubicBezTo>
                    <a:pt x="7" y="18"/>
                    <a:pt x="7" y="19"/>
                    <a:pt x="6" y="19"/>
                  </a:cubicBezTo>
                  <a:cubicBezTo>
                    <a:pt x="6" y="19"/>
                    <a:pt x="6" y="19"/>
                    <a:pt x="6" y="19"/>
                  </a:cubicBezTo>
                  <a:cubicBezTo>
                    <a:pt x="6" y="19"/>
                    <a:pt x="6" y="19"/>
                    <a:pt x="5" y="19"/>
                  </a:cubicBezTo>
                  <a:cubicBezTo>
                    <a:pt x="5" y="19"/>
                    <a:pt x="4" y="19"/>
                    <a:pt x="4" y="19"/>
                  </a:cubicBezTo>
                  <a:cubicBezTo>
                    <a:pt x="5" y="18"/>
                    <a:pt x="4" y="17"/>
                    <a:pt x="4" y="17"/>
                  </a:cubicBezTo>
                  <a:cubicBezTo>
                    <a:pt x="5" y="17"/>
                    <a:pt x="5" y="16"/>
                    <a:pt x="5" y="16"/>
                  </a:cubicBezTo>
                  <a:cubicBezTo>
                    <a:pt x="5" y="15"/>
                    <a:pt x="5" y="15"/>
                    <a:pt x="5" y="15"/>
                  </a:cubicBezTo>
                  <a:cubicBezTo>
                    <a:pt x="6" y="15"/>
                    <a:pt x="6" y="14"/>
                    <a:pt x="6" y="13"/>
                  </a:cubicBezTo>
                  <a:cubicBezTo>
                    <a:pt x="5" y="13"/>
                    <a:pt x="4" y="12"/>
                    <a:pt x="4" y="11"/>
                  </a:cubicBezTo>
                  <a:cubicBezTo>
                    <a:pt x="4" y="11"/>
                    <a:pt x="4" y="11"/>
                    <a:pt x="4" y="11"/>
                  </a:cubicBezTo>
                  <a:cubicBezTo>
                    <a:pt x="4" y="10"/>
                    <a:pt x="4" y="9"/>
                    <a:pt x="3" y="9"/>
                  </a:cubicBezTo>
                  <a:cubicBezTo>
                    <a:pt x="3" y="9"/>
                    <a:pt x="3" y="9"/>
                    <a:pt x="2" y="9"/>
                  </a:cubicBezTo>
                  <a:cubicBezTo>
                    <a:pt x="2" y="9"/>
                    <a:pt x="2" y="9"/>
                    <a:pt x="2" y="9"/>
                  </a:cubicBezTo>
                  <a:cubicBezTo>
                    <a:pt x="2" y="9"/>
                    <a:pt x="1" y="8"/>
                    <a:pt x="1" y="8"/>
                  </a:cubicBezTo>
                  <a:cubicBezTo>
                    <a:pt x="0" y="8"/>
                    <a:pt x="0" y="9"/>
                    <a:pt x="0" y="7"/>
                  </a:cubicBezTo>
                  <a:cubicBezTo>
                    <a:pt x="1" y="7"/>
                    <a:pt x="1" y="7"/>
                    <a:pt x="1" y="7"/>
                  </a:cubicBezTo>
                  <a:cubicBezTo>
                    <a:pt x="2" y="7"/>
                    <a:pt x="4" y="7"/>
                    <a:pt x="5" y="7"/>
                  </a:cubicBezTo>
                  <a:cubicBezTo>
                    <a:pt x="5" y="7"/>
                    <a:pt x="5" y="6"/>
                    <a:pt x="5" y="6"/>
                  </a:cubicBezTo>
                  <a:cubicBezTo>
                    <a:pt x="5" y="6"/>
                    <a:pt x="5" y="6"/>
                    <a:pt x="5" y="5"/>
                  </a:cubicBezTo>
                  <a:cubicBezTo>
                    <a:pt x="5" y="5"/>
                    <a:pt x="6" y="5"/>
                    <a:pt x="6" y="4"/>
                  </a:cubicBezTo>
                  <a:cubicBezTo>
                    <a:pt x="6" y="4"/>
                    <a:pt x="6" y="4"/>
                    <a:pt x="6" y="4"/>
                  </a:cubicBezTo>
                  <a:cubicBezTo>
                    <a:pt x="6" y="4"/>
                    <a:pt x="6" y="4"/>
                    <a:pt x="6" y="4"/>
                  </a:cubicBezTo>
                  <a:cubicBezTo>
                    <a:pt x="6" y="4"/>
                    <a:pt x="7" y="4"/>
                    <a:pt x="7" y="4"/>
                  </a:cubicBezTo>
                  <a:cubicBezTo>
                    <a:pt x="7" y="3"/>
                    <a:pt x="7" y="3"/>
                    <a:pt x="7" y="3"/>
                  </a:cubicBezTo>
                  <a:cubicBezTo>
                    <a:pt x="7" y="3"/>
                    <a:pt x="7" y="3"/>
                    <a:pt x="7" y="2"/>
                  </a:cubicBezTo>
                  <a:cubicBezTo>
                    <a:pt x="7" y="2"/>
                    <a:pt x="6" y="2"/>
                    <a:pt x="7" y="1"/>
                  </a:cubicBezTo>
                  <a:cubicBezTo>
                    <a:pt x="7" y="1"/>
                    <a:pt x="7" y="1"/>
                    <a:pt x="8" y="1"/>
                  </a:cubicBezTo>
                  <a:cubicBezTo>
                    <a:pt x="9" y="1"/>
                    <a:pt x="9" y="1"/>
                    <a:pt x="9" y="1"/>
                  </a:cubicBezTo>
                  <a:cubicBezTo>
                    <a:pt x="9" y="1"/>
                    <a:pt x="10" y="0"/>
                    <a:pt x="10" y="0"/>
                  </a:cubicBezTo>
                  <a:cubicBezTo>
                    <a:pt x="10" y="0"/>
                    <a:pt x="10" y="0"/>
                    <a:pt x="10" y="0"/>
                  </a:cubicBezTo>
                  <a:cubicBezTo>
                    <a:pt x="10" y="0"/>
                    <a:pt x="10" y="0"/>
                    <a:pt x="11" y="0"/>
                  </a:cubicBezTo>
                  <a:cubicBezTo>
                    <a:pt x="11" y="0"/>
                    <a:pt x="12" y="1"/>
                    <a:pt x="11" y="1"/>
                  </a:cubicBezTo>
                  <a:cubicBezTo>
                    <a:pt x="11" y="1"/>
                    <a:pt x="11" y="1"/>
                    <a:pt x="10" y="2"/>
                  </a:cubicBezTo>
                  <a:cubicBezTo>
                    <a:pt x="10" y="2"/>
                    <a:pt x="10" y="2"/>
                    <a:pt x="11" y="3"/>
                  </a:cubicBezTo>
                  <a:cubicBezTo>
                    <a:pt x="11" y="3"/>
                    <a:pt x="11" y="3"/>
                    <a:pt x="11" y="3"/>
                  </a:cubicBezTo>
                  <a:cubicBezTo>
                    <a:pt x="12" y="3"/>
                    <a:pt x="12" y="3"/>
                    <a:pt x="12" y="4"/>
                  </a:cubicBezTo>
                  <a:cubicBezTo>
                    <a:pt x="12" y="4"/>
                    <a:pt x="12" y="4"/>
                    <a:pt x="12" y="4"/>
                  </a:cubicBezTo>
                  <a:cubicBezTo>
                    <a:pt x="12" y="4"/>
                    <a:pt x="12" y="4"/>
                    <a:pt x="12" y="4"/>
                  </a:cubicBezTo>
                  <a:cubicBezTo>
                    <a:pt x="12" y="4"/>
                    <a:pt x="11" y="3"/>
                    <a:pt x="11" y="3"/>
                  </a:cubicBezTo>
                  <a:cubicBezTo>
                    <a:pt x="11" y="3"/>
                    <a:pt x="11" y="3"/>
                    <a:pt x="11" y="3"/>
                  </a:cubicBezTo>
                  <a:cubicBezTo>
                    <a:pt x="10" y="3"/>
                    <a:pt x="10" y="3"/>
                    <a:pt x="10" y="3"/>
                  </a:cubicBezTo>
                  <a:cubicBezTo>
                    <a:pt x="9" y="3"/>
                    <a:pt x="8" y="3"/>
                    <a:pt x="8" y="3"/>
                  </a:cubicBezTo>
                  <a:cubicBezTo>
                    <a:pt x="8" y="3"/>
                    <a:pt x="8" y="3"/>
                    <a:pt x="7" y="3"/>
                  </a:cubicBezTo>
                  <a:cubicBezTo>
                    <a:pt x="7" y="4"/>
                    <a:pt x="7" y="4"/>
                    <a:pt x="7" y="4"/>
                  </a:cubicBezTo>
                  <a:cubicBezTo>
                    <a:pt x="7" y="4"/>
                    <a:pt x="7" y="4"/>
                    <a:pt x="7" y="4"/>
                  </a:cubicBezTo>
                  <a:cubicBezTo>
                    <a:pt x="7" y="4"/>
                    <a:pt x="7" y="4"/>
                    <a:pt x="7" y="5"/>
                  </a:cubicBezTo>
                  <a:cubicBezTo>
                    <a:pt x="7" y="6"/>
                    <a:pt x="7" y="6"/>
                    <a:pt x="7" y="6"/>
                  </a:cubicBezTo>
                  <a:cubicBezTo>
                    <a:pt x="7" y="6"/>
                    <a:pt x="7" y="7"/>
                    <a:pt x="7" y="7"/>
                  </a:cubicBezTo>
                  <a:cubicBezTo>
                    <a:pt x="8" y="7"/>
                    <a:pt x="8" y="7"/>
                    <a:pt x="9" y="7"/>
                  </a:cubicBezTo>
                  <a:cubicBezTo>
                    <a:pt x="9" y="7"/>
                    <a:pt x="10" y="7"/>
                    <a:pt x="10" y="7"/>
                  </a:cubicBezTo>
                  <a:cubicBezTo>
                    <a:pt x="11" y="7"/>
                    <a:pt x="11" y="7"/>
                    <a:pt x="11" y="7"/>
                  </a:cubicBezTo>
                  <a:cubicBezTo>
                    <a:pt x="11" y="7"/>
                    <a:pt x="11" y="7"/>
                    <a:pt x="12" y="7"/>
                  </a:cubicBezTo>
                  <a:cubicBezTo>
                    <a:pt x="12" y="7"/>
                    <a:pt x="12" y="7"/>
                    <a:pt x="12" y="7"/>
                  </a:cubicBezTo>
                  <a:cubicBezTo>
                    <a:pt x="12" y="7"/>
                    <a:pt x="12" y="7"/>
                    <a:pt x="13" y="7"/>
                  </a:cubicBezTo>
                  <a:cubicBezTo>
                    <a:pt x="13" y="7"/>
                    <a:pt x="13" y="8"/>
                    <a:pt x="14" y="8"/>
                  </a:cubicBezTo>
                  <a:cubicBezTo>
                    <a:pt x="14" y="8"/>
                    <a:pt x="15" y="8"/>
                    <a:pt x="15" y="8"/>
                  </a:cubicBezTo>
                  <a:cubicBezTo>
                    <a:pt x="15" y="7"/>
                    <a:pt x="15" y="7"/>
                    <a:pt x="16" y="7"/>
                  </a:cubicBezTo>
                  <a:cubicBezTo>
                    <a:pt x="16" y="7"/>
                    <a:pt x="16" y="7"/>
                    <a:pt x="16"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5" name="Freeform 86">
              <a:extLst>
                <a:ext uri="{FF2B5EF4-FFF2-40B4-BE49-F238E27FC236}">
                  <a16:creationId xmlns:a16="http://schemas.microsoft.com/office/drawing/2014/main" id="{4ADEE679-49C1-13C8-B69E-EF20FAD568AC}"/>
                </a:ext>
              </a:extLst>
            </p:cNvPr>
            <p:cNvSpPr>
              <a:spLocks/>
            </p:cNvSpPr>
            <p:nvPr/>
          </p:nvSpPr>
          <p:spPr bwMode="auto">
            <a:xfrm>
              <a:off x="15271047" y="8481873"/>
              <a:ext cx="13948" cy="11433"/>
            </a:xfrm>
            <a:custGeom>
              <a:avLst/>
              <a:gdLst/>
              <a:ahLst/>
              <a:cxnLst>
                <a:cxn ang="0">
                  <a:pos x="1" y="1"/>
                </a:cxn>
                <a:cxn ang="0">
                  <a:pos x="2" y="1"/>
                </a:cxn>
                <a:cxn ang="0">
                  <a:pos x="4" y="1"/>
                </a:cxn>
                <a:cxn ang="0">
                  <a:pos x="4" y="2"/>
                </a:cxn>
                <a:cxn ang="0">
                  <a:pos x="4" y="2"/>
                </a:cxn>
                <a:cxn ang="0">
                  <a:pos x="4" y="3"/>
                </a:cxn>
                <a:cxn ang="0">
                  <a:pos x="5" y="3"/>
                </a:cxn>
                <a:cxn ang="0">
                  <a:pos x="5" y="4"/>
                </a:cxn>
                <a:cxn ang="0">
                  <a:pos x="3" y="3"/>
                </a:cxn>
                <a:cxn ang="0">
                  <a:pos x="3" y="2"/>
                </a:cxn>
                <a:cxn ang="0">
                  <a:pos x="2" y="2"/>
                </a:cxn>
                <a:cxn ang="0">
                  <a:pos x="1" y="1"/>
                </a:cxn>
                <a:cxn ang="0">
                  <a:pos x="1" y="1"/>
                </a:cxn>
                <a:cxn ang="0">
                  <a:pos x="0" y="0"/>
                </a:cxn>
                <a:cxn ang="0">
                  <a:pos x="1" y="0"/>
                </a:cxn>
                <a:cxn ang="0">
                  <a:pos x="1" y="0"/>
                </a:cxn>
                <a:cxn ang="0">
                  <a:pos x="1" y="1"/>
                </a:cxn>
              </a:cxnLst>
              <a:rect l="0" t="0" r="r" b="b"/>
              <a:pathLst>
                <a:path w="5" h="4">
                  <a:moveTo>
                    <a:pt x="1" y="1"/>
                  </a:moveTo>
                  <a:cubicBezTo>
                    <a:pt x="2" y="1"/>
                    <a:pt x="2" y="1"/>
                    <a:pt x="2" y="1"/>
                  </a:cubicBezTo>
                  <a:cubicBezTo>
                    <a:pt x="3" y="1"/>
                    <a:pt x="3" y="1"/>
                    <a:pt x="4" y="1"/>
                  </a:cubicBezTo>
                  <a:cubicBezTo>
                    <a:pt x="4" y="1"/>
                    <a:pt x="4" y="2"/>
                    <a:pt x="4" y="2"/>
                  </a:cubicBezTo>
                  <a:cubicBezTo>
                    <a:pt x="4" y="2"/>
                    <a:pt x="4" y="2"/>
                    <a:pt x="4" y="2"/>
                  </a:cubicBezTo>
                  <a:cubicBezTo>
                    <a:pt x="4" y="2"/>
                    <a:pt x="4" y="3"/>
                    <a:pt x="4" y="3"/>
                  </a:cubicBezTo>
                  <a:cubicBezTo>
                    <a:pt x="5" y="3"/>
                    <a:pt x="5" y="3"/>
                    <a:pt x="5" y="3"/>
                  </a:cubicBezTo>
                  <a:cubicBezTo>
                    <a:pt x="5" y="4"/>
                    <a:pt x="5" y="4"/>
                    <a:pt x="5" y="4"/>
                  </a:cubicBezTo>
                  <a:cubicBezTo>
                    <a:pt x="4" y="3"/>
                    <a:pt x="4" y="3"/>
                    <a:pt x="3" y="3"/>
                  </a:cubicBezTo>
                  <a:cubicBezTo>
                    <a:pt x="3" y="3"/>
                    <a:pt x="3" y="2"/>
                    <a:pt x="3" y="2"/>
                  </a:cubicBezTo>
                  <a:cubicBezTo>
                    <a:pt x="2" y="2"/>
                    <a:pt x="2" y="2"/>
                    <a:pt x="2" y="2"/>
                  </a:cubicBezTo>
                  <a:cubicBezTo>
                    <a:pt x="2" y="2"/>
                    <a:pt x="2" y="2"/>
                    <a:pt x="1" y="1"/>
                  </a:cubicBezTo>
                  <a:cubicBezTo>
                    <a:pt x="1" y="1"/>
                    <a:pt x="1" y="1"/>
                    <a:pt x="1" y="1"/>
                  </a:cubicBezTo>
                  <a:cubicBezTo>
                    <a:pt x="1" y="1"/>
                    <a:pt x="0" y="0"/>
                    <a:pt x="0" y="0"/>
                  </a:cubicBezTo>
                  <a:cubicBezTo>
                    <a:pt x="0" y="0"/>
                    <a:pt x="0" y="0"/>
                    <a:pt x="1" y="0"/>
                  </a:cubicBezTo>
                  <a:cubicBezTo>
                    <a:pt x="1" y="0"/>
                    <a:pt x="1" y="0"/>
                    <a:pt x="1" y="0"/>
                  </a:cubicBezTo>
                  <a:cubicBezTo>
                    <a:pt x="1" y="0"/>
                    <a:pt x="1" y="1"/>
                    <a:pt x="1" y="1"/>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6" name="Freeform 87">
              <a:extLst>
                <a:ext uri="{FF2B5EF4-FFF2-40B4-BE49-F238E27FC236}">
                  <a16:creationId xmlns:a16="http://schemas.microsoft.com/office/drawing/2014/main" id="{2250E99D-0085-8AF8-2CD3-45A39A3DA727}"/>
                </a:ext>
              </a:extLst>
            </p:cNvPr>
            <p:cNvSpPr>
              <a:spLocks/>
            </p:cNvSpPr>
            <p:nvPr/>
          </p:nvSpPr>
          <p:spPr bwMode="auto">
            <a:xfrm>
              <a:off x="15466313" y="8502198"/>
              <a:ext cx="153424" cy="135931"/>
            </a:xfrm>
            <a:custGeom>
              <a:avLst/>
              <a:gdLst/>
              <a:ahLst/>
              <a:cxnLst>
                <a:cxn ang="0">
                  <a:pos x="32" y="36"/>
                </a:cxn>
                <a:cxn ang="0">
                  <a:pos x="30" y="36"/>
                </a:cxn>
                <a:cxn ang="0">
                  <a:pos x="27" y="40"/>
                </a:cxn>
                <a:cxn ang="0">
                  <a:pos x="28" y="43"/>
                </a:cxn>
                <a:cxn ang="0">
                  <a:pos x="22" y="44"/>
                </a:cxn>
                <a:cxn ang="0">
                  <a:pos x="13" y="45"/>
                </a:cxn>
                <a:cxn ang="0">
                  <a:pos x="8" y="44"/>
                </a:cxn>
                <a:cxn ang="0">
                  <a:pos x="5" y="43"/>
                </a:cxn>
                <a:cxn ang="0">
                  <a:pos x="8" y="39"/>
                </a:cxn>
                <a:cxn ang="0">
                  <a:pos x="7" y="35"/>
                </a:cxn>
                <a:cxn ang="0">
                  <a:pos x="4" y="34"/>
                </a:cxn>
                <a:cxn ang="0">
                  <a:pos x="2" y="29"/>
                </a:cxn>
                <a:cxn ang="0">
                  <a:pos x="1" y="26"/>
                </a:cxn>
                <a:cxn ang="0">
                  <a:pos x="2" y="24"/>
                </a:cxn>
                <a:cxn ang="0">
                  <a:pos x="0" y="21"/>
                </a:cxn>
                <a:cxn ang="0">
                  <a:pos x="1" y="20"/>
                </a:cxn>
                <a:cxn ang="0">
                  <a:pos x="2" y="18"/>
                </a:cxn>
                <a:cxn ang="0">
                  <a:pos x="2" y="16"/>
                </a:cxn>
                <a:cxn ang="0">
                  <a:pos x="5" y="15"/>
                </a:cxn>
                <a:cxn ang="0">
                  <a:pos x="7" y="17"/>
                </a:cxn>
                <a:cxn ang="0">
                  <a:pos x="10" y="14"/>
                </a:cxn>
                <a:cxn ang="0">
                  <a:pos x="12" y="12"/>
                </a:cxn>
                <a:cxn ang="0">
                  <a:pos x="13" y="12"/>
                </a:cxn>
                <a:cxn ang="0">
                  <a:pos x="15" y="9"/>
                </a:cxn>
                <a:cxn ang="0">
                  <a:pos x="16" y="6"/>
                </a:cxn>
                <a:cxn ang="0">
                  <a:pos x="19" y="5"/>
                </a:cxn>
                <a:cxn ang="0">
                  <a:pos x="20" y="5"/>
                </a:cxn>
                <a:cxn ang="0">
                  <a:pos x="24" y="5"/>
                </a:cxn>
                <a:cxn ang="0">
                  <a:pos x="27" y="6"/>
                </a:cxn>
                <a:cxn ang="0">
                  <a:pos x="30" y="7"/>
                </a:cxn>
                <a:cxn ang="0">
                  <a:pos x="30" y="6"/>
                </a:cxn>
                <a:cxn ang="0">
                  <a:pos x="32" y="6"/>
                </a:cxn>
                <a:cxn ang="0">
                  <a:pos x="35" y="6"/>
                </a:cxn>
                <a:cxn ang="0">
                  <a:pos x="36" y="4"/>
                </a:cxn>
                <a:cxn ang="0">
                  <a:pos x="38" y="3"/>
                </a:cxn>
                <a:cxn ang="0">
                  <a:pos x="40" y="0"/>
                </a:cxn>
                <a:cxn ang="0">
                  <a:pos x="42" y="2"/>
                </a:cxn>
                <a:cxn ang="0">
                  <a:pos x="43" y="5"/>
                </a:cxn>
                <a:cxn ang="0">
                  <a:pos x="44" y="8"/>
                </a:cxn>
                <a:cxn ang="0">
                  <a:pos x="47" y="7"/>
                </a:cxn>
                <a:cxn ang="0">
                  <a:pos x="50" y="5"/>
                </a:cxn>
                <a:cxn ang="0">
                  <a:pos x="52" y="6"/>
                </a:cxn>
                <a:cxn ang="0">
                  <a:pos x="55" y="5"/>
                </a:cxn>
                <a:cxn ang="0">
                  <a:pos x="55" y="7"/>
                </a:cxn>
                <a:cxn ang="0">
                  <a:pos x="54" y="7"/>
                </a:cxn>
                <a:cxn ang="0">
                  <a:pos x="50" y="7"/>
                </a:cxn>
                <a:cxn ang="0">
                  <a:pos x="48" y="7"/>
                </a:cxn>
                <a:cxn ang="0">
                  <a:pos x="45" y="9"/>
                </a:cxn>
                <a:cxn ang="0">
                  <a:pos x="43" y="12"/>
                </a:cxn>
                <a:cxn ang="0">
                  <a:pos x="46" y="15"/>
                </a:cxn>
                <a:cxn ang="0">
                  <a:pos x="46" y="17"/>
                </a:cxn>
                <a:cxn ang="0">
                  <a:pos x="44" y="18"/>
                </a:cxn>
                <a:cxn ang="0">
                  <a:pos x="44" y="20"/>
                </a:cxn>
                <a:cxn ang="0">
                  <a:pos x="43" y="22"/>
                </a:cxn>
                <a:cxn ang="0">
                  <a:pos x="41" y="24"/>
                </a:cxn>
                <a:cxn ang="0">
                  <a:pos x="42" y="26"/>
                </a:cxn>
                <a:cxn ang="0">
                  <a:pos x="40" y="26"/>
                </a:cxn>
                <a:cxn ang="0">
                  <a:pos x="39" y="28"/>
                </a:cxn>
                <a:cxn ang="0">
                  <a:pos x="39" y="30"/>
                </a:cxn>
                <a:cxn ang="0">
                  <a:pos x="37" y="33"/>
                </a:cxn>
                <a:cxn ang="0">
                  <a:pos x="35" y="33"/>
                </a:cxn>
              </a:cxnLst>
              <a:rect l="0" t="0" r="r" b="b"/>
              <a:pathLst>
                <a:path w="56" h="45">
                  <a:moveTo>
                    <a:pt x="32" y="34"/>
                  </a:moveTo>
                  <a:cubicBezTo>
                    <a:pt x="32" y="35"/>
                    <a:pt x="32" y="35"/>
                    <a:pt x="33" y="36"/>
                  </a:cubicBezTo>
                  <a:cubicBezTo>
                    <a:pt x="32" y="36"/>
                    <a:pt x="32" y="36"/>
                    <a:pt x="32" y="36"/>
                  </a:cubicBezTo>
                  <a:cubicBezTo>
                    <a:pt x="31" y="36"/>
                    <a:pt x="31" y="36"/>
                    <a:pt x="31" y="36"/>
                  </a:cubicBezTo>
                  <a:cubicBezTo>
                    <a:pt x="31" y="35"/>
                    <a:pt x="30" y="35"/>
                    <a:pt x="30" y="35"/>
                  </a:cubicBezTo>
                  <a:cubicBezTo>
                    <a:pt x="30" y="36"/>
                    <a:pt x="30" y="36"/>
                    <a:pt x="30" y="36"/>
                  </a:cubicBezTo>
                  <a:cubicBezTo>
                    <a:pt x="29" y="36"/>
                    <a:pt x="29" y="37"/>
                    <a:pt x="28" y="37"/>
                  </a:cubicBezTo>
                  <a:cubicBezTo>
                    <a:pt x="28" y="37"/>
                    <a:pt x="28" y="37"/>
                    <a:pt x="28" y="37"/>
                  </a:cubicBezTo>
                  <a:cubicBezTo>
                    <a:pt x="27" y="38"/>
                    <a:pt x="27" y="39"/>
                    <a:pt x="27" y="40"/>
                  </a:cubicBezTo>
                  <a:cubicBezTo>
                    <a:pt x="27" y="40"/>
                    <a:pt x="28" y="40"/>
                    <a:pt x="28" y="41"/>
                  </a:cubicBezTo>
                  <a:cubicBezTo>
                    <a:pt x="28" y="41"/>
                    <a:pt x="28" y="41"/>
                    <a:pt x="28" y="42"/>
                  </a:cubicBezTo>
                  <a:cubicBezTo>
                    <a:pt x="27" y="42"/>
                    <a:pt x="28" y="43"/>
                    <a:pt x="28" y="43"/>
                  </a:cubicBezTo>
                  <a:cubicBezTo>
                    <a:pt x="27" y="43"/>
                    <a:pt x="26" y="43"/>
                    <a:pt x="26" y="44"/>
                  </a:cubicBezTo>
                  <a:cubicBezTo>
                    <a:pt x="25" y="44"/>
                    <a:pt x="24" y="44"/>
                    <a:pt x="23" y="44"/>
                  </a:cubicBezTo>
                  <a:cubicBezTo>
                    <a:pt x="23" y="45"/>
                    <a:pt x="23" y="44"/>
                    <a:pt x="22" y="44"/>
                  </a:cubicBezTo>
                  <a:cubicBezTo>
                    <a:pt x="21" y="44"/>
                    <a:pt x="19" y="45"/>
                    <a:pt x="19" y="45"/>
                  </a:cubicBezTo>
                  <a:cubicBezTo>
                    <a:pt x="18" y="45"/>
                    <a:pt x="16" y="45"/>
                    <a:pt x="14" y="45"/>
                  </a:cubicBezTo>
                  <a:cubicBezTo>
                    <a:pt x="14" y="45"/>
                    <a:pt x="14" y="45"/>
                    <a:pt x="13" y="45"/>
                  </a:cubicBezTo>
                  <a:cubicBezTo>
                    <a:pt x="13" y="45"/>
                    <a:pt x="12" y="45"/>
                    <a:pt x="12" y="45"/>
                  </a:cubicBezTo>
                  <a:cubicBezTo>
                    <a:pt x="11" y="45"/>
                    <a:pt x="11" y="45"/>
                    <a:pt x="10" y="45"/>
                  </a:cubicBezTo>
                  <a:cubicBezTo>
                    <a:pt x="10" y="44"/>
                    <a:pt x="9" y="44"/>
                    <a:pt x="8" y="44"/>
                  </a:cubicBezTo>
                  <a:cubicBezTo>
                    <a:pt x="8" y="44"/>
                    <a:pt x="6" y="43"/>
                    <a:pt x="5" y="43"/>
                  </a:cubicBezTo>
                  <a:cubicBezTo>
                    <a:pt x="5" y="43"/>
                    <a:pt x="5" y="43"/>
                    <a:pt x="5" y="43"/>
                  </a:cubicBezTo>
                  <a:cubicBezTo>
                    <a:pt x="5" y="43"/>
                    <a:pt x="5" y="43"/>
                    <a:pt x="5" y="43"/>
                  </a:cubicBezTo>
                  <a:cubicBezTo>
                    <a:pt x="6" y="42"/>
                    <a:pt x="6" y="42"/>
                    <a:pt x="7" y="41"/>
                  </a:cubicBezTo>
                  <a:cubicBezTo>
                    <a:pt x="7" y="41"/>
                    <a:pt x="7" y="40"/>
                    <a:pt x="8" y="40"/>
                  </a:cubicBezTo>
                  <a:cubicBezTo>
                    <a:pt x="8" y="39"/>
                    <a:pt x="8" y="39"/>
                    <a:pt x="8" y="39"/>
                  </a:cubicBezTo>
                  <a:cubicBezTo>
                    <a:pt x="8" y="39"/>
                    <a:pt x="8" y="37"/>
                    <a:pt x="8" y="37"/>
                  </a:cubicBezTo>
                  <a:cubicBezTo>
                    <a:pt x="8" y="36"/>
                    <a:pt x="8" y="36"/>
                    <a:pt x="8" y="35"/>
                  </a:cubicBezTo>
                  <a:cubicBezTo>
                    <a:pt x="8" y="35"/>
                    <a:pt x="7" y="35"/>
                    <a:pt x="7" y="35"/>
                  </a:cubicBezTo>
                  <a:cubicBezTo>
                    <a:pt x="7" y="35"/>
                    <a:pt x="6" y="35"/>
                    <a:pt x="5" y="35"/>
                  </a:cubicBezTo>
                  <a:cubicBezTo>
                    <a:pt x="5" y="35"/>
                    <a:pt x="4" y="35"/>
                    <a:pt x="4" y="35"/>
                  </a:cubicBezTo>
                  <a:cubicBezTo>
                    <a:pt x="4" y="34"/>
                    <a:pt x="4" y="34"/>
                    <a:pt x="4" y="34"/>
                  </a:cubicBezTo>
                  <a:cubicBezTo>
                    <a:pt x="3" y="34"/>
                    <a:pt x="3" y="32"/>
                    <a:pt x="3" y="32"/>
                  </a:cubicBezTo>
                  <a:cubicBezTo>
                    <a:pt x="3" y="32"/>
                    <a:pt x="3" y="31"/>
                    <a:pt x="3" y="31"/>
                  </a:cubicBezTo>
                  <a:cubicBezTo>
                    <a:pt x="3" y="30"/>
                    <a:pt x="3" y="30"/>
                    <a:pt x="2" y="29"/>
                  </a:cubicBezTo>
                  <a:cubicBezTo>
                    <a:pt x="2" y="29"/>
                    <a:pt x="2" y="28"/>
                    <a:pt x="2" y="28"/>
                  </a:cubicBezTo>
                  <a:cubicBezTo>
                    <a:pt x="2" y="28"/>
                    <a:pt x="2" y="28"/>
                    <a:pt x="2" y="27"/>
                  </a:cubicBezTo>
                  <a:cubicBezTo>
                    <a:pt x="2" y="27"/>
                    <a:pt x="1" y="27"/>
                    <a:pt x="1" y="26"/>
                  </a:cubicBezTo>
                  <a:cubicBezTo>
                    <a:pt x="2" y="26"/>
                    <a:pt x="2" y="26"/>
                    <a:pt x="2" y="26"/>
                  </a:cubicBezTo>
                  <a:cubicBezTo>
                    <a:pt x="2" y="25"/>
                    <a:pt x="2" y="25"/>
                    <a:pt x="2" y="24"/>
                  </a:cubicBezTo>
                  <a:cubicBezTo>
                    <a:pt x="2" y="24"/>
                    <a:pt x="2" y="24"/>
                    <a:pt x="2" y="24"/>
                  </a:cubicBezTo>
                  <a:cubicBezTo>
                    <a:pt x="2" y="24"/>
                    <a:pt x="1" y="24"/>
                    <a:pt x="1" y="24"/>
                  </a:cubicBezTo>
                  <a:cubicBezTo>
                    <a:pt x="1" y="23"/>
                    <a:pt x="0" y="23"/>
                    <a:pt x="1" y="23"/>
                  </a:cubicBezTo>
                  <a:cubicBezTo>
                    <a:pt x="0" y="22"/>
                    <a:pt x="0" y="22"/>
                    <a:pt x="0" y="21"/>
                  </a:cubicBezTo>
                  <a:cubicBezTo>
                    <a:pt x="0" y="21"/>
                    <a:pt x="0" y="21"/>
                    <a:pt x="1" y="21"/>
                  </a:cubicBezTo>
                  <a:cubicBezTo>
                    <a:pt x="1" y="21"/>
                    <a:pt x="1" y="21"/>
                    <a:pt x="1" y="20"/>
                  </a:cubicBezTo>
                  <a:cubicBezTo>
                    <a:pt x="1" y="20"/>
                    <a:pt x="1" y="20"/>
                    <a:pt x="1" y="20"/>
                  </a:cubicBezTo>
                  <a:cubicBezTo>
                    <a:pt x="1" y="20"/>
                    <a:pt x="1" y="20"/>
                    <a:pt x="1" y="19"/>
                  </a:cubicBezTo>
                  <a:cubicBezTo>
                    <a:pt x="1" y="19"/>
                    <a:pt x="1" y="19"/>
                    <a:pt x="2" y="19"/>
                  </a:cubicBezTo>
                  <a:cubicBezTo>
                    <a:pt x="2" y="19"/>
                    <a:pt x="2" y="19"/>
                    <a:pt x="2" y="18"/>
                  </a:cubicBezTo>
                  <a:cubicBezTo>
                    <a:pt x="2" y="18"/>
                    <a:pt x="2" y="18"/>
                    <a:pt x="2" y="18"/>
                  </a:cubicBezTo>
                  <a:cubicBezTo>
                    <a:pt x="2" y="17"/>
                    <a:pt x="2" y="17"/>
                    <a:pt x="2" y="16"/>
                  </a:cubicBezTo>
                  <a:cubicBezTo>
                    <a:pt x="2" y="16"/>
                    <a:pt x="2" y="16"/>
                    <a:pt x="2" y="16"/>
                  </a:cubicBezTo>
                  <a:cubicBezTo>
                    <a:pt x="2" y="16"/>
                    <a:pt x="2" y="15"/>
                    <a:pt x="2" y="14"/>
                  </a:cubicBezTo>
                  <a:cubicBezTo>
                    <a:pt x="3" y="15"/>
                    <a:pt x="3" y="15"/>
                    <a:pt x="3" y="15"/>
                  </a:cubicBezTo>
                  <a:cubicBezTo>
                    <a:pt x="4" y="15"/>
                    <a:pt x="4" y="15"/>
                    <a:pt x="5" y="15"/>
                  </a:cubicBezTo>
                  <a:cubicBezTo>
                    <a:pt x="5" y="15"/>
                    <a:pt x="6" y="15"/>
                    <a:pt x="6" y="16"/>
                  </a:cubicBezTo>
                  <a:cubicBezTo>
                    <a:pt x="6" y="16"/>
                    <a:pt x="6" y="16"/>
                    <a:pt x="6" y="17"/>
                  </a:cubicBezTo>
                  <a:cubicBezTo>
                    <a:pt x="6" y="17"/>
                    <a:pt x="7" y="17"/>
                    <a:pt x="7" y="17"/>
                  </a:cubicBezTo>
                  <a:cubicBezTo>
                    <a:pt x="7" y="16"/>
                    <a:pt x="8" y="16"/>
                    <a:pt x="8" y="16"/>
                  </a:cubicBezTo>
                  <a:cubicBezTo>
                    <a:pt x="9" y="16"/>
                    <a:pt x="10" y="15"/>
                    <a:pt x="10" y="15"/>
                  </a:cubicBezTo>
                  <a:cubicBezTo>
                    <a:pt x="10" y="15"/>
                    <a:pt x="10" y="14"/>
                    <a:pt x="10" y="14"/>
                  </a:cubicBezTo>
                  <a:cubicBezTo>
                    <a:pt x="10" y="14"/>
                    <a:pt x="10" y="14"/>
                    <a:pt x="10" y="14"/>
                  </a:cubicBezTo>
                  <a:cubicBezTo>
                    <a:pt x="10" y="13"/>
                    <a:pt x="10" y="13"/>
                    <a:pt x="10" y="13"/>
                  </a:cubicBezTo>
                  <a:cubicBezTo>
                    <a:pt x="11" y="13"/>
                    <a:pt x="11" y="12"/>
                    <a:pt x="12" y="12"/>
                  </a:cubicBezTo>
                  <a:cubicBezTo>
                    <a:pt x="12" y="12"/>
                    <a:pt x="12" y="12"/>
                    <a:pt x="12" y="12"/>
                  </a:cubicBezTo>
                  <a:cubicBezTo>
                    <a:pt x="12" y="12"/>
                    <a:pt x="13" y="12"/>
                    <a:pt x="13" y="12"/>
                  </a:cubicBezTo>
                  <a:cubicBezTo>
                    <a:pt x="13" y="12"/>
                    <a:pt x="13" y="12"/>
                    <a:pt x="13" y="12"/>
                  </a:cubicBezTo>
                  <a:cubicBezTo>
                    <a:pt x="13" y="12"/>
                    <a:pt x="13" y="11"/>
                    <a:pt x="14" y="11"/>
                  </a:cubicBezTo>
                  <a:cubicBezTo>
                    <a:pt x="14" y="11"/>
                    <a:pt x="15" y="11"/>
                    <a:pt x="15" y="10"/>
                  </a:cubicBezTo>
                  <a:cubicBezTo>
                    <a:pt x="15" y="10"/>
                    <a:pt x="16" y="9"/>
                    <a:pt x="15" y="9"/>
                  </a:cubicBezTo>
                  <a:cubicBezTo>
                    <a:pt x="15" y="9"/>
                    <a:pt x="15" y="9"/>
                    <a:pt x="15" y="8"/>
                  </a:cubicBezTo>
                  <a:cubicBezTo>
                    <a:pt x="15" y="8"/>
                    <a:pt x="16" y="8"/>
                    <a:pt x="16" y="8"/>
                  </a:cubicBezTo>
                  <a:cubicBezTo>
                    <a:pt x="16" y="7"/>
                    <a:pt x="16" y="7"/>
                    <a:pt x="16" y="6"/>
                  </a:cubicBezTo>
                  <a:cubicBezTo>
                    <a:pt x="16" y="6"/>
                    <a:pt x="16" y="6"/>
                    <a:pt x="16" y="6"/>
                  </a:cubicBezTo>
                  <a:cubicBezTo>
                    <a:pt x="17" y="6"/>
                    <a:pt x="18" y="6"/>
                    <a:pt x="18" y="6"/>
                  </a:cubicBezTo>
                  <a:cubicBezTo>
                    <a:pt x="19" y="6"/>
                    <a:pt x="19" y="5"/>
                    <a:pt x="19" y="5"/>
                  </a:cubicBezTo>
                  <a:cubicBezTo>
                    <a:pt x="19" y="5"/>
                    <a:pt x="19" y="5"/>
                    <a:pt x="19" y="4"/>
                  </a:cubicBezTo>
                  <a:cubicBezTo>
                    <a:pt x="19" y="4"/>
                    <a:pt x="19" y="4"/>
                    <a:pt x="19" y="4"/>
                  </a:cubicBezTo>
                  <a:cubicBezTo>
                    <a:pt x="19" y="5"/>
                    <a:pt x="20" y="5"/>
                    <a:pt x="20" y="5"/>
                  </a:cubicBezTo>
                  <a:cubicBezTo>
                    <a:pt x="20" y="5"/>
                    <a:pt x="21" y="5"/>
                    <a:pt x="21" y="5"/>
                  </a:cubicBezTo>
                  <a:cubicBezTo>
                    <a:pt x="21" y="5"/>
                    <a:pt x="21" y="5"/>
                    <a:pt x="21" y="5"/>
                  </a:cubicBezTo>
                  <a:cubicBezTo>
                    <a:pt x="22" y="5"/>
                    <a:pt x="23" y="5"/>
                    <a:pt x="24" y="5"/>
                  </a:cubicBezTo>
                  <a:cubicBezTo>
                    <a:pt x="24" y="5"/>
                    <a:pt x="24" y="5"/>
                    <a:pt x="24" y="5"/>
                  </a:cubicBezTo>
                  <a:cubicBezTo>
                    <a:pt x="25" y="5"/>
                    <a:pt x="25" y="6"/>
                    <a:pt x="26" y="6"/>
                  </a:cubicBezTo>
                  <a:cubicBezTo>
                    <a:pt x="26" y="6"/>
                    <a:pt x="27" y="6"/>
                    <a:pt x="27" y="6"/>
                  </a:cubicBezTo>
                  <a:cubicBezTo>
                    <a:pt x="28" y="6"/>
                    <a:pt x="28" y="6"/>
                    <a:pt x="28" y="6"/>
                  </a:cubicBezTo>
                  <a:cubicBezTo>
                    <a:pt x="28" y="7"/>
                    <a:pt x="28" y="7"/>
                    <a:pt x="28" y="7"/>
                  </a:cubicBezTo>
                  <a:cubicBezTo>
                    <a:pt x="29" y="7"/>
                    <a:pt x="28" y="7"/>
                    <a:pt x="30" y="7"/>
                  </a:cubicBezTo>
                  <a:cubicBezTo>
                    <a:pt x="30" y="7"/>
                    <a:pt x="30" y="7"/>
                    <a:pt x="30" y="7"/>
                  </a:cubicBezTo>
                  <a:cubicBezTo>
                    <a:pt x="30" y="7"/>
                    <a:pt x="30" y="7"/>
                    <a:pt x="30" y="7"/>
                  </a:cubicBezTo>
                  <a:cubicBezTo>
                    <a:pt x="30" y="7"/>
                    <a:pt x="30" y="7"/>
                    <a:pt x="30" y="6"/>
                  </a:cubicBezTo>
                  <a:cubicBezTo>
                    <a:pt x="31" y="6"/>
                    <a:pt x="31" y="6"/>
                    <a:pt x="31" y="6"/>
                  </a:cubicBezTo>
                  <a:cubicBezTo>
                    <a:pt x="31" y="6"/>
                    <a:pt x="32" y="6"/>
                    <a:pt x="32" y="6"/>
                  </a:cubicBezTo>
                  <a:cubicBezTo>
                    <a:pt x="32" y="6"/>
                    <a:pt x="32" y="6"/>
                    <a:pt x="32" y="6"/>
                  </a:cubicBezTo>
                  <a:cubicBezTo>
                    <a:pt x="33" y="6"/>
                    <a:pt x="33" y="5"/>
                    <a:pt x="33" y="6"/>
                  </a:cubicBezTo>
                  <a:cubicBezTo>
                    <a:pt x="33" y="6"/>
                    <a:pt x="33" y="6"/>
                    <a:pt x="34" y="6"/>
                  </a:cubicBezTo>
                  <a:cubicBezTo>
                    <a:pt x="35" y="6"/>
                    <a:pt x="35" y="6"/>
                    <a:pt x="35" y="6"/>
                  </a:cubicBezTo>
                  <a:cubicBezTo>
                    <a:pt x="35" y="6"/>
                    <a:pt x="35" y="5"/>
                    <a:pt x="35" y="4"/>
                  </a:cubicBezTo>
                  <a:cubicBezTo>
                    <a:pt x="35" y="4"/>
                    <a:pt x="35" y="4"/>
                    <a:pt x="35" y="4"/>
                  </a:cubicBezTo>
                  <a:cubicBezTo>
                    <a:pt x="36" y="4"/>
                    <a:pt x="36" y="4"/>
                    <a:pt x="36" y="4"/>
                  </a:cubicBezTo>
                  <a:cubicBezTo>
                    <a:pt x="36" y="4"/>
                    <a:pt x="37" y="4"/>
                    <a:pt x="37" y="4"/>
                  </a:cubicBezTo>
                  <a:cubicBezTo>
                    <a:pt x="37" y="4"/>
                    <a:pt x="37" y="4"/>
                    <a:pt x="38" y="4"/>
                  </a:cubicBezTo>
                  <a:cubicBezTo>
                    <a:pt x="38" y="4"/>
                    <a:pt x="38" y="3"/>
                    <a:pt x="38" y="3"/>
                  </a:cubicBezTo>
                  <a:cubicBezTo>
                    <a:pt x="38" y="2"/>
                    <a:pt x="38" y="2"/>
                    <a:pt x="38" y="2"/>
                  </a:cubicBezTo>
                  <a:cubicBezTo>
                    <a:pt x="39" y="2"/>
                    <a:pt x="38" y="0"/>
                    <a:pt x="39" y="0"/>
                  </a:cubicBezTo>
                  <a:cubicBezTo>
                    <a:pt x="39" y="0"/>
                    <a:pt x="40" y="0"/>
                    <a:pt x="40" y="0"/>
                  </a:cubicBezTo>
                  <a:cubicBezTo>
                    <a:pt x="40" y="0"/>
                    <a:pt x="41" y="0"/>
                    <a:pt x="41" y="1"/>
                  </a:cubicBezTo>
                  <a:cubicBezTo>
                    <a:pt x="41" y="1"/>
                    <a:pt x="41" y="2"/>
                    <a:pt x="41" y="2"/>
                  </a:cubicBezTo>
                  <a:cubicBezTo>
                    <a:pt x="41" y="2"/>
                    <a:pt x="41" y="2"/>
                    <a:pt x="42" y="2"/>
                  </a:cubicBezTo>
                  <a:cubicBezTo>
                    <a:pt x="42" y="2"/>
                    <a:pt x="42" y="2"/>
                    <a:pt x="43" y="2"/>
                  </a:cubicBezTo>
                  <a:cubicBezTo>
                    <a:pt x="43" y="3"/>
                    <a:pt x="43" y="3"/>
                    <a:pt x="43" y="3"/>
                  </a:cubicBezTo>
                  <a:cubicBezTo>
                    <a:pt x="43" y="4"/>
                    <a:pt x="43" y="4"/>
                    <a:pt x="43" y="5"/>
                  </a:cubicBezTo>
                  <a:cubicBezTo>
                    <a:pt x="43" y="5"/>
                    <a:pt x="43" y="5"/>
                    <a:pt x="43" y="5"/>
                  </a:cubicBezTo>
                  <a:cubicBezTo>
                    <a:pt x="43" y="6"/>
                    <a:pt x="43" y="6"/>
                    <a:pt x="43" y="7"/>
                  </a:cubicBezTo>
                  <a:cubicBezTo>
                    <a:pt x="43" y="7"/>
                    <a:pt x="44" y="8"/>
                    <a:pt x="44" y="8"/>
                  </a:cubicBezTo>
                  <a:cubicBezTo>
                    <a:pt x="45" y="9"/>
                    <a:pt x="45" y="9"/>
                    <a:pt x="45" y="8"/>
                  </a:cubicBezTo>
                  <a:cubicBezTo>
                    <a:pt x="46" y="8"/>
                    <a:pt x="47" y="8"/>
                    <a:pt x="47" y="7"/>
                  </a:cubicBezTo>
                  <a:cubicBezTo>
                    <a:pt x="47" y="7"/>
                    <a:pt x="47" y="7"/>
                    <a:pt x="47" y="7"/>
                  </a:cubicBezTo>
                  <a:cubicBezTo>
                    <a:pt x="48" y="7"/>
                    <a:pt x="49" y="7"/>
                    <a:pt x="49" y="7"/>
                  </a:cubicBezTo>
                  <a:cubicBezTo>
                    <a:pt x="49" y="7"/>
                    <a:pt x="49" y="6"/>
                    <a:pt x="49" y="6"/>
                  </a:cubicBezTo>
                  <a:cubicBezTo>
                    <a:pt x="50" y="6"/>
                    <a:pt x="50" y="6"/>
                    <a:pt x="50" y="5"/>
                  </a:cubicBezTo>
                  <a:cubicBezTo>
                    <a:pt x="51" y="5"/>
                    <a:pt x="51" y="5"/>
                    <a:pt x="51" y="5"/>
                  </a:cubicBezTo>
                  <a:cubicBezTo>
                    <a:pt x="51" y="4"/>
                    <a:pt x="52" y="5"/>
                    <a:pt x="53" y="5"/>
                  </a:cubicBezTo>
                  <a:cubicBezTo>
                    <a:pt x="52" y="5"/>
                    <a:pt x="52" y="5"/>
                    <a:pt x="52" y="6"/>
                  </a:cubicBezTo>
                  <a:cubicBezTo>
                    <a:pt x="53" y="6"/>
                    <a:pt x="53" y="6"/>
                    <a:pt x="53" y="6"/>
                  </a:cubicBezTo>
                  <a:cubicBezTo>
                    <a:pt x="53" y="6"/>
                    <a:pt x="54" y="6"/>
                    <a:pt x="54" y="5"/>
                  </a:cubicBezTo>
                  <a:cubicBezTo>
                    <a:pt x="54" y="5"/>
                    <a:pt x="55" y="5"/>
                    <a:pt x="55" y="5"/>
                  </a:cubicBezTo>
                  <a:cubicBezTo>
                    <a:pt x="55" y="5"/>
                    <a:pt x="56" y="5"/>
                    <a:pt x="56" y="5"/>
                  </a:cubicBezTo>
                  <a:cubicBezTo>
                    <a:pt x="56" y="5"/>
                    <a:pt x="56" y="5"/>
                    <a:pt x="56" y="5"/>
                  </a:cubicBezTo>
                  <a:cubicBezTo>
                    <a:pt x="56" y="5"/>
                    <a:pt x="56" y="6"/>
                    <a:pt x="55" y="7"/>
                  </a:cubicBezTo>
                  <a:cubicBezTo>
                    <a:pt x="55" y="7"/>
                    <a:pt x="55" y="7"/>
                    <a:pt x="55" y="7"/>
                  </a:cubicBezTo>
                  <a:cubicBezTo>
                    <a:pt x="55" y="7"/>
                    <a:pt x="55" y="7"/>
                    <a:pt x="55" y="7"/>
                  </a:cubicBezTo>
                  <a:cubicBezTo>
                    <a:pt x="55" y="7"/>
                    <a:pt x="54" y="7"/>
                    <a:pt x="54" y="7"/>
                  </a:cubicBezTo>
                  <a:cubicBezTo>
                    <a:pt x="53" y="7"/>
                    <a:pt x="53" y="7"/>
                    <a:pt x="53" y="7"/>
                  </a:cubicBezTo>
                  <a:cubicBezTo>
                    <a:pt x="52" y="7"/>
                    <a:pt x="52" y="7"/>
                    <a:pt x="52" y="7"/>
                  </a:cubicBezTo>
                  <a:cubicBezTo>
                    <a:pt x="51" y="7"/>
                    <a:pt x="50" y="7"/>
                    <a:pt x="50" y="7"/>
                  </a:cubicBezTo>
                  <a:cubicBezTo>
                    <a:pt x="50" y="7"/>
                    <a:pt x="49" y="7"/>
                    <a:pt x="49" y="7"/>
                  </a:cubicBezTo>
                  <a:cubicBezTo>
                    <a:pt x="49" y="7"/>
                    <a:pt x="49" y="7"/>
                    <a:pt x="49" y="7"/>
                  </a:cubicBezTo>
                  <a:cubicBezTo>
                    <a:pt x="49" y="7"/>
                    <a:pt x="48" y="7"/>
                    <a:pt x="48" y="7"/>
                  </a:cubicBezTo>
                  <a:cubicBezTo>
                    <a:pt x="48" y="8"/>
                    <a:pt x="47" y="8"/>
                    <a:pt x="47" y="8"/>
                  </a:cubicBezTo>
                  <a:cubicBezTo>
                    <a:pt x="47" y="8"/>
                    <a:pt x="47" y="8"/>
                    <a:pt x="47" y="8"/>
                  </a:cubicBezTo>
                  <a:cubicBezTo>
                    <a:pt x="46" y="8"/>
                    <a:pt x="46" y="9"/>
                    <a:pt x="45" y="9"/>
                  </a:cubicBezTo>
                  <a:cubicBezTo>
                    <a:pt x="45" y="9"/>
                    <a:pt x="45" y="9"/>
                    <a:pt x="45" y="9"/>
                  </a:cubicBezTo>
                  <a:cubicBezTo>
                    <a:pt x="44" y="9"/>
                    <a:pt x="44" y="10"/>
                    <a:pt x="44" y="10"/>
                  </a:cubicBezTo>
                  <a:cubicBezTo>
                    <a:pt x="44" y="11"/>
                    <a:pt x="43" y="11"/>
                    <a:pt x="43" y="12"/>
                  </a:cubicBezTo>
                  <a:cubicBezTo>
                    <a:pt x="44" y="12"/>
                    <a:pt x="45" y="13"/>
                    <a:pt x="45" y="13"/>
                  </a:cubicBezTo>
                  <a:cubicBezTo>
                    <a:pt x="45" y="14"/>
                    <a:pt x="45" y="14"/>
                    <a:pt x="45" y="14"/>
                  </a:cubicBezTo>
                  <a:cubicBezTo>
                    <a:pt x="45" y="14"/>
                    <a:pt x="46" y="14"/>
                    <a:pt x="46" y="15"/>
                  </a:cubicBezTo>
                  <a:cubicBezTo>
                    <a:pt x="46" y="15"/>
                    <a:pt x="45" y="15"/>
                    <a:pt x="45" y="15"/>
                  </a:cubicBezTo>
                  <a:cubicBezTo>
                    <a:pt x="46" y="16"/>
                    <a:pt x="46" y="16"/>
                    <a:pt x="46" y="16"/>
                  </a:cubicBezTo>
                  <a:cubicBezTo>
                    <a:pt x="46" y="16"/>
                    <a:pt x="46" y="16"/>
                    <a:pt x="46" y="17"/>
                  </a:cubicBezTo>
                  <a:cubicBezTo>
                    <a:pt x="46" y="17"/>
                    <a:pt x="45" y="17"/>
                    <a:pt x="45" y="17"/>
                  </a:cubicBezTo>
                  <a:cubicBezTo>
                    <a:pt x="45" y="17"/>
                    <a:pt x="45" y="18"/>
                    <a:pt x="45" y="18"/>
                  </a:cubicBezTo>
                  <a:cubicBezTo>
                    <a:pt x="45" y="18"/>
                    <a:pt x="44" y="18"/>
                    <a:pt x="44" y="18"/>
                  </a:cubicBezTo>
                  <a:cubicBezTo>
                    <a:pt x="44" y="18"/>
                    <a:pt x="44" y="19"/>
                    <a:pt x="44" y="19"/>
                  </a:cubicBezTo>
                  <a:cubicBezTo>
                    <a:pt x="44" y="19"/>
                    <a:pt x="44" y="19"/>
                    <a:pt x="44" y="19"/>
                  </a:cubicBezTo>
                  <a:cubicBezTo>
                    <a:pt x="44" y="20"/>
                    <a:pt x="44" y="20"/>
                    <a:pt x="44" y="20"/>
                  </a:cubicBezTo>
                  <a:cubicBezTo>
                    <a:pt x="44" y="20"/>
                    <a:pt x="45" y="20"/>
                    <a:pt x="45" y="21"/>
                  </a:cubicBezTo>
                  <a:cubicBezTo>
                    <a:pt x="45" y="21"/>
                    <a:pt x="45" y="21"/>
                    <a:pt x="45" y="21"/>
                  </a:cubicBezTo>
                  <a:cubicBezTo>
                    <a:pt x="44" y="22"/>
                    <a:pt x="44" y="22"/>
                    <a:pt x="43" y="22"/>
                  </a:cubicBezTo>
                  <a:cubicBezTo>
                    <a:pt x="42" y="22"/>
                    <a:pt x="40" y="20"/>
                    <a:pt x="40" y="23"/>
                  </a:cubicBezTo>
                  <a:cubicBezTo>
                    <a:pt x="40" y="23"/>
                    <a:pt x="40" y="23"/>
                    <a:pt x="41" y="24"/>
                  </a:cubicBezTo>
                  <a:cubicBezTo>
                    <a:pt x="41" y="24"/>
                    <a:pt x="41" y="24"/>
                    <a:pt x="41" y="24"/>
                  </a:cubicBezTo>
                  <a:cubicBezTo>
                    <a:pt x="42" y="24"/>
                    <a:pt x="41" y="25"/>
                    <a:pt x="42" y="25"/>
                  </a:cubicBezTo>
                  <a:cubicBezTo>
                    <a:pt x="42" y="25"/>
                    <a:pt x="42" y="25"/>
                    <a:pt x="42" y="26"/>
                  </a:cubicBezTo>
                  <a:cubicBezTo>
                    <a:pt x="42" y="26"/>
                    <a:pt x="42" y="26"/>
                    <a:pt x="42" y="26"/>
                  </a:cubicBezTo>
                  <a:cubicBezTo>
                    <a:pt x="42" y="26"/>
                    <a:pt x="41" y="26"/>
                    <a:pt x="41" y="26"/>
                  </a:cubicBezTo>
                  <a:cubicBezTo>
                    <a:pt x="41" y="26"/>
                    <a:pt x="41" y="26"/>
                    <a:pt x="41" y="26"/>
                  </a:cubicBezTo>
                  <a:cubicBezTo>
                    <a:pt x="40" y="26"/>
                    <a:pt x="40" y="26"/>
                    <a:pt x="40" y="26"/>
                  </a:cubicBezTo>
                  <a:cubicBezTo>
                    <a:pt x="39" y="27"/>
                    <a:pt x="40" y="26"/>
                    <a:pt x="39" y="27"/>
                  </a:cubicBezTo>
                  <a:cubicBezTo>
                    <a:pt x="39" y="27"/>
                    <a:pt x="39" y="27"/>
                    <a:pt x="39" y="27"/>
                  </a:cubicBezTo>
                  <a:cubicBezTo>
                    <a:pt x="39" y="27"/>
                    <a:pt x="39" y="27"/>
                    <a:pt x="39" y="28"/>
                  </a:cubicBezTo>
                  <a:cubicBezTo>
                    <a:pt x="39" y="28"/>
                    <a:pt x="39" y="28"/>
                    <a:pt x="39" y="29"/>
                  </a:cubicBezTo>
                  <a:cubicBezTo>
                    <a:pt x="39" y="29"/>
                    <a:pt x="39" y="29"/>
                    <a:pt x="39" y="29"/>
                  </a:cubicBezTo>
                  <a:cubicBezTo>
                    <a:pt x="39" y="29"/>
                    <a:pt x="38" y="29"/>
                    <a:pt x="39" y="30"/>
                  </a:cubicBezTo>
                  <a:cubicBezTo>
                    <a:pt x="39" y="31"/>
                    <a:pt x="39" y="32"/>
                    <a:pt x="39" y="33"/>
                  </a:cubicBezTo>
                  <a:cubicBezTo>
                    <a:pt x="39" y="33"/>
                    <a:pt x="39" y="34"/>
                    <a:pt x="38" y="34"/>
                  </a:cubicBezTo>
                  <a:cubicBezTo>
                    <a:pt x="38" y="34"/>
                    <a:pt x="38" y="33"/>
                    <a:pt x="37" y="33"/>
                  </a:cubicBezTo>
                  <a:cubicBezTo>
                    <a:pt x="37" y="33"/>
                    <a:pt x="36" y="33"/>
                    <a:pt x="36" y="33"/>
                  </a:cubicBezTo>
                  <a:cubicBezTo>
                    <a:pt x="36" y="33"/>
                    <a:pt x="36" y="33"/>
                    <a:pt x="36" y="33"/>
                  </a:cubicBezTo>
                  <a:cubicBezTo>
                    <a:pt x="36" y="33"/>
                    <a:pt x="35" y="33"/>
                    <a:pt x="35" y="33"/>
                  </a:cubicBezTo>
                  <a:cubicBezTo>
                    <a:pt x="34" y="34"/>
                    <a:pt x="33" y="34"/>
                    <a:pt x="32" y="3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7" name="Freeform 88">
              <a:extLst>
                <a:ext uri="{FF2B5EF4-FFF2-40B4-BE49-F238E27FC236}">
                  <a16:creationId xmlns:a16="http://schemas.microsoft.com/office/drawing/2014/main" id="{F1C9CE46-420D-6D14-852E-01F404DEC1A9}"/>
                </a:ext>
              </a:extLst>
            </p:cNvPr>
            <p:cNvSpPr>
              <a:spLocks/>
            </p:cNvSpPr>
            <p:nvPr/>
          </p:nvSpPr>
          <p:spPr bwMode="auto">
            <a:xfrm>
              <a:off x="14839834" y="8517443"/>
              <a:ext cx="46492" cy="107981"/>
            </a:xfrm>
            <a:custGeom>
              <a:avLst/>
              <a:gdLst/>
              <a:ahLst/>
              <a:cxnLst>
                <a:cxn ang="0">
                  <a:pos x="11" y="1"/>
                </a:cxn>
                <a:cxn ang="0">
                  <a:pos x="11" y="1"/>
                </a:cxn>
                <a:cxn ang="0">
                  <a:pos x="11" y="2"/>
                </a:cxn>
                <a:cxn ang="0">
                  <a:pos x="12" y="3"/>
                </a:cxn>
                <a:cxn ang="0">
                  <a:pos x="13" y="3"/>
                </a:cxn>
                <a:cxn ang="0">
                  <a:pos x="14" y="2"/>
                </a:cxn>
                <a:cxn ang="0">
                  <a:pos x="15" y="2"/>
                </a:cxn>
                <a:cxn ang="0">
                  <a:pos x="14" y="4"/>
                </a:cxn>
                <a:cxn ang="0">
                  <a:pos x="13" y="5"/>
                </a:cxn>
                <a:cxn ang="0">
                  <a:pos x="14" y="9"/>
                </a:cxn>
                <a:cxn ang="0">
                  <a:pos x="15" y="10"/>
                </a:cxn>
                <a:cxn ang="0">
                  <a:pos x="13" y="14"/>
                </a:cxn>
                <a:cxn ang="0">
                  <a:pos x="12" y="15"/>
                </a:cxn>
                <a:cxn ang="0">
                  <a:pos x="11" y="15"/>
                </a:cxn>
                <a:cxn ang="0">
                  <a:pos x="12" y="19"/>
                </a:cxn>
                <a:cxn ang="0">
                  <a:pos x="14" y="20"/>
                </a:cxn>
                <a:cxn ang="0">
                  <a:pos x="15" y="19"/>
                </a:cxn>
                <a:cxn ang="0">
                  <a:pos x="15" y="20"/>
                </a:cxn>
                <a:cxn ang="0">
                  <a:pos x="16" y="21"/>
                </a:cxn>
                <a:cxn ang="0">
                  <a:pos x="17" y="21"/>
                </a:cxn>
                <a:cxn ang="0">
                  <a:pos x="17" y="24"/>
                </a:cxn>
                <a:cxn ang="0">
                  <a:pos x="14" y="26"/>
                </a:cxn>
                <a:cxn ang="0">
                  <a:pos x="13" y="27"/>
                </a:cxn>
                <a:cxn ang="0">
                  <a:pos x="12" y="29"/>
                </a:cxn>
                <a:cxn ang="0">
                  <a:pos x="11" y="31"/>
                </a:cxn>
                <a:cxn ang="0">
                  <a:pos x="11" y="34"/>
                </a:cxn>
                <a:cxn ang="0">
                  <a:pos x="9" y="36"/>
                </a:cxn>
                <a:cxn ang="0">
                  <a:pos x="5" y="25"/>
                </a:cxn>
                <a:cxn ang="0">
                  <a:pos x="4" y="23"/>
                </a:cxn>
                <a:cxn ang="0">
                  <a:pos x="1" y="21"/>
                </a:cxn>
                <a:cxn ang="0">
                  <a:pos x="0" y="17"/>
                </a:cxn>
                <a:cxn ang="0">
                  <a:pos x="2" y="15"/>
                </a:cxn>
                <a:cxn ang="0">
                  <a:pos x="4" y="13"/>
                </a:cxn>
                <a:cxn ang="0">
                  <a:pos x="4" y="10"/>
                </a:cxn>
                <a:cxn ang="0">
                  <a:pos x="4" y="8"/>
                </a:cxn>
                <a:cxn ang="0">
                  <a:pos x="4" y="4"/>
                </a:cxn>
                <a:cxn ang="0">
                  <a:pos x="5" y="2"/>
                </a:cxn>
                <a:cxn ang="0">
                  <a:pos x="7" y="1"/>
                </a:cxn>
                <a:cxn ang="0">
                  <a:pos x="8" y="1"/>
                </a:cxn>
                <a:cxn ang="0">
                  <a:pos x="10" y="0"/>
                </a:cxn>
              </a:cxnLst>
              <a:rect l="0" t="0" r="r" b="b"/>
              <a:pathLst>
                <a:path w="17" h="36">
                  <a:moveTo>
                    <a:pt x="10" y="1"/>
                  </a:moveTo>
                  <a:cubicBezTo>
                    <a:pt x="10" y="1"/>
                    <a:pt x="10" y="1"/>
                    <a:pt x="11" y="1"/>
                  </a:cubicBezTo>
                  <a:cubicBezTo>
                    <a:pt x="11" y="1"/>
                    <a:pt x="11" y="1"/>
                    <a:pt x="11" y="1"/>
                  </a:cubicBezTo>
                  <a:cubicBezTo>
                    <a:pt x="11" y="1"/>
                    <a:pt x="11" y="1"/>
                    <a:pt x="11" y="1"/>
                  </a:cubicBezTo>
                  <a:cubicBezTo>
                    <a:pt x="11" y="1"/>
                    <a:pt x="11" y="1"/>
                    <a:pt x="11" y="1"/>
                  </a:cubicBezTo>
                  <a:cubicBezTo>
                    <a:pt x="11" y="1"/>
                    <a:pt x="11" y="2"/>
                    <a:pt x="11" y="2"/>
                  </a:cubicBezTo>
                  <a:cubicBezTo>
                    <a:pt x="11" y="2"/>
                    <a:pt x="12" y="2"/>
                    <a:pt x="12" y="2"/>
                  </a:cubicBezTo>
                  <a:cubicBezTo>
                    <a:pt x="12" y="3"/>
                    <a:pt x="12" y="3"/>
                    <a:pt x="12" y="3"/>
                  </a:cubicBezTo>
                  <a:cubicBezTo>
                    <a:pt x="12" y="3"/>
                    <a:pt x="12" y="3"/>
                    <a:pt x="12" y="3"/>
                  </a:cubicBezTo>
                  <a:cubicBezTo>
                    <a:pt x="12" y="3"/>
                    <a:pt x="13" y="3"/>
                    <a:pt x="13" y="3"/>
                  </a:cubicBezTo>
                  <a:cubicBezTo>
                    <a:pt x="13" y="3"/>
                    <a:pt x="13" y="3"/>
                    <a:pt x="13" y="3"/>
                  </a:cubicBezTo>
                  <a:cubicBezTo>
                    <a:pt x="14" y="2"/>
                    <a:pt x="14" y="2"/>
                    <a:pt x="14" y="2"/>
                  </a:cubicBezTo>
                  <a:cubicBezTo>
                    <a:pt x="14" y="2"/>
                    <a:pt x="15" y="2"/>
                    <a:pt x="15" y="2"/>
                  </a:cubicBezTo>
                  <a:cubicBezTo>
                    <a:pt x="15" y="2"/>
                    <a:pt x="15" y="2"/>
                    <a:pt x="15" y="2"/>
                  </a:cubicBezTo>
                  <a:cubicBezTo>
                    <a:pt x="15" y="2"/>
                    <a:pt x="15" y="2"/>
                    <a:pt x="15" y="2"/>
                  </a:cubicBezTo>
                  <a:cubicBezTo>
                    <a:pt x="15" y="3"/>
                    <a:pt x="14" y="3"/>
                    <a:pt x="14" y="4"/>
                  </a:cubicBezTo>
                  <a:cubicBezTo>
                    <a:pt x="14" y="4"/>
                    <a:pt x="14" y="4"/>
                    <a:pt x="14" y="4"/>
                  </a:cubicBezTo>
                  <a:cubicBezTo>
                    <a:pt x="14" y="4"/>
                    <a:pt x="13" y="4"/>
                    <a:pt x="13" y="5"/>
                  </a:cubicBezTo>
                  <a:cubicBezTo>
                    <a:pt x="13" y="5"/>
                    <a:pt x="13" y="5"/>
                    <a:pt x="13" y="6"/>
                  </a:cubicBezTo>
                  <a:cubicBezTo>
                    <a:pt x="12" y="7"/>
                    <a:pt x="13" y="8"/>
                    <a:pt x="14" y="9"/>
                  </a:cubicBezTo>
                  <a:cubicBezTo>
                    <a:pt x="14" y="9"/>
                    <a:pt x="15" y="9"/>
                    <a:pt x="15" y="9"/>
                  </a:cubicBezTo>
                  <a:cubicBezTo>
                    <a:pt x="15" y="9"/>
                    <a:pt x="15" y="10"/>
                    <a:pt x="15" y="10"/>
                  </a:cubicBezTo>
                  <a:cubicBezTo>
                    <a:pt x="15" y="11"/>
                    <a:pt x="15" y="12"/>
                    <a:pt x="14" y="12"/>
                  </a:cubicBezTo>
                  <a:cubicBezTo>
                    <a:pt x="14" y="13"/>
                    <a:pt x="13" y="14"/>
                    <a:pt x="13" y="14"/>
                  </a:cubicBezTo>
                  <a:cubicBezTo>
                    <a:pt x="13" y="14"/>
                    <a:pt x="13" y="14"/>
                    <a:pt x="12" y="14"/>
                  </a:cubicBezTo>
                  <a:cubicBezTo>
                    <a:pt x="12" y="14"/>
                    <a:pt x="12" y="15"/>
                    <a:pt x="12" y="15"/>
                  </a:cubicBezTo>
                  <a:cubicBezTo>
                    <a:pt x="12" y="15"/>
                    <a:pt x="11" y="15"/>
                    <a:pt x="11" y="15"/>
                  </a:cubicBezTo>
                  <a:cubicBezTo>
                    <a:pt x="11" y="15"/>
                    <a:pt x="11" y="15"/>
                    <a:pt x="11" y="15"/>
                  </a:cubicBezTo>
                  <a:cubicBezTo>
                    <a:pt x="11" y="16"/>
                    <a:pt x="11" y="16"/>
                    <a:pt x="11" y="16"/>
                  </a:cubicBezTo>
                  <a:cubicBezTo>
                    <a:pt x="11" y="17"/>
                    <a:pt x="11" y="19"/>
                    <a:pt x="12" y="19"/>
                  </a:cubicBezTo>
                  <a:cubicBezTo>
                    <a:pt x="13" y="19"/>
                    <a:pt x="13" y="19"/>
                    <a:pt x="13" y="19"/>
                  </a:cubicBezTo>
                  <a:cubicBezTo>
                    <a:pt x="14" y="19"/>
                    <a:pt x="14" y="20"/>
                    <a:pt x="14" y="20"/>
                  </a:cubicBezTo>
                  <a:cubicBezTo>
                    <a:pt x="14" y="20"/>
                    <a:pt x="14" y="20"/>
                    <a:pt x="15" y="20"/>
                  </a:cubicBezTo>
                  <a:cubicBezTo>
                    <a:pt x="15" y="20"/>
                    <a:pt x="15" y="19"/>
                    <a:pt x="15" y="19"/>
                  </a:cubicBezTo>
                  <a:cubicBezTo>
                    <a:pt x="15" y="19"/>
                    <a:pt x="15" y="19"/>
                    <a:pt x="15" y="20"/>
                  </a:cubicBezTo>
                  <a:cubicBezTo>
                    <a:pt x="15" y="20"/>
                    <a:pt x="15" y="20"/>
                    <a:pt x="15" y="20"/>
                  </a:cubicBezTo>
                  <a:cubicBezTo>
                    <a:pt x="15" y="20"/>
                    <a:pt x="15" y="21"/>
                    <a:pt x="16" y="21"/>
                  </a:cubicBezTo>
                  <a:cubicBezTo>
                    <a:pt x="16" y="21"/>
                    <a:pt x="15" y="21"/>
                    <a:pt x="16" y="21"/>
                  </a:cubicBezTo>
                  <a:cubicBezTo>
                    <a:pt x="16" y="21"/>
                    <a:pt x="16" y="21"/>
                    <a:pt x="17" y="21"/>
                  </a:cubicBezTo>
                  <a:cubicBezTo>
                    <a:pt x="17" y="21"/>
                    <a:pt x="17" y="21"/>
                    <a:pt x="17" y="21"/>
                  </a:cubicBezTo>
                  <a:cubicBezTo>
                    <a:pt x="17" y="21"/>
                    <a:pt x="17" y="21"/>
                    <a:pt x="17" y="21"/>
                  </a:cubicBezTo>
                  <a:cubicBezTo>
                    <a:pt x="17" y="22"/>
                    <a:pt x="17" y="23"/>
                    <a:pt x="17" y="24"/>
                  </a:cubicBezTo>
                  <a:cubicBezTo>
                    <a:pt x="17" y="24"/>
                    <a:pt x="17" y="25"/>
                    <a:pt x="17" y="25"/>
                  </a:cubicBezTo>
                  <a:cubicBezTo>
                    <a:pt x="16" y="25"/>
                    <a:pt x="15" y="26"/>
                    <a:pt x="14" y="26"/>
                  </a:cubicBezTo>
                  <a:cubicBezTo>
                    <a:pt x="14" y="26"/>
                    <a:pt x="14" y="27"/>
                    <a:pt x="14" y="27"/>
                  </a:cubicBezTo>
                  <a:cubicBezTo>
                    <a:pt x="14" y="27"/>
                    <a:pt x="13" y="27"/>
                    <a:pt x="13" y="27"/>
                  </a:cubicBezTo>
                  <a:cubicBezTo>
                    <a:pt x="13" y="27"/>
                    <a:pt x="13" y="28"/>
                    <a:pt x="13" y="28"/>
                  </a:cubicBezTo>
                  <a:cubicBezTo>
                    <a:pt x="13" y="28"/>
                    <a:pt x="12" y="28"/>
                    <a:pt x="12" y="29"/>
                  </a:cubicBezTo>
                  <a:cubicBezTo>
                    <a:pt x="12" y="29"/>
                    <a:pt x="11" y="29"/>
                    <a:pt x="11" y="30"/>
                  </a:cubicBezTo>
                  <a:cubicBezTo>
                    <a:pt x="11" y="30"/>
                    <a:pt x="11" y="30"/>
                    <a:pt x="11" y="31"/>
                  </a:cubicBezTo>
                  <a:cubicBezTo>
                    <a:pt x="11" y="31"/>
                    <a:pt x="12" y="33"/>
                    <a:pt x="12" y="33"/>
                  </a:cubicBezTo>
                  <a:cubicBezTo>
                    <a:pt x="11" y="34"/>
                    <a:pt x="11" y="34"/>
                    <a:pt x="11" y="34"/>
                  </a:cubicBezTo>
                  <a:cubicBezTo>
                    <a:pt x="10" y="35"/>
                    <a:pt x="10" y="35"/>
                    <a:pt x="10" y="35"/>
                  </a:cubicBezTo>
                  <a:cubicBezTo>
                    <a:pt x="10" y="36"/>
                    <a:pt x="9" y="36"/>
                    <a:pt x="9" y="36"/>
                  </a:cubicBezTo>
                  <a:cubicBezTo>
                    <a:pt x="8" y="33"/>
                    <a:pt x="8" y="30"/>
                    <a:pt x="7" y="27"/>
                  </a:cubicBezTo>
                  <a:cubicBezTo>
                    <a:pt x="6" y="26"/>
                    <a:pt x="6" y="25"/>
                    <a:pt x="5" y="25"/>
                  </a:cubicBezTo>
                  <a:cubicBezTo>
                    <a:pt x="5" y="25"/>
                    <a:pt x="4" y="24"/>
                    <a:pt x="4" y="24"/>
                  </a:cubicBezTo>
                  <a:cubicBezTo>
                    <a:pt x="4" y="24"/>
                    <a:pt x="4" y="23"/>
                    <a:pt x="4" y="23"/>
                  </a:cubicBezTo>
                  <a:cubicBezTo>
                    <a:pt x="4" y="23"/>
                    <a:pt x="3" y="22"/>
                    <a:pt x="3" y="21"/>
                  </a:cubicBezTo>
                  <a:cubicBezTo>
                    <a:pt x="3" y="21"/>
                    <a:pt x="2" y="21"/>
                    <a:pt x="1" y="21"/>
                  </a:cubicBezTo>
                  <a:cubicBezTo>
                    <a:pt x="1" y="20"/>
                    <a:pt x="1" y="20"/>
                    <a:pt x="1" y="20"/>
                  </a:cubicBezTo>
                  <a:cubicBezTo>
                    <a:pt x="1" y="19"/>
                    <a:pt x="0" y="18"/>
                    <a:pt x="0" y="17"/>
                  </a:cubicBezTo>
                  <a:cubicBezTo>
                    <a:pt x="1" y="16"/>
                    <a:pt x="1" y="16"/>
                    <a:pt x="1" y="16"/>
                  </a:cubicBezTo>
                  <a:cubicBezTo>
                    <a:pt x="2" y="16"/>
                    <a:pt x="2" y="16"/>
                    <a:pt x="2" y="15"/>
                  </a:cubicBezTo>
                  <a:cubicBezTo>
                    <a:pt x="2" y="15"/>
                    <a:pt x="3" y="15"/>
                    <a:pt x="3" y="14"/>
                  </a:cubicBezTo>
                  <a:cubicBezTo>
                    <a:pt x="3" y="14"/>
                    <a:pt x="4" y="14"/>
                    <a:pt x="4" y="13"/>
                  </a:cubicBezTo>
                  <a:cubicBezTo>
                    <a:pt x="4" y="13"/>
                    <a:pt x="4" y="13"/>
                    <a:pt x="4" y="12"/>
                  </a:cubicBezTo>
                  <a:cubicBezTo>
                    <a:pt x="4" y="12"/>
                    <a:pt x="4" y="11"/>
                    <a:pt x="4" y="10"/>
                  </a:cubicBezTo>
                  <a:cubicBezTo>
                    <a:pt x="4" y="10"/>
                    <a:pt x="4" y="10"/>
                    <a:pt x="4" y="10"/>
                  </a:cubicBezTo>
                  <a:cubicBezTo>
                    <a:pt x="4" y="10"/>
                    <a:pt x="4" y="9"/>
                    <a:pt x="4" y="8"/>
                  </a:cubicBezTo>
                  <a:cubicBezTo>
                    <a:pt x="4" y="8"/>
                    <a:pt x="4" y="8"/>
                    <a:pt x="4" y="7"/>
                  </a:cubicBezTo>
                  <a:cubicBezTo>
                    <a:pt x="4" y="6"/>
                    <a:pt x="4" y="5"/>
                    <a:pt x="4" y="4"/>
                  </a:cubicBezTo>
                  <a:cubicBezTo>
                    <a:pt x="4" y="4"/>
                    <a:pt x="5" y="3"/>
                    <a:pt x="5" y="3"/>
                  </a:cubicBezTo>
                  <a:cubicBezTo>
                    <a:pt x="5" y="3"/>
                    <a:pt x="5" y="2"/>
                    <a:pt x="5" y="2"/>
                  </a:cubicBezTo>
                  <a:cubicBezTo>
                    <a:pt x="5" y="2"/>
                    <a:pt x="6" y="2"/>
                    <a:pt x="6" y="2"/>
                  </a:cubicBezTo>
                  <a:cubicBezTo>
                    <a:pt x="6" y="2"/>
                    <a:pt x="7" y="1"/>
                    <a:pt x="7" y="1"/>
                  </a:cubicBezTo>
                  <a:cubicBezTo>
                    <a:pt x="7" y="1"/>
                    <a:pt x="7" y="1"/>
                    <a:pt x="7" y="1"/>
                  </a:cubicBezTo>
                  <a:cubicBezTo>
                    <a:pt x="7" y="1"/>
                    <a:pt x="8" y="1"/>
                    <a:pt x="8" y="1"/>
                  </a:cubicBezTo>
                  <a:cubicBezTo>
                    <a:pt x="8" y="1"/>
                    <a:pt x="8" y="1"/>
                    <a:pt x="8" y="1"/>
                  </a:cubicBezTo>
                  <a:cubicBezTo>
                    <a:pt x="9" y="0"/>
                    <a:pt x="9" y="0"/>
                    <a:pt x="10" y="0"/>
                  </a:cubicBezTo>
                  <a:cubicBezTo>
                    <a:pt x="10" y="0"/>
                    <a:pt x="10" y="1"/>
                    <a:pt x="10"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8" name="Freeform 89">
              <a:extLst>
                <a:ext uri="{FF2B5EF4-FFF2-40B4-BE49-F238E27FC236}">
                  <a16:creationId xmlns:a16="http://schemas.microsoft.com/office/drawing/2014/main" id="{D83A97FE-FAC5-EFE1-9C98-30923312A653}"/>
                </a:ext>
              </a:extLst>
            </p:cNvPr>
            <p:cNvSpPr>
              <a:spLocks/>
            </p:cNvSpPr>
            <p:nvPr/>
          </p:nvSpPr>
          <p:spPr bwMode="auto">
            <a:xfrm>
              <a:off x="15210608" y="8517443"/>
              <a:ext cx="117392" cy="125767"/>
            </a:xfrm>
            <a:custGeom>
              <a:avLst/>
              <a:gdLst/>
              <a:ahLst/>
              <a:cxnLst>
                <a:cxn ang="0">
                  <a:pos x="36" y="25"/>
                </a:cxn>
                <a:cxn ang="0">
                  <a:pos x="37" y="26"/>
                </a:cxn>
                <a:cxn ang="0">
                  <a:pos x="38" y="27"/>
                </a:cxn>
                <a:cxn ang="0">
                  <a:pos x="39" y="28"/>
                </a:cxn>
                <a:cxn ang="0">
                  <a:pos x="41" y="33"/>
                </a:cxn>
                <a:cxn ang="0">
                  <a:pos x="41" y="35"/>
                </a:cxn>
                <a:cxn ang="0">
                  <a:pos x="43" y="37"/>
                </a:cxn>
                <a:cxn ang="0">
                  <a:pos x="41" y="37"/>
                </a:cxn>
                <a:cxn ang="0">
                  <a:pos x="38" y="37"/>
                </a:cxn>
                <a:cxn ang="0">
                  <a:pos x="37" y="38"/>
                </a:cxn>
                <a:cxn ang="0">
                  <a:pos x="36" y="41"/>
                </a:cxn>
                <a:cxn ang="0">
                  <a:pos x="35" y="42"/>
                </a:cxn>
                <a:cxn ang="0">
                  <a:pos x="28" y="41"/>
                </a:cxn>
                <a:cxn ang="0">
                  <a:pos x="24" y="39"/>
                </a:cxn>
                <a:cxn ang="0">
                  <a:pos x="19" y="34"/>
                </a:cxn>
                <a:cxn ang="0">
                  <a:pos x="16" y="32"/>
                </a:cxn>
                <a:cxn ang="0">
                  <a:pos x="15" y="31"/>
                </a:cxn>
                <a:cxn ang="0">
                  <a:pos x="12" y="30"/>
                </a:cxn>
                <a:cxn ang="0">
                  <a:pos x="9" y="28"/>
                </a:cxn>
                <a:cxn ang="0">
                  <a:pos x="3" y="26"/>
                </a:cxn>
                <a:cxn ang="0">
                  <a:pos x="2" y="25"/>
                </a:cxn>
                <a:cxn ang="0">
                  <a:pos x="2" y="24"/>
                </a:cxn>
                <a:cxn ang="0">
                  <a:pos x="2" y="20"/>
                </a:cxn>
                <a:cxn ang="0">
                  <a:pos x="2" y="19"/>
                </a:cxn>
                <a:cxn ang="0">
                  <a:pos x="3" y="18"/>
                </a:cxn>
                <a:cxn ang="0">
                  <a:pos x="5" y="17"/>
                </a:cxn>
                <a:cxn ang="0">
                  <a:pos x="6" y="17"/>
                </a:cxn>
                <a:cxn ang="0">
                  <a:pos x="7" y="16"/>
                </a:cxn>
                <a:cxn ang="0">
                  <a:pos x="9" y="14"/>
                </a:cxn>
                <a:cxn ang="0">
                  <a:pos x="10" y="11"/>
                </a:cxn>
                <a:cxn ang="0">
                  <a:pos x="10" y="9"/>
                </a:cxn>
                <a:cxn ang="0">
                  <a:pos x="9" y="7"/>
                </a:cxn>
                <a:cxn ang="0">
                  <a:pos x="12" y="4"/>
                </a:cxn>
                <a:cxn ang="0">
                  <a:pos x="13" y="2"/>
                </a:cxn>
                <a:cxn ang="0">
                  <a:pos x="14" y="1"/>
                </a:cxn>
                <a:cxn ang="0">
                  <a:pos x="16" y="0"/>
                </a:cxn>
                <a:cxn ang="0">
                  <a:pos x="20" y="1"/>
                </a:cxn>
                <a:cxn ang="0">
                  <a:pos x="20" y="1"/>
                </a:cxn>
                <a:cxn ang="0">
                  <a:pos x="22" y="2"/>
                </a:cxn>
                <a:cxn ang="0">
                  <a:pos x="23" y="1"/>
                </a:cxn>
                <a:cxn ang="0">
                  <a:pos x="24" y="3"/>
                </a:cxn>
                <a:cxn ang="0">
                  <a:pos x="24" y="4"/>
                </a:cxn>
                <a:cxn ang="0">
                  <a:pos x="26" y="7"/>
                </a:cxn>
                <a:cxn ang="0">
                  <a:pos x="28" y="8"/>
                </a:cxn>
                <a:cxn ang="0">
                  <a:pos x="29" y="10"/>
                </a:cxn>
                <a:cxn ang="0">
                  <a:pos x="30" y="11"/>
                </a:cxn>
                <a:cxn ang="0">
                  <a:pos x="29" y="11"/>
                </a:cxn>
                <a:cxn ang="0">
                  <a:pos x="29" y="12"/>
                </a:cxn>
                <a:cxn ang="0">
                  <a:pos x="28" y="13"/>
                </a:cxn>
                <a:cxn ang="0">
                  <a:pos x="27" y="15"/>
                </a:cxn>
                <a:cxn ang="0">
                  <a:pos x="28" y="18"/>
                </a:cxn>
                <a:cxn ang="0">
                  <a:pos x="29" y="19"/>
                </a:cxn>
                <a:cxn ang="0">
                  <a:pos x="30" y="20"/>
                </a:cxn>
                <a:cxn ang="0">
                  <a:pos x="31" y="21"/>
                </a:cxn>
                <a:cxn ang="0">
                  <a:pos x="31" y="23"/>
                </a:cxn>
              </a:cxnLst>
              <a:rect l="0" t="0" r="r" b="b"/>
              <a:pathLst>
                <a:path w="43" h="42">
                  <a:moveTo>
                    <a:pt x="31" y="23"/>
                  </a:moveTo>
                  <a:cubicBezTo>
                    <a:pt x="34" y="23"/>
                    <a:pt x="34" y="24"/>
                    <a:pt x="36" y="25"/>
                  </a:cubicBezTo>
                  <a:cubicBezTo>
                    <a:pt x="36" y="25"/>
                    <a:pt x="37" y="25"/>
                    <a:pt x="37" y="25"/>
                  </a:cubicBezTo>
                  <a:cubicBezTo>
                    <a:pt x="37" y="26"/>
                    <a:pt x="37" y="25"/>
                    <a:pt x="37" y="26"/>
                  </a:cubicBezTo>
                  <a:cubicBezTo>
                    <a:pt x="37" y="26"/>
                    <a:pt x="38" y="26"/>
                    <a:pt x="38" y="26"/>
                  </a:cubicBezTo>
                  <a:cubicBezTo>
                    <a:pt x="38" y="26"/>
                    <a:pt x="38" y="27"/>
                    <a:pt x="38" y="27"/>
                  </a:cubicBezTo>
                  <a:cubicBezTo>
                    <a:pt x="38" y="27"/>
                    <a:pt x="38" y="27"/>
                    <a:pt x="39" y="27"/>
                  </a:cubicBezTo>
                  <a:cubicBezTo>
                    <a:pt x="39" y="28"/>
                    <a:pt x="39" y="28"/>
                    <a:pt x="39" y="28"/>
                  </a:cubicBezTo>
                  <a:cubicBezTo>
                    <a:pt x="39" y="29"/>
                    <a:pt x="39" y="32"/>
                    <a:pt x="39" y="33"/>
                  </a:cubicBezTo>
                  <a:cubicBezTo>
                    <a:pt x="40" y="33"/>
                    <a:pt x="40" y="33"/>
                    <a:pt x="41" y="33"/>
                  </a:cubicBezTo>
                  <a:cubicBezTo>
                    <a:pt x="41" y="33"/>
                    <a:pt x="41" y="33"/>
                    <a:pt x="41" y="33"/>
                  </a:cubicBezTo>
                  <a:cubicBezTo>
                    <a:pt x="41" y="34"/>
                    <a:pt x="41" y="35"/>
                    <a:pt x="41" y="35"/>
                  </a:cubicBezTo>
                  <a:cubicBezTo>
                    <a:pt x="42" y="36"/>
                    <a:pt x="43" y="36"/>
                    <a:pt x="43" y="37"/>
                  </a:cubicBezTo>
                  <a:cubicBezTo>
                    <a:pt x="43" y="37"/>
                    <a:pt x="43" y="37"/>
                    <a:pt x="43" y="37"/>
                  </a:cubicBezTo>
                  <a:cubicBezTo>
                    <a:pt x="42" y="37"/>
                    <a:pt x="42" y="37"/>
                    <a:pt x="41" y="37"/>
                  </a:cubicBezTo>
                  <a:cubicBezTo>
                    <a:pt x="41" y="37"/>
                    <a:pt x="41" y="37"/>
                    <a:pt x="41" y="37"/>
                  </a:cubicBezTo>
                  <a:cubicBezTo>
                    <a:pt x="41" y="37"/>
                    <a:pt x="41" y="37"/>
                    <a:pt x="41" y="37"/>
                  </a:cubicBezTo>
                  <a:cubicBezTo>
                    <a:pt x="40" y="37"/>
                    <a:pt x="39" y="37"/>
                    <a:pt x="38" y="37"/>
                  </a:cubicBezTo>
                  <a:cubicBezTo>
                    <a:pt x="38" y="37"/>
                    <a:pt x="38" y="37"/>
                    <a:pt x="38" y="37"/>
                  </a:cubicBezTo>
                  <a:cubicBezTo>
                    <a:pt x="37" y="38"/>
                    <a:pt x="37" y="38"/>
                    <a:pt x="37" y="38"/>
                  </a:cubicBezTo>
                  <a:cubicBezTo>
                    <a:pt x="37" y="39"/>
                    <a:pt x="37" y="39"/>
                    <a:pt x="37" y="39"/>
                  </a:cubicBezTo>
                  <a:cubicBezTo>
                    <a:pt x="37" y="40"/>
                    <a:pt x="36" y="40"/>
                    <a:pt x="36" y="41"/>
                  </a:cubicBezTo>
                  <a:cubicBezTo>
                    <a:pt x="36" y="41"/>
                    <a:pt x="36" y="41"/>
                    <a:pt x="36" y="42"/>
                  </a:cubicBezTo>
                  <a:cubicBezTo>
                    <a:pt x="35" y="42"/>
                    <a:pt x="35" y="42"/>
                    <a:pt x="35" y="42"/>
                  </a:cubicBezTo>
                  <a:cubicBezTo>
                    <a:pt x="33" y="42"/>
                    <a:pt x="31" y="42"/>
                    <a:pt x="30" y="41"/>
                  </a:cubicBezTo>
                  <a:cubicBezTo>
                    <a:pt x="29" y="41"/>
                    <a:pt x="28" y="42"/>
                    <a:pt x="28" y="41"/>
                  </a:cubicBezTo>
                  <a:cubicBezTo>
                    <a:pt x="27" y="41"/>
                    <a:pt x="27" y="41"/>
                    <a:pt x="27" y="40"/>
                  </a:cubicBezTo>
                  <a:cubicBezTo>
                    <a:pt x="26" y="40"/>
                    <a:pt x="25" y="39"/>
                    <a:pt x="24" y="39"/>
                  </a:cubicBezTo>
                  <a:cubicBezTo>
                    <a:pt x="24" y="39"/>
                    <a:pt x="24" y="38"/>
                    <a:pt x="24" y="38"/>
                  </a:cubicBezTo>
                  <a:cubicBezTo>
                    <a:pt x="22" y="37"/>
                    <a:pt x="20" y="36"/>
                    <a:pt x="19" y="34"/>
                  </a:cubicBezTo>
                  <a:cubicBezTo>
                    <a:pt x="19" y="34"/>
                    <a:pt x="18" y="34"/>
                    <a:pt x="18" y="34"/>
                  </a:cubicBezTo>
                  <a:cubicBezTo>
                    <a:pt x="18" y="33"/>
                    <a:pt x="17" y="33"/>
                    <a:pt x="16" y="32"/>
                  </a:cubicBezTo>
                  <a:cubicBezTo>
                    <a:pt x="16" y="32"/>
                    <a:pt x="16" y="32"/>
                    <a:pt x="15" y="32"/>
                  </a:cubicBezTo>
                  <a:cubicBezTo>
                    <a:pt x="15" y="32"/>
                    <a:pt x="15" y="31"/>
                    <a:pt x="15" y="31"/>
                  </a:cubicBezTo>
                  <a:cubicBezTo>
                    <a:pt x="14" y="31"/>
                    <a:pt x="14" y="31"/>
                    <a:pt x="13" y="31"/>
                  </a:cubicBezTo>
                  <a:cubicBezTo>
                    <a:pt x="13" y="30"/>
                    <a:pt x="13" y="30"/>
                    <a:pt x="12" y="30"/>
                  </a:cubicBezTo>
                  <a:cubicBezTo>
                    <a:pt x="12" y="30"/>
                    <a:pt x="11" y="29"/>
                    <a:pt x="11" y="29"/>
                  </a:cubicBezTo>
                  <a:cubicBezTo>
                    <a:pt x="10" y="29"/>
                    <a:pt x="10" y="28"/>
                    <a:pt x="9" y="28"/>
                  </a:cubicBezTo>
                  <a:cubicBezTo>
                    <a:pt x="9" y="28"/>
                    <a:pt x="8" y="27"/>
                    <a:pt x="8" y="27"/>
                  </a:cubicBezTo>
                  <a:cubicBezTo>
                    <a:pt x="6" y="27"/>
                    <a:pt x="5" y="27"/>
                    <a:pt x="3" y="26"/>
                  </a:cubicBezTo>
                  <a:cubicBezTo>
                    <a:pt x="3" y="26"/>
                    <a:pt x="3" y="26"/>
                    <a:pt x="3" y="25"/>
                  </a:cubicBezTo>
                  <a:cubicBezTo>
                    <a:pt x="2" y="25"/>
                    <a:pt x="2" y="25"/>
                    <a:pt x="2" y="25"/>
                  </a:cubicBezTo>
                  <a:cubicBezTo>
                    <a:pt x="2" y="25"/>
                    <a:pt x="2" y="25"/>
                    <a:pt x="2" y="25"/>
                  </a:cubicBezTo>
                  <a:cubicBezTo>
                    <a:pt x="2" y="25"/>
                    <a:pt x="2" y="24"/>
                    <a:pt x="2" y="24"/>
                  </a:cubicBezTo>
                  <a:cubicBezTo>
                    <a:pt x="1" y="23"/>
                    <a:pt x="1" y="22"/>
                    <a:pt x="0" y="20"/>
                  </a:cubicBezTo>
                  <a:cubicBezTo>
                    <a:pt x="1" y="20"/>
                    <a:pt x="2" y="20"/>
                    <a:pt x="2" y="20"/>
                  </a:cubicBezTo>
                  <a:cubicBezTo>
                    <a:pt x="2" y="19"/>
                    <a:pt x="2" y="19"/>
                    <a:pt x="2" y="19"/>
                  </a:cubicBezTo>
                  <a:cubicBezTo>
                    <a:pt x="2" y="19"/>
                    <a:pt x="2" y="19"/>
                    <a:pt x="2" y="19"/>
                  </a:cubicBezTo>
                  <a:cubicBezTo>
                    <a:pt x="2" y="19"/>
                    <a:pt x="3" y="19"/>
                    <a:pt x="3" y="18"/>
                  </a:cubicBezTo>
                  <a:cubicBezTo>
                    <a:pt x="3" y="18"/>
                    <a:pt x="3" y="18"/>
                    <a:pt x="3" y="18"/>
                  </a:cubicBezTo>
                  <a:cubicBezTo>
                    <a:pt x="4" y="18"/>
                    <a:pt x="4" y="18"/>
                    <a:pt x="4" y="18"/>
                  </a:cubicBezTo>
                  <a:cubicBezTo>
                    <a:pt x="5" y="17"/>
                    <a:pt x="5" y="17"/>
                    <a:pt x="5" y="17"/>
                  </a:cubicBezTo>
                  <a:cubicBezTo>
                    <a:pt x="5" y="17"/>
                    <a:pt x="5" y="17"/>
                    <a:pt x="5" y="17"/>
                  </a:cubicBezTo>
                  <a:cubicBezTo>
                    <a:pt x="6" y="17"/>
                    <a:pt x="6" y="17"/>
                    <a:pt x="6" y="17"/>
                  </a:cubicBezTo>
                  <a:cubicBezTo>
                    <a:pt x="6" y="17"/>
                    <a:pt x="6" y="17"/>
                    <a:pt x="6" y="16"/>
                  </a:cubicBezTo>
                  <a:cubicBezTo>
                    <a:pt x="7" y="16"/>
                    <a:pt x="7" y="16"/>
                    <a:pt x="7" y="16"/>
                  </a:cubicBezTo>
                  <a:cubicBezTo>
                    <a:pt x="7" y="16"/>
                    <a:pt x="9" y="15"/>
                    <a:pt x="9" y="15"/>
                  </a:cubicBezTo>
                  <a:cubicBezTo>
                    <a:pt x="9" y="15"/>
                    <a:pt x="9" y="14"/>
                    <a:pt x="9" y="14"/>
                  </a:cubicBezTo>
                  <a:cubicBezTo>
                    <a:pt x="9" y="14"/>
                    <a:pt x="10" y="14"/>
                    <a:pt x="10" y="13"/>
                  </a:cubicBezTo>
                  <a:cubicBezTo>
                    <a:pt x="10" y="12"/>
                    <a:pt x="9" y="11"/>
                    <a:pt x="10" y="11"/>
                  </a:cubicBezTo>
                  <a:cubicBezTo>
                    <a:pt x="10" y="10"/>
                    <a:pt x="10" y="10"/>
                    <a:pt x="10" y="10"/>
                  </a:cubicBezTo>
                  <a:cubicBezTo>
                    <a:pt x="10" y="9"/>
                    <a:pt x="10" y="9"/>
                    <a:pt x="10" y="9"/>
                  </a:cubicBezTo>
                  <a:cubicBezTo>
                    <a:pt x="10" y="8"/>
                    <a:pt x="10" y="8"/>
                    <a:pt x="10" y="7"/>
                  </a:cubicBezTo>
                  <a:cubicBezTo>
                    <a:pt x="10" y="7"/>
                    <a:pt x="10" y="7"/>
                    <a:pt x="9" y="7"/>
                  </a:cubicBezTo>
                  <a:cubicBezTo>
                    <a:pt x="9" y="6"/>
                    <a:pt x="9" y="5"/>
                    <a:pt x="10" y="5"/>
                  </a:cubicBezTo>
                  <a:cubicBezTo>
                    <a:pt x="10" y="4"/>
                    <a:pt x="11" y="4"/>
                    <a:pt x="12" y="4"/>
                  </a:cubicBezTo>
                  <a:cubicBezTo>
                    <a:pt x="12" y="4"/>
                    <a:pt x="12" y="3"/>
                    <a:pt x="12" y="3"/>
                  </a:cubicBezTo>
                  <a:cubicBezTo>
                    <a:pt x="13" y="3"/>
                    <a:pt x="13" y="2"/>
                    <a:pt x="13" y="2"/>
                  </a:cubicBezTo>
                  <a:cubicBezTo>
                    <a:pt x="13" y="2"/>
                    <a:pt x="13" y="1"/>
                    <a:pt x="14" y="1"/>
                  </a:cubicBezTo>
                  <a:cubicBezTo>
                    <a:pt x="14" y="1"/>
                    <a:pt x="14" y="1"/>
                    <a:pt x="14" y="1"/>
                  </a:cubicBezTo>
                  <a:cubicBezTo>
                    <a:pt x="15" y="1"/>
                    <a:pt x="14" y="0"/>
                    <a:pt x="15" y="0"/>
                  </a:cubicBezTo>
                  <a:cubicBezTo>
                    <a:pt x="16" y="1"/>
                    <a:pt x="16" y="0"/>
                    <a:pt x="16" y="0"/>
                  </a:cubicBezTo>
                  <a:cubicBezTo>
                    <a:pt x="16" y="0"/>
                    <a:pt x="16" y="0"/>
                    <a:pt x="16" y="0"/>
                  </a:cubicBezTo>
                  <a:cubicBezTo>
                    <a:pt x="17" y="0"/>
                    <a:pt x="19" y="1"/>
                    <a:pt x="20" y="1"/>
                  </a:cubicBezTo>
                  <a:cubicBezTo>
                    <a:pt x="20" y="1"/>
                    <a:pt x="20" y="0"/>
                    <a:pt x="20" y="0"/>
                  </a:cubicBezTo>
                  <a:cubicBezTo>
                    <a:pt x="20" y="0"/>
                    <a:pt x="20" y="1"/>
                    <a:pt x="20" y="1"/>
                  </a:cubicBezTo>
                  <a:cubicBezTo>
                    <a:pt x="21" y="1"/>
                    <a:pt x="21" y="1"/>
                    <a:pt x="21" y="2"/>
                  </a:cubicBezTo>
                  <a:cubicBezTo>
                    <a:pt x="21" y="2"/>
                    <a:pt x="21" y="2"/>
                    <a:pt x="22" y="2"/>
                  </a:cubicBezTo>
                  <a:cubicBezTo>
                    <a:pt x="22" y="2"/>
                    <a:pt x="22" y="1"/>
                    <a:pt x="23" y="1"/>
                  </a:cubicBezTo>
                  <a:cubicBezTo>
                    <a:pt x="23" y="1"/>
                    <a:pt x="23" y="1"/>
                    <a:pt x="23" y="1"/>
                  </a:cubicBezTo>
                  <a:cubicBezTo>
                    <a:pt x="23" y="2"/>
                    <a:pt x="23" y="2"/>
                    <a:pt x="23" y="2"/>
                  </a:cubicBezTo>
                  <a:cubicBezTo>
                    <a:pt x="24" y="2"/>
                    <a:pt x="23" y="3"/>
                    <a:pt x="24" y="3"/>
                  </a:cubicBezTo>
                  <a:cubicBezTo>
                    <a:pt x="24" y="3"/>
                    <a:pt x="24" y="3"/>
                    <a:pt x="24" y="3"/>
                  </a:cubicBezTo>
                  <a:cubicBezTo>
                    <a:pt x="24" y="4"/>
                    <a:pt x="24" y="4"/>
                    <a:pt x="24" y="4"/>
                  </a:cubicBezTo>
                  <a:cubicBezTo>
                    <a:pt x="25" y="5"/>
                    <a:pt x="26" y="5"/>
                    <a:pt x="26" y="6"/>
                  </a:cubicBezTo>
                  <a:cubicBezTo>
                    <a:pt x="26" y="6"/>
                    <a:pt x="26" y="7"/>
                    <a:pt x="26" y="7"/>
                  </a:cubicBezTo>
                  <a:cubicBezTo>
                    <a:pt x="26" y="7"/>
                    <a:pt x="27" y="7"/>
                    <a:pt x="27" y="7"/>
                  </a:cubicBezTo>
                  <a:cubicBezTo>
                    <a:pt x="28" y="7"/>
                    <a:pt x="28" y="8"/>
                    <a:pt x="28" y="8"/>
                  </a:cubicBezTo>
                  <a:cubicBezTo>
                    <a:pt x="29" y="8"/>
                    <a:pt x="29" y="8"/>
                    <a:pt x="29" y="8"/>
                  </a:cubicBezTo>
                  <a:cubicBezTo>
                    <a:pt x="29" y="8"/>
                    <a:pt x="29" y="9"/>
                    <a:pt x="29" y="10"/>
                  </a:cubicBezTo>
                  <a:cubicBezTo>
                    <a:pt x="29" y="10"/>
                    <a:pt x="30" y="10"/>
                    <a:pt x="30" y="11"/>
                  </a:cubicBezTo>
                  <a:cubicBezTo>
                    <a:pt x="30" y="11"/>
                    <a:pt x="30" y="11"/>
                    <a:pt x="30" y="11"/>
                  </a:cubicBezTo>
                  <a:cubicBezTo>
                    <a:pt x="30" y="11"/>
                    <a:pt x="30" y="11"/>
                    <a:pt x="30" y="11"/>
                  </a:cubicBezTo>
                  <a:cubicBezTo>
                    <a:pt x="30" y="11"/>
                    <a:pt x="29" y="11"/>
                    <a:pt x="29" y="11"/>
                  </a:cubicBezTo>
                  <a:cubicBezTo>
                    <a:pt x="29" y="11"/>
                    <a:pt x="29" y="12"/>
                    <a:pt x="29" y="12"/>
                  </a:cubicBezTo>
                  <a:cubicBezTo>
                    <a:pt x="29" y="12"/>
                    <a:pt x="29" y="12"/>
                    <a:pt x="29" y="12"/>
                  </a:cubicBezTo>
                  <a:cubicBezTo>
                    <a:pt x="29" y="12"/>
                    <a:pt x="28" y="12"/>
                    <a:pt x="28" y="13"/>
                  </a:cubicBezTo>
                  <a:cubicBezTo>
                    <a:pt x="28" y="13"/>
                    <a:pt x="28" y="13"/>
                    <a:pt x="28" y="13"/>
                  </a:cubicBezTo>
                  <a:cubicBezTo>
                    <a:pt x="28" y="14"/>
                    <a:pt x="28" y="14"/>
                    <a:pt x="28" y="14"/>
                  </a:cubicBezTo>
                  <a:cubicBezTo>
                    <a:pt x="28" y="14"/>
                    <a:pt x="27" y="14"/>
                    <a:pt x="27" y="15"/>
                  </a:cubicBezTo>
                  <a:cubicBezTo>
                    <a:pt x="28" y="15"/>
                    <a:pt x="28" y="15"/>
                    <a:pt x="28" y="16"/>
                  </a:cubicBezTo>
                  <a:cubicBezTo>
                    <a:pt x="28" y="16"/>
                    <a:pt x="28" y="17"/>
                    <a:pt x="28" y="18"/>
                  </a:cubicBezTo>
                  <a:cubicBezTo>
                    <a:pt x="28" y="18"/>
                    <a:pt x="28" y="18"/>
                    <a:pt x="29" y="18"/>
                  </a:cubicBezTo>
                  <a:cubicBezTo>
                    <a:pt x="29" y="18"/>
                    <a:pt x="29" y="19"/>
                    <a:pt x="29" y="19"/>
                  </a:cubicBezTo>
                  <a:cubicBezTo>
                    <a:pt x="29" y="19"/>
                    <a:pt x="30" y="19"/>
                    <a:pt x="30" y="19"/>
                  </a:cubicBezTo>
                  <a:cubicBezTo>
                    <a:pt x="30" y="20"/>
                    <a:pt x="30" y="20"/>
                    <a:pt x="30" y="20"/>
                  </a:cubicBezTo>
                  <a:cubicBezTo>
                    <a:pt x="30" y="20"/>
                    <a:pt x="30" y="20"/>
                    <a:pt x="31" y="20"/>
                  </a:cubicBezTo>
                  <a:cubicBezTo>
                    <a:pt x="31" y="20"/>
                    <a:pt x="31" y="21"/>
                    <a:pt x="31" y="21"/>
                  </a:cubicBezTo>
                  <a:cubicBezTo>
                    <a:pt x="31" y="21"/>
                    <a:pt x="31" y="21"/>
                    <a:pt x="31" y="22"/>
                  </a:cubicBezTo>
                  <a:cubicBezTo>
                    <a:pt x="31" y="22"/>
                    <a:pt x="31" y="22"/>
                    <a:pt x="31" y="2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79" name="Freeform 90">
              <a:extLst>
                <a:ext uri="{FF2B5EF4-FFF2-40B4-BE49-F238E27FC236}">
                  <a16:creationId xmlns:a16="http://schemas.microsoft.com/office/drawing/2014/main" id="{8E58A4DA-6547-D98C-B2D1-D493CD55333D}"/>
                </a:ext>
              </a:extLst>
            </p:cNvPr>
            <p:cNvSpPr>
              <a:spLocks/>
            </p:cNvSpPr>
            <p:nvPr/>
          </p:nvSpPr>
          <p:spPr bwMode="auto">
            <a:xfrm>
              <a:off x="15172252" y="8519984"/>
              <a:ext cx="74387" cy="72413"/>
            </a:xfrm>
            <a:custGeom>
              <a:avLst/>
              <a:gdLst/>
              <a:ahLst/>
              <a:cxnLst>
                <a:cxn ang="0">
                  <a:pos x="4" y="2"/>
                </a:cxn>
                <a:cxn ang="0">
                  <a:pos x="5" y="3"/>
                </a:cxn>
                <a:cxn ang="0">
                  <a:pos x="7" y="2"/>
                </a:cxn>
                <a:cxn ang="0">
                  <a:pos x="11" y="2"/>
                </a:cxn>
                <a:cxn ang="0">
                  <a:pos x="13" y="2"/>
                </a:cxn>
                <a:cxn ang="0">
                  <a:pos x="17" y="2"/>
                </a:cxn>
                <a:cxn ang="0">
                  <a:pos x="23" y="1"/>
                </a:cxn>
                <a:cxn ang="0">
                  <a:pos x="26" y="0"/>
                </a:cxn>
                <a:cxn ang="0">
                  <a:pos x="27" y="0"/>
                </a:cxn>
                <a:cxn ang="0">
                  <a:pos x="23" y="3"/>
                </a:cxn>
                <a:cxn ang="0">
                  <a:pos x="23" y="7"/>
                </a:cxn>
                <a:cxn ang="0">
                  <a:pos x="23" y="9"/>
                </a:cxn>
                <a:cxn ang="0">
                  <a:pos x="23" y="13"/>
                </a:cxn>
                <a:cxn ang="0">
                  <a:pos x="21" y="15"/>
                </a:cxn>
                <a:cxn ang="0">
                  <a:pos x="20" y="15"/>
                </a:cxn>
                <a:cxn ang="0">
                  <a:pos x="19" y="16"/>
                </a:cxn>
                <a:cxn ang="0">
                  <a:pos x="18" y="17"/>
                </a:cxn>
                <a:cxn ang="0">
                  <a:pos x="16" y="17"/>
                </a:cxn>
                <a:cxn ang="0">
                  <a:pos x="15" y="18"/>
                </a:cxn>
                <a:cxn ang="0">
                  <a:pos x="7" y="24"/>
                </a:cxn>
                <a:cxn ang="0">
                  <a:pos x="5" y="24"/>
                </a:cxn>
                <a:cxn ang="0">
                  <a:pos x="3" y="23"/>
                </a:cxn>
                <a:cxn ang="0">
                  <a:pos x="2" y="22"/>
                </a:cxn>
                <a:cxn ang="0">
                  <a:pos x="1" y="20"/>
                </a:cxn>
                <a:cxn ang="0">
                  <a:pos x="2" y="17"/>
                </a:cxn>
                <a:cxn ang="0">
                  <a:pos x="3" y="17"/>
                </a:cxn>
                <a:cxn ang="0">
                  <a:pos x="3" y="16"/>
                </a:cxn>
                <a:cxn ang="0">
                  <a:pos x="4" y="14"/>
                </a:cxn>
                <a:cxn ang="0">
                  <a:pos x="3" y="13"/>
                </a:cxn>
                <a:cxn ang="0">
                  <a:pos x="3" y="12"/>
                </a:cxn>
                <a:cxn ang="0">
                  <a:pos x="1" y="12"/>
                </a:cxn>
                <a:cxn ang="0">
                  <a:pos x="1" y="9"/>
                </a:cxn>
                <a:cxn ang="0">
                  <a:pos x="0" y="8"/>
                </a:cxn>
                <a:cxn ang="0">
                  <a:pos x="0" y="7"/>
                </a:cxn>
                <a:cxn ang="0">
                  <a:pos x="2" y="7"/>
                </a:cxn>
                <a:cxn ang="0">
                  <a:pos x="2" y="5"/>
                </a:cxn>
                <a:cxn ang="0">
                  <a:pos x="4" y="5"/>
                </a:cxn>
                <a:cxn ang="0">
                  <a:pos x="3" y="2"/>
                </a:cxn>
              </a:cxnLst>
              <a:rect l="0" t="0" r="r" b="b"/>
              <a:pathLst>
                <a:path w="27" h="24">
                  <a:moveTo>
                    <a:pt x="3" y="2"/>
                  </a:moveTo>
                  <a:cubicBezTo>
                    <a:pt x="4" y="2"/>
                    <a:pt x="4" y="2"/>
                    <a:pt x="4" y="2"/>
                  </a:cubicBezTo>
                  <a:cubicBezTo>
                    <a:pt x="4" y="2"/>
                    <a:pt x="4" y="3"/>
                    <a:pt x="5" y="3"/>
                  </a:cubicBezTo>
                  <a:cubicBezTo>
                    <a:pt x="5" y="3"/>
                    <a:pt x="5" y="3"/>
                    <a:pt x="5" y="3"/>
                  </a:cubicBezTo>
                  <a:cubicBezTo>
                    <a:pt x="6" y="3"/>
                    <a:pt x="6" y="3"/>
                    <a:pt x="7" y="3"/>
                  </a:cubicBezTo>
                  <a:cubicBezTo>
                    <a:pt x="7" y="3"/>
                    <a:pt x="7" y="2"/>
                    <a:pt x="7" y="2"/>
                  </a:cubicBezTo>
                  <a:cubicBezTo>
                    <a:pt x="8" y="2"/>
                    <a:pt x="8" y="2"/>
                    <a:pt x="8" y="2"/>
                  </a:cubicBezTo>
                  <a:cubicBezTo>
                    <a:pt x="9" y="2"/>
                    <a:pt x="10" y="1"/>
                    <a:pt x="11" y="2"/>
                  </a:cubicBezTo>
                  <a:cubicBezTo>
                    <a:pt x="11" y="2"/>
                    <a:pt x="11" y="2"/>
                    <a:pt x="11" y="2"/>
                  </a:cubicBezTo>
                  <a:cubicBezTo>
                    <a:pt x="12" y="3"/>
                    <a:pt x="13" y="2"/>
                    <a:pt x="13" y="2"/>
                  </a:cubicBezTo>
                  <a:cubicBezTo>
                    <a:pt x="13" y="3"/>
                    <a:pt x="14" y="3"/>
                    <a:pt x="14" y="3"/>
                  </a:cubicBezTo>
                  <a:cubicBezTo>
                    <a:pt x="15" y="3"/>
                    <a:pt x="16" y="2"/>
                    <a:pt x="17" y="2"/>
                  </a:cubicBezTo>
                  <a:cubicBezTo>
                    <a:pt x="18" y="2"/>
                    <a:pt x="19" y="1"/>
                    <a:pt x="20" y="0"/>
                  </a:cubicBezTo>
                  <a:cubicBezTo>
                    <a:pt x="21" y="0"/>
                    <a:pt x="22" y="1"/>
                    <a:pt x="23" y="1"/>
                  </a:cubicBezTo>
                  <a:cubicBezTo>
                    <a:pt x="24" y="0"/>
                    <a:pt x="25" y="1"/>
                    <a:pt x="25" y="0"/>
                  </a:cubicBezTo>
                  <a:cubicBezTo>
                    <a:pt x="26" y="0"/>
                    <a:pt x="26" y="0"/>
                    <a:pt x="26" y="0"/>
                  </a:cubicBezTo>
                  <a:cubicBezTo>
                    <a:pt x="26" y="0"/>
                    <a:pt x="26" y="0"/>
                    <a:pt x="26" y="0"/>
                  </a:cubicBezTo>
                  <a:cubicBezTo>
                    <a:pt x="27" y="0"/>
                    <a:pt x="27" y="0"/>
                    <a:pt x="27" y="0"/>
                  </a:cubicBezTo>
                  <a:cubicBezTo>
                    <a:pt x="26" y="1"/>
                    <a:pt x="25" y="2"/>
                    <a:pt x="25" y="2"/>
                  </a:cubicBezTo>
                  <a:cubicBezTo>
                    <a:pt x="24" y="3"/>
                    <a:pt x="23" y="3"/>
                    <a:pt x="23" y="3"/>
                  </a:cubicBezTo>
                  <a:cubicBezTo>
                    <a:pt x="23" y="4"/>
                    <a:pt x="22" y="5"/>
                    <a:pt x="23" y="6"/>
                  </a:cubicBezTo>
                  <a:cubicBezTo>
                    <a:pt x="23" y="6"/>
                    <a:pt x="23" y="7"/>
                    <a:pt x="23" y="7"/>
                  </a:cubicBezTo>
                  <a:cubicBezTo>
                    <a:pt x="23" y="8"/>
                    <a:pt x="23" y="8"/>
                    <a:pt x="23" y="8"/>
                  </a:cubicBezTo>
                  <a:cubicBezTo>
                    <a:pt x="23" y="9"/>
                    <a:pt x="23" y="9"/>
                    <a:pt x="23" y="9"/>
                  </a:cubicBezTo>
                  <a:cubicBezTo>
                    <a:pt x="23" y="10"/>
                    <a:pt x="23" y="11"/>
                    <a:pt x="23" y="12"/>
                  </a:cubicBezTo>
                  <a:cubicBezTo>
                    <a:pt x="23" y="12"/>
                    <a:pt x="23" y="13"/>
                    <a:pt x="23" y="13"/>
                  </a:cubicBezTo>
                  <a:cubicBezTo>
                    <a:pt x="23" y="13"/>
                    <a:pt x="23" y="13"/>
                    <a:pt x="22" y="14"/>
                  </a:cubicBezTo>
                  <a:cubicBezTo>
                    <a:pt x="22" y="14"/>
                    <a:pt x="21" y="14"/>
                    <a:pt x="21" y="15"/>
                  </a:cubicBezTo>
                  <a:cubicBezTo>
                    <a:pt x="21" y="15"/>
                    <a:pt x="20" y="15"/>
                    <a:pt x="20" y="15"/>
                  </a:cubicBezTo>
                  <a:cubicBezTo>
                    <a:pt x="20" y="15"/>
                    <a:pt x="20" y="15"/>
                    <a:pt x="20" y="15"/>
                  </a:cubicBezTo>
                  <a:cubicBezTo>
                    <a:pt x="20" y="15"/>
                    <a:pt x="20" y="15"/>
                    <a:pt x="20" y="15"/>
                  </a:cubicBezTo>
                  <a:cubicBezTo>
                    <a:pt x="20" y="15"/>
                    <a:pt x="19" y="16"/>
                    <a:pt x="19" y="16"/>
                  </a:cubicBezTo>
                  <a:cubicBezTo>
                    <a:pt x="19" y="16"/>
                    <a:pt x="19" y="16"/>
                    <a:pt x="19" y="16"/>
                  </a:cubicBezTo>
                  <a:cubicBezTo>
                    <a:pt x="18" y="16"/>
                    <a:pt x="18" y="16"/>
                    <a:pt x="18" y="17"/>
                  </a:cubicBezTo>
                  <a:cubicBezTo>
                    <a:pt x="17" y="17"/>
                    <a:pt x="17" y="17"/>
                    <a:pt x="17" y="17"/>
                  </a:cubicBezTo>
                  <a:cubicBezTo>
                    <a:pt x="17" y="17"/>
                    <a:pt x="17" y="17"/>
                    <a:pt x="16" y="17"/>
                  </a:cubicBezTo>
                  <a:cubicBezTo>
                    <a:pt x="16" y="17"/>
                    <a:pt x="16" y="18"/>
                    <a:pt x="16" y="18"/>
                  </a:cubicBezTo>
                  <a:cubicBezTo>
                    <a:pt x="15" y="18"/>
                    <a:pt x="15" y="18"/>
                    <a:pt x="15" y="18"/>
                  </a:cubicBezTo>
                  <a:cubicBezTo>
                    <a:pt x="13" y="19"/>
                    <a:pt x="11" y="20"/>
                    <a:pt x="10" y="21"/>
                  </a:cubicBezTo>
                  <a:cubicBezTo>
                    <a:pt x="9" y="22"/>
                    <a:pt x="8" y="23"/>
                    <a:pt x="7" y="24"/>
                  </a:cubicBezTo>
                  <a:cubicBezTo>
                    <a:pt x="6" y="24"/>
                    <a:pt x="6" y="24"/>
                    <a:pt x="6" y="24"/>
                  </a:cubicBezTo>
                  <a:cubicBezTo>
                    <a:pt x="6" y="24"/>
                    <a:pt x="5" y="24"/>
                    <a:pt x="5" y="24"/>
                  </a:cubicBezTo>
                  <a:cubicBezTo>
                    <a:pt x="5" y="24"/>
                    <a:pt x="4" y="24"/>
                    <a:pt x="4" y="24"/>
                  </a:cubicBezTo>
                  <a:cubicBezTo>
                    <a:pt x="4" y="24"/>
                    <a:pt x="4" y="23"/>
                    <a:pt x="3" y="23"/>
                  </a:cubicBezTo>
                  <a:cubicBezTo>
                    <a:pt x="3" y="23"/>
                    <a:pt x="3" y="23"/>
                    <a:pt x="3" y="23"/>
                  </a:cubicBezTo>
                  <a:cubicBezTo>
                    <a:pt x="2" y="23"/>
                    <a:pt x="2" y="22"/>
                    <a:pt x="2" y="22"/>
                  </a:cubicBezTo>
                  <a:cubicBezTo>
                    <a:pt x="2" y="22"/>
                    <a:pt x="1" y="22"/>
                    <a:pt x="1" y="22"/>
                  </a:cubicBezTo>
                  <a:cubicBezTo>
                    <a:pt x="1" y="21"/>
                    <a:pt x="1" y="21"/>
                    <a:pt x="1" y="20"/>
                  </a:cubicBezTo>
                  <a:cubicBezTo>
                    <a:pt x="1" y="20"/>
                    <a:pt x="2" y="19"/>
                    <a:pt x="2" y="18"/>
                  </a:cubicBezTo>
                  <a:cubicBezTo>
                    <a:pt x="2" y="18"/>
                    <a:pt x="2" y="18"/>
                    <a:pt x="2" y="17"/>
                  </a:cubicBezTo>
                  <a:cubicBezTo>
                    <a:pt x="2" y="17"/>
                    <a:pt x="2" y="17"/>
                    <a:pt x="2" y="17"/>
                  </a:cubicBezTo>
                  <a:cubicBezTo>
                    <a:pt x="2" y="17"/>
                    <a:pt x="3" y="17"/>
                    <a:pt x="3" y="17"/>
                  </a:cubicBezTo>
                  <a:cubicBezTo>
                    <a:pt x="4" y="17"/>
                    <a:pt x="4" y="17"/>
                    <a:pt x="4" y="17"/>
                  </a:cubicBezTo>
                  <a:cubicBezTo>
                    <a:pt x="3" y="16"/>
                    <a:pt x="3" y="16"/>
                    <a:pt x="3" y="16"/>
                  </a:cubicBezTo>
                  <a:cubicBezTo>
                    <a:pt x="4" y="16"/>
                    <a:pt x="4" y="16"/>
                    <a:pt x="4" y="15"/>
                  </a:cubicBezTo>
                  <a:cubicBezTo>
                    <a:pt x="4" y="14"/>
                    <a:pt x="4" y="15"/>
                    <a:pt x="4" y="14"/>
                  </a:cubicBezTo>
                  <a:cubicBezTo>
                    <a:pt x="4" y="14"/>
                    <a:pt x="4" y="14"/>
                    <a:pt x="4" y="14"/>
                  </a:cubicBezTo>
                  <a:cubicBezTo>
                    <a:pt x="4" y="13"/>
                    <a:pt x="3" y="13"/>
                    <a:pt x="3" y="13"/>
                  </a:cubicBezTo>
                  <a:cubicBezTo>
                    <a:pt x="3" y="13"/>
                    <a:pt x="3" y="13"/>
                    <a:pt x="3" y="13"/>
                  </a:cubicBezTo>
                  <a:cubicBezTo>
                    <a:pt x="3" y="12"/>
                    <a:pt x="3" y="12"/>
                    <a:pt x="3" y="12"/>
                  </a:cubicBezTo>
                  <a:cubicBezTo>
                    <a:pt x="3" y="12"/>
                    <a:pt x="3" y="12"/>
                    <a:pt x="2" y="12"/>
                  </a:cubicBezTo>
                  <a:cubicBezTo>
                    <a:pt x="2" y="12"/>
                    <a:pt x="1" y="12"/>
                    <a:pt x="1" y="12"/>
                  </a:cubicBezTo>
                  <a:cubicBezTo>
                    <a:pt x="1" y="12"/>
                    <a:pt x="1" y="11"/>
                    <a:pt x="1" y="10"/>
                  </a:cubicBezTo>
                  <a:cubicBezTo>
                    <a:pt x="1" y="10"/>
                    <a:pt x="1" y="10"/>
                    <a:pt x="1" y="9"/>
                  </a:cubicBezTo>
                  <a:cubicBezTo>
                    <a:pt x="1" y="9"/>
                    <a:pt x="1" y="9"/>
                    <a:pt x="1" y="9"/>
                  </a:cubicBezTo>
                  <a:cubicBezTo>
                    <a:pt x="0" y="8"/>
                    <a:pt x="0" y="8"/>
                    <a:pt x="0" y="8"/>
                  </a:cubicBezTo>
                  <a:cubicBezTo>
                    <a:pt x="0" y="7"/>
                    <a:pt x="0" y="7"/>
                    <a:pt x="0" y="7"/>
                  </a:cubicBezTo>
                  <a:cubicBezTo>
                    <a:pt x="0" y="7"/>
                    <a:pt x="0" y="7"/>
                    <a:pt x="0" y="7"/>
                  </a:cubicBezTo>
                  <a:cubicBezTo>
                    <a:pt x="1" y="7"/>
                    <a:pt x="1" y="7"/>
                    <a:pt x="2" y="7"/>
                  </a:cubicBezTo>
                  <a:cubicBezTo>
                    <a:pt x="2" y="7"/>
                    <a:pt x="2" y="7"/>
                    <a:pt x="2" y="7"/>
                  </a:cubicBezTo>
                  <a:cubicBezTo>
                    <a:pt x="2" y="6"/>
                    <a:pt x="3" y="6"/>
                    <a:pt x="3" y="5"/>
                  </a:cubicBezTo>
                  <a:cubicBezTo>
                    <a:pt x="2" y="5"/>
                    <a:pt x="3" y="5"/>
                    <a:pt x="2" y="5"/>
                  </a:cubicBezTo>
                  <a:cubicBezTo>
                    <a:pt x="3" y="5"/>
                    <a:pt x="3" y="5"/>
                    <a:pt x="3" y="5"/>
                  </a:cubicBezTo>
                  <a:cubicBezTo>
                    <a:pt x="3" y="5"/>
                    <a:pt x="3" y="5"/>
                    <a:pt x="4" y="5"/>
                  </a:cubicBezTo>
                  <a:cubicBezTo>
                    <a:pt x="4" y="5"/>
                    <a:pt x="4" y="5"/>
                    <a:pt x="4" y="4"/>
                  </a:cubicBezTo>
                  <a:cubicBezTo>
                    <a:pt x="3" y="4"/>
                    <a:pt x="3" y="3"/>
                    <a:pt x="3"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0" name="Freeform 91">
              <a:extLst>
                <a:ext uri="{FF2B5EF4-FFF2-40B4-BE49-F238E27FC236}">
                  <a16:creationId xmlns:a16="http://schemas.microsoft.com/office/drawing/2014/main" id="{750FAE96-1CAE-B84E-D219-D62FAFF9B355}"/>
                </a:ext>
              </a:extLst>
            </p:cNvPr>
            <p:cNvSpPr>
              <a:spLocks/>
            </p:cNvSpPr>
            <p:nvPr/>
          </p:nvSpPr>
          <p:spPr bwMode="auto">
            <a:xfrm>
              <a:off x="14644568" y="8519984"/>
              <a:ext cx="247570" cy="279484"/>
            </a:xfrm>
            <a:custGeom>
              <a:avLst/>
              <a:gdLst/>
              <a:ahLst/>
              <a:cxnLst>
                <a:cxn ang="0">
                  <a:pos x="74" y="3"/>
                </a:cxn>
                <a:cxn ang="0">
                  <a:pos x="74" y="8"/>
                </a:cxn>
                <a:cxn ang="0">
                  <a:pos x="74" y="11"/>
                </a:cxn>
                <a:cxn ang="0">
                  <a:pos x="72" y="14"/>
                </a:cxn>
                <a:cxn ang="0">
                  <a:pos x="72" y="20"/>
                </a:cxn>
                <a:cxn ang="0">
                  <a:pos x="74" y="24"/>
                </a:cxn>
                <a:cxn ang="0">
                  <a:pos x="79" y="36"/>
                </a:cxn>
                <a:cxn ang="0">
                  <a:pos x="81" y="48"/>
                </a:cxn>
                <a:cxn ang="0">
                  <a:pos x="80" y="51"/>
                </a:cxn>
                <a:cxn ang="0">
                  <a:pos x="79" y="55"/>
                </a:cxn>
                <a:cxn ang="0">
                  <a:pos x="81" y="61"/>
                </a:cxn>
                <a:cxn ang="0">
                  <a:pos x="83" y="65"/>
                </a:cxn>
                <a:cxn ang="0">
                  <a:pos x="88" y="66"/>
                </a:cxn>
                <a:cxn ang="0">
                  <a:pos x="85" y="73"/>
                </a:cxn>
                <a:cxn ang="0">
                  <a:pos x="68" y="85"/>
                </a:cxn>
                <a:cxn ang="0">
                  <a:pos x="60" y="91"/>
                </a:cxn>
                <a:cxn ang="0">
                  <a:pos x="52" y="91"/>
                </a:cxn>
                <a:cxn ang="0">
                  <a:pos x="50" y="88"/>
                </a:cxn>
                <a:cxn ang="0">
                  <a:pos x="46" y="86"/>
                </a:cxn>
                <a:cxn ang="0">
                  <a:pos x="44" y="84"/>
                </a:cxn>
                <a:cxn ang="0">
                  <a:pos x="43" y="82"/>
                </a:cxn>
                <a:cxn ang="0">
                  <a:pos x="33" y="75"/>
                </a:cxn>
                <a:cxn ang="0">
                  <a:pos x="11" y="58"/>
                </a:cxn>
                <a:cxn ang="0">
                  <a:pos x="1" y="51"/>
                </a:cxn>
                <a:cxn ang="0">
                  <a:pos x="0" y="43"/>
                </a:cxn>
                <a:cxn ang="0">
                  <a:pos x="4" y="41"/>
                </a:cxn>
                <a:cxn ang="0">
                  <a:pos x="9" y="39"/>
                </a:cxn>
                <a:cxn ang="0">
                  <a:pos x="11" y="38"/>
                </a:cxn>
                <a:cxn ang="0">
                  <a:pos x="14" y="37"/>
                </a:cxn>
                <a:cxn ang="0">
                  <a:pos x="19" y="34"/>
                </a:cxn>
                <a:cxn ang="0">
                  <a:pos x="23" y="32"/>
                </a:cxn>
                <a:cxn ang="0">
                  <a:pos x="23" y="29"/>
                </a:cxn>
                <a:cxn ang="0">
                  <a:pos x="26" y="27"/>
                </a:cxn>
                <a:cxn ang="0">
                  <a:pos x="33" y="26"/>
                </a:cxn>
                <a:cxn ang="0">
                  <a:pos x="32" y="22"/>
                </a:cxn>
                <a:cxn ang="0">
                  <a:pos x="32" y="17"/>
                </a:cxn>
                <a:cxn ang="0">
                  <a:pos x="31" y="13"/>
                </a:cxn>
                <a:cxn ang="0">
                  <a:pos x="30" y="11"/>
                </a:cxn>
                <a:cxn ang="0">
                  <a:pos x="35" y="7"/>
                </a:cxn>
                <a:cxn ang="0">
                  <a:pos x="39" y="7"/>
                </a:cxn>
                <a:cxn ang="0">
                  <a:pos x="41" y="5"/>
                </a:cxn>
                <a:cxn ang="0">
                  <a:pos x="44" y="3"/>
                </a:cxn>
                <a:cxn ang="0">
                  <a:pos x="49" y="3"/>
                </a:cxn>
                <a:cxn ang="0">
                  <a:pos x="53" y="2"/>
                </a:cxn>
                <a:cxn ang="0">
                  <a:pos x="57" y="1"/>
                </a:cxn>
                <a:cxn ang="0">
                  <a:pos x="65" y="2"/>
                </a:cxn>
                <a:cxn ang="0">
                  <a:pos x="68" y="1"/>
                </a:cxn>
                <a:cxn ang="0">
                  <a:pos x="70" y="1"/>
                </a:cxn>
                <a:cxn ang="0">
                  <a:pos x="72" y="1"/>
                </a:cxn>
              </a:cxnLst>
              <a:rect l="0" t="0" r="r" b="b"/>
              <a:pathLst>
                <a:path w="90" h="93">
                  <a:moveTo>
                    <a:pt x="75" y="1"/>
                  </a:moveTo>
                  <a:cubicBezTo>
                    <a:pt x="75" y="1"/>
                    <a:pt x="75" y="1"/>
                    <a:pt x="75" y="2"/>
                  </a:cubicBezTo>
                  <a:cubicBezTo>
                    <a:pt x="75" y="2"/>
                    <a:pt x="74" y="2"/>
                    <a:pt x="74" y="3"/>
                  </a:cubicBezTo>
                  <a:cubicBezTo>
                    <a:pt x="74" y="3"/>
                    <a:pt x="74" y="3"/>
                    <a:pt x="74" y="3"/>
                  </a:cubicBezTo>
                  <a:cubicBezTo>
                    <a:pt x="74" y="4"/>
                    <a:pt x="74" y="4"/>
                    <a:pt x="74" y="4"/>
                  </a:cubicBezTo>
                  <a:cubicBezTo>
                    <a:pt x="74" y="4"/>
                    <a:pt x="74" y="5"/>
                    <a:pt x="74" y="5"/>
                  </a:cubicBezTo>
                  <a:cubicBezTo>
                    <a:pt x="74" y="6"/>
                    <a:pt x="74" y="6"/>
                    <a:pt x="74" y="7"/>
                  </a:cubicBezTo>
                  <a:cubicBezTo>
                    <a:pt x="74" y="7"/>
                    <a:pt x="74" y="8"/>
                    <a:pt x="74" y="8"/>
                  </a:cubicBezTo>
                  <a:cubicBezTo>
                    <a:pt x="74" y="8"/>
                    <a:pt x="74" y="9"/>
                    <a:pt x="74" y="9"/>
                  </a:cubicBezTo>
                  <a:cubicBezTo>
                    <a:pt x="74" y="10"/>
                    <a:pt x="74" y="10"/>
                    <a:pt x="74" y="10"/>
                  </a:cubicBezTo>
                  <a:cubicBezTo>
                    <a:pt x="74" y="10"/>
                    <a:pt x="74" y="10"/>
                    <a:pt x="74" y="10"/>
                  </a:cubicBezTo>
                  <a:cubicBezTo>
                    <a:pt x="74" y="10"/>
                    <a:pt x="74" y="11"/>
                    <a:pt x="74" y="11"/>
                  </a:cubicBezTo>
                  <a:cubicBezTo>
                    <a:pt x="74" y="11"/>
                    <a:pt x="74" y="12"/>
                    <a:pt x="74" y="12"/>
                  </a:cubicBezTo>
                  <a:cubicBezTo>
                    <a:pt x="74" y="12"/>
                    <a:pt x="74" y="12"/>
                    <a:pt x="74" y="12"/>
                  </a:cubicBezTo>
                  <a:cubicBezTo>
                    <a:pt x="74" y="12"/>
                    <a:pt x="74" y="13"/>
                    <a:pt x="74" y="13"/>
                  </a:cubicBezTo>
                  <a:cubicBezTo>
                    <a:pt x="73" y="13"/>
                    <a:pt x="72" y="13"/>
                    <a:pt x="72" y="14"/>
                  </a:cubicBezTo>
                  <a:cubicBezTo>
                    <a:pt x="72" y="14"/>
                    <a:pt x="72" y="14"/>
                    <a:pt x="72" y="14"/>
                  </a:cubicBezTo>
                  <a:cubicBezTo>
                    <a:pt x="71" y="15"/>
                    <a:pt x="71" y="15"/>
                    <a:pt x="71" y="16"/>
                  </a:cubicBezTo>
                  <a:cubicBezTo>
                    <a:pt x="71" y="16"/>
                    <a:pt x="71" y="17"/>
                    <a:pt x="71" y="17"/>
                  </a:cubicBezTo>
                  <a:cubicBezTo>
                    <a:pt x="71" y="18"/>
                    <a:pt x="72" y="19"/>
                    <a:pt x="72" y="20"/>
                  </a:cubicBezTo>
                  <a:cubicBezTo>
                    <a:pt x="72" y="20"/>
                    <a:pt x="72" y="20"/>
                    <a:pt x="72" y="20"/>
                  </a:cubicBezTo>
                  <a:cubicBezTo>
                    <a:pt x="72" y="21"/>
                    <a:pt x="73" y="21"/>
                    <a:pt x="73" y="21"/>
                  </a:cubicBezTo>
                  <a:cubicBezTo>
                    <a:pt x="73" y="21"/>
                    <a:pt x="73" y="21"/>
                    <a:pt x="73" y="21"/>
                  </a:cubicBezTo>
                  <a:cubicBezTo>
                    <a:pt x="74" y="22"/>
                    <a:pt x="74" y="23"/>
                    <a:pt x="74" y="24"/>
                  </a:cubicBezTo>
                  <a:cubicBezTo>
                    <a:pt x="75" y="25"/>
                    <a:pt x="76" y="25"/>
                    <a:pt x="77" y="26"/>
                  </a:cubicBezTo>
                  <a:cubicBezTo>
                    <a:pt x="78" y="29"/>
                    <a:pt x="79" y="32"/>
                    <a:pt x="79" y="35"/>
                  </a:cubicBezTo>
                  <a:cubicBezTo>
                    <a:pt x="79" y="35"/>
                    <a:pt x="79" y="36"/>
                    <a:pt x="79" y="36"/>
                  </a:cubicBezTo>
                  <a:cubicBezTo>
                    <a:pt x="79" y="36"/>
                    <a:pt x="79" y="36"/>
                    <a:pt x="79" y="36"/>
                  </a:cubicBezTo>
                  <a:cubicBezTo>
                    <a:pt x="80" y="37"/>
                    <a:pt x="80" y="40"/>
                    <a:pt x="81" y="42"/>
                  </a:cubicBezTo>
                  <a:cubicBezTo>
                    <a:pt x="81" y="43"/>
                    <a:pt x="80" y="44"/>
                    <a:pt x="80" y="45"/>
                  </a:cubicBezTo>
                  <a:cubicBezTo>
                    <a:pt x="80" y="46"/>
                    <a:pt x="81" y="47"/>
                    <a:pt x="81" y="47"/>
                  </a:cubicBezTo>
                  <a:cubicBezTo>
                    <a:pt x="81" y="47"/>
                    <a:pt x="81" y="48"/>
                    <a:pt x="81" y="48"/>
                  </a:cubicBezTo>
                  <a:cubicBezTo>
                    <a:pt x="81" y="48"/>
                    <a:pt x="81" y="48"/>
                    <a:pt x="81" y="49"/>
                  </a:cubicBezTo>
                  <a:cubicBezTo>
                    <a:pt x="81" y="49"/>
                    <a:pt x="81" y="49"/>
                    <a:pt x="81" y="49"/>
                  </a:cubicBezTo>
                  <a:cubicBezTo>
                    <a:pt x="80" y="49"/>
                    <a:pt x="80" y="50"/>
                    <a:pt x="80" y="50"/>
                  </a:cubicBezTo>
                  <a:cubicBezTo>
                    <a:pt x="80" y="51"/>
                    <a:pt x="80" y="51"/>
                    <a:pt x="80" y="51"/>
                  </a:cubicBezTo>
                  <a:cubicBezTo>
                    <a:pt x="80" y="51"/>
                    <a:pt x="80" y="52"/>
                    <a:pt x="81" y="52"/>
                  </a:cubicBezTo>
                  <a:cubicBezTo>
                    <a:pt x="81" y="53"/>
                    <a:pt x="81" y="53"/>
                    <a:pt x="81" y="54"/>
                  </a:cubicBezTo>
                  <a:cubicBezTo>
                    <a:pt x="80" y="54"/>
                    <a:pt x="80" y="55"/>
                    <a:pt x="80" y="55"/>
                  </a:cubicBezTo>
                  <a:cubicBezTo>
                    <a:pt x="80" y="55"/>
                    <a:pt x="79" y="55"/>
                    <a:pt x="79" y="55"/>
                  </a:cubicBezTo>
                  <a:cubicBezTo>
                    <a:pt x="79" y="55"/>
                    <a:pt x="79" y="56"/>
                    <a:pt x="79" y="56"/>
                  </a:cubicBezTo>
                  <a:cubicBezTo>
                    <a:pt x="79" y="57"/>
                    <a:pt x="80" y="58"/>
                    <a:pt x="80" y="59"/>
                  </a:cubicBezTo>
                  <a:cubicBezTo>
                    <a:pt x="81" y="59"/>
                    <a:pt x="81" y="60"/>
                    <a:pt x="81" y="60"/>
                  </a:cubicBezTo>
                  <a:cubicBezTo>
                    <a:pt x="81" y="60"/>
                    <a:pt x="81" y="60"/>
                    <a:pt x="81" y="61"/>
                  </a:cubicBezTo>
                  <a:cubicBezTo>
                    <a:pt x="82" y="61"/>
                    <a:pt x="81" y="62"/>
                    <a:pt x="82" y="63"/>
                  </a:cubicBezTo>
                  <a:cubicBezTo>
                    <a:pt x="82" y="64"/>
                    <a:pt x="82" y="64"/>
                    <a:pt x="82" y="64"/>
                  </a:cubicBezTo>
                  <a:cubicBezTo>
                    <a:pt x="82" y="64"/>
                    <a:pt x="82" y="64"/>
                    <a:pt x="83" y="65"/>
                  </a:cubicBezTo>
                  <a:cubicBezTo>
                    <a:pt x="83" y="65"/>
                    <a:pt x="83" y="65"/>
                    <a:pt x="83" y="65"/>
                  </a:cubicBezTo>
                  <a:cubicBezTo>
                    <a:pt x="84" y="65"/>
                    <a:pt x="84" y="65"/>
                    <a:pt x="84" y="65"/>
                  </a:cubicBezTo>
                  <a:cubicBezTo>
                    <a:pt x="84" y="65"/>
                    <a:pt x="85" y="65"/>
                    <a:pt x="85" y="65"/>
                  </a:cubicBezTo>
                  <a:cubicBezTo>
                    <a:pt x="85" y="65"/>
                    <a:pt x="86" y="65"/>
                    <a:pt x="86" y="66"/>
                  </a:cubicBezTo>
                  <a:cubicBezTo>
                    <a:pt x="87" y="66"/>
                    <a:pt x="88" y="66"/>
                    <a:pt x="88" y="66"/>
                  </a:cubicBezTo>
                  <a:cubicBezTo>
                    <a:pt x="89" y="66"/>
                    <a:pt x="89" y="67"/>
                    <a:pt x="89" y="67"/>
                  </a:cubicBezTo>
                  <a:cubicBezTo>
                    <a:pt x="89" y="68"/>
                    <a:pt x="90" y="69"/>
                    <a:pt x="90" y="70"/>
                  </a:cubicBezTo>
                  <a:cubicBezTo>
                    <a:pt x="89" y="70"/>
                    <a:pt x="89" y="71"/>
                    <a:pt x="88" y="71"/>
                  </a:cubicBezTo>
                  <a:cubicBezTo>
                    <a:pt x="87" y="72"/>
                    <a:pt x="86" y="72"/>
                    <a:pt x="85" y="73"/>
                  </a:cubicBezTo>
                  <a:cubicBezTo>
                    <a:pt x="85" y="73"/>
                    <a:pt x="84" y="74"/>
                    <a:pt x="83" y="74"/>
                  </a:cubicBezTo>
                  <a:cubicBezTo>
                    <a:pt x="80" y="76"/>
                    <a:pt x="77" y="79"/>
                    <a:pt x="74" y="81"/>
                  </a:cubicBezTo>
                  <a:cubicBezTo>
                    <a:pt x="73" y="82"/>
                    <a:pt x="71" y="82"/>
                    <a:pt x="70" y="83"/>
                  </a:cubicBezTo>
                  <a:cubicBezTo>
                    <a:pt x="69" y="84"/>
                    <a:pt x="69" y="85"/>
                    <a:pt x="68" y="85"/>
                  </a:cubicBezTo>
                  <a:cubicBezTo>
                    <a:pt x="67" y="87"/>
                    <a:pt x="66" y="88"/>
                    <a:pt x="65" y="89"/>
                  </a:cubicBezTo>
                  <a:cubicBezTo>
                    <a:pt x="64" y="89"/>
                    <a:pt x="63" y="90"/>
                    <a:pt x="63" y="90"/>
                  </a:cubicBezTo>
                  <a:cubicBezTo>
                    <a:pt x="63" y="91"/>
                    <a:pt x="63" y="91"/>
                    <a:pt x="62" y="91"/>
                  </a:cubicBezTo>
                  <a:cubicBezTo>
                    <a:pt x="62" y="91"/>
                    <a:pt x="61" y="91"/>
                    <a:pt x="60" y="91"/>
                  </a:cubicBezTo>
                  <a:cubicBezTo>
                    <a:pt x="58" y="92"/>
                    <a:pt x="56" y="92"/>
                    <a:pt x="55" y="92"/>
                  </a:cubicBezTo>
                  <a:cubicBezTo>
                    <a:pt x="54" y="92"/>
                    <a:pt x="52" y="93"/>
                    <a:pt x="52" y="93"/>
                  </a:cubicBezTo>
                  <a:cubicBezTo>
                    <a:pt x="52" y="93"/>
                    <a:pt x="52" y="92"/>
                    <a:pt x="51" y="92"/>
                  </a:cubicBezTo>
                  <a:cubicBezTo>
                    <a:pt x="52" y="92"/>
                    <a:pt x="52" y="92"/>
                    <a:pt x="52" y="91"/>
                  </a:cubicBezTo>
                  <a:cubicBezTo>
                    <a:pt x="52" y="90"/>
                    <a:pt x="52" y="89"/>
                    <a:pt x="52" y="89"/>
                  </a:cubicBezTo>
                  <a:cubicBezTo>
                    <a:pt x="51" y="89"/>
                    <a:pt x="51" y="88"/>
                    <a:pt x="51" y="88"/>
                  </a:cubicBezTo>
                  <a:cubicBezTo>
                    <a:pt x="50" y="88"/>
                    <a:pt x="50" y="88"/>
                    <a:pt x="50" y="88"/>
                  </a:cubicBezTo>
                  <a:cubicBezTo>
                    <a:pt x="50" y="88"/>
                    <a:pt x="50" y="88"/>
                    <a:pt x="50" y="88"/>
                  </a:cubicBezTo>
                  <a:cubicBezTo>
                    <a:pt x="49" y="88"/>
                    <a:pt x="49" y="88"/>
                    <a:pt x="48" y="87"/>
                  </a:cubicBezTo>
                  <a:cubicBezTo>
                    <a:pt x="48" y="87"/>
                    <a:pt x="48" y="87"/>
                    <a:pt x="48" y="87"/>
                  </a:cubicBezTo>
                  <a:cubicBezTo>
                    <a:pt x="48" y="87"/>
                    <a:pt x="47" y="86"/>
                    <a:pt x="47" y="86"/>
                  </a:cubicBezTo>
                  <a:cubicBezTo>
                    <a:pt x="47" y="86"/>
                    <a:pt x="47" y="86"/>
                    <a:pt x="46" y="86"/>
                  </a:cubicBezTo>
                  <a:cubicBezTo>
                    <a:pt x="46" y="86"/>
                    <a:pt x="46" y="86"/>
                    <a:pt x="46" y="86"/>
                  </a:cubicBezTo>
                  <a:cubicBezTo>
                    <a:pt x="45" y="86"/>
                    <a:pt x="45" y="86"/>
                    <a:pt x="45" y="86"/>
                  </a:cubicBezTo>
                  <a:cubicBezTo>
                    <a:pt x="45" y="85"/>
                    <a:pt x="45" y="85"/>
                    <a:pt x="45" y="85"/>
                  </a:cubicBezTo>
                  <a:cubicBezTo>
                    <a:pt x="44" y="84"/>
                    <a:pt x="44" y="84"/>
                    <a:pt x="44" y="84"/>
                  </a:cubicBezTo>
                  <a:cubicBezTo>
                    <a:pt x="43" y="84"/>
                    <a:pt x="43" y="84"/>
                    <a:pt x="43" y="84"/>
                  </a:cubicBezTo>
                  <a:cubicBezTo>
                    <a:pt x="43" y="84"/>
                    <a:pt x="43" y="84"/>
                    <a:pt x="43" y="84"/>
                  </a:cubicBezTo>
                  <a:cubicBezTo>
                    <a:pt x="43" y="84"/>
                    <a:pt x="43" y="83"/>
                    <a:pt x="43" y="83"/>
                  </a:cubicBezTo>
                  <a:cubicBezTo>
                    <a:pt x="43" y="83"/>
                    <a:pt x="43" y="82"/>
                    <a:pt x="43" y="82"/>
                  </a:cubicBezTo>
                  <a:cubicBezTo>
                    <a:pt x="42" y="82"/>
                    <a:pt x="42" y="81"/>
                    <a:pt x="41" y="81"/>
                  </a:cubicBezTo>
                  <a:cubicBezTo>
                    <a:pt x="40" y="80"/>
                    <a:pt x="39" y="79"/>
                    <a:pt x="37" y="78"/>
                  </a:cubicBezTo>
                  <a:cubicBezTo>
                    <a:pt x="37" y="78"/>
                    <a:pt x="37" y="78"/>
                    <a:pt x="37" y="78"/>
                  </a:cubicBezTo>
                  <a:cubicBezTo>
                    <a:pt x="35" y="77"/>
                    <a:pt x="34" y="76"/>
                    <a:pt x="33" y="75"/>
                  </a:cubicBezTo>
                  <a:cubicBezTo>
                    <a:pt x="33" y="74"/>
                    <a:pt x="33" y="74"/>
                    <a:pt x="32" y="74"/>
                  </a:cubicBezTo>
                  <a:cubicBezTo>
                    <a:pt x="32" y="74"/>
                    <a:pt x="32" y="74"/>
                    <a:pt x="31" y="73"/>
                  </a:cubicBezTo>
                  <a:cubicBezTo>
                    <a:pt x="31" y="73"/>
                    <a:pt x="31" y="73"/>
                    <a:pt x="31" y="73"/>
                  </a:cubicBezTo>
                  <a:cubicBezTo>
                    <a:pt x="24" y="68"/>
                    <a:pt x="18" y="62"/>
                    <a:pt x="11" y="58"/>
                  </a:cubicBezTo>
                  <a:cubicBezTo>
                    <a:pt x="8" y="56"/>
                    <a:pt x="6" y="55"/>
                    <a:pt x="4" y="53"/>
                  </a:cubicBezTo>
                  <a:cubicBezTo>
                    <a:pt x="4" y="53"/>
                    <a:pt x="3" y="52"/>
                    <a:pt x="3" y="52"/>
                  </a:cubicBezTo>
                  <a:cubicBezTo>
                    <a:pt x="2" y="52"/>
                    <a:pt x="2" y="52"/>
                    <a:pt x="1" y="51"/>
                  </a:cubicBezTo>
                  <a:cubicBezTo>
                    <a:pt x="1" y="51"/>
                    <a:pt x="1" y="51"/>
                    <a:pt x="1" y="51"/>
                  </a:cubicBezTo>
                  <a:cubicBezTo>
                    <a:pt x="1" y="51"/>
                    <a:pt x="0" y="51"/>
                    <a:pt x="0" y="50"/>
                  </a:cubicBezTo>
                  <a:cubicBezTo>
                    <a:pt x="0" y="50"/>
                    <a:pt x="0" y="49"/>
                    <a:pt x="0" y="49"/>
                  </a:cubicBezTo>
                  <a:cubicBezTo>
                    <a:pt x="0" y="48"/>
                    <a:pt x="0" y="47"/>
                    <a:pt x="0" y="47"/>
                  </a:cubicBezTo>
                  <a:cubicBezTo>
                    <a:pt x="0" y="46"/>
                    <a:pt x="0" y="44"/>
                    <a:pt x="0" y="43"/>
                  </a:cubicBezTo>
                  <a:cubicBezTo>
                    <a:pt x="1" y="43"/>
                    <a:pt x="2" y="42"/>
                    <a:pt x="2" y="42"/>
                  </a:cubicBezTo>
                  <a:cubicBezTo>
                    <a:pt x="2" y="42"/>
                    <a:pt x="3" y="42"/>
                    <a:pt x="3" y="42"/>
                  </a:cubicBezTo>
                  <a:cubicBezTo>
                    <a:pt x="3" y="42"/>
                    <a:pt x="3" y="41"/>
                    <a:pt x="4" y="41"/>
                  </a:cubicBezTo>
                  <a:cubicBezTo>
                    <a:pt x="4" y="41"/>
                    <a:pt x="4" y="41"/>
                    <a:pt x="4" y="41"/>
                  </a:cubicBezTo>
                  <a:cubicBezTo>
                    <a:pt x="4" y="41"/>
                    <a:pt x="5" y="40"/>
                    <a:pt x="5" y="40"/>
                  </a:cubicBezTo>
                  <a:cubicBezTo>
                    <a:pt x="5" y="40"/>
                    <a:pt x="5" y="40"/>
                    <a:pt x="6" y="40"/>
                  </a:cubicBezTo>
                  <a:cubicBezTo>
                    <a:pt x="6" y="40"/>
                    <a:pt x="6" y="39"/>
                    <a:pt x="7" y="39"/>
                  </a:cubicBezTo>
                  <a:cubicBezTo>
                    <a:pt x="8" y="39"/>
                    <a:pt x="8" y="39"/>
                    <a:pt x="9" y="39"/>
                  </a:cubicBezTo>
                  <a:cubicBezTo>
                    <a:pt x="9" y="39"/>
                    <a:pt x="9" y="39"/>
                    <a:pt x="9" y="39"/>
                  </a:cubicBezTo>
                  <a:cubicBezTo>
                    <a:pt x="10" y="39"/>
                    <a:pt x="10" y="39"/>
                    <a:pt x="10" y="39"/>
                  </a:cubicBezTo>
                  <a:cubicBezTo>
                    <a:pt x="10" y="38"/>
                    <a:pt x="10" y="38"/>
                    <a:pt x="10" y="38"/>
                  </a:cubicBezTo>
                  <a:cubicBezTo>
                    <a:pt x="11" y="38"/>
                    <a:pt x="11" y="38"/>
                    <a:pt x="11" y="38"/>
                  </a:cubicBezTo>
                  <a:cubicBezTo>
                    <a:pt x="11" y="38"/>
                    <a:pt x="11" y="38"/>
                    <a:pt x="12" y="38"/>
                  </a:cubicBezTo>
                  <a:cubicBezTo>
                    <a:pt x="12" y="38"/>
                    <a:pt x="12" y="38"/>
                    <a:pt x="12" y="38"/>
                  </a:cubicBezTo>
                  <a:cubicBezTo>
                    <a:pt x="13" y="38"/>
                    <a:pt x="13" y="38"/>
                    <a:pt x="13" y="37"/>
                  </a:cubicBezTo>
                  <a:cubicBezTo>
                    <a:pt x="14" y="37"/>
                    <a:pt x="14" y="38"/>
                    <a:pt x="14" y="37"/>
                  </a:cubicBezTo>
                  <a:cubicBezTo>
                    <a:pt x="15" y="37"/>
                    <a:pt x="16" y="36"/>
                    <a:pt x="16" y="36"/>
                  </a:cubicBezTo>
                  <a:cubicBezTo>
                    <a:pt x="17" y="35"/>
                    <a:pt x="17" y="35"/>
                    <a:pt x="17" y="34"/>
                  </a:cubicBezTo>
                  <a:cubicBezTo>
                    <a:pt x="17" y="34"/>
                    <a:pt x="18" y="34"/>
                    <a:pt x="19" y="34"/>
                  </a:cubicBezTo>
                  <a:cubicBezTo>
                    <a:pt x="19" y="34"/>
                    <a:pt x="19" y="34"/>
                    <a:pt x="19" y="34"/>
                  </a:cubicBezTo>
                  <a:cubicBezTo>
                    <a:pt x="19" y="34"/>
                    <a:pt x="19" y="33"/>
                    <a:pt x="20" y="33"/>
                  </a:cubicBezTo>
                  <a:cubicBezTo>
                    <a:pt x="20" y="33"/>
                    <a:pt x="20" y="33"/>
                    <a:pt x="20" y="33"/>
                  </a:cubicBezTo>
                  <a:cubicBezTo>
                    <a:pt x="20" y="33"/>
                    <a:pt x="21" y="33"/>
                    <a:pt x="21" y="32"/>
                  </a:cubicBezTo>
                  <a:cubicBezTo>
                    <a:pt x="21" y="32"/>
                    <a:pt x="22" y="32"/>
                    <a:pt x="23" y="32"/>
                  </a:cubicBezTo>
                  <a:cubicBezTo>
                    <a:pt x="23" y="32"/>
                    <a:pt x="23" y="32"/>
                    <a:pt x="23" y="31"/>
                  </a:cubicBezTo>
                  <a:cubicBezTo>
                    <a:pt x="23" y="31"/>
                    <a:pt x="23" y="31"/>
                    <a:pt x="23" y="30"/>
                  </a:cubicBezTo>
                  <a:cubicBezTo>
                    <a:pt x="22" y="30"/>
                    <a:pt x="22" y="30"/>
                    <a:pt x="22" y="30"/>
                  </a:cubicBezTo>
                  <a:cubicBezTo>
                    <a:pt x="22" y="30"/>
                    <a:pt x="23" y="30"/>
                    <a:pt x="23" y="29"/>
                  </a:cubicBezTo>
                  <a:cubicBezTo>
                    <a:pt x="22" y="29"/>
                    <a:pt x="22" y="29"/>
                    <a:pt x="22" y="29"/>
                  </a:cubicBezTo>
                  <a:cubicBezTo>
                    <a:pt x="22" y="28"/>
                    <a:pt x="22" y="28"/>
                    <a:pt x="22" y="28"/>
                  </a:cubicBezTo>
                  <a:cubicBezTo>
                    <a:pt x="23" y="28"/>
                    <a:pt x="23" y="28"/>
                    <a:pt x="23" y="28"/>
                  </a:cubicBezTo>
                  <a:cubicBezTo>
                    <a:pt x="24" y="28"/>
                    <a:pt x="26" y="28"/>
                    <a:pt x="26" y="27"/>
                  </a:cubicBezTo>
                  <a:cubicBezTo>
                    <a:pt x="26" y="27"/>
                    <a:pt x="26" y="26"/>
                    <a:pt x="26" y="26"/>
                  </a:cubicBezTo>
                  <a:cubicBezTo>
                    <a:pt x="27" y="26"/>
                    <a:pt x="27" y="26"/>
                    <a:pt x="27" y="26"/>
                  </a:cubicBezTo>
                  <a:cubicBezTo>
                    <a:pt x="28" y="26"/>
                    <a:pt x="29" y="26"/>
                    <a:pt x="30" y="26"/>
                  </a:cubicBezTo>
                  <a:cubicBezTo>
                    <a:pt x="31" y="26"/>
                    <a:pt x="32" y="26"/>
                    <a:pt x="33" y="26"/>
                  </a:cubicBezTo>
                  <a:cubicBezTo>
                    <a:pt x="34" y="26"/>
                    <a:pt x="34" y="26"/>
                    <a:pt x="34" y="26"/>
                  </a:cubicBezTo>
                  <a:cubicBezTo>
                    <a:pt x="33" y="25"/>
                    <a:pt x="33" y="25"/>
                    <a:pt x="33" y="25"/>
                  </a:cubicBezTo>
                  <a:cubicBezTo>
                    <a:pt x="34" y="24"/>
                    <a:pt x="34" y="24"/>
                    <a:pt x="34" y="23"/>
                  </a:cubicBezTo>
                  <a:cubicBezTo>
                    <a:pt x="34" y="23"/>
                    <a:pt x="33" y="22"/>
                    <a:pt x="32" y="22"/>
                  </a:cubicBezTo>
                  <a:cubicBezTo>
                    <a:pt x="32" y="21"/>
                    <a:pt x="32" y="21"/>
                    <a:pt x="32" y="21"/>
                  </a:cubicBezTo>
                  <a:cubicBezTo>
                    <a:pt x="32" y="20"/>
                    <a:pt x="32" y="20"/>
                    <a:pt x="32" y="20"/>
                  </a:cubicBezTo>
                  <a:cubicBezTo>
                    <a:pt x="32" y="19"/>
                    <a:pt x="32" y="19"/>
                    <a:pt x="32" y="18"/>
                  </a:cubicBezTo>
                  <a:cubicBezTo>
                    <a:pt x="32" y="18"/>
                    <a:pt x="32" y="18"/>
                    <a:pt x="32" y="17"/>
                  </a:cubicBezTo>
                  <a:cubicBezTo>
                    <a:pt x="32" y="17"/>
                    <a:pt x="32" y="16"/>
                    <a:pt x="32" y="16"/>
                  </a:cubicBezTo>
                  <a:cubicBezTo>
                    <a:pt x="32" y="15"/>
                    <a:pt x="32" y="15"/>
                    <a:pt x="32" y="14"/>
                  </a:cubicBezTo>
                  <a:cubicBezTo>
                    <a:pt x="32" y="14"/>
                    <a:pt x="32" y="14"/>
                    <a:pt x="32" y="13"/>
                  </a:cubicBezTo>
                  <a:cubicBezTo>
                    <a:pt x="32" y="13"/>
                    <a:pt x="32" y="13"/>
                    <a:pt x="31" y="13"/>
                  </a:cubicBezTo>
                  <a:cubicBezTo>
                    <a:pt x="32" y="13"/>
                    <a:pt x="32" y="12"/>
                    <a:pt x="32" y="12"/>
                  </a:cubicBezTo>
                  <a:cubicBezTo>
                    <a:pt x="31" y="11"/>
                    <a:pt x="31" y="11"/>
                    <a:pt x="30" y="11"/>
                  </a:cubicBezTo>
                  <a:cubicBezTo>
                    <a:pt x="30" y="11"/>
                    <a:pt x="30" y="11"/>
                    <a:pt x="30" y="11"/>
                  </a:cubicBezTo>
                  <a:cubicBezTo>
                    <a:pt x="30" y="11"/>
                    <a:pt x="30" y="11"/>
                    <a:pt x="30" y="11"/>
                  </a:cubicBezTo>
                  <a:cubicBezTo>
                    <a:pt x="32" y="11"/>
                    <a:pt x="32" y="10"/>
                    <a:pt x="33" y="10"/>
                  </a:cubicBezTo>
                  <a:cubicBezTo>
                    <a:pt x="33" y="9"/>
                    <a:pt x="33" y="9"/>
                    <a:pt x="34" y="9"/>
                  </a:cubicBezTo>
                  <a:cubicBezTo>
                    <a:pt x="34" y="9"/>
                    <a:pt x="34" y="8"/>
                    <a:pt x="35" y="8"/>
                  </a:cubicBezTo>
                  <a:cubicBezTo>
                    <a:pt x="35" y="8"/>
                    <a:pt x="35" y="7"/>
                    <a:pt x="35" y="7"/>
                  </a:cubicBezTo>
                  <a:cubicBezTo>
                    <a:pt x="36" y="7"/>
                    <a:pt x="36" y="7"/>
                    <a:pt x="37" y="7"/>
                  </a:cubicBezTo>
                  <a:cubicBezTo>
                    <a:pt x="37" y="7"/>
                    <a:pt x="37" y="7"/>
                    <a:pt x="37" y="7"/>
                  </a:cubicBezTo>
                  <a:cubicBezTo>
                    <a:pt x="38" y="7"/>
                    <a:pt x="38" y="7"/>
                    <a:pt x="39" y="7"/>
                  </a:cubicBezTo>
                  <a:cubicBezTo>
                    <a:pt x="39" y="7"/>
                    <a:pt x="39" y="7"/>
                    <a:pt x="39" y="7"/>
                  </a:cubicBezTo>
                  <a:cubicBezTo>
                    <a:pt x="40" y="6"/>
                    <a:pt x="40" y="6"/>
                    <a:pt x="40" y="6"/>
                  </a:cubicBezTo>
                  <a:cubicBezTo>
                    <a:pt x="40" y="6"/>
                    <a:pt x="40" y="6"/>
                    <a:pt x="40" y="6"/>
                  </a:cubicBezTo>
                  <a:cubicBezTo>
                    <a:pt x="40" y="5"/>
                    <a:pt x="40" y="5"/>
                    <a:pt x="41" y="5"/>
                  </a:cubicBezTo>
                  <a:cubicBezTo>
                    <a:pt x="41" y="5"/>
                    <a:pt x="41" y="5"/>
                    <a:pt x="41" y="5"/>
                  </a:cubicBezTo>
                  <a:cubicBezTo>
                    <a:pt x="41" y="5"/>
                    <a:pt x="42" y="4"/>
                    <a:pt x="42" y="4"/>
                  </a:cubicBezTo>
                  <a:cubicBezTo>
                    <a:pt x="42" y="4"/>
                    <a:pt x="43" y="4"/>
                    <a:pt x="43" y="4"/>
                  </a:cubicBezTo>
                  <a:cubicBezTo>
                    <a:pt x="43" y="4"/>
                    <a:pt x="43" y="4"/>
                    <a:pt x="43" y="4"/>
                  </a:cubicBezTo>
                  <a:cubicBezTo>
                    <a:pt x="44" y="4"/>
                    <a:pt x="44" y="3"/>
                    <a:pt x="44" y="3"/>
                  </a:cubicBezTo>
                  <a:cubicBezTo>
                    <a:pt x="45" y="3"/>
                    <a:pt x="46" y="3"/>
                    <a:pt x="46" y="3"/>
                  </a:cubicBezTo>
                  <a:cubicBezTo>
                    <a:pt x="46" y="3"/>
                    <a:pt x="47" y="3"/>
                    <a:pt x="47" y="3"/>
                  </a:cubicBezTo>
                  <a:cubicBezTo>
                    <a:pt x="47" y="3"/>
                    <a:pt x="48" y="3"/>
                    <a:pt x="48" y="3"/>
                  </a:cubicBezTo>
                  <a:cubicBezTo>
                    <a:pt x="48" y="3"/>
                    <a:pt x="49" y="3"/>
                    <a:pt x="49" y="3"/>
                  </a:cubicBezTo>
                  <a:cubicBezTo>
                    <a:pt x="49" y="3"/>
                    <a:pt x="50" y="3"/>
                    <a:pt x="50" y="3"/>
                  </a:cubicBezTo>
                  <a:cubicBezTo>
                    <a:pt x="51" y="3"/>
                    <a:pt x="51" y="2"/>
                    <a:pt x="52" y="2"/>
                  </a:cubicBezTo>
                  <a:cubicBezTo>
                    <a:pt x="52" y="2"/>
                    <a:pt x="53" y="2"/>
                    <a:pt x="53" y="2"/>
                  </a:cubicBezTo>
                  <a:cubicBezTo>
                    <a:pt x="53" y="2"/>
                    <a:pt x="53" y="2"/>
                    <a:pt x="53" y="2"/>
                  </a:cubicBezTo>
                  <a:cubicBezTo>
                    <a:pt x="53" y="2"/>
                    <a:pt x="54" y="2"/>
                    <a:pt x="54" y="2"/>
                  </a:cubicBezTo>
                  <a:cubicBezTo>
                    <a:pt x="54" y="2"/>
                    <a:pt x="55" y="2"/>
                    <a:pt x="55" y="2"/>
                  </a:cubicBezTo>
                  <a:cubicBezTo>
                    <a:pt x="55" y="2"/>
                    <a:pt x="55" y="1"/>
                    <a:pt x="55" y="1"/>
                  </a:cubicBezTo>
                  <a:cubicBezTo>
                    <a:pt x="56" y="1"/>
                    <a:pt x="56" y="1"/>
                    <a:pt x="57" y="1"/>
                  </a:cubicBezTo>
                  <a:cubicBezTo>
                    <a:pt x="59" y="1"/>
                    <a:pt x="60" y="1"/>
                    <a:pt x="61" y="3"/>
                  </a:cubicBezTo>
                  <a:cubicBezTo>
                    <a:pt x="62" y="3"/>
                    <a:pt x="62" y="3"/>
                    <a:pt x="63" y="2"/>
                  </a:cubicBezTo>
                  <a:cubicBezTo>
                    <a:pt x="63" y="2"/>
                    <a:pt x="63" y="2"/>
                    <a:pt x="64" y="2"/>
                  </a:cubicBezTo>
                  <a:cubicBezTo>
                    <a:pt x="64" y="2"/>
                    <a:pt x="64" y="2"/>
                    <a:pt x="65" y="2"/>
                  </a:cubicBezTo>
                  <a:cubicBezTo>
                    <a:pt x="65" y="2"/>
                    <a:pt x="65" y="1"/>
                    <a:pt x="66" y="1"/>
                  </a:cubicBezTo>
                  <a:cubicBezTo>
                    <a:pt x="66" y="1"/>
                    <a:pt x="66" y="1"/>
                    <a:pt x="66" y="1"/>
                  </a:cubicBezTo>
                  <a:cubicBezTo>
                    <a:pt x="66" y="0"/>
                    <a:pt x="67" y="0"/>
                    <a:pt x="67" y="0"/>
                  </a:cubicBezTo>
                  <a:cubicBezTo>
                    <a:pt x="67" y="1"/>
                    <a:pt x="67" y="1"/>
                    <a:pt x="68" y="1"/>
                  </a:cubicBezTo>
                  <a:cubicBezTo>
                    <a:pt x="68" y="1"/>
                    <a:pt x="68" y="1"/>
                    <a:pt x="68" y="1"/>
                  </a:cubicBezTo>
                  <a:cubicBezTo>
                    <a:pt x="68" y="1"/>
                    <a:pt x="68" y="1"/>
                    <a:pt x="69" y="1"/>
                  </a:cubicBezTo>
                  <a:cubicBezTo>
                    <a:pt x="69" y="2"/>
                    <a:pt x="69" y="1"/>
                    <a:pt x="70" y="1"/>
                  </a:cubicBezTo>
                  <a:cubicBezTo>
                    <a:pt x="70" y="1"/>
                    <a:pt x="70" y="1"/>
                    <a:pt x="70" y="1"/>
                  </a:cubicBezTo>
                  <a:cubicBezTo>
                    <a:pt x="70" y="1"/>
                    <a:pt x="70" y="1"/>
                    <a:pt x="70" y="0"/>
                  </a:cubicBezTo>
                  <a:cubicBezTo>
                    <a:pt x="71" y="0"/>
                    <a:pt x="71" y="0"/>
                    <a:pt x="71" y="0"/>
                  </a:cubicBezTo>
                  <a:cubicBezTo>
                    <a:pt x="71" y="1"/>
                    <a:pt x="72" y="1"/>
                    <a:pt x="72" y="1"/>
                  </a:cubicBezTo>
                  <a:cubicBezTo>
                    <a:pt x="72" y="1"/>
                    <a:pt x="72" y="1"/>
                    <a:pt x="72" y="1"/>
                  </a:cubicBezTo>
                  <a:cubicBezTo>
                    <a:pt x="73" y="2"/>
                    <a:pt x="74" y="1"/>
                    <a:pt x="74" y="1"/>
                  </a:cubicBezTo>
                  <a:cubicBezTo>
                    <a:pt x="74" y="1"/>
                    <a:pt x="75" y="1"/>
                    <a:pt x="75"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1" name="Freeform 92">
              <a:extLst>
                <a:ext uri="{FF2B5EF4-FFF2-40B4-BE49-F238E27FC236}">
                  <a16:creationId xmlns:a16="http://schemas.microsoft.com/office/drawing/2014/main" id="{6CB0F0BE-3934-42DA-DB17-7E158FF78090}"/>
                </a:ext>
              </a:extLst>
            </p:cNvPr>
            <p:cNvSpPr>
              <a:spLocks/>
            </p:cNvSpPr>
            <p:nvPr/>
          </p:nvSpPr>
          <p:spPr bwMode="auto">
            <a:xfrm>
              <a:off x="15482587" y="8523795"/>
              <a:ext cx="177832" cy="200720"/>
            </a:xfrm>
            <a:custGeom>
              <a:avLst/>
              <a:gdLst/>
              <a:ahLst/>
              <a:cxnLst>
                <a:cxn ang="0">
                  <a:pos x="64" y="9"/>
                </a:cxn>
                <a:cxn ang="0">
                  <a:pos x="62" y="11"/>
                </a:cxn>
                <a:cxn ang="0">
                  <a:pos x="59" y="12"/>
                </a:cxn>
                <a:cxn ang="0">
                  <a:pos x="56" y="11"/>
                </a:cxn>
                <a:cxn ang="0">
                  <a:pos x="52" y="11"/>
                </a:cxn>
                <a:cxn ang="0">
                  <a:pos x="50" y="13"/>
                </a:cxn>
                <a:cxn ang="0">
                  <a:pos x="53" y="15"/>
                </a:cxn>
                <a:cxn ang="0">
                  <a:pos x="53" y="18"/>
                </a:cxn>
                <a:cxn ang="0">
                  <a:pos x="55" y="22"/>
                </a:cxn>
                <a:cxn ang="0">
                  <a:pos x="58" y="25"/>
                </a:cxn>
                <a:cxn ang="0">
                  <a:pos x="57" y="30"/>
                </a:cxn>
                <a:cxn ang="0">
                  <a:pos x="55" y="32"/>
                </a:cxn>
                <a:cxn ang="0">
                  <a:pos x="53" y="36"/>
                </a:cxn>
                <a:cxn ang="0">
                  <a:pos x="49" y="42"/>
                </a:cxn>
                <a:cxn ang="0">
                  <a:pos x="44" y="47"/>
                </a:cxn>
                <a:cxn ang="0">
                  <a:pos x="40" y="48"/>
                </a:cxn>
                <a:cxn ang="0">
                  <a:pos x="41" y="54"/>
                </a:cxn>
                <a:cxn ang="0">
                  <a:pos x="44" y="60"/>
                </a:cxn>
                <a:cxn ang="0">
                  <a:pos x="46" y="63"/>
                </a:cxn>
                <a:cxn ang="0">
                  <a:pos x="44" y="64"/>
                </a:cxn>
                <a:cxn ang="0">
                  <a:pos x="38" y="64"/>
                </a:cxn>
                <a:cxn ang="0">
                  <a:pos x="34" y="67"/>
                </a:cxn>
                <a:cxn ang="0">
                  <a:pos x="32" y="67"/>
                </a:cxn>
                <a:cxn ang="0">
                  <a:pos x="32" y="66"/>
                </a:cxn>
                <a:cxn ang="0">
                  <a:pos x="30" y="62"/>
                </a:cxn>
                <a:cxn ang="0">
                  <a:pos x="27" y="59"/>
                </a:cxn>
                <a:cxn ang="0">
                  <a:pos x="23" y="59"/>
                </a:cxn>
                <a:cxn ang="0">
                  <a:pos x="18" y="60"/>
                </a:cxn>
                <a:cxn ang="0">
                  <a:pos x="14" y="59"/>
                </a:cxn>
                <a:cxn ang="0">
                  <a:pos x="8" y="60"/>
                </a:cxn>
                <a:cxn ang="0">
                  <a:pos x="5" y="60"/>
                </a:cxn>
                <a:cxn ang="0">
                  <a:pos x="5" y="56"/>
                </a:cxn>
                <a:cxn ang="0">
                  <a:pos x="9" y="53"/>
                </a:cxn>
                <a:cxn ang="0">
                  <a:pos x="11" y="52"/>
                </a:cxn>
                <a:cxn ang="0">
                  <a:pos x="9" y="49"/>
                </a:cxn>
                <a:cxn ang="0">
                  <a:pos x="4" y="43"/>
                </a:cxn>
                <a:cxn ang="0">
                  <a:pos x="0" y="37"/>
                </a:cxn>
                <a:cxn ang="0">
                  <a:pos x="10" y="39"/>
                </a:cxn>
                <a:cxn ang="0">
                  <a:pos x="21" y="37"/>
                </a:cxn>
                <a:cxn ang="0">
                  <a:pos x="22" y="32"/>
                </a:cxn>
                <a:cxn ang="0">
                  <a:pos x="27" y="29"/>
                </a:cxn>
                <a:cxn ang="0">
                  <a:pos x="29" y="27"/>
                </a:cxn>
                <a:cxn ang="0">
                  <a:pos x="33" y="27"/>
                </a:cxn>
                <a:cxn ang="0">
                  <a:pos x="34" y="21"/>
                </a:cxn>
                <a:cxn ang="0">
                  <a:pos x="37" y="18"/>
                </a:cxn>
                <a:cxn ang="0">
                  <a:pos x="39" y="15"/>
                </a:cxn>
                <a:cxn ang="0">
                  <a:pos x="40" y="11"/>
                </a:cxn>
                <a:cxn ang="0">
                  <a:pos x="41" y="7"/>
                </a:cxn>
                <a:cxn ang="0">
                  <a:pos x="38" y="4"/>
                </a:cxn>
                <a:cxn ang="0">
                  <a:pos x="42" y="1"/>
                </a:cxn>
                <a:cxn ang="0">
                  <a:pos x="49" y="1"/>
                </a:cxn>
                <a:cxn ang="0">
                  <a:pos x="53" y="0"/>
                </a:cxn>
                <a:cxn ang="0">
                  <a:pos x="59" y="6"/>
                </a:cxn>
              </a:cxnLst>
              <a:rect l="0" t="0" r="r" b="b"/>
              <a:pathLst>
                <a:path w="65" h="67">
                  <a:moveTo>
                    <a:pt x="65" y="8"/>
                  </a:moveTo>
                  <a:cubicBezTo>
                    <a:pt x="65" y="8"/>
                    <a:pt x="65" y="8"/>
                    <a:pt x="65" y="8"/>
                  </a:cubicBezTo>
                  <a:cubicBezTo>
                    <a:pt x="65" y="8"/>
                    <a:pt x="64" y="8"/>
                    <a:pt x="64" y="8"/>
                  </a:cubicBezTo>
                  <a:cubicBezTo>
                    <a:pt x="64" y="9"/>
                    <a:pt x="64" y="9"/>
                    <a:pt x="64" y="9"/>
                  </a:cubicBezTo>
                  <a:cubicBezTo>
                    <a:pt x="64" y="9"/>
                    <a:pt x="64" y="9"/>
                    <a:pt x="64" y="9"/>
                  </a:cubicBezTo>
                  <a:cubicBezTo>
                    <a:pt x="64" y="9"/>
                    <a:pt x="64" y="9"/>
                    <a:pt x="64" y="9"/>
                  </a:cubicBezTo>
                  <a:cubicBezTo>
                    <a:pt x="63" y="10"/>
                    <a:pt x="62" y="9"/>
                    <a:pt x="62" y="11"/>
                  </a:cubicBezTo>
                  <a:cubicBezTo>
                    <a:pt x="62" y="11"/>
                    <a:pt x="62" y="11"/>
                    <a:pt x="62" y="11"/>
                  </a:cubicBezTo>
                  <a:cubicBezTo>
                    <a:pt x="62" y="11"/>
                    <a:pt x="62" y="11"/>
                    <a:pt x="62" y="11"/>
                  </a:cubicBezTo>
                  <a:cubicBezTo>
                    <a:pt x="62" y="11"/>
                    <a:pt x="62" y="11"/>
                    <a:pt x="62" y="11"/>
                  </a:cubicBezTo>
                  <a:cubicBezTo>
                    <a:pt x="62" y="11"/>
                    <a:pt x="61" y="11"/>
                    <a:pt x="61" y="11"/>
                  </a:cubicBezTo>
                  <a:cubicBezTo>
                    <a:pt x="61" y="11"/>
                    <a:pt x="61" y="11"/>
                    <a:pt x="61" y="11"/>
                  </a:cubicBezTo>
                  <a:cubicBezTo>
                    <a:pt x="60" y="11"/>
                    <a:pt x="60" y="11"/>
                    <a:pt x="60" y="11"/>
                  </a:cubicBezTo>
                  <a:cubicBezTo>
                    <a:pt x="60" y="11"/>
                    <a:pt x="60" y="12"/>
                    <a:pt x="60" y="12"/>
                  </a:cubicBezTo>
                  <a:cubicBezTo>
                    <a:pt x="59" y="12"/>
                    <a:pt x="59" y="12"/>
                    <a:pt x="59" y="12"/>
                  </a:cubicBezTo>
                  <a:cubicBezTo>
                    <a:pt x="58" y="12"/>
                    <a:pt x="58" y="12"/>
                    <a:pt x="58" y="12"/>
                  </a:cubicBezTo>
                  <a:cubicBezTo>
                    <a:pt x="57" y="12"/>
                    <a:pt x="57" y="12"/>
                    <a:pt x="57" y="12"/>
                  </a:cubicBezTo>
                  <a:cubicBezTo>
                    <a:pt x="57" y="12"/>
                    <a:pt x="57" y="12"/>
                    <a:pt x="57" y="12"/>
                  </a:cubicBezTo>
                  <a:cubicBezTo>
                    <a:pt x="57" y="12"/>
                    <a:pt x="57" y="12"/>
                    <a:pt x="56" y="12"/>
                  </a:cubicBezTo>
                  <a:cubicBezTo>
                    <a:pt x="56" y="12"/>
                    <a:pt x="56" y="11"/>
                    <a:pt x="56" y="11"/>
                  </a:cubicBezTo>
                  <a:cubicBezTo>
                    <a:pt x="56" y="11"/>
                    <a:pt x="56" y="11"/>
                    <a:pt x="56" y="11"/>
                  </a:cubicBezTo>
                  <a:cubicBezTo>
                    <a:pt x="55" y="11"/>
                    <a:pt x="55" y="11"/>
                    <a:pt x="54" y="11"/>
                  </a:cubicBezTo>
                  <a:cubicBezTo>
                    <a:pt x="54" y="11"/>
                    <a:pt x="54" y="11"/>
                    <a:pt x="54" y="11"/>
                  </a:cubicBezTo>
                  <a:cubicBezTo>
                    <a:pt x="54" y="11"/>
                    <a:pt x="53" y="11"/>
                    <a:pt x="53" y="11"/>
                  </a:cubicBezTo>
                  <a:cubicBezTo>
                    <a:pt x="53" y="11"/>
                    <a:pt x="53" y="11"/>
                    <a:pt x="52" y="11"/>
                  </a:cubicBezTo>
                  <a:cubicBezTo>
                    <a:pt x="52" y="11"/>
                    <a:pt x="51" y="11"/>
                    <a:pt x="51" y="11"/>
                  </a:cubicBezTo>
                  <a:cubicBezTo>
                    <a:pt x="51" y="12"/>
                    <a:pt x="51" y="12"/>
                    <a:pt x="51" y="12"/>
                  </a:cubicBezTo>
                  <a:cubicBezTo>
                    <a:pt x="51" y="12"/>
                    <a:pt x="51" y="12"/>
                    <a:pt x="51" y="12"/>
                  </a:cubicBezTo>
                  <a:cubicBezTo>
                    <a:pt x="51" y="12"/>
                    <a:pt x="50" y="12"/>
                    <a:pt x="50" y="12"/>
                  </a:cubicBezTo>
                  <a:cubicBezTo>
                    <a:pt x="50" y="13"/>
                    <a:pt x="50" y="13"/>
                    <a:pt x="50" y="13"/>
                  </a:cubicBezTo>
                  <a:cubicBezTo>
                    <a:pt x="51" y="14"/>
                    <a:pt x="51" y="14"/>
                    <a:pt x="51" y="14"/>
                  </a:cubicBezTo>
                  <a:cubicBezTo>
                    <a:pt x="51" y="14"/>
                    <a:pt x="51" y="15"/>
                    <a:pt x="51" y="15"/>
                  </a:cubicBezTo>
                  <a:cubicBezTo>
                    <a:pt x="51" y="15"/>
                    <a:pt x="51" y="15"/>
                    <a:pt x="51" y="15"/>
                  </a:cubicBezTo>
                  <a:cubicBezTo>
                    <a:pt x="51" y="15"/>
                    <a:pt x="51" y="15"/>
                    <a:pt x="51" y="15"/>
                  </a:cubicBezTo>
                  <a:cubicBezTo>
                    <a:pt x="52" y="15"/>
                    <a:pt x="52" y="15"/>
                    <a:pt x="53" y="15"/>
                  </a:cubicBezTo>
                  <a:cubicBezTo>
                    <a:pt x="53" y="15"/>
                    <a:pt x="53" y="15"/>
                    <a:pt x="53" y="15"/>
                  </a:cubicBezTo>
                  <a:cubicBezTo>
                    <a:pt x="53" y="15"/>
                    <a:pt x="53" y="15"/>
                    <a:pt x="53" y="15"/>
                  </a:cubicBezTo>
                  <a:cubicBezTo>
                    <a:pt x="52" y="16"/>
                    <a:pt x="52" y="15"/>
                    <a:pt x="52" y="16"/>
                  </a:cubicBezTo>
                  <a:cubicBezTo>
                    <a:pt x="52" y="16"/>
                    <a:pt x="52" y="17"/>
                    <a:pt x="52" y="17"/>
                  </a:cubicBezTo>
                  <a:cubicBezTo>
                    <a:pt x="52" y="17"/>
                    <a:pt x="52" y="17"/>
                    <a:pt x="53" y="18"/>
                  </a:cubicBezTo>
                  <a:cubicBezTo>
                    <a:pt x="53" y="18"/>
                    <a:pt x="53" y="18"/>
                    <a:pt x="53" y="18"/>
                  </a:cubicBezTo>
                  <a:cubicBezTo>
                    <a:pt x="52" y="18"/>
                    <a:pt x="52" y="18"/>
                    <a:pt x="52" y="19"/>
                  </a:cubicBezTo>
                  <a:cubicBezTo>
                    <a:pt x="53" y="19"/>
                    <a:pt x="53" y="20"/>
                    <a:pt x="53" y="20"/>
                  </a:cubicBezTo>
                  <a:cubicBezTo>
                    <a:pt x="54" y="20"/>
                    <a:pt x="54" y="20"/>
                    <a:pt x="54" y="20"/>
                  </a:cubicBezTo>
                  <a:cubicBezTo>
                    <a:pt x="54" y="21"/>
                    <a:pt x="54" y="22"/>
                    <a:pt x="55" y="22"/>
                  </a:cubicBezTo>
                  <a:cubicBezTo>
                    <a:pt x="55" y="22"/>
                    <a:pt x="55" y="22"/>
                    <a:pt x="56" y="22"/>
                  </a:cubicBezTo>
                  <a:cubicBezTo>
                    <a:pt x="56" y="23"/>
                    <a:pt x="56" y="23"/>
                    <a:pt x="57" y="23"/>
                  </a:cubicBezTo>
                  <a:cubicBezTo>
                    <a:pt x="57" y="23"/>
                    <a:pt x="58" y="23"/>
                    <a:pt x="58" y="23"/>
                  </a:cubicBezTo>
                  <a:cubicBezTo>
                    <a:pt x="58" y="23"/>
                    <a:pt x="59" y="24"/>
                    <a:pt x="59" y="24"/>
                  </a:cubicBezTo>
                  <a:cubicBezTo>
                    <a:pt x="59" y="24"/>
                    <a:pt x="59" y="24"/>
                    <a:pt x="58" y="25"/>
                  </a:cubicBezTo>
                  <a:cubicBezTo>
                    <a:pt x="58" y="25"/>
                    <a:pt x="58" y="25"/>
                    <a:pt x="58" y="25"/>
                  </a:cubicBezTo>
                  <a:cubicBezTo>
                    <a:pt x="58" y="25"/>
                    <a:pt x="56" y="26"/>
                    <a:pt x="56" y="26"/>
                  </a:cubicBezTo>
                  <a:cubicBezTo>
                    <a:pt x="56" y="26"/>
                    <a:pt x="56" y="26"/>
                    <a:pt x="56" y="26"/>
                  </a:cubicBezTo>
                  <a:cubicBezTo>
                    <a:pt x="56" y="27"/>
                    <a:pt x="57" y="28"/>
                    <a:pt x="57" y="28"/>
                  </a:cubicBezTo>
                  <a:cubicBezTo>
                    <a:pt x="57" y="28"/>
                    <a:pt x="57" y="29"/>
                    <a:pt x="57" y="30"/>
                  </a:cubicBezTo>
                  <a:cubicBezTo>
                    <a:pt x="57" y="30"/>
                    <a:pt x="57" y="30"/>
                    <a:pt x="57" y="30"/>
                  </a:cubicBezTo>
                  <a:cubicBezTo>
                    <a:pt x="57" y="30"/>
                    <a:pt x="56" y="31"/>
                    <a:pt x="56" y="31"/>
                  </a:cubicBezTo>
                  <a:cubicBezTo>
                    <a:pt x="56" y="31"/>
                    <a:pt x="56" y="31"/>
                    <a:pt x="56" y="31"/>
                  </a:cubicBezTo>
                  <a:cubicBezTo>
                    <a:pt x="56" y="31"/>
                    <a:pt x="56" y="32"/>
                    <a:pt x="56" y="32"/>
                  </a:cubicBezTo>
                  <a:cubicBezTo>
                    <a:pt x="55" y="32"/>
                    <a:pt x="55" y="32"/>
                    <a:pt x="55" y="32"/>
                  </a:cubicBezTo>
                  <a:cubicBezTo>
                    <a:pt x="55" y="32"/>
                    <a:pt x="55" y="32"/>
                    <a:pt x="55" y="33"/>
                  </a:cubicBezTo>
                  <a:cubicBezTo>
                    <a:pt x="55" y="33"/>
                    <a:pt x="54" y="33"/>
                    <a:pt x="54" y="34"/>
                  </a:cubicBezTo>
                  <a:cubicBezTo>
                    <a:pt x="55" y="34"/>
                    <a:pt x="55" y="34"/>
                    <a:pt x="55" y="34"/>
                  </a:cubicBezTo>
                  <a:cubicBezTo>
                    <a:pt x="55" y="34"/>
                    <a:pt x="55" y="34"/>
                    <a:pt x="55" y="34"/>
                  </a:cubicBezTo>
                  <a:cubicBezTo>
                    <a:pt x="54" y="35"/>
                    <a:pt x="53" y="35"/>
                    <a:pt x="53" y="36"/>
                  </a:cubicBezTo>
                  <a:cubicBezTo>
                    <a:pt x="53" y="36"/>
                    <a:pt x="53" y="37"/>
                    <a:pt x="53" y="37"/>
                  </a:cubicBezTo>
                  <a:cubicBezTo>
                    <a:pt x="52" y="38"/>
                    <a:pt x="52" y="39"/>
                    <a:pt x="52" y="39"/>
                  </a:cubicBezTo>
                  <a:cubicBezTo>
                    <a:pt x="52" y="40"/>
                    <a:pt x="52" y="40"/>
                    <a:pt x="52" y="40"/>
                  </a:cubicBezTo>
                  <a:cubicBezTo>
                    <a:pt x="51" y="40"/>
                    <a:pt x="51" y="40"/>
                    <a:pt x="51" y="41"/>
                  </a:cubicBezTo>
                  <a:cubicBezTo>
                    <a:pt x="51" y="41"/>
                    <a:pt x="49" y="42"/>
                    <a:pt x="49" y="42"/>
                  </a:cubicBezTo>
                  <a:cubicBezTo>
                    <a:pt x="49" y="43"/>
                    <a:pt x="49" y="43"/>
                    <a:pt x="49" y="44"/>
                  </a:cubicBezTo>
                  <a:cubicBezTo>
                    <a:pt x="49" y="44"/>
                    <a:pt x="48" y="44"/>
                    <a:pt x="48" y="45"/>
                  </a:cubicBezTo>
                  <a:cubicBezTo>
                    <a:pt x="48" y="45"/>
                    <a:pt x="48" y="46"/>
                    <a:pt x="48" y="46"/>
                  </a:cubicBezTo>
                  <a:cubicBezTo>
                    <a:pt x="47" y="46"/>
                    <a:pt x="46" y="46"/>
                    <a:pt x="46" y="46"/>
                  </a:cubicBezTo>
                  <a:cubicBezTo>
                    <a:pt x="45" y="46"/>
                    <a:pt x="44" y="47"/>
                    <a:pt x="44" y="47"/>
                  </a:cubicBezTo>
                  <a:cubicBezTo>
                    <a:pt x="44" y="47"/>
                    <a:pt x="43" y="45"/>
                    <a:pt x="42" y="45"/>
                  </a:cubicBezTo>
                  <a:cubicBezTo>
                    <a:pt x="42" y="45"/>
                    <a:pt x="42" y="45"/>
                    <a:pt x="42" y="45"/>
                  </a:cubicBezTo>
                  <a:cubicBezTo>
                    <a:pt x="41" y="46"/>
                    <a:pt x="40" y="46"/>
                    <a:pt x="40" y="46"/>
                  </a:cubicBezTo>
                  <a:cubicBezTo>
                    <a:pt x="40" y="47"/>
                    <a:pt x="40" y="47"/>
                    <a:pt x="40" y="48"/>
                  </a:cubicBezTo>
                  <a:cubicBezTo>
                    <a:pt x="40" y="48"/>
                    <a:pt x="40" y="48"/>
                    <a:pt x="40" y="48"/>
                  </a:cubicBezTo>
                  <a:cubicBezTo>
                    <a:pt x="39" y="48"/>
                    <a:pt x="39" y="49"/>
                    <a:pt x="39" y="49"/>
                  </a:cubicBezTo>
                  <a:cubicBezTo>
                    <a:pt x="39" y="49"/>
                    <a:pt x="38" y="50"/>
                    <a:pt x="38" y="50"/>
                  </a:cubicBezTo>
                  <a:cubicBezTo>
                    <a:pt x="38" y="51"/>
                    <a:pt x="38" y="51"/>
                    <a:pt x="38" y="52"/>
                  </a:cubicBezTo>
                  <a:cubicBezTo>
                    <a:pt x="39" y="53"/>
                    <a:pt x="39" y="54"/>
                    <a:pt x="41" y="53"/>
                  </a:cubicBezTo>
                  <a:cubicBezTo>
                    <a:pt x="41" y="54"/>
                    <a:pt x="41" y="54"/>
                    <a:pt x="41" y="54"/>
                  </a:cubicBezTo>
                  <a:cubicBezTo>
                    <a:pt x="41" y="54"/>
                    <a:pt x="41" y="55"/>
                    <a:pt x="41" y="55"/>
                  </a:cubicBezTo>
                  <a:cubicBezTo>
                    <a:pt x="41" y="55"/>
                    <a:pt x="41" y="56"/>
                    <a:pt x="41" y="57"/>
                  </a:cubicBezTo>
                  <a:cubicBezTo>
                    <a:pt x="42" y="57"/>
                    <a:pt x="42" y="58"/>
                    <a:pt x="42" y="58"/>
                  </a:cubicBezTo>
                  <a:cubicBezTo>
                    <a:pt x="43" y="58"/>
                    <a:pt x="44" y="58"/>
                    <a:pt x="44" y="58"/>
                  </a:cubicBezTo>
                  <a:cubicBezTo>
                    <a:pt x="44" y="58"/>
                    <a:pt x="44" y="59"/>
                    <a:pt x="44" y="60"/>
                  </a:cubicBezTo>
                  <a:cubicBezTo>
                    <a:pt x="44" y="60"/>
                    <a:pt x="45" y="60"/>
                    <a:pt x="45" y="60"/>
                  </a:cubicBezTo>
                  <a:cubicBezTo>
                    <a:pt x="45" y="60"/>
                    <a:pt x="45" y="60"/>
                    <a:pt x="45" y="60"/>
                  </a:cubicBezTo>
                  <a:cubicBezTo>
                    <a:pt x="45" y="60"/>
                    <a:pt x="45" y="61"/>
                    <a:pt x="45" y="61"/>
                  </a:cubicBezTo>
                  <a:cubicBezTo>
                    <a:pt x="45" y="61"/>
                    <a:pt x="45" y="61"/>
                    <a:pt x="46" y="62"/>
                  </a:cubicBezTo>
                  <a:cubicBezTo>
                    <a:pt x="46" y="62"/>
                    <a:pt x="46" y="62"/>
                    <a:pt x="46" y="63"/>
                  </a:cubicBezTo>
                  <a:cubicBezTo>
                    <a:pt x="46" y="63"/>
                    <a:pt x="46" y="63"/>
                    <a:pt x="46" y="63"/>
                  </a:cubicBezTo>
                  <a:cubicBezTo>
                    <a:pt x="46" y="63"/>
                    <a:pt x="46" y="64"/>
                    <a:pt x="46" y="64"/>
                  </a:cubicBezTo>
                  <a:cubicBezTo>
                    <a:pt x="46" y="64"/>
                    <a:pt x="46" y="65"/>
                    <a:pt x="46" y="65"/>
                  </a:cubicBezTo>
                  <a:cubicBezTo>
                    <a:pt x="45" y="65"/>
                    <a:pt x="45" y="65"/>
                    <a:pt x="45" y="65"/>
                  </a:cubicBezTo>
                  <a:cubicBezTo>
                    <a:pt x="45" y="64"/>
                    <a:pt x="45" y="64"/>
                    <a:pt x="44" y="64"/>
                  </a:cubicBezTo>
                  <a:cubicBezTo>
                    <a:pt x="44" y="64"/>
                    <a:pt x="43" y="64"/>
                    <a:pt x="42" y="65"/>
                  </a:cubicBezTo>
                  <a:cubicBezTo>
                    <a:pt x="42" y="65"/>
                    <a:pt x="42" y="65"/>
                    <a:pt x="42" y="65"/>
                  </a:cubicBezTo>
                  <a:cubicBezTo>
                    <a:pt x="42" y="66"/>
                    <a:pt x="41" y="65"/>
                    <a:pt x="41" y="65"/>
                  </a:cubicBezTo>
                  <a:cubicBezTo>
                    <a:pt x="40" y="64"/>
                    <a:pt x="39" y="65"/>
                    <a:pt x="39" y="65"/>
                  </a:cubicBezTo>
                  <a:cubicBezTo>
                    <a:pt x="38" y="65"/>
                    <a:pt x="38" y="64"/>
                    <a:pt x="38" y="64"/>
                  </a:cubicBezTo>
                  <a:cubicBezTo>
                    <a:pt x="37" y="64"/>
                    <a:pt x="37" y="64"/>
                    <a:pt x="36" y="64"/>
                  </a:cubicBezTo>
                  <a:cubicBezTo>
                    <a:pt x="36" y="65"/>
                    <a:pt x="36" y="66"/>
                    <a:pt x="36" y="66"/>
                  </a:cubicBezTo>
                  <a:cubicBezTo>
                    <a:pt x="36" y="66"/>
                    <a:pt x="36" y="66"/>
                    <a:pt x="36" y="66"/>
                  </a:cubicBezTo>
                  <a:cubicBezTo>
                    <a:pt x="36" y="66"/>
                    <a:pt x="35" y="66"/>
                    <a:pt x="35" y="66"/>
                  </a:cubicBezTo>
                  <a:cubicBezTo>
                    <a:pt x="34" y="67"/>
                    <a:pt x="34" y="67"/>
                    <a:pt x="34" y="67"/>
                  </a:cubicBezTo>
                  <a:cubicBezTo>
                    <a:pt x="34" y="67"/>
                    <a:pt x="34" y="67"/>
                    <a:pt x="33" y="67"/>
                  </a:cubicBezTo>
                  <a:cubicBezTo>
                    <a:pt x="33" y="66"/>
                    <a:pt x="33" y="66"/>
                    <a:pt x="33" y="66"/>
                  </a:cubicBezTo>
                  <a:cubicBezTo>
                    <a:pt x="33" y="66"/>
                    <a:pt x="33" y="66"/>
                    <a:pt x="33" y="66"/>
                  </a:cubicBezTo>
                  <a:cubicBezTo>
                    <a:pt x="33" y="66"/>
                    <a:pt x="33" y="66"/>
                    <a:pt x="32" y="66"/>
                  </a:cubicBezTo>
                  <a:cubicBezTo>
                    <a:pt x="32" y="66"/>
                    <a:pt x="32" y="66"/>
                    <a:pt x="32" y="67"/>
                  </a:cubicBezTo>
                  <a:cubicBezTo>
                    <a:pt x="33" y="67"/>
                    <a:pt x="33" y="67"/>
                    <a:pt x="33" y="67"/>
                  </a:cubicBezTo>
                  <a:cubicBezTo>
                    <a:pt x="33" y="67"/>
                    <a:pt x="32" y="67"/>
                    <a:pt x="32" y="67"/>
                  </a:cubicBezTo>
                  <a:cubicBezTo>
                    <a:pt x="32" y="67"/>
                    <a:pt x="32" y="67"/>
                    <a:pt x="32" y="67"/>
                  </a:cubicBezTo>
                  <a:cubicBezTo>
                    <a:pt x="32" y="67"/>
                    <a:pt x="32" y="67"/>
                    <a:pt x="32" y="67"/>
                  </a:cubicBezTo>
                  <a:cubicBezTo>
                    <a:pt x="32" y="66"/>
                    <a:pt x="32" y="66"/>
                    <a:pt x="32" y="66"/>
                  </a:cubicBezTo>
                  <a:cubicBezTo>
                    <a:pt x="30" y="66"/>
                    <a:pt x="31" y="65"/>
                    <a:pt x="31" y="64"/>
                  </a:cubicBezTo>
                  <a:cubicBezTo>
                    <a:pt x="30" y="64"/>
                    <a:pt x="30" y="64"/>
                    <a:pt x="30" y="64"/>
                  </a:cubicBezTo>
                  <a:cubicBezTo>
                    <a:pt x="30" y="64"/>
                    <a:pt x="30" y="63"/>
                    <a:pt x="30" y="63"/>
                  </a:cubicBezTo>
                  <a:cubicBezTo>
                    <a:pt x="30" y="63"/>
                    <a:pt x="30" y="63"/>
                    <a:pt x="30" y="63"/>
                  </a:cubicBezTo>
                  <a:cubicBezTo>
                    <a:pt x="30" y="63"/>
                    <a:pt x="30" y="63"/>
                    <a:pt x="30" y="62"/>
                  </a:cubicBezTo>
                  <a:cubicBezTo>
                    <a:pt x="29" y="62"/>
                    <a:pt x="28" y="62"/>
                    <a:pt x="27" y="62"/>
                  </a:cubicBezTo>
                  <a:cubicBezTo>
                    <a:pt x="27" y="61"/>
                    <a:pt x="27" y="61"/>
                    <a:pt x="27" y="61"/>
                  </a:cubicBezTo>
                  <a:cubicBezTo>
                    <a:pt x="28" y="61"/>
                    <a:pt x="28" y="60"/>
                    <a:pt x="27" y="60"/>
                  </a:cubicBezTo>
                  <a:cubicBezTo>
                    <a:pt x="27" y="60"/>
                    <a:pt x="27" y="60"/>
                    <a:pt x="27" y="59"/>
                  </a:cubicBezTo>
                  <a:cubicBezTo>
                    <a:pt x="27" y="59"/>
                    <a:pt x="27" y="59"/>
                    <a:pt x="27" y="59"/>
                  </a:cubicBezTo>
                  <a:cubicBezTo>
                    <a:pt x="26" y="58"/>
                    <a:pt x="26" y="58"/>
                    <a:pt x="26" y="58"/>
                  </a:cubicBezTo>
                  <a:cubicBezTo>
                    <a:pt x="25" y="58"/>
                    <a:pt x="25" y="58"/>
                    <a:pt x="25" y="58"/>
                  </a:cubicBezTo>
                  <a:cubicBezTo>
                    <a:pt x="25" y="58"/>
                    <a:pt x="24" y="58"/>
                    <a:pt x="24" y="58"/>
                  </a:cubicBezTo>
                  <a:cubicBezTo>
                    <a:pt x="24" y="58"/>
                    <a:pt x="24" y="59"/>
                    <a:pt x="24" y="59"/>
                  </a:cubicBezTo>
                  <a:cubicBezTo>
                    <a:pt x="24" y="59"/>
                    <a:pt x="24" y="59"/>
                    <a:pt x="23" y="59"/>
                  </a:cubicBezTo>
                  <a:cubicBezTo>
                    <a:pt x="23" y="59"/>
                    <a:pt x="23" y="59"/>
                    <a:pt x="23" y="59"/>
                  </a:cubicBezTo>
                  <a:cubicBezTo>
                    <a:pt x="22" y="59"/>
                    <a:pt x="21" y="59"/>
                    <a:pt x="21" y="59"/>
                  </a:cubicBezTo>
                  <a:cubicBezTo>
                    <a:pt x="20" y="59"/>
                    <a:pt x="20" y="59"/>
                    <a:pt x="20" y="60"/>
                  </a:cubicBezTo>
                  <a:cubicBezTo>
                    <a:pt x="19" y="60"/>
                    <a:pt x="19" y="60"/>
                    <a:pt x="18" y="60"/>
                  </a:cubicBezTo>
                  <a:cubicBezTo>
                    <a:pt x="18" y="60"/>
                    <a:pt x="18" y="60"/>
                    <a:pt x="18" y="60"/>
                  </a:cubicBezTo>
                  <a:cubicBezTo>
                    <a:pt x="17" y="60"/>
                    <a:pt x="17" y="60"/>
                    <a:pt x="17" y="60"/>
                  </a:cubicBezTo>
                  <a:cubicBezTo>
                    <a:pt x="16" y="59"/>
                    <a:pt x="16" y="60"/>
                    <a:pt x="16" y="59"/>
                  </a:cubicBezTo>
                  <a:cubicBezTo>
                    <a:pt x="15" y="59"/>
                    <a:pt x="15" y="59"/>
                    <a:pt x="15" y="59"/>
                  </a:cubicBezTo>
                  <a:cubicBezTo>
                    <a:pt x="15" y="59"/>
                    <a:pt x="15" y="59"/>
                    <a:pt x="15" y="59"/>
                  </a:cubicBezTo>
                  <a:cubicBezTo>
                    <a:pt x="15" y="59"/>
                    <a:pt x="14" y="59"/>
                    <a:pt x="14" y="59"/>
                  </a:cubicBezTo>
                  <a:cubicBezTo>
                    <a:pt x="14" y="59"/>
                    <a:pt x="13" y="59"/>
                    <a:pt x="13" y="59"/>
                  </a:cubicBezTo>
                  <a:cubicBezTo>
                    <a:pt x="13" y="60"/>
                    <a:pt x="13" y="60"/>
                    <a:pt x="12" y="60"/>
                  </a:cubicBezTo>
                  <a:cubicBezTo>
                    <a:pt x="12" y="60"/>
                    <a:pt x="11" y="60"/>
                    <a:pt x="11" y="60"/>
                  </a:cubicBezTo>
                  <a:cubicBezTo>
                    <a:pt x="10" y="60"/>
                    <a:pt x="9" y="60"/>
                    <a:pt x="9" y="60"/>
                  </a:cubicBezTo>
                  <a:cubicBezTo>
                    <a:pt x="9" y="60"/>
                    <a:pt x="8" y="60"/>
                    <a:pt x="8" y="60"/>
                  </a:cubicBezTo>
                  <a:cubicBezTo>
                    <a:pt x="8" y="60"/>
                    <a:pt x="8" y="60"/>
                    <a:pt x="8" y="60"/>
                  </a:cubicBezTo>
                  <a:cubicBezTo>
                    <a:pt x="7" y="60"/>
                    <a:pt x="7" y="60"/>
                    <a:pt x="7" y="60"/>
                  </a:cubicBezTo>
                  <a:cubicBezTo>
                    <a:pt x="7" y="60"/>
                    <a:pt x="7" y="60"/>
                    <a:pt x="6" y="60"/>
                  </a:cubicBezTo>
                  <a:cubicBezTo>
                    <a:pt x="6" y="60"/>
                    <a:pt x="6" y="61"/>
                    <a:pt x="6" y="61"/>
                  </a:cubicBezTo>
                  <a:cubicBezTo>
                    <a:pt x="5" y="61"/>
                    <a:pt x="5" y="60"/>
                    <a:pt x="5" y="60"/>
                  </a:cubicBezTo>
                  <a:cubicBezTo>
                    <a:pt x="5" y="60"/>
                    <a:pt x="5" y="60"/>
                    <a:pt x="5" y="60"/>
                  </a:cubicBezTo>
                  <a:cubicBezTo>
                    <a:pt x="5" y="60"/>
                    <a:pt x="5" y="58"/>
                    <a:pt x="5" y="58"/>
                  </a:cubicBezTo>
                  <a:cubicBezTo>
                    <a:pt x="5" y="58"/>
                    <a:pt x="5" y="58"/>
                    <a:pt x="5" y="57"/>
                  </a:cubicBezTo>
                  <a:cubicBezTo>
                    <a:pt x="5" y="57"/>
                    <a:pt x="5" y="57"/>
                    <a:pt x="5" y="57"/>
                  </a:cubicBezTo>
                  <a:cubicBezTo>
                    <a:pt x="5" y="57"/>
                    <a:pt x="5" y="56"/>
                    <a:pt x="5" y="56"/>
                  </a:cubicBezTo>
                  <a:cubicBezTo>
                    <a:pt x="5" y="55"/>
                    <a:pt x="6" y="55"/>
                    <a:pt x="6" y="55"/>
                  </a:cubicBezTo>
                  <a:cubicBezTo>
                    <a:pt x="6" y="55"/>
                    <a:pt x="6" y="55"/>
                    <a:pt x="7" y="55"/>
                  </a:cubicBezTo>
                  <a:cubicBezTo>
                    <a:pt x="7" y="55"/>
                    <a:pt x="7" y="55"/>
                    <a:pt x="7" y="55"/>
                  </a:cubicBezTo>
                  <a:cubicBezTo>
                    <a:pt x="7" y="54"/>
                    <a:pt x="7" y="54"/>
                    <a:pt x="7" y="54"/>
                  </a:cubicBezTo>
                  <a:cubicBezTo>
                    <a:pt x="8" y="53"/>
                    <a:pt x="8" y="54"/>
                    <a:pt x="9" y="53"/>
                  </a:cubicBezTo>
                  <a:cubicBezTo>
                    <a:pt x="9" y="53"/>
                    <a:pt x="9" y="53"/>
                    <a:pt x="9" y="53"/>
                  </a:cubicBezTo>
                  <a:cubicBezTo>
                    <a:pt x="10" y="53"/>
                    <a:pt x="10" y="53"/>
                    <a:pt x="11" y="53"/>
                  </a:cubicBezTo>
                  <a:cubicBezTo>
                    <a:pt x="11" y="53"/>
                    <a:pt x="11" y="53"/>
                    <a:pt x="11" y="53"/>
                  </a:cubicBezTo>
                  <a:cubicBezTo>
                    <a:pt x="11" y="53"/>
                    <a:pt x="11" y="52"/>
                    <a:pt x="11" y="52"/>
                  </a:cubicBezTo>
                  <a:cubicBezTo>
                    <a:pt x="11" y="52"/>
                    <a:pt x="11" y="52"/>
                    <a:pt x="11" y="52"/>
                  </a:cubicBezTo>
                  <a:cubicBezTo>
                    <a:pt x="12" y="51"/>
                    <a:pt x="11" y="51"/>
                    <a:pt x="11" y="51"/>
                  </a:cubicBezTo>
                  <a:cubicBezTo>
                    <a:pt x="11" y="51"/>
                    <a:pt x="11" y="51"/>
                    <a:pt x="12" y="51"/>
                  </a:cubicBezTo>
                  <a:cubicBezTo>
                    <a:pt x="12" y="50"/>
                    <a:pt x="12" y="50"/>
                    <a:pt x="12" y="50"/>
                  </a:cubicBezTo>
                  <a:cubicBezTo>
                    <a:pt x="11" y="50"/>
                    <a:pt x="11" y="50"/>
                    <a:pt x="11" y="49"/>
                  </a:cubicBezTo>
                  <a:cubicBezTo>
                    <a:pt x="10" y="49"/>
                    <a:pt x="10" y="49"/>
                    <a:pt x="9" y="49"/>
                  </a:cubicBezTo>
                  <a:cubicBezTo>
                    <a:pt x="9" y="49"/>
                    <a:pt x="9" y="49"/>
                    <a:pt x="9" y="48"/>
                  </a:cubicBezTo>
                  <a:cubicBezTo>
                    <a:pt x="9" y="47"/>
                    <a:pt x="9" y="46"/>
                    <a:pt x="8" y="46"/>
                  </a:cubicBezTo>
                  <a:cubicBezTo>
                    <a:pt x="8" y="45"/>
                    <a:pt x="8" y="45"/>
                    <a:pt x="8" y="44"/>
                  </a:cubicBezTo>
                  <a:cubicBezTo>
                    <a:pt x="7" y="44"/>
                    <a:pt x="7" y="44"/>
                    <a:pt x="6" y="43"/>
                  </a:cubicBezTo>
                  <a:cubicBezTo>
                    <a:pt x="6" y="43"/>
                    <a:pt x="5" y="43"/>
                    <a:pt x="4" y="43"/>
                  </a:cubicBezTo>
                  <a:cubicBezTo>
                    <a:pt x="4" y="43"/>
                    <a:pt x="3" y="42"/>
                    <a:pt x="3" y="41"/>
                  </a:cubicBezTo>
                  <a:cubicBezTo>
                    <a:pt x="3" y="41"/>
                    <a:pt x="3" y="40"/>
                    <a:pt x="2" y="40"/>
                  </a:cubicBezTo>
                  <a:cubicBezTo>
                    <a:pt x="2" y="40"/>
                    <a:pt x="2" y="40"/>
                    <a:pt x="2" y="39"/>
                  </a:cubicBezTo>
                  <a:cubicBezTo>
                    <a:pt x="2" y="39"/>
                    <a:pt x="2" y="39"/>
                    <a:pt x="1" y="39"/>
                  </a:cubicBezTo>
                  <a:cubicBezTo>
                    <a:pt x="1" y="38"/>
                    <a:pt x="0" y="38"/>
                    <a:pt x="0" y="37"/>
                  </a:cubicBezTo>
                  <a:cubicBezTo>
                    <a:pt x="0" y="37"/>
                    <a:pt x="0" y="37"/>
                    <a:pt x="0" y="37"/>
                  </a:cubicBezTo>
                  <a:cubicBezTo>
                    <a:pt x="1" y="38"/>
                    <a:pt x="2" y="38"/>
                    <a:pt x="3" y="38"/>
                  </a:cubicBezTo>
                  <a:cubicBezTo>
                    <a:pt x="4" y="38"/>
                    <a:pt x="5" y="39"/>
                    <a:pt x="5" y="39"/>
                  </a:cubicBezTo>
                  <a:cubicBezTo>
                    <a:pt x="6" y="39"/>
                    <a:pt x="7" y="39"/>
                    <a:pt x="8" y="39"/>
                  </a:cubicBezTo>
                  <a:cubicBezTo>
                    <a:pt x="8" y="39"/>
                    <a:pt x="9" y="39"/>
                    <a:pt x="10" y="39"/>
                  </a:cubicBezTo>
                  <a:cubicBezTo>
                    <a:pt x="11" y="38"/>
                    <a:pt x="12" y="39"/>
                    <a:pt x="13" y="39"/>
                  </a:cubicBezTo>
                  <a:cubicBezTo>
                    <a:pt x="14" y="39"/>
                    <a:pt x="14" y="38"/>
                    <a:pt x="15" y="38"/>
                  </a:cubicBezTo>
                  <a:cubicBezTo>
                    <a:pt x="15" y="38"/>
                    <a:pt x="16" y="38"/>
                    <a:pt x="17" y="38"/>
                  </a:cubicBezTo>
                  <a:cubicBezTo>
                    <a:pt x="17" y="38"/>
                    <a:pt x="18" y="38"/>
                    <a:pt x="18" y="38"/>
                  </a:cubicBezTo>
                  <a:cubicBezTo>
                    <a:pt x="19" y="38"/>
                    <a:pt x="20" y="37"/>
                    <a:pt x="21" y="37"/>
                  </a:cubicBezTo>
                  <a:cubicBezTo>
                    <a:pt x="22" y="37"/>
                    <a:pt x="22" y="37"/>
                    <a:pt x="22" y="36"/>
                  </a:cubicBezTo>
                  <a:cubicBezTo>
                    <a:pt x="23" y="36"/>
                    <a:pt x="23" y="36"/>
                    <a:pt x="23" y="36"/>
                  </a:cubicBezTo>
                  <a:cubicBezTo>
                    <a:pt x="23" y="36"/>
                    <a:pt x="23" y="36"/>
                    <a:pt x="23" y="36"/>
                  </a:cubicBezTo>
                  <a:cubicBezTo>
                    <a:pt x="22" y="35"/>
                    <a:pt x="23" y="34"/>
                    <a:pt x="22" y="33"/>
                  </a:cubicBezTo>
                  <a:cubicBezTo>
                    <a:pt x="22" y="33"/>
                    <a:pt x="22" y="33"/>
                    <a:pt x="22" y="32"/>
                  </a:cubicBezTo>
                  <a:cubicBezTo>
                    <a:pt x="22" y="32"/>
                    <a:pt x="22" y="31"/>
                    <a:pt x="22" y="31"/>
                  </a:cubicBezTo>
                  <a:cubicBezTo>
                    <a:pt x="22" y="31"/>
                    <a:pt x="23" y="31"/>
                    <a:pt x="23" y="31"/>
                  </a:cubicBezTo>
                  <a:cubicBezTo>
                    <a:pt x="23" y="31"/>
                    <a:pt x="23" y="30"/>
                    <a:pt x="23" y="30"/>
                  </a:cubicBezTo>
                  <a:cubicBezTo>
                    <a:pt x="23" y="30"/>
                    <a:pt x="24" y="30"/>
                    <a:pt x="24" y="29"/>
                  </a:cubicBezTo>
                  <a:cubicBezTo>
                    <a:pt x="25" y="30"/>
                    <a:pt x="26" y="30"/>
                    <a:pt x="27" y="29"/>
                  </a:cubicBezTo>
                  <a:cubicBezTo>
                    <a:pt x="27" y="29"/>
                    <a:pt x="28" y="29"/>
                    <a:pt x="28" y="29"/>
                  </a:cubicBezTo>
                  <a:cubicBezTo>
                    <a:pt x="28" y="29"/>
                    <a:pt x="28" y="29"/>
                    <a:pt x="28" y="28"/>
                  </a:cubicBezTo>
                  <a:cubicBezTo>
                    <a:pt x="28" y="28"/>
                    <a:pt x="28" y="28"/>
                    <a:pt x="27" y="28"/>
                  </a:cubicBezTo>
                  <a:cubicBezTo>
                    <a:pt x="28" y="28"/>
                    <a:pt x="28" y="28"/>
                    <a:pt x="28" y="28"/>
                  </a:cubicBezTo>
                  <a:cubicBezTo>
                    <a:pt x="28" y="27"/>
                    <a:pt x="28" y="27"/>
                    <a:pt x="29" y="27"/>
                  </a:cubicBezTo>
                  <a:cubicBezTo>
                    <a:pt x="29" y="27"/>
                    <a:pt x="29" y="27"/>
                    <a:pt x="29" y="27"/>
                  </a:cubicBezTo>
                  <a:cubicBezTo>
                    <a:pt x="29" y="27"/>
                    <a:pt x="29" y="27"/>
                    <a:pt x="30" y="27"/>
                  </a:cubicBezTo>
                  <a:cubicBezTo>
                    <a:pt x="30" y="27"/>
                    <a:pt x="30" y="27"/>
                    <a:pt x="31" y="27"/>
                  </a:cubicBezTo>
                  <a:cubicBezTo>
                    <a:pt x="31" y="27"/>
                    <a:pt x="31" y="28"/>
                    <a:pt x="32" y="28"/>
                  </a:cubicBezTo>
                  <a:cubicBezTo>
                    <a:pt x="33" y="27"/>
                    <a:pt x="33" y="27"/>
                    <a:pt x="33" y="27"/>
                  </a:cubicBezTo>
                  <a:cubicBezTo>
                    <a:pt x="33" y="27"/>
                    <a:pt x="33" y="27"/>
                    <a:pt x="33" y="27"/>
                  </a:cubicBezTo>
                  <a:cubicBezTo>
                    <a:pt x="34" y="26"/>
                    <a:pt x="34" y="26"/>
                    <a:pt x="34" y="26"/>
                  </a:cubicBezTo>
                  <a:cubicBezTo>
                    <a:pt x="34" y="25"/>
                    <a:pt x="34" y="24"/>
                    <a:pt x="33" y="23"/>
                  </a:cubicBezTo>
                  <a:cubicBezTo>
                    <a:pt x="34" y="23"/>
                    <a:pt x="34" y="22"/>
                    <a:pt x="34" y="22"/>
                  </a:cubicBezTo>
                  <a:cubicBezTo>
                    <a:pt x="34" y="21"/>
                    <a:pt x="34" y="21"/>
                    <a:pt x="34" y="21"/>
                  </a:cubicBezTo>
                  <a:cubicBezTo>
                    <a:pt x="34" y="21"/>
                    <a:pt x="34" y="21"/>
                    <a:pt x="34" y="21"/>
                  </a:cubicBezTo>
                  <a:cubicBezTo>
                    <a:pt x="34" y="21"/>
                    <a:pt x="34" y="20"/>
                    <a:pt x="34" y="20"/>
                  </a:cubicBezTo>
                  <a:cubicBezTo>
                    <a:pt x="34" y="20"/>
                    <a:pt x="34" y="20"/>
                    <a:pt x="35" y="20"/>
                  </a:cubicBezTo>
                  <a:cubicBezTo>
                    <a:pt x="35" y="20"/>
                    <a:pt x="35" y="20"/>
                    <a:pt x="35" y="20"/>
                  </a:cubicBezTo>
                  <a:cubicBezTo>
                    <a:pt x="36" y="20"/>
                    <a:pt x="37" y="19"/>
                    <a:pt x="37" y="18"/>
                  </a:cubicBezTo>
                  <a:cubicBezTo>
                    <a:pt x="37" y="18"/>
                    <a:pt x="36" y="17"/>
                    <a:pt x="36" y="17"/>
                  </a:cubicBezTo>
                  <a:cubicBezTo>
                    <a:pt x="36" y="17"/>
                    <a:pt x="36" y="17"/>
                    <a:pt x="36" y="17"/>
                  </a:cubicBezTo>
                  <a:cubicBezTo>
                    <a:pt x="36" y="16"/>
                    <a:pt x="35" y="16"/>
                    <a:pt x="35" y="15"/>
                  </a:cubicBezTo>
                  <a:cubicBezTo>
                    <a:pt x="35" y="15"/>
                    <a:pt x="35" y="15"/>
                    <a:pt x="35" y="15"/>
                  </a:cubicBezTo>
                  <a:cubicBezTo>
                    <a:pt x="35" y="16"/>
                    <a:pt x="39" y="16"/>
                    <a:pt x="39" y="15"/>
                  </a:cubicBezTo>
                  <a:cubicBezTo>
                    <a:pt x="40" y="15"/>
                    <a:pt x="40" y="14"/>
                    <a:pt x="40" y="13"/>
                  </a:cubicBezTo>
                  <a:cubicBezTo>
                    <a:pt x="39" y="13"/>
                    <a:pt x="39" y="13"/>
                    <a:pt x="39" y="13"/>
                  </a:cubicBezTo>
                  <a:cubicBezTo>
                    <a:pt x="39" y="12"/>
                    <a:pt x="39" y="12"/>
                    <a:pt x="39" y="12"/>
                  </a:cubicBezTo>
                  <a:cubicBezTo>
                    <a:pt x="39" y="12"/>
                    <a:pt x="39" y="11"/>
                    <a:pt x="40" y="11"/>
                  </a:cubicBezTo>
                  <a:cubicBezTo>
                    <a:pt x="40" y="11"/>
                    <a:pt x="40" y="11"/>
                    <a:pt x="40" y="11"/>
                  </a:cubicBezTo>
                  <a:cubicBezTo>
                    <a:pt x="40" y="11"/>
                    <a:pt x="40" y="10"/>
                    <a:pt x="40" y="10"/>
                  </a:cubicBezTo>
                  <a:cubicBezTo>
                    <a:pt x="40" y="10"/>
                    <a:pt x="41" y="10"/>
                    <a:pt x="41" y="10"/>
                  </a:cubicBezTo>
                  <a:cubicBezTo>
                    <a:pt x="41" y="9"/>
                    <a:pt x="41" y="9"/>
                    <a:pt x="41" y="9"/>
                  </a:cubicBezTo>
                  <a:cubicBezTo>
                    <a:pt x="41" y="8"/>
                    <a:pt x="41" y="8"/>
                    <a:pt x="40" y="8"/>
                  </a:cubicBezTo>
                  <a:cubicBezTo>
                    <a:pt x="40" y="8"/>
                    <a:pt x="41" y="8"/>
                    <a:pt x="41" y="7"/>
                  </a:cubicBezTo>
                  <a:cubicBezTo>
                    <a:pt x="41" y="7"/>
                    <a:pt x="40" y="7"/>
                    <a:pt x="40" y="7"/>
                  </a:cubicBezTo>
                  <a:cubicBezTo>
                    <a:pt x="40" y="7"/>
                    <a:pt x="40" y="7"/>
                    <a:pt x="40" y="7"/>
                  </a:cubicBezTo>
                  <a:cubicBezTo>
                    <a:pt x="40" y="7"/>
                    <a:pt x="40" y="6"/>
                    <a:pt x="40" y="6"/>
                  </a:cubicBezTo>
                  <a:cubicBezTo>
                    <a:pt x="40" y="6"/>
                    <a:pt x="40" y="6"/>
                    <a:pt x="40" y="6"/>
                  </a:cubicBezTo>
                  <a:cubicBezTo>
                    <a:pt x="40" y="5"/>
                    <a:pt x="39" y="5"/>
                    <a:pt x="38" y="4"/>
                  </a:cubicBezTo>
                  <a:cubicBezTo>
                    <a:pt x="38" y="4"/>
                    <a:pt x="38" y="4"/>
                    <a:pt x="38" y="4"/>
                  </a:cubicBezTo>
                  <a:cubicBezTo>
                    <a:pt x="39" y="4"/>
                    <a:pt x="39" y="3"/>
                    <a:pt x="39" y="3"/>
                  </a:cubicBezTo>
                  <a:cubicBezTo>
                    <a:pt x="39" y="3"/>
                    <a:pt x="40" y="3"/>
                    <a:pt x="40" y="3"/>
                  </a:cubicBezTo>
                  <a:cubicBezTo>
                    <a:pt x="40" y="3"/>
                    <a:pt x="41" y="1"/>
                    <a:pt x="42" y="1"/>
                  </a:cubicBezTo>
                  <a:cubicBezTo>
                    <a:pt x="42" y="1"/>
                    <a:pt x="42" y="1"/>
                    <a:pt x="42" y="1"/>
                  </a:cubicBezTo>
                  <a:cubicBezTo>
                    <a:pt x="43" y="1"/>
                    <a:pt x="43" y="1"/>
                    <a:pt x="43" y="1"/>
                  </a:cubicBezTo>
                  <a:cubicBezTo>
                    <a:pt x="43" y="1"/>
                    <a:pt x="44" y="1"/>
                    <a:pt x="45" y="1"/>
                  </a:cubicBezTo>
                  <a:cubicBezTo>
                    <a:pt x="45" y="1"/>
                    <a:pt x="46" y="1"/>
                    <a:pt x="47" y="1"/>
                  </a:cubicBezTo>
                  <a:cubicBezTo>
                    <a:pt x="47" y="1"/>
                    <a:pt x="47" y="0"/>
                    <a:pt x="48" y="0"/>
                  </a:cubicBezTo>
                  <a:cubicBezTo>
                    <a:pt x="48" y="1"/>
                    <a:pt x="48" y="1"/>
                    <a:pt x="49" y="1"/>
                  </a:cubicBezTo>
                  <a:cubicBezTo>
                    <a:pt x="49" y="1"/>
                    <a:pt x="51" y="0"/>
                    <a:pt x="51" y="0"/>
                  </a:cubicBezTo>
                  <a:cubicBezTo>
                    <a:pt x="51" y="0"/>
                    <a:pt x="52" y="0"/>
                    <a:pt x="52" y="0"/>
                  </a:cubicBezTo>
                  <a:cubicBezTo>
                    <a:pt x="52" y="0"/>
                    <a:pt x="52" y="0"/>
                    <a:pt x="52" y="0"/>
                  </a:cubicBezTo>
                  <a:cubicBezTo>
                    <a:pt x="52" y="0"/>
                    <a:pt x="52" y="0"/>
                    <a:pt x="53" y="0"/>
                  </a:cubicBezTo>
                  <a:cubicBezTo>
                    <a:pt x="53" y="0"/>
                    <a:pt x="53" y="0"/>
                    <a:pt x="53" y="0"/>
                  </a:cubicBezTo>
                  <a:cubicBezTo>
                    <a:pt x="53" y="0"/>
                    <a:pt x="54" y="0"/>
                    <a:pt x="54" y="0"/>
                  </a:cubicBezTo>
                  <a:cubicBezTo>
                    <a:pt x="54" y="1"/>
                    <a:pt x="54" y="1"/>
                    <a:pt x="55" y="1"/>
                  </a:cubicBezTo>
                  <a:cubicBezTo>
                    <a:pt x="56" y="1"/>
                    <a:pt x="56" y="2"/>
                    <a:pt x="56" y="2"/>
                  </a:cubicBezTo>
                  <a:cubicBezTo>
                    <a:pt x="57" y="3"/>
                    <a:pt x="57" y="3"/>
                    <a:pt x="57" y="5"/>
                  </a:cubicBezTo>
                  <a:cubicBezTo>
                    <a:pt x="58" y="5"/>
                    <a:pt x="59" y="5"/>
                    <a:pt x="59" y="6"/>
                  </a:cubicBezTo>
                  <a:cubicBezTo>
                    <a:pt x="60" y="6"/>
                    <a:pt x="60" y="6"/>
                    <a:pt x="60" y="6"/>
                  </a:cubicBezTo>
                  <a:cubicBezTo>
                    <a:pt x="62" y="7"/>
                    <a:pt x="63" y="8"/>
                    <a:pt x="65"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2" name="Freeform 93">
              <a:extLst>
                <a:ext uri="{FF2B5EF4-FFF2-40B4-BE49-F238E27FC236}">
                  <a16:creationId xmlns:a16="http://schemas.microsoft.com/office/drawing/2014/main" id="{C7C84AF9-B9E1-CE94-083C-4CD65E8FD4B8}"/>
                </a:ext>
              </a:extLst>
            </p:cNvPr>
            <p:cNvSpPr>
              <a:spLocks/>
            </p:cNvSpPr>
            <p:nvPr/>
          </p:nvSpPr>
          <p:spPr bwMode="auto">
            <a:xfrm>
              <a:off x="14688735" y="8539039"/>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3" name="Freeform 94">
              <a:extLst>
                <a:ext uri="{FF2B5EF4-FFF2-40B4-BE49-F238E27FC236}">
                  <a16:creationId xmlns:a16="http://schemas.microsoft.com/office/drawing/2014/main" id="{56BCD1D6-582A-91EB-D4D0-AC15FCC300E2}"/>
                </a:ext>
              </a:extLst>
            </p:cNvPr>
            <p:cNvSpPr>
              <a:spLocks/>
            </p:cNvSpPr>
            <p:nvPr/>
          </p:nvSpPr>
          <p:spPr bwMode="auto">
            <a:xfrm>
              <a:off x="15668555" y="8539039"/>
              <a:ext cx="25570" cy="29218"/>
            </a:xfrm>
            <a:custGeom>
              <a:avLst/>
              <a:gdLst/>
              <a:ahLst/>
              <a:cxnLst>
                <a:cxn ang="0">
                  <a:pos x="4" y="0"/>
                </a:cxn>
                <a:cxn ang="0">
                  <a:pos x="5" y="1"/>
                </a:cxn>
                <a:cxn ang="0">
                  <a:pos x="5" y="1"/>
                </a:cxn>
                <a:cxn ang="0">
                  <a:pos x="6" y="1"/>
                </a:cxn>
                <a:cxn ang="0">
                  <a:pos x="6" y="1"/>
                </a:cxn>
                <a:cxn ang="0">
                  <a:pos x="6" y="2"/>
                </a:cxn>
                <a:cxn ang="0">
                  <a:pos x="7" y="2"/>
                </a:cxn>
                <a:cxn ang="0">
                  <a:pos x="7" y="2"/>
                </a:cxn>
                <a:cxn ang="0">
                  <a:pos x="7" y="2"/>
                </a:cxn>
                <a:cxn ang="0">
                  <a:pos x="8" y="3"/>
                </a:cxn>
                <a:cxn ang="0">
                  <a:pos x="8" y="3"/>
                </a:cxn>
                <a:cxn ang="0">
                  <a:pos x="8" y="3"/>
                </a:cxn>
                <a:cxn ang="0">
                  <a:pos x="9" y="3"/>
                </a:cxn>
                <a:cxn ang="0">
                  <a:pos x="9" y="3"/>
                </a:cxn>
                <a:cxn ang="0">
                  <a:pos x="9" y="3"/>
                </a:cxn>
                <a:cxn ang="0">
                  <a:pos x="9" y="4"/>
                </a:cxn>
                <a:cxn ang="0">
                  <a:pos x="9" y="4"/>
                </a:cxn>
                <a:cxn ang="0">
                  <a:pos x="9" y="6"/>
                </a:cxn>
                <a:cxn ang="0">
                  <a:pos x="9" y="6"/>
                </a:cxn>
                <a:cxn ang="0">
                  <a:pos x="8" y="6"/>
                </a:cxn>
                <a:cxn ang="0">
                  <a:pos x="8" y="7"/>
                </a:cxn>
                <a:cxn ang="0">
                  <a:pos x="8" y="7"/>
                </a:cxn>
                <a:cxn ang="0">
                  <a:pos x="8" y="7"/>
                </a:cxn>
                <a:cxn ang="0">
                  <a:pos x="7" y="8"/>
                </a:cxn>
                <a:cxn ang="0">
                  <a:pos x="7" y="9"/>
                </a:cxn>
                <a:cxn ang="0">
                  <a:pos x="7" y="9"/>
                </a:cxn>
                <a:cxn ang="0">
                  <a:pos x="5" y="10"/>
                </a:cxn>
                <a:cxn ang="0">
                  <a:pos x="5" y="10"/>
                </a:cxn>
                <a:cxn ang="0">
                  <a:pos x="5" y="10"/>
                </a:cxn>
                <a:cxn ang="0">
                  <a:pos x="5" y="8"/>
                </a:cxn>
                <a:cxn ang="0">
                  <a:pos x="5" y="8"/>
                </a:cxn>
                <a:cxn ang="0">
                  <a:pos x="4" y="7"/>
                </a:cxn>
                <a:cxn ang="0">
                  <a:pos x="4" y="7"/>
                </a:cxn>
                <a:cxn ang="0">
                  <a:pos x="3" y="7"/>
                </a:cxn>
                <a:cxn ang="0">
                  <a:pos x="3" y="7"/>
                </a:cxn>
                <a:cxn ang="0">
                  <a:pos x="2" y="7"/>
                </a:cxn>
                <a:cxn ang="0">
                  <a:pos x="2" y="6"/>
                </a:cxn>
                <a:cxn ang="0">
                  <a:pos x="1" y="5"/>
                </a:cxn>
                <a:cxn ang="0">
                  <a:pos x="1" y="5"/>
                </a:cxn>
                <a:cxn ang="0">
                  <a:pos x="1" y="5"/>
                </a:cxn>
                <a:cxn ang="0">
                  <a:pos x="1" y="4"/>
                </a:cxn>
                <a:cxn ang="0">
                  <a:pos x="0" y="4"/>
                </a:cxn>
                <a:cxn ang="0">
                  <a:pos x="0" y="2"/>
                </a:cxn>
                <a:cxn ang="0">
                  <a:pos x="1" y="2"/>
                </a:cxn>
                <a:cxn ang="0">
                  <a:pos x="2" y="1"/>
                </a:cxn>
                <a:cxn ang="0">
                  <a:pos x="2" y="1"/>
                </a:cxn>
                <a:cxn ang="0">
                  <a:pos x="3" y="1"/>
                </a:cxn>
                <a:cxn ang="0">
                  <a:pos x="4" y="0"/>
                </a:cxn>
              </a:cxnLst>
              <a:rect l="0" t="0" r="r" b="b"/>
              <a:pathLst>
                <a:path w="9" h="10">
                  <a:moveTo>
                    <a:pt x="4" y="0"/>
                  </a:moveTo>
                  <a:cubicBezTo>
                    <a:pt x="5" y="0"/>
                    <a:pt x="5" y="1"/>
                    <a:pt x="5" y="1"/>
                  </a:cubicBezTo>
                  <a:cubicBezTo>
                    <a:pt x="5" y="1"/>
                    <a:pt x="5" y="1"/>
                    <a:pt x="5" y="1"/>
                  </a:cubicBezTo>
                  <a:cubicBezTo>
                    <a:pt x="5" y="1"/>
                    <a:pt x="6" y="1"/>
                    <a:pt x="6" y="1"/>
                  </a:cubicBezTo>
                  <a:cubicBezTo>
                    <a:pt x="6" y="1"/>
                    <a:pt x="6" y="1"/>
                    <a:pt x="6" y="1"/>
                  </a:cubicBezTo>
                  <a:cubicBezTo>
                    <a:pt x="6" y="2"/>
                    <a:pt x="6" y="2"/>
                    <a:pt x="6" y="2"/>
                  </a:cubicBezTo>
                  <a:cubicBezTo>
                    <a:pt x="6" y="2"/>
                    <a:pt x="6" y="2"/>
                    <a:pt x="7" y="2"/>
                  </a:cubicBezTo>
                  <a:cubicBezTo>
                    <a:pt x="7" y="2"/>
                    <a:pt x="7" y="2"/>
                    <a:pt x="7" y="2"/>
                  </a:cubicBezTo>
                  <a:cubicBezTo>
                    <a:pt x="7" y="2"/>
                    <a:pt x="7" y="2"/>
                    <a:pt x="7" y="2"/>
                  </a:cubicBezTo>
                  <a:cubicBezTo>
                    <a:pt x="7" y="2"/>
                    <a:pt x="7" y="3"/>
                    <a:pt x="8" y="3"/>
                  </a:cubicBezTo>
                  <a:cubicBezTo>
                    <a:pt x="8" y="3"/>
                    <a:pt x="8" y="3"/>
                    <a:pt x="8" y="3"/>
                  </a:cubicBezTo>
                  <a:cubicBezTo>
                    <a:pt x="8" y="3"/>
                    <a:pt x="8" y="3"/>
                    <a:pt x="8" y="3"/>
                  </a:cubicBezTo>
                  <a:cubicBezTo>
                    <a:pt x="8" y="3"/>
                    <a:pt x="8" y="3"/>
                    <a:pt x="9" y="3"/>
                  </a:cubicBezTo>
                  <a:cubicBezTo>
                    <a:pt x="9" y="3"/>
                    <a:pt x="9" y="3"/>
                    <a:pt x="9" y="3"/>
                  </a:cubicBezTo>
                  <a:cubicBezTo>
                    <a:pt x="9" y="3"/>
                    <a:pt x="9" y="3"/>
                    <a:pt x="9" y="3"/>
                  </a:cubicBezTo>
                  <a:cubicBezTo>
                    <a:pt x="9" y="3"/>
                    <a:pt x="9" y="4"/>
                    <a:pt x="9" y="4"/>
                  </a:cubicBezTo>
                  <a:cubicBezTo>
                    <a:pt x="9" y="4"/>
                    <a:pt x="9" y="4"/>
                    <a:pt x="9" y="4"/>
                  </a:cubicBezTo>
                  <a:cubicBezTo>
                    <a:pt x="9" y="5"/>
                    <a:pt x="9" y="5"/>
                    <a:pt x="9" y="6"/>
                  </a:cubicBezTo>
                  <a:cubicBezTo>
                    <a:pt x="9" y="6"/>
                    <a:pt x="9" y="6"/>
                    <a:pt x="9" y="6"/>
                  </a:cubicBezTo>
                  <a:cubicBezTo>
                    <a:pt x="9" y="6"/>
                    <a:pt x="8" y="6"/>
                    <a:pt x="8" y="6"/>
                  </a:cubicBezTo>
                  <a:cubicBezTo>
                    <a:pt x="8" y="6"/>
                    <a:pt x="8" y="7"/>
                    <a:pt x="8" y="7"/>
                  </a:cubicBezTo>
                  <a:cubicBezTo>
                    <a:pt x="8" y="7"/>
                    <a:pt x="8" y="7"/>
                    <a:pt x="8" y="7"/>
                  </a:cubicBezTo>
                  <a:cubicBezTo>
                    <a:pt x="8" y="7"/>
                    <a:pt x="8" y="7"/>
                    <a:pt x="8" y="7"/>
                  </a:cubicBezTo>
                  <a:cubicBezTo>
                    <a:pt x="7" y="8"/>
                    <a:pt x="7" y="7"/>
                    <a:pt x="7" y="8"/>
                  </a:cubicBezTo>
                  <a:cubicBezTo>
                    <a:pt x="7" y="8"/>
                    <a:pt x="7" y="8"/>
                    <a:pt x="7" y="9"/>
                  </a:cubicBezTo>
                  <a:cubicBezTo>
                    <a:pt x="7" y="9"/>
                    <a:pt x="7" y="9"/>
                    <a:pt x="7" y="9"/>
                  </a:cubicBezTo>
                  <a:cubicBezTo>
                    <a:pt x="7" y="10"/>
                    <a:pt x="6" y="10"/>
                    <a:pt x="5" y="10"/>
                  </a:cubicBezTo>
                  <a:cubicBezTo>
                    <a:pt x="5" y="10"/>
                    <a:pt x="5" y="10"/>
                    <a:pt x="5" y="10"/>
                  </a:cubicBezTo>
                  <a:cubicBezTo>
                    <a:pt x="5" y="10"/>
                    <a:pt x="5" y="10"/>
                    <a:pt x="5" y="10"/>
                  </a:cubicBezTo>
                  <a:cubicBezTo>
                    <a:pt x="5" y="9"/>
                    <a:pt x="5" y="9"/>
                    <a:pt x="5" y="8"/>
                  </a:cubicBezTo>
                  <a:cubicBezTo>
                    <a:pt x="5" y="8"/>
                    <a:pt x="5" y="8"/>
                    <a:pt x="5" y="8"/>
                  </a:cubicBezTo>
                  <a:cubicBezTo>
                    <a:pt x="5" y="8"/>
                    <a:pt x="4" y="8"/>
                    <a:pt x="4" y="7"/>
                  </a:cubicBezTo>
                  <a:cubicBezTo>
                    <a:pt x="4" y="7"/>
                    <a:pt x="4" y="7"/>
                    <a:pt x="4" y="7"/>
                  </a:cubicBezTo>
                  <a:cubicBezTo>
                    <a:pt x="4" y="7"/>
                    <a:pt x="3" y="7"/>
                    <a:pt x="3" y="7"/>
                  </a:cubicBezTo>
                  <a:cubicBezTo>
                    <a:pt x="3" y="7"/>
                    <a:pt x="3" y="7"/>
                    <a:pt x="3" y="7"/>
                  </a:cubicBezTo>
                  <a:cubicBezTo>
                    <a:pt x="3" y="7"/>
                    <a:pt x="3" y="7"/>
                    <a:pt x="2" y="7"/>
                  </a:cubicBezTo>
                  <a:cubicBezTo>
                    <a:pt x="2" y="7"/>
                    <a:pt x="2" y="6"/>
                    <a:pt x="2" y="6"/>
                  </a:cubicBezTo>
                  <a:cubicBezTo>
                    <a:pt x="2" y="6"/>
                    <a:pt x="1" y="5"/>
                    <a:pt x="1" y="5"/>
                  </a:cubicBezTo>
                  <a:cubicBezTo>
                    <a:pt x="1" y="5"/>
                    <a:pt x="1" y="5"/>
                    <a:pt x="1" y="5"/>
                  </a:cubicBezTo>
                  <a:cubicBezTo>
                    <a:pt x="1" y="5"/>
                    <a:pt x="1" y="5"/>
                    <a:pt x="1" y="5"/>
                  </a:cubicBezTo>
                  <a:cubicBezTo>
                    <a:pt x="1" y="4"/>
                    <a:pt x="1" y="4"/>
                    <a:pt x="1" y="4"/>
                  </a:cubicBezTo>
                  <a:cubicBezTo>
                    <a:pt x="1" y="4"/>
                    <a:pt x="0" y="4"/>
                    <a:pt x="0" y="4"/>
                  </a:cubicBezTo>
                  <a:cubicBezTo>
                    <a:pt x="0" y="3"/>
                    <a:pt x="0" y="3"/>
                    <a:pt x="0" y="2"/>
                  </a:cubicBezTo>
                  <a:cubicBezTo>
                    <a:pt x="0" y="2"/>
                    <a:pt x="0" y="2"/>
                    <a:pt x="1" y="2"/>
                  </a:cubicBezTo>
                  <a:cubicBezTo>
                    <a:pt x="1" y="1"/>
                    <a:pt x="2" y="1"/>
                    <a:pt x="2" y="1"/>
                  </a:cubicBezTo>
                  <a:cubicBezTo>
                    <a:pt x="2" y="1"/>
                    <a:pt x="2" y="1"/>
                    <a:pt x="2" y="1"/>
                  </a:cubicBezTo>
                  <a:cubicBezTo>
                    <a:pt x="2" y="1"/>
                    <a:pt x="3" y="1"/>
                    <a:pt x="3" y="1"/>
                  </a:cubicBezTo>
                  <a:cubicBezTo>
                    <a:pt x="3" y="1"/>
                    <a:pt x="4" y="0"/>
                    <a:pt x="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4" name="Freeform 95">
              <a:extLst>
                <a:ext uri="{FF2B5EF4-FFF2-40B4-BE49-F238E27FC236}">
                  <a16:creationId xmlns:a16="http://schemas.microsoft.com/office/drawing/2014/main" id="{6A035902-61DB-53AA-8F9A-51FA9EBF2974}"/>
                </a:ext>
              </a:extLst>
            </p:cNvPr>
            <p:cNvSpPr>
              <a:spLocks/>
            </p:cNvSpPr>
            <p:nvPr/>
          </p:nvSpPr>
          <p:spPr bwMode="auto">
            <a:xfrm>
              <a:off x="14592264" y="8539039"/>
              <a:ext cx="145287" cy="125767"/>
            </a:xfrm>
            <a:custGeom>
              <a:avLst/>
              <a:gdLst/>
              <a:ahLst/>
              <a:cxnLst>
                <a:cxn ang="0">
                  <a:pos x="35" y="2"/>
                </a:cxn>
                <a:cxn ang="0">
                  <a:pos x="40" y="4"/>
                </a:cxn>
                <a:cxn ang="0">
                  <a:pos x="42" y="4"/>
                </a:cxn>
                <a:cxn ang="0">
                  <a:pos x="44" y="4"/>
                </a:cxn>
                <a:cxn ang="0">
                  <a:pos x="45" y="4"/>
                </a:cxn>
                <a:cxn ang="0">
                  <a:pos x="46" y="5"/>
                </a:cxn>
                <a:cxn ang="0">
                  <a:pos x="49" y="5"/>
                </a:cxn>
                <a:cxn ang="0">
                  <a:pos x="50" y="8"/>
                </a:cxn>
                <a:cxn ang="0">
                  <a:pos x="50" y="8"/>
                </a:cxn>
                <a:cxn ang="0">
                  <a:pos x="50" y="12"/>
                </a:cxn>
                <a:cxn ang="0">
                  <a:pos x="50" y="14"/>
                </a:cxn>
                <a:cxn ang="0">
                  <a:pos x="51" y="16"/>
                </a:cxn>
                <a:cxn ang="0">
                  <a:pos x="52" y="18"/>
                </a:cxn>
                <a:cxn ang="0">
                  <a:pos x="49" y="19"/>
                </a:cxn>
                <a:cxn ang="0">
                  <a:pos x="44" y="21"/>
                </a:cxn>
                <a:cxn ang="0">
                  <a:pos x="41" y="21"/>
                </a:cxn>
                <a:cxn ang="0">
                  <a:pos x="40" y="23"/>
                </a:cxn>
                <a:cxn ang="0">
                  <a:pos x="41" y="25"/>
                </a:cxn>
                <a:cxn ang="0">
                  <a:pos x="41" y="25"/>
                </a:cxn>
                <a:cxn ang="0">
                  <a:pos x="40" y="26"/>
                </a:cxn>
                <a:cxn ang="0">
                  <a:pos x="38" y="27"/>
                </a:cxn>
                <a:cxn ang="0">
                  <a:pos x="36" y="28"/>
                </a:cxn>
                <a:cxn ang="0">
                  <a:pos x="34" y="29"/>
                </a:cxn>
                <a:cxn ang="0">
                  <a:pos x="32" y="31"/>
                </a:cxn>
                <a:cxn ang="0">
                  <a:pos x="29" y="31"/>
                </a:cxn>
                <a:cxn ang="0">
                  <a:pos x="26" y="32"/>
                </a:cxn>
                <a:cxn ang="0">
                  <a:pos x="25" y="33"/>
                </a:cxn>
                <a:cxn ang="0">
                  <a:pos x="22" y="35"/>
                </a:cxn>
                <a:cxn ang="0">
                  <a:pos x="20" y="36"/>
                </a:cxn>
                <a:cxn ang="0">
                  <a:pos x="19" y="39"/>
                </a:cxn>
                <a:cxn ang="0">
                  <a:pos x="17" y="42"/>
                </a:cxn>
                <a:cxn ang="0">
                  <a:pos x="0" y="42"/>
                </a:cxn>
                <a:cxn ang="0">
                  <a:pos x="0" y="41"/>
                </a:cxn>
                <a:cxn ang="0">
                  <a:pos x="4" y="41"/>
                </a:cxn>
                <a:cxn ang="0">
                  <a:pos x="7" y="40"/>
                </a:cxn>
                <a:cxn ang="0">
                  <a:pos x="11" y="36"/>
                </a:cxn>
                <a:cxn ang="0">
                  <a:pos x="13" y="34"/>
                </a:cxn>
                <a:cxn ang="0">
                  <a:pos x="13" y="33"/>
                </a:cxn>
                <a:cxn ang="0">
                  <a:pos x="15" y="31"/>
                </a:cxn>
                <a:cxn ang="0">
                  <a:pos x="15" y="28"/>
                </a:cxn>
                <a:cxn ang="0">
                  <a:pos x="15" y="24"/>
                </a:cxn>
                <a:cxn ang="0">
                  <a:pos x="16" y="23"/>
                </a:cxn>
                <a:cxn ang="0">
                  <a:pos x="16" y="21"/>
                </a:cxn>
                <a:cxn ang="0">
                  <a:pos x="17" y="20"/>
                </a:cxn>
                <a:cxn ang="0">
                  <a:pos x="18" y="17"/>
                </a:cxn>
                <a:cxn ang="0">
                  <a:pos x="20" y="16"/>
                </a:cxn>
                <a:cxn ang="0">
                  <a:pos x="22" y="14"/>
                </a:cxn>
                <a:cxn ang="0">
                  <a:pos x="23" y="13"/>
                </a:cxn>
                <a:cxn ang="0">
                  <a:pos x="25" y="12"/>
                </a:cxn>
                <a:cxn ang="0">
                  <a:pos x="27" y="11"/>
                </a:cxn>
                <a:cxn ang="0">
                  <a:pos x="29" y="9"/>
                </a:cxn>
                <a:cxn ang="0">
                  <a:pos x="33" y="1"/>
                </a:cxn>
              </a:cxnLst>
              <a:rect l="0" t="0" r="r" b="b"/>
              <a:pathLst>
                <a:path w="53" h="42">
                  <a:moveTo>
                    <a:pt x="35" y="0"/>
                  </a:moveTo>
                  <a:cubicBezTo>
                    <a:pt x="35" y="1"/>
                    <a:pt x="35" y="2"/>
                    <a:pt x="35" y="2"/>
                  </a:cubicBezTo>
                  <a:cubicBezTo>
                    <a:pt x="36" y="3"/>
                    <a:pt x="37" y="3"/>
                    <a:pt x="37" y="4"/>
                  </a:cubicBezTo>
                  <a:cubicBezTo>
                    <a:pt x="37" y="4"/>
                    <a:pt x="39" y="4"/>
                    <a:pt x="40" y="4"/>
                  </a:cubicBezTo>
                  <a:cubicBezTo>
                    <a:pt x="40" y="4"/>
                    <a:pt x="40" y="4"/>
                    <a:pt x="41" y="4"/>
                  </a:cubicBezTo>
                  <a:cubicBezTo>
                    <a:pt x="41" y="4"/>
                    <a:pt x="41" y="4"/>
                    <a:pt x="42" y="4"/>
                  </a:cubicBezTo>
                  <a:cubicBezTo>
                    <a:pt x="42" y="4"/>
                    <a:pt x="42" y="4"/>
                    <a:pt x="42" y="4"/>
                  </a:cubicBezTo>
                  <a:cubicBezTo>
                    <a:pt x="42" y="4"/>
                    <a:pt x="43" y="4"/>
                    <a:pt x="44" y="4"/>
                  </a:cubicBezTo>
                  <a:cubicBezTo>
                    <a:pt x="44" y="4"/>
                    <a:pt x="45" y="4"/>
                    <a:pt x="45" y="3"/>
                  </a:cubicBezTo>
                  <a:cubicBezTo>
                    <a:pt x="45" y="4"/>
                    <a:pt x="45" y="4"/>
                    <a:pt x="45" y="4"/>
                  </a:cubicBezTo>
                  <a:cubicBezTo>
                    <a:pt x="46" y="4"/>
                    <a:pt x="46" y="4"/>
                    <a:pt x="46" y="4"/>
                  </a:cubicBezTo>
                  <a:cubicBezTo>
                    <a:pt x="46" y="4"/>
                    <a:pt x="46" y="5"/>
                    <a:pt x="46" y="5"/>
                  </a:cubicBezTo>
                  <a:cubicBezTo>
                    <a:pt x="47" y="5"/>
                    <a:pt x="48" y="4"/>
                    <a:pt x="48" y="5"/>
                  </a:cubicBezTo>
                  <a:cubicBezTo>
                    <a:pt x="48" y="5"/>
                    <a:pt x="48" y="5"/>
                    <a:pt x="49" y="5"/>
                  </a:cubicBezTo>
                  <a:cubicBezTo>
                    <a:pt x="49" y="6"/>
                    <a:pt x="50" y="6"/>
                    <a:pt x="50" y="6"/>
                  </a:cubicBezTo>
                  <a:cubicBezTo>
                    <a:pt x="50" y="7"/>
                    <a:pt x="50" y="7"/>
                    <a:pt x="50" y="8"/>
                  </a:cubicBezTo>
                  <a:cubicBezTo>
                    <a:pt x="50" y="8"/>
                    <a:pt x="50" y="8"/>
                    <a:pt x="50" y="8"/>
                  </a:cubicBezTo>
                  <a:cubicBezTo>
                    <a:pt x="50" y="8"/>
                    <a:pt x="50" y="8"/>
                    <a:pt x="50" y="8"/>
                  </a:cubicBezTo>
                  <a:cubicBezTo>
                    <a:pt x="50" y="9"/>
                    <a:pt x="50" y="9"/>
                    <a:pt x="50" y="10"/>
                  </a:cubicBezTo>
                  <a:cubicBezTo>
                    <a:pt x="50" y="10"/>
                    <a:pt x="50" y="11"/>
                    <a:pt x="50" y="12"/>
                  </a:cubicBezTo>
                  <a:cubicBezTo>
                    <a:pt x="50" y="12"/>
                    <a:pt x="50" y="12"/>
                    <a:pt x="50" y="12"/>
                  </a:cubicBezTo>
                  <a:cubicBezTo>
                    <a:pt x="50" y="13"/>
                    <a:pt x="50" y="14"/>
                    <a:pt x="50" y="14"/>
                  </a:cubicBezTo>
                  <a:cubicBezTo>
                    <a:pt x="50" y="15"/>
                    <a:pt x="51" y="15"/>
                    <a:pt x="51" y="15"/>
                  </a:cubicBezTo>
                  <a:cubicBezTo>
                    <a:pt x="51" y="15"/>
                    <a:pt x="51" y="16"/>
                    <a:pt x="51" y="16"/>
                  </a:cubicBezTo>
                  <a:cubicBezTo>
                    <a:pt x="51" y="16"/>
                    <a:pt x="51" y="17"/>
                    <a:pt x="51" y="17"/>
                  </a:cubicBezTo>
                  <a:cubicBezTo>
                    <a:pt x="52" y="17"/>
                    <a:pt x="52" y="17"/>
                    <a:pt x="52" y="18"/>
                  </a:cubicBezTo>
                  <a:cubicBezTo>
                    <a:pt x="51" y="18"/>
                    <a:pt x="53" y="19"/>
                    <a:pt x="51" y="19"/>
                  </a:cubicBezTo>
                  <a:cubicBezTo>
                    <a:pt x="50" y="19"/>
                    <a:pt x="50" y="19"/>
                    <a:pt x="49" y="19"/>
                  </a:cubicBezTo>
                  <a:cubicBezTo>
                    <a:pt x="48" y="19"/>
                    <a:pt x="46" y="19"/>
                    <a:pt x="45" y="20"/>
                  </a:cubicBezTo>
                  <a:cubicBezTo>
                    <a:pt x="44" y="20"/>
                    <a:pt x="44" y="20"/>
                    <a:pt x="44" y="21"/>
                  </a:cubicBezTo>
                  <a:cubicBezTo>
                    <a:pt x="44" y="21"/>
                    <a:pt x="43" y="21"/>
                    <a:pt x="42" y="22"/>
                  </a:cubicBezTo>
                  <a:cubicBezTo>
                    <a:pt x="42" y="22"/>
                    <a:pt x="41" y="21"/>
                    <a:pt x="41" y="21"/>
                  </a:cubicBezTo>
                  <a:cubicBezTo>
                    <a:pt x="41" y="22"/>
                    <a:pt x="40" y="22"/>
                    <a:pt x="40" y="22"/>
                  </a:cubicBezTo>
                  <a:cubicBezTo>
                    <a:pt x="40" y="22"/>
                    <a:pt x="40" y="23"/>
                    <a:pt x="40" y="23"/>
                  </a:cubicBezTo>
                  <a:cubicBezTo>
                    <a:pt x="40" y="23"/>
                    <a:pt x="40" y="23"/>
                    <a:pt x="40" y="23"/>
                  </a:cubicBezTo>
                  <a:cubicBezTo>
                    <a:pt x="41" y="24"/>
                    <a:pt x="40" y="25"/>
                    <a:pt x="41" y="25"/>
                  </a:cubicBezTo>
                  <a:cubicBezTo>
                    <a:pt x="41" y="25"/>
                    <a:pt x="41" y="25"/>
                    <a:pt x="41" y="25"/>
                  </a:cubicBezTo>
                  <a:cubicBezTo>
                    <a:pt x="41" y="25"/>
                    <a:pt x="41" y="25"/>
                    <a:pt x="41" y="25"/>
                  </a:cubicBezTo>
                  <a:cubicBezTo>
                    <a:pt x="41" y="25"/>
                    <a:pt x="41" y="25"/>
                    <a:pt x="41" y="25"/>
                  </a:cubicBezTo>
                  <a:cubicBezTo>
                    <a:pt x="41" y="26"/>
                    <a:pt x="40" y="25"/>
                    <a:pt x="40" y="26"/>
                  </a:cubicBezTo>
                  <a:cubicBezTo>
                    <a:pt x="40" y="26"/>
                    <a:pt x="39" y="26"/>
                    <a:pt x="39" y="26"/>
                  </a:cubicBezTo>
                  <a:cubicBezTo>
                    <a:pt x="39" y="26"/>
                    <a:pt x="38" y="27"/>
                    <a:pt x="38" y="27"/>
                  </a:cubicBezTo>
                  <a:cubicBezTo>
                    <a:pt x="37" y="27"/>
                    <a:pt x="37" y="27"/>
                    <a:pt x="37" y="27"/>
                  </a:cubicBezTo>
                  <a:cubicBezTo>
                    <a:pt x="37" y="27"/>
                    <a:pt x="36" y="27"/>
                    <a:pt x="36" y="28"/>
                  </a:cubicBezTo>
                  <a:cubicBezTo>
                    <a:pt x="36" y="28"/>
                    <a:pt x="36" y="28"/>
                    <a:pt x="35" y="28"/>
                  </a:cubicBezTo>
                  <a:cubicBezTo>
                    <a:pt x="35" y="28"/>
                    <a:pt x="35" y="29"/>
                    <a:pt x="34" y="29"/>
                  </a:cubicBezTo>
                  <a:cubicBezTo>
                    <a:pt x="34" y="30"/>
                    <a:pt x="33" y="30"/>
                    <a:pt x="33" y="31"/>
                  </a:cubicBezTo>
                  <a:cubicBezTo>
                    <a:pt x="32" y="31"/>
                    <a:pt x="32" y="31"/>
                    <a:pt x="32" y="31"/>
                  </a:cubicBezTo>
                  <a:cubicBezTo>
                    <a:pt x="31" y="31"/>
                    <a:pt x="30" y="31"/>
                    <a:pt x="29" y="31"/>
                  </a:cubicBezTo>
                  <a:cubicBezTo>
                    <a:pt x="29" y="31"/>
                    <a:pt x="29" y="31"/>
                    <a:pt x="29" y="31"/>
                  </a:cubicBezTo>
                  <a:cubicBezTo>
                    <a:pt x="28" y="32"/>
                    <a:pt x="28" y="32"/>
                    <a:pt x="28" y="32"/>
                  </a:cubicBezTo>
                  <a:cubicBezTo>
                    <a:pt x="28" y="32"/>
                    <a:pt x="26" y="32"/>
                    <a:pt x="26" y="32"/>
                  </a:cubicBezTo>
                  <a:cubicBezTo>
                    <a:pt x="26" y="32"/>
                    <a:pt x="25" y="33"/>
                    <a:pt x="25" y="33"/>
                  </a:cubicBezTo>
                  <a:cubicBezTo>
                    <a:pt x="25" y="33"/>
                    <a:pt x="25" y="33"/>
                    <a:pt x="25" y="33"/>
                  </a:cubicBezTo>
                  <a:cubicBezTo>
                    <a:pt x="24" y="33"/>
                    <a:pt x="24" y="33"/>
                    <a:pt x="23" y="34"/>
                  </a:cubicBezTo>
                  <a:cubicBezTo>
                    <a:pt x="23" y="34"/>
                    <a:pt x="22" y="35"/>
                    <a:pt x="22" y="35"/>
                  </a:cubicBezTo>
                  <a:cubicBezTo>
                    <a:pt x="21" y="35"/>
                    <a:pt x="21" y="35"/>
                    <a:pt x="21" y="35"/>
                  </a:cubicBezTo>
                  <a:cubicBezTo>
                    <a:pt x="21" y="35"/>
                    <a:pt x="20" y="36"/>
                    <a:pt x="20" y="36"/>
                  </a:cubicBezTo>
                  <a:cubicBezTo>
                    <a:pt x="20" y="36"/>
                    <a:pt x="19" y="37"/>
                    <a:pt x="19" y="37"/>
                  </a:cubicBezTo>
                  <a:cubicBezTo>
                    <a:pt x="18" y="38"/>
                    <a:pt x="19" y="38"/>
                    <a:pt x="19" y="39"/>
                  </a:cubicBezTo>
                  <a:cubicBezTo>
                    <a:pt x="19" y="40"/>
                    <a:pt x="18" y="41"/>
                    <a:pt x="18" y="42"/>
                  </a:cubicBezTo>
                  <a:cubicBezTo>
                    <a:pt x="18" y="42"/>
                    <a:pt x="17" y="42"/>
                    <a:pt x="17" y="42"/>
                  </a:cubicBezTo>
                  <a:cubicBezTo>
                    <a:pt x="15" y="42"/>
                    <a:pt x="14" y="42"/>
                    <a:pt x="13" y="42"/>
                  </a:cubicBezTo>
                  <a:cubicBezTo>
                    <a:pt x="8" y="42"/>
                    <a:pt x="4" y="42"/>
                    <a:pt x="0" y="42"/>
                  </a:cubicBezTo>
                  <a:cubicBezTo>
                    <a:pt x="0" y="42"/>
                    <a:pt x="0" y="42"/>
                    <a:pt x="0" y="42"/>
                  </a:cubicBezTo>
                  <a:cubicBezTo>
                    <a:pt x="0" y="42"/>
                    <a:pt x="0" y="42"/>
                    <a:pt x="0" y="41"/>
                  </a:cubicBezTo>
                  <a:cubicBezTo>
                    <a:pt x="1" y="41"/>
                    <a:pt x="2" y="41"/>
                    <a:pt x="3" y="41"/>
                  </a:cubicBezTo>
                  <a:cubicBezTo>
                    <a:pt x="3" y="41"/>
                    <a:pt x="4" y="41"/>
                    <a:pt x="4" y="41"/>
                  </a:cubicBezTo>
                  <a:cubicBezTo>
                    <a:pt x="4" y="41"/>
                    <a:pt x="5" y="40"/>
                    <a:pt x="5" y="40"/>
                  </a:cubicBezTo>
                  <a:cubicBezTo>
                    <a:pt x="5" y="40"/>
                    <a:pt x="6" y="40"/>
                    <a:pt x="7" y="40"/>
                  </a:cubicBezTo>
                  <a:cubicBezTo>
                    <a:pt x="7" y="39"/>
                    <a:pt x="8" y="38"/>
                    <a:pt x="9" y="37"/>
                  </a:cubicBezTo>
                  <a:cubicBezTo>
                    <a:pt x="9" y="37"/>
                    <a:pt x="10" y="37"/>
                    <a:pt x="11" y="36"/>
                  </a:cubicBezTo>
                  <a:cubicBezTo>
                    <a:pt x="11" y="36"/>
                    <a:pt x="12" y="35"/>
                    <a:pt x="12" y="35"/>
                  </a:cubicBezTo>
                  <a:cubicBezTo>
                    <a:pt x="12" y="35"/>
                    <a:pt x="12" y="34"/>
                    <a:pt x="13" y="34"/>
                  </a:cubicBezTo>
                  <a:cubicBezTo>
                    <a:pt x="13" y="34"/>
                    <a:pt x="13" y="33"/>
                    <a:pt x="13" y="33"/>
                  </a:cubicBezTo>
                  <a:cubicBezTo>
                    <a:pt x="13" y="33"/>
                    <a:pt x="13" y="33"/>
                    <a:pt x="13" y="33"/>
                  </a:cubicBezTo>
                  <a:cubicBezTo>
                    <a:pt x="14" y="33"/>
                    <a:pt x="14" y="32"/>
                    <a:pt x="14" y="32"/>
                  </a:cubicBezTo>
                  <a:cubicBezTo>
                    <a:pt x="14" y="32"/>
                    <a:pt x="14" y="32"/>
                    <a:pt x="15" y="31"/>
                  </a:cubicBezTo>
                  <a:cubicBezTo>
                    <a:pt x="15" y="31"/>
                    <a:pt x="15" y="30"/>
                    <a:pt x="16" y="29"/>
                  </a:cubicBezTo>
                  <a:cubicBezTo>
                    <a:pt x="16" y="29"/>
                    <a:pt x="15" y="28"/>
                    <a:pt x="15" y="28"/>
                  </a:cubicBezTo>
                  <a:cubicBezTo>
                    <a:pt x="15" y="27"/>
                    <a:pt x="15" y="27"/>
                    <a:pt x="15" y="27"/>
                  </a:cubicBezTo>
                  <a:cubicBezTo>
                    <a:pt x="15" y="27"/>
                    <a:pt x="15" y="25"/>
                    <a:pt x="15" y="24"/>
                  </a:cubicBezTo>
                  <a:cubicBezTo>
                    <a:pt x="15" y="24"/>
                    <a:pt x="15" y="24"/>
                    <a:pt x="15" y="23"/>
                  </a:cubicBezTo>
                  <a:cubicBezTo>
                    <a:pt x="15" y="23"/>
                    <a:pt x="15" y="23"/>
                    <a:pt x="16" y="23"/>
                  </a:cubicBezTo>
                  <a:cubicBezTo>
                    <a:pt x="16" y="22"/>
                    <a:pt x="16" y="22"/>
                    <a:pt x="16" y="22"/>
                  </a:cubicBezTo>
                  <a:cubicBezTo>
                    <a:pt x="16" y="22"/>
                    <a:pt x="16" y="22"/>
                    <a:pt x="16" y="21"/>
                  </a:cubicBezTo>
                  <a:cubicBezTo>
                    <a:pt x="16" y="21"/>
                    <a:pt x="17" y="21"/>
                    <a:pt x="17" y="21"/>
                  </a:cubicBezTo>
                  <a:cubicBezTo>
                    <a:pt x="17" y="21"/>
                    <a:pt x="17" y="20"/>
                    <a:pt x="17" y="20"/>
                  </a:cubicBezTo>
                  <a:cubicBezTo>
                    <a:pt x="17" y="20"/>
                    <a:pt x="18" y="19"/>
                    <a:pt x="18" y="19"/>
                  </a:cubicBezTo>
                  <a:cubicBezTo>
                    <a:pt x="18" y="18"/>
                    <a:pt x="18" y="18"/>
                    <a:pt x="18" y="17"/>
                  </a:cubicBezTo>
                  <a:cubicBezTo>
                    <a:pt x="18" y="17"/>
                    <a:pt x="18" y="17"/>
                    <a:pt x="18" y="17"/>
                  </a:cubicBezTo>
                  <a:cubicBezTo>
                    <a:pt x="19" y="17"/>
                    <a:pt x="19" y="16"/>
                    <a:pt x="20" y="16"/>
                  </a:cubicBezTo>
                  <a:cubicBezTo>
                    <a:pt x="20" y="16"/>
                    <a:pt x="20" y="15"/>
                    <a:pt x="21" y="14"/>
                  </a:cubicBezTo>
                  <a:cubicBezTo>
                    <a:pt x="21" y="14"/>
                    <a:pt x="21" y="14"/>
                    <a:pt x="22" y="14"/>
                  </a:cubicBezTo>
                  <a:cubicBezTo>
                    <a:pt x="22" y="14"/>
                    <a:pt x="22" y="13"/>
                    <a:pt x="22" y="13"/>
                  </a:cubicBezTo>
                  <a:cubicBezTo>
                    <a:pt x="22" y="13"/>
                    <a:pt x="23" y="13"/>
                    <a:pt x="23" y="13"/>
                  </a:cubicBezTo>
                  <a:cubicBezTo>
                    <a:pt x="23" y="13"/>
                    <a:pt x="24" y="13"/>
                    <a:pt x="24" y="13"/>
                  </a:cubicBezTo>
                  <a:cubicBezTo>
                    <a:pt x="25" y="12"/>
                    <a:pt x="25" y="12"/>
                    <a:pt x="25" y="12"/>
                  </a:cubicBezTo>
                  <a:cubicBezTo>
                    <a:pt x="26" y="12"/>
                    <a:pt x="26" y="12"/>
                    <a:pt x="27" y="11"/>
                  </a:cubicBezTo>
                  <a:cubicBezTo>
                    <a:pt x="27" y="11"/>
                    <a:pt x="27" y="11"/>
                    <a:pt x="27" y="11"/>
                  </a:cubicBezTo>
                  <a:cubicBezTo>
                    <a:pt x="28" y="11"/>
                    <a:pt x="28" y="10"/>
                    <a:pt x="29" y="10"/>
                  </a:cubicBezTo>
                  <a:cubicBezTo>
                    <a:pt x="29" y="10"/>
                    <a:pt x="29" y="9"/>
                    <a:pt x="29" y="9"/>
                  </a:cubicBezTo>
                  <a:cubicBezTo>
                    <a:pt x="30" y="7"/>
                    <a:pt x="31" y="6"/>
                    <a:pt x="32" y="4"/>
                  </a:cubicBezTo>
                  <a:cubicBezTo>
                    <a:pt x="32" y="3"/>
                    <a:pt x="33" y="2"/>
                    <a:pt x="33" y="1"/>
                  </a:cubicBezTo>
                  <a:cubicBezTo>
                    <a:pt x="34" y="1"/>
                    <a:pt x="35" y="1"/>
                    <a:pt x="3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5" name="Freeform 96">
              <a:extLst>
                <a:ext uri="{FF2B5EF4-FFF2-40B4-BE49-F238E27FC236}">
                  <a16:creationId xmlns:a16="http://schemas.microsoft.com/office/drawing/2014/main" id="{497A2665-34B8-8D12-13DC-873AB48541B4}"/>
                </a:ext>
              </a:extLst>
            </p:cNvPr>
            <p:cNvSpPr>
              <a:spLocks/>
            </p:cNvSpPr>
            <p:nvPr/>
          </p:nvSpPr>
          <p:spPr bwMode="auto">
            <a:xfrm>
              <a:off x="14718955" y="8547933"/>
              <a:ext cx="1162" cy="2541"/>
            </a:xfrm>
            <a:custGeom>
              <a:avLst/>
              <a:gdLst/>
              <a:ahLst/>
              <a:cxnLst>
                <a:cxn ang="0">
                  <a:pos x="0" y="0"/>
                </a:cxn>
                <a:cxn ang="0">
                  <a:pos x="0" y="0"/>
                </a:cxn>
                <a:cxn ang="0">
                  <a:pos x="0" y="1"/>
                </a:cxn>
                <a:cxn ang="0">
                  <a:pos x="0" y="1"/>
                </a:cxn>
                <a:cxn ang="0">
                  <a:pos x="0" y="0"/>
                </a:cxn>
                <a:cxn ang="0">
                  <a:pos x="0" y="0"/>
                </a:cxn>
              </a:cxnLst>
              <a:rect l="0" t="0" r="r" b="b"/>
              <a:pathLst>
                <a:path h="1">
                  <a:moveTo>
                    <a:pt x="0" y="0"/>
                  </a:moveTo>
                  <a:cubicBezTo>
                    <a:pt x="0" y="0"/>
                    <a:pt x="0" y="0"/>
                    <a:pt x="0" y="0"/>
                  </a:cubicBezTo>
                  <a:cubicBezTo>
                    <a:pt x="0" y="0"/>
                    <a:pt x="0" y="0"/>
                    <a:pt x="0" y="1"/>
                  </a:cubicBezTo>
                  <a:cubicBezTo>
                    <a:pt x="0" y="1"/>
                    <a:pt x="0" y="1"/>
                    <a:pt x="0" y="1"/>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6" name="Freeform 97">
              <a:extLst>
                <a:ext uri="{FF2B5EF4-FFF2-40B4-BE49-F238E27FC236}">
                  <a16:creationId xmlns:a16="http://schemas.microsoft.com/office/drawing/2014/main" id="{553FF010-AB23-ADC2-8C0A-8E187BC83A0A}"/>
                </a:ext>
              </a:extLst>
            </p:cNvPr>
            <p:cNvSpPr>
              <a:spLocks/>
            </p:cNvSpPr>
            <p:nvPr/>
          </p:nvSpPr>
          <p:spPr bwMode="auto">
            <a:xfrm>
              <a:off x="15133897" y="8547933"/>
              <a:ext cx="18598" cy="8892"/>
            </a:xfrm>
            <a:custGeom>
              <a:avLst/>
              <a:gdLst/>
              <a:ahLst/>
              <a:cxnLst>
                <a:cxn ang="0">
                  <a:pos x="6" y="0"/>
                </a:cxn>
                <a:cxn ang="0">
                  <a:pos x="7" y="0"/>
                </a:cxn>
                <a:cxn ang="0">
                  <a:pos x="6" y="0"/>
                </a:cxn>
                <a:cxn ang="0">
                  <a:pos x="6" y="0"/>
                </a:cxn>
                <a:cxn ang="0">
                  <a:pos x="6" y="2"/>
                </a:cxn>
                <a:cxn ang="0">
                  <a:pos x="6" y="2"/>
                </a:cxn>
                <a:cxn ang="0">
                  <a:pos x="5" y="2"/>
                </a:cxn>
                <a:cxn ang="0">
                  <a:pos x="4" y="3"/>
                </a:cxn>
                <a:cxn ang="0">
                  <a:pos x="3" y="3"/>
                </a:cxn>
                <a:cxn ang="0">
                  <a:pos x="2" y="3"/>
                </a:cxn>
                <a:cxn ang="0">
                  <a:pos x="1" y="3"/>
                </a:cxn>
                <a:cxn ang="0">
                  <a:pos x="0" y="3"/>
                </a:cxn>
                <a:cxn ang="0">
                  <a:pos x="0" y="2"/>
                </a:cxn>
                <a:cxn ang="0">
                  <a:pos x="1" y="1"/>
                </a:cxn>
                <a:cxn ang="0">
                  <a:pos x="2" y="1"/>
                </a:cxn>
                <a:cxn ang="0">
                  <a:pos x="2" y="0"/>
                </a:cxn>
                <a:cxn ang="0">
                  <a:pos x="3" y="0"/>
                </a:cxn>
                <a:cxn ang="0">
                  <a:pos x="6" y="0"/>
                </a:cxn>
              </a:cxnLst>
              <a:rect l="0" t="0" r="r" b="b"/>
              <a:pathLst>
                <a:path w="7" h="3">
                  <a:moveTo>
                    <a:pt x="6" y="0"/>
                  </a:moveTo>
                  <a:cubicBezTo>
                    <a:pt x="6" y="0"/>
                    <a:pt x="6" y="0"/>
                    <a:pt x="7" y="0"/>
                  </a:cubicBezTo>
                  <a:cubicBezTo>
                    <a:pt x="6" y="0"/>
                    <a:pt x="6" y="0"/>
                    <a:pt x="6" y="0"/>
                  </a:cubicBezTo>
                  <a:cubicBezTo>
                    <a:pt x="6" y="0"/>
                    <a:pt x="6" y="0"/>
                    <a:pt x="6" y="0"/>
                  </a:cubicBezTo>
                  <a:cubicBezTo>
                    <a:pt x="5" y="1"/>
                    <a:pt x="6" y="1"/>
                    <a:pt x="6" y="2"/>
                  </a:cubicBezTo>
                  <a:cubicBezTo>
                    <a:pt x="6" y="2"/>
                    <a:pt x="6" y="2"/>
                    <a:pt x="6" y="2"/>
                  </a:cubicBezTo>
                  <a:cubicBezTo>
                    <a:pt x="6" y="2"/>
                    <a:pt x="5" y="2"/>
                    <a:pt x="5" y="2"/>
                  </a:cubicBezTo>
                  <a:cubicBezTo>
                    <a:pt x="5" y="2"/>
                    <a:pt x="4" y="3"/>
                    <a:pt x="4" y="3"/>
                  </a:cubicBezTo>
                  <a:cubicBezTo>
                    <a:pt x="3" y="3"/>
                    <a:pt x="3" y="3"/>
                    <a:pt x="3" y="3"/>
                  </a:cubicBezTo>
                  <a:cubicBezTo>
                    <a:pt x="2" y="3"/>
                    <a:pt x="2" y="3"/>
                    <a:pt x="2" y="3"/>
                  </a:cubicBezTo>
                  <a:cubicBezTo>
                    <a:pt x="2" y="3"/>
                    <a:pt x="1" y="3"/>
                    <a:pt x="1" y="3"/>
                  </a:cubicBezTo>
                  <a:cubicBezTo>
                    <a:pt x="1" y="3"/>
                    <a:pt x="0" y="3"/>
                    <a:pt x="0" y="3"/>
                  </a:cubicBezTo>
                  <a:cubicBezTo>
                    <a:pt x="0" y="3"/>
                    <a:pt x="0" y="2"/>
                    <a:pt x="0" y="2"/>
                  </a:cubicBezTo>
                  <a:cubicBezTo>
                    <a:pt x="0" y="2"/>
                    <a:pt x="0" y="1"/>
                    <a:pt x="1" y="1"/>
                  </a:cubicBezTo>
                  <a:cubicBezTo>
                    <a:pt x="1" y="1"/>
                    <a:pt x="2" y="1"/>
                    <a:pt x="2" y="1"/>
                  </a:cubicBezTo>
                  <a:cubicBezTo>
                    <a:pt x="2" y="1"/>
                    <a:pt x="2" y="0"/>
                    <a:pt x="2" y="0"/>
                  </a:cubicBezTo>
                  <a:cubicBezTo>
                    <a:pt x="2" y="0"/>
                    <a:pt x="3" y="0"/>
                    <a:pt x="3" y="0"/>
                  </a:cubicBezTo>
                  <a:cubicBezTo>
                    <a:pt x="4" y="0"/>
                    <a:pt x="6"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7" name="Freeform 98">
              <a:extLst>
                <a:ext uri="{FF2B5EF4-FFF2-40B4-BE49-F238E27FC236}">
                  <a16:creationId xmlns:a16="http://schemas.microsoft.com/office/drawing/2014/main" id="{500D99F2-BB3E-2358-E582-7FB793AA2BE7}"/>
                </a:ext>
              </a:extLst>
            </p:cNvPr>
            <p:cNvSpPr>
              <a:spLocks/>
            </p:cNvSpPr>
            <p:nvPr/>
          </p:nvSpPr>
          <p:spPr bwMode="auto">
            <a:xfrm>
              <a:off x="15168765" y="8559366"/>
              <a:ext cx="13948" cy="21597"/>
            </a:xfrm>
            <a:custGeom>
              <a:avLst/>
              <a:gdLst/>
              <a:ahLst/>
              <a:cxnLst>
                <a:cxn ang="0">
                  <a:pos x="3" y="0"/>
                </a:cxn>
                <a:cxn ang="0">
                  <a:pos x="3" y="0"/>
                </a:cxn>
                <a:cxn ang="0">
                  <a:pos x="3" y="0"/>
                </a:cxn>
                <a:cxn ang="0">
                  <a:pos x="3" y="0"/>
                </a:cxn>
                <a:cxn ang="0">
                  <a:pos x="3" y="1"/>
                </a:cxn>
                <a:cxn ang="0">
                  <a:pos x="4" y="1"/>
                </a:cxn>
                <a:cxn ang="0">
                  <a:pos x="5" y="2"/>
                </a:cxn>
                <a:cxn ang="0">
                  <a:pos x="4" y="3"/>
                </a:cxn>
                <a:cxn ang="0">
                  <a:pos x="3" y="3"/>
                </a:cxn>
                <a:cxn ang="0">
                  <a:pos x="3" y="4"/>
                </a:cxn>
                <a:cxn ang="0">
                  <a:pos x="2" y="4"/>
                </a:cxn>
                <a:cxn ang="0">
                  <a:pos x="2" y="5"/>
                </a:cxn>
                <a:cxn ang="0">
                  <a:pos x="2" y="6"/>
                </a:cxn>
                <a:cxn ang="0">
                  <a:pos x="1" y="6"/>
                </a:cxn>
                <a:cxn ang="0">
                  <a:pos x="1" y="7"/>
                </a:cxn>
                <a:cxn ang="0">
                  <a:pos x="0" y="7"/>
                </a:cxn>
                <a:cxn ang="0">
                  <a:pos x="0" y="7"/>
                </a:cxn>
                <a:cxn ang="0">
                  <a:pos x="0" y="7"/>
                </a:cxn>
                <a:cxn ang="0">
                  <a:pos x="0" y="7"/>
                </a:cxn>
                <a:cxn ang="0">
                  <a:pos x="0" y="6"/>
                </a:cxn>
                <a:cxn ang="0">
                  <a:pos x="0" y="5"/>
                </a:cxn>
                <a:cxn ang="0">
                  <a:pos x="0" y="5"/>
                </a:cxn>
                <a:cxn ang="0">
                  <a:pos x="1" y="4"/>
                </a:cxn>
                <a:cxn ang="0">
                  <a:pos x="1" y="3"/>
                </a:cxn>
                <a:cxn ang="0">
                  <a:pos x="1" y="2"/>
                </a:cxn>
                <a:cxn ang="0">
                  <a:pos x="3" y="0"/>
                </a:cxn>
              </a:cxnLst>
              <a:rect l="0" t="0" r="r" b="b"/>
              <a:pathLst>
                <a:path w="5" h="7">
                  <a:moveTo>
                    <a:pt x="3" y="0"/>
                  </a:moveTo>
                  <a:cubicBezTo>
                    <a:pt x="3" y="0"/>
                    <a:pt x="3" y="0"/>
                    <a:pt x="3" y="0"/>
                  </a:cubicBezTo>
                  <a:cubicBezTo>
                    <a:pt x="3" y="0"/>
                    <a:pt x="3" y="0"/>
                    <a:pt x="3" y="0"/>
                  </a:cubicBezTo>
                  <a:cubicBezTo>
                    <a:pt x="3" y="0"/>
                    <a:pt x="3" y="0"/>
                    <a:pt x="3" y="0"/>
                  </a:cubicBezTo>
                  <a:cubicBezTo>
                    <a:pt x="3" y="0"/>
                    <a:pt x="3" y="1"/>
                    <a:pt x="3" y="1"/>
                  </a:cubicBezTo>
                  <a:cubicBezTo>
                    <a:pt x="4" y="1"/>
                    <a:pt x="4" y="1"/>
                    <a:pt x="4" y="1"/>
                  </a:cubicBezTo>
                  <a:cubicBezTo>
                    <a:pt x="4" y="1"/>
                    <a:pt x="5" y="2"/>
                    <a:pt x="5" y="2"/>
                  </a:cubicBezTo>
                  <a:cubicBezTo>
                    <a:pt x="4" y="2"/>
                    <a:pt x="4" y="2"/>
                    <a:pt x="4" y="3"/>
                  </a:cubicBezTo>
                  <a:cubicBezTo>
                    <a:pt x="4" y="3"/>
                    <a:pt x="3" y="3"/>
                    <a:pt x="3" y="3"/>
                  </a:cubicBezTo>
                  <a:cubicBezTo>
                    <a:pt x="3" y="3"/>
                    <a:pt x="3" y="4"/>
                    <a:pt x="3" y="4"/>
                  </a:cubicBezTo>
                  <a:cubicBezTo>
                    <a:pt x="2" y="4"/>
                    <a:pt x="2" y="4"/>
                    <a:pt x="2" y="4"/>
                  </a:cubicBezTo>
                  <a:cubicBezTo>
                    <a:pt x="2" y="5"/>
                    <a:pt x="2" y="5"/>
                    <a:pt x="2" y="5"/>
                  </a:cubicBezTo>
                  <a:cubicBezTo>
                    <a:pt x="2" y="5"/>
                    <a:pt x="2" y="5"/>
                    <a:pt x="2" y="6"/>
                  </a:cubicBezTo>
                  <a:cubicBezTo>
                    <a:pt x="2" y="6"/>
                    <a:pt x="2" y="6"/>
                    <a:pt x="1" y="6"/>
                  </a:cubicBezTo>
                  <a:cubicBezTo>
                    <a:pt x="1" y="6"/>
                    <a:pt x="1" y="6"/>
                    <a:pt x="1" y="7"/>
                  </a:cubicBezTo>
                  <a:cubicBezTo>
                    <a:pt x="0" y="7"/>
                    <a:pt x="1" y="7"/>
                    <a:pt x="0" y="7"/>
                  </a:cubicBezTo>
                  <a:cubicBezTo>
                    <a:pt x="0" y="7"/>
                    <a:pt x="0" y="7"/>
                    <a:pt x="0" y="7"/>
                  </a:cubicBezTo>
                  <a:cubicBezTo>
                    <a:pt x="0" y="7"/>
                    <a:pt x="0" y="7"/>
                    <a:pt x="0" y="7"/>
                  </a:cubicBezTo>
                  <a:cubicBezTo>
                    <a:pt x="0" y="7"/>
                    <a:pt x="0" y="7"/>
                    <a:pt x="0" y="7"/>
                  </a:cubicBezTo>
                  <a:cubicBezTo>
                    <a:pt x="0" y="7"/>
                    <a:pt x="0" y="6"/>
                    <a:pt x="0" y="6"/>
                  </a:cubicBezTo>
                  <a:cubicBezTo>
                    <a:pt x="0" y="6"/>
                    <a:pt x="0" y="6"/>
                    <a:pt x="0" y="5"/>
                  </a:cubicBezTo>
                  <a:cubicBezTo>
                    <a:pt x="0" y="5"/>
                    <a:pt x="0" y="5"/>
                    <a:pt x="0" y="5"/>
                  </a:cubicBezTo>
                  <a:cubicBezTo>
                    <a:pt x="0" y="4"/>
                    <a:pt x="0" y="4"/>
                    <a:pt x="1" y="4"/>
                  </a:cubicBezTo>
                  <a:cubicBezTo>
                    <a:pt x="1" y="4"/>
                    <a:pt x="1" y="4"/>
                    <a:pt x="1" y="3"/>
                  </a:cubicBezTo>
                  <a:cubicBezTo>
                    <a:pt x="1" y="3"/>
                    <a:pt x="1" y="2"/>
                    <a:pt x="1" y="2"/>
                  </a:cubicBezTo>
                  <a:cubicBezTo>
                    <a:pt x="1" y="2"/>
                    <a:pt x="2" y="0"/>
                    <a:pt x="3" y="0"/>
                  </a:cubicBezTo>
                  <a:close/>
                </a:path>
              </a:pathLst>
            </a:custGeom>
            <a:solidFill>
              <a:srgbClr val="BFBFBF"/>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8" name="Freeform 99">
              <a:extLst>
                <a:ext uri="{FF2B5EF4-FFF2-40B4-BE49-F238E27FC236}">
                  <a16:creationId xmlns:a16="http://schemas.microsoft.com/office/drawing/2014/main" id="{D3F487F0-C1B6-3824-8E99-BE373A98F082}"/>
                </a:ext>
              </a:extLst>
            </p:cNvPr>
            <p:cNvSpPr>
              <a:spLocks/>
            </p:cNvSpPr>
            <p:nvPr/>
          </p:nvSpPr>
          <p:spPr bwMode="auto">
            <a:xfrm>
              <a:off x="14878190" y="8572069"/>
              <a:ext cx="2326" cy="1270"/>
            </a:xfrm>
            <a:custGeom>
              <a:avLst/>
              <a:gdLst/>
              <a:ahLst/>
              <a:cxnLst>
                <a:cxn ang="0">
                  <a:pos x="0" y="0"/>
                </a:cxn>
                <a:cxn ang="0">
                  <a:pos x="1" y="0"/>
                </a:cxn>
                <a:cxn ang="0">
                  <a:pos x="1" y="0"/>
                </a:cxn>
                <a:cxn ang="0">
                  <a:pos x="1" y="0"/>
                </a:cxn>
                <a:cxn ang="0">
                  <a:pos x="1" y="0"/>
                </a:cxn>
                <a:cxn ang="0">
                  <a:pos x="1" y="0"/>
                </a:cxn>
                <a:cxn ang="0">
                  <a:pos x="0" y="0"/>
                </a:cxn>
                <a:cxn ang="0">
                  <a:pos x="0" y="0"/>
                </a:cxn>
              </a:cxnLst>
              <a:rect l="0" t="0" r="r" b="b"/>
              <a:pathLst>
                <a:path w="1">
                  <a:moveTo>
                    <a:pt x="0" y="0"/>
                  </a:moveTo>
                  <a:cubicBezTo>
                    <a:pt x="0" y="0"/>
                    <a:pt x="0"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89" name="Freeform 100">
              <a:extLst>
                <a:ext uri="{FF2B5EF4-FFF2-40B4-BE49-F238E27FC236}">
                  <a16:creationId xmlns:a16="http://schemas.microsoft.com/office/drawing/2014/main" id="{0F1A1AC9-0E71-B7CB-62DF-AB9B0A74023A}"/>
                </a:ext>
              </a:extLst>
            </p:cNvPr>
            <p:cNvSpPr>
              <a:spLocks/>
            </p:cNvSpPr>
            <p:nvPr/>
          </p:nvSpPr>
          <p:spPr bwMode="auto">
            <a:xfrm>
              <a:off x="15168765" y="8580962"/>
              <a:ext cx="47654" cy="59707"/>
            </a:xfrm>
            <a:custGeom>
              <a:avLst/>
              <a:gdLst/>
              <a:ahLst/>
              <a:cxnLst>
                <a:cxn ang="0">
                  <a:pos x="15" y="0"/>
                </a:cxn>
                <a:cxn ang="0">
                  <a:pos x="16" y="3"/>
                </a:cxn>
                <a:cxn ang="0">
                  <a:pos x="16" y="4"/>
                </a:cxn>
                <a:cxn ang="0">
                  <a:pos x="16" y="5"/>
                </a:cxn>
                <a:cxn ang="0">
                  <a:pos x="17" y="5"/>
                </a:cxn>
                <a:cxn ang="0">
                  <a:pos x="16" y="6"/>
                </a:cxn>
                <a:cxn ang="0">
                  <a:pos x="15" y="6"/>
                </a:cxn>
                <a:cxn ang="0">
                  <a:pos x="13" y="7"/>
                </a:cxn>
                <a:cxn ang="0">
                  <a:pos x="12" y="7"/>
                </a:cxn>
                <a:cxn ang="0">
                  <a:pos x="12" y="8"/>
                </a:cxn>
                <a:cxn ang="0">
                  <a:pos x="11" y="8"/>
                </a:cxn>
                <a:cxn ang="0">
                  <a:pos x="11" y="8"/>
                </a:cxn>
                <a:cxn ang="0">
                  <a:pos x="10" y="8"/>
                </a:cxn>
                <a:cxn ang="0">
                  <a:pos x="9" y="9"/>
                </a:cxn>
                <a:cxn ang="0">
                  <a:pos x="8" y="9"/>
                </a:cxn>
                <a:cxn ang="0">
                  <a:pos x="8" y="9"/>
                </a:cxn>
                <a:cxn ang="0">
                  <a:pos x="8" y="10"/>
                </a:cxn>
                <a:cxn ang="0">
                  <a:pos x="9" y="10"/>
                </a:cxn>
                <a:cxn ang="0">
                  <a:pos x="9" y="11"/>
                </a:cxn>
                <a:cxn ang="0">
                  <a:pos x="10" y="11"/>
                </a:cxn>
                <a:cxn ang="0">
                  <a:pos x="11" y="12"/>
                </a:cxn>
                <a:cxn ang="0">
                  <a:pos x="11" y="13"/>
                </a:cxn>
                <a:cxn ang="0">
                  <a:pos x="12" y="14"/>
                </a:cxn>
                <a:cxn ang="0">
                  <a:pos x="11" y="15"/>
                </a:cxn>
                <a:cxn ang="0">
                  <a:pos x="11" y="15"/>
                </a:cxn>
                <a:cxn ang="0">
                  <a:pos x="11" y="15"/>
                </a:cxn>
                <a:cxn ang="0">
                  <a:pos x="10" y="16"/>
                </a:cxn>
                <a:cxn ang="0">
                  <a:pos x="7" y="17"/>
                </a:cxn>
                <a:cxn ang="0">
                  <a:pos x="6" y="19"/>
                </a:cxn>
                <a:cxn ang="0">
                  <a:pos x="6" y="19"/>
                </a:cxn>
                <a:cxn ang="0">
                  <a:pos x="6" y="19"/>
                </a:cxn>
                <a:cxn ang="0">
                  <a:pos x="5" y="20"/>
                </a:cxn>
                <a:cxn ang="0">
                  <a:pos x="0" y="20"/>
                </a:cxn>
                <a:cxn ang="0">
                  <a:pos x="0" y="17"/>
                </a:cxn>
                <a:cxn ang="0">
                  <a:pos x="1" y="15"/>
                </a:cxn>
                <a:cxn ang="0">
                  <a:pos x="2" y="11"/>
                </a:cxn>
                <a:cxn ang="0">
                  <a:pos x="1" y="10"/>
                </a:cxn>
                <a:cxn ang="0">
                  <a:pos x="2" y="10"/>
                </a:cxn>
                <a:cxn ang="0">
                  <a:pos x="2" y="8"/>
                </a:cxn>
                <a:cxn ang="0">
                  <a:pos x="2" y="8"/>
                </a:cxn>
                <a:cxn ang="0">
                  <a:pos x="2" y="6"/>
                </a:cxn>
                <a:cxn ang="0">
                  <a:pos x="2" y="6"/>
                </a:cxn>
                <a:cxn ang="0">
                  <a:pos x="2" y="3"/>
                </a:cxn>
                <a:cxn ang="0">
                  <a:pos x="2" y="3"/>
                </a:cxn>
                <a:cxn ang="0">
                  <a:pos x="3" y="4"/>
                </a:cxn>
                <a:cxn ang="0">
                  <a:pos x="4" y="4"/>
                </a:cxn>
                <a:cxn ang="0">
                  <a:pos x="5" y="5"/>
                </a:cxn>
                <a:cxn ang="0">
                  <a:pos x="9" y="4"/>
                </a:cxn>
                <a:cxn ang="0">
                  <a:pos x="13" y="1"/>
                </a:cxn>
                <a:cxn ang="0">
                  <a:pos x="15" y="0"/>
                </a:cxn>
              </a:cxnLst>
              <a:rect l="0" t="0" r="r" b="b"/>
              <a:pathLst>
                <a:path w="17" h="20">
                  <a:moveTo>
                    <a:pt x="15" y="0"/>
                  </a:moveTo>
                  <a:cubicBezTo>
                    <a:pt x="15" y="1"/>
                    <a:pt x="15" y="2"/>
                    <a:pt x="16" y="3"/>
                  </a:cubicBezTo>
                  <a:cubicBezTo>
                    <a:pt x="16" y="3"/>
                    <a:pt x="16" y="4"/>
                    <a:pt x="16" y="4"/>
                  </a:cubicBezTo>
                  <a:cubicBezTo>
                    <a:pt x="16" y="5"/>
                    <a:pt x="16" y="5"/>
                    <a:pt x="16" y="5"/>
                  </a:cubicBezTo>
                  <a:cubicBezTo>
                    <a:pt x="17" y="5"/>
                    <a:pt x="17" y="5"/>
                    <a:pt x="17" y="5"/>
                  </a:cubicBezTo>
                  <a:cubicBezTo>
                    <a:pt x="17" y="5"/>
                    <a:pt x="16" y="6"/>
                    <a:pt x="16" y="6"/>
                  </a:cubicBezTo>
                  <a:cubicBezTo>
                    <a:pt x="15" y="6"/>
                    <a:pt x="15" y="6"/>
                    <a:pt x="15" y="6"/>
                  </a:cubicBezTo>
                  <a:cubicBezTo>
                    <a:pt x="14" y="7"/>
                    <a:pt x="13" y="7"/>
                    <a:pt x="13" y="7"/>
                  </a:cubicBezTo>
                  <a:cubicBezTo>
                    <a:pt x="12" y="7"/>
                    <a:pt x="12" y="7"/>
                    <a:pt x="12" y="7"/>
                  </a:cubicBezTo>
                  <a:cubicBezTo>
                    <a:pt x="12" y="7"/>
                    <a:pt x="12" y="7"/>
                    <a:pt x="12" y="8"/>
                  </a:cubicBezTo>
                  <a:cubicBezTo>
                    <a:pt x="11" y="8"/>
                    <a:pt x="11" y="8"/>
                    <a:pt x="11" y="8"/>
                  </a:cubicBezTo>
                  <a:cubicBezTo>
                    <a:pt x="11" y="8"/>
                    <a:pt x="11" y="8"/>
                    <a:pt x="11" y="8"/>
                  </a:cubicBezTo>
                  <a:cubicBezTo>
                    <a:pt x="11" y="8"/>
                    <a:pt x="10" y="8"/>
                    <a:pt x="10" y="8"/>
                  </a:cubicBezTo>
                  <a:cubicBezTo>
                    <a:pt x="10" y="8"/>
                    <a:pt x="9" y="8"/>
                    <a:pt x="9" y="9"/>
                  </a:cubicBezTo>
                  <a:cubicBezTo>
                    <a:pt x="8" y="9"/>
                    <a:pt x="8" y="9"/>
                    <a:pt x="8" y="9"/>
                  </a:cubicBezTo>
                  <a:cubicBezTo>
                    <a:pt x="8" y="9"/>
                    <a:pt x="8" y="9"/>
                    <a:pt x="8" y="9"/>
                  </a:cubicBezTo>
                  <a:cubicBezTo>
                    <a:pt x="8" y="9"/>
                    <a:pt x="8" y="10"/>
                    <a:pt x="8" y="10"/>
                  </a:cubicBezTo>
                  <a:cubicBezTo>
                    <a:pt x="9" y="10"/>
                    <a:pt x="9" y="10"/>
                    <a:pt x="9" y="10"/>
                  </a:cubicBezTo>
                  <a:cubicBezTo>
                    <a:pt x="9" y="10"/>
                    <a:pt x="9" y="10"/>
                    <a:pt x="9" y="11"/>
                  </a:cubicBezTo>
                  <a:cubicBezTo>
                    <a:pt x="9" y="11"/>
                    <a:pt x="9" y="11"/>
                    <a:pt x="10" y="11"/>
                  </a:cubicBezTo>
                  <a:cubicBezTo>
                    <a:pt x="10" y="12"/>
                    <a:pt x="10" y="12"/>
                    <a:pt x="11" y="12"/>
                  </a:cubicBezTo>
                  <a:cubicBezTo>
                    <a:pt x="11" y="13"/>
                    <a:pt x="11" y="12"/>
                    <a:pt x="11" y="13"/>
                  </a:cubicBezTo>
                  <a:cubicBezTo>
                    <a:pt x="11" y="13"/>
                    <a:pt x="12" y="14"/>
                    <a:pt x="12" y="14"/>
                  </a:cubicBezTo>
                  <a:cubicBezTo>
                    <a:pt x="12" y="14"/>
                    <a:pt x="11" y="15"/>
                    <a:pt x="11" y="15"/>
                  </a:cubicBezTo>
                  <a:cubicBezTo>
                    <a:pt x="11" y="15"/>
                    <a:pt x="11" y="15"/>
                    <a:pt x="11" y="15"/>
                  </a:cubicBezTo>
                  <a:cubicBezTo>
                    <a:pt x="11" y="15"/>
                    <a:pt x="11" y="15"/>
                    <a:pt x="11" y="15"/>
                  </a:cubicBezTo>
                  <a:cubicBezTo>
                    <a:pt x="10" y="16"/>
                    <a:pt x="11" y="16"/>
                    <a:pt x="10" y="16"/>
                  </a:cubicBezTo>
                  <a:cubicBezTo>
                    <a:pt x="10" y="17"/>
                    <a:pt x="8" y="17"/>
                    <a:pt x="7" y="17"/>
                  </a:cubicBezTo>
                  <a:cubicBezTo>
                    <a:pt x="7" y="17"/>
                    <a:pt x="7" y="18"/>
                    <a:pt x="6" y="19"/>
                  </a:cubicBezTo>
                  <a:cubicBezTo>
                    <a:pt x="6" y="19"/>
                    <a:pt x="6" y="19"/>
                    <a:pt x="6" y="19"/>
                  </a:cubicBezTo>
                  <a:cubicBezTo>
                    <a:pt x="6" y="19"/>
                    <a:pt x="6" y="19"/>
                    <a:pt x="6" y="19"/>
                  </a:cubicBezTo>
                  <a:cubicBezTo>
                    <a:pt x="5" y="19"/>
                    <a:pt x="5" y="20"/>
                    <a:pt x="5" y="20"/>
                  </a:cubicBezTo>
                  <a:cubicBezTo>
                    <a:pt x="3" y="20"/>
                    <a:pt x="2" y="20"/>
                    <a:pt x="0" y="20"/>
                  </a:cubicBezTo>
                  <a:cubicBezTo>
                    <a:pt x="0" y="19"/>
                    <a:pt x="0" y="17"/>
                    <a:pt x="0" y="17"/>
                  </a:cubicBezTo>
                  <a:cubicBezTo>
                    <a:pt x="1" y="16"/>
                    <a:pt x="1" y="16"/>
                    <a:pt x="1" y="15"/>
                  </a:cubicBezTo>
                  <a:cubicBezTo>
                    <a:pt x="0" y="14"/>
                    <a:pt x="1" y="13"/>
                    <a:pt x="2" y="11"/>
                  </a:cubicBezTo>
                  <a:cubicBezTo>
                    <a:pt x="2" y="11"/>
                    <a:pt x="1" y="10"/>
                    <a:pt x="1" y="10"/>
                  </a:cubicBezTo>
                  <a:cubicBezTo>
                    <a:pt x="2" y="10"/>
                    <a:pt x="2" y="10"/>
                    <a:pt x="2" y="10"/>
                  </a:cubicBezTo>
                  <a:cubicBezTo>
                    <a:pt x="2" y="9"/>
                    <a:pt x="2" y="9"/>
                    <a:pt x="2" y="8"/>
                  </a:cubicBezTo>
                  <a:cubicBezTo>
                    <a:pt x="2" y="8"/>
                    <a:pt x="2" y="8"/>
                    <a:pt x="2" y="8"/>
                  </a:cubicBezTo>
                  <a:cubicBezTo>
                    <a:pt x="2" y="7"/>
                    <a:pt x="2" y="7"/>
                    <a:pt x="2" y="6"/>
                  </a:cubicBezTo>
                  <a:cubicBezTo>
                    <a:pt x="2" y="6"/>
                    <a:pt x="2" y="6"/>
                    <a:pt x="2" y="6"/>
                  </a:cubicBezTo>
                  <a:cubicBezTo>
                    <a:pt x="2" y="5"/>
                    <a:pt x="2" y="4"/>
                    <a:pt x="2" y="3"/>
                  </a:cubicBezTo>
                  <a:cubicBezTo>
                    <a:pt x="2" y="3"/>
                    <a:pt x="2" y="3"/>
                    <a:pt x="2" y="3"/>
                  </a:cubicBezTo>
                  <a:cubicBezTo>
                    <a:pt x="3" y="3"/>
                    <a:pt x="3" y="4"/>
                    <a:pt x="3" y="4"/>
                  </a:cubicBezTo>
                  <a:cubicBezTo>
                    <a:pt x="4" y="4"/>
                    <a:pt x="4" y="4"/>
                    <a:pt x="4" y="4"/>
                  </a:cubicBezTo>
                  <a:cubicBezTo>
                    <a:pt x="4" y="4"/>
                    <a:pt x="5" y="5"/>
                    <a:pt x="5" y="5"/>
                  </a:cubicBezTo>
                  <a:cubicBezTo>
                    <a:pt x="7" y="5"/>
                    <a:pt x="8" y="5"/>
                    <a:pt x="9" y="4"/>
                  </a:cubicBezTo>
                  <a:cubicBezTo>
                    <a:pt x="10" y="3"/>
                    <a:pt x="11" y="2"/>
                    <a:pt x="13" y="1"/>
                  </a:cubicBezTo>
                  <a:cubicBezTo>
                    <a:pt x="13" y="1"/>
                    <a:pt x="14" y="0"/>
                    <a:pt x="1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0" name="Freeform 101">
              <a:extLst>
                <a:ext uri="{FF2B5EF4-FFF2-40B4-BE49-F238E27FC236}">
                  <a16:creationId xmlns:a16="http://schemas.microsoft.com/office/drawing/2014/main" id="{CF378125-F9F3-7BFC-E84B-58D76D3F349A}"/>
                </a:ext>
              </a:extLst>
            </p:cNvPr>
            <p:cNvSpPr>
              <a:spLocks/>
            </p:cNvSpPr>
            <p:nvPr/>
          </p:nvSpPr>
          <p:spPr bwMode="auto">
            <a:xfrm>
              <a:off x="14861918" y="8583503"/>
              <a:ext cx="189455" cy="207072"/>
            </a:xfrm>
            <a:custGeom>
              <a:avLst/>
              <a:gdLst/>
              <a:ahLst/>
              <a:cxnLst>
                <a:cxn ang="0">
                  <a:pos x="16" y="1"/>
                </a:cxn>
                <a:cxn ang="0">
                  <a:pos x="19" y="1"/>
                </a:cxn>
                <a:cxn ang="0">
                  <a:pos x="22" y="3"/>
                </a:cxn>
                <a:cxn ang="0">
                  <a:pos x="26" y="6"/>
                </a:cxn>
                <a:cxn ang="0">
                  <a:pos x="32" y="10"/>
                </a:cxn>
                <a:cxn ang="0">
                  <a:pos x="36" y="11"/>
                </a:cxn>
                <a:cxn ang="0">
                  <a:pos x="38" y="12"/>
                </a:cxn>
                <a:cxn ang="0">
                  <a:pos x="40" y="14"/>
                </a:cxn>
                <a:cxn ang="0">
                  <a:pos x="42" y="14"/>
                </a:cxn>
                <a:cxn ang="0">
                  <a:pos x="46" y="13"/>
                </a:cxn>
                <a:cxn ang="0">
                  <a:pos x="46" y="6"/>
                </a:cxn>
                <a:cxn ang="0">
                  <a:pos x="49" y="3"/>
                </a:cxn>
                <a:cxn ang="0">
                  <a:pos x="52" y="2"/>
                </a:cxn>
                <a:cxn ang="0">
                  <a:pos x="55" y="1"/>
                </a:cxn>
                <a:cxn ang="0">
                  <a:pos x="59" y="3"/>
                </a:cxn>
                <a:cxn ang="0">
                  <a:pos x="62" y="5"/>
                </a:cxn>
                <a:cxn ang="0">
                  <a:pos x="66" y="5"/>
                </a:cxn>
                <a:cxn ang="0">
                  <a:pos x="68" y="8"/>
                </a:cxn>
                <a:cxn ang="0">
                  <a:pos x="68" y="12"/>
                </a:cxn>
                <a:cxn ang="0">
                  <a:pos x="67" y="14"/>
                </a:cxn>
                <a:cxn ang="0">
                  <a:pos x="67" y="18"/>
                </a:cxn>
                <a:cxn ang="0">
                  <a:pos x="68" y="23"/>
                </a:cxn>
                <a:cxn ang="0">
                  <a:pos x="68" y="34"/>
                </a:cxn>
                <a:cxn ang="0">
                  <a:pos x="69" y="42"/>
                </a:cxn>
                <a:cxn ang="0">
                  <a:pos x="69" y="50"/>
                </a:cxn>
                <a:cxn ang="0">
                  <a:pos x="69" y="58"/>
                </a:cxn>
                <a:cxn ang="0">
                  <a:pos x="65" y="69"/>
                </a:cxn>
                <a:cxn ang="0">
                  <a:pos x="58" y="65"/>
                </a:cxn>
                <a:cxn ang="0">
                  <a:pos x="36" y="52"/>
                </a:cxn>
                <a:cxn ang="0">
                  <a:pos x="29" y="49"/>
                </a:cxn>
                <a:cxn ang="0">
                  <a:pos x="25" y="51"/>
                </a:cxn>
                <a:cxn ang="0">
                  <a:pos x="18" y="50"/>
                </a:cxn>
                <a:cxn ang="0">
                  <a:pos x="12" y="49"/>
                </a:cxn>
                <a:cxn ang="0">
                  <a:pos x="10" y="45"/>
                </a:cxn>
                <a:cxn ang="0">
                  <a:pos x="5" y="43"/>
                </a:cxn>
                <a:cxn ang="0">
                  <a:pos x="3" y="41"/>
                </a:cxn>
                <a:cxn ang="0">
                  <a:pos x="1" y="36"/>
                </a:cxn>
                <a:cxn ang="0">
                  <a:pos x="3" y="34"/>
                </a:cxn>
                <a:cxn ang="0">
                  <a:pos x="2" y="24"/>
                </a:cxn>
                <a:cxn ang="0">
                  <a:pos x="0" y="15"/>
                </a:cxn>
                <a:cxn ang="0">
                  <a:pos x="4" y="12"/>
                </a:cxn>
                <a:cxn ang="0">
                  <a:pos x="4" y="8"/>
                </a:cxn>
                <a:cxn ang="0">
                  <a:pos x="6" y="6"/>
                </a:cxn>
                <a:cxn ang="0">
                  <a:pos x="7" y="5"/>
                </a:cxn>
                <a:cxn ang="0">
                  <a:pos x="9" y="2"/>
                </a:cxn>
              </a:cxnLst>
              <a:rect l="0" t="0" r="r" b="b"/>
              <a:pathLst>
                <a:path w="69" h="69">
                  <a:moveTo>
                    <a:pt x="10" y="0"/>
                  </a:moveTo>
                  <a:cubicBezTo>
                    <a:pt x="11" y="0"/>
                    <a:pt x="12" y="1"/>
                    <a:pt x="13" y="1"/>
                  </a:cubicBezTo>
                  <a:cubicBezTo>
                    <a:pt x="13" y="1"/>
                    <a:pt x="15" y="1"/>
                    <a:pt x="16" y="1"/>
                  </a:cubicBezTo>
                  <a:cubicBezTo>
                    <a:pt x="16" y="1"/>
                    <a:pt x="17" y="1"/>
                    <a:pt x="17" y="1"/>
                  </a:cubicBezTo>
                  <a:cubicBezTo>
                    <a:pt x="17" y="1"/>
                    <a:pt x="18" y="1"/>
                    <a:pt x="18" y="1"/>
                  </a:cubicBezTo>
                  <a:cubicBezTo>
                    <a:pt x="18" y="1"/>
                    <a:pt x="19" y="1"/>
                    <a:pt x="19" y="1"/>
                  </a:cubicBezTo>
                  <a:cubicBezTo>
                    <a:pt x="19" y="1"/>
                    <a:pt x="20" y="2"/>
                    <a:pt x="20" y="2"/>
                  </a:cubicBezTo>
                  <a:cubicBezTo>
                    <a:pt x="20" y="2"/>
                    <a:pt x="20" y="2"/>
                    <a:pt x="21" y="2"/>
                  </a:cubicBezTo>
                  <a:cubicBezTo>
                    <a:pt x="21" y="2"/>
                    <a:pt x="21" y="2"/>
                    <a:pt x="22" y="3"/>
                  </a:cubicBezTo>
                  <a:cubicBezTo>
                    <a:pt x="22" y="3"/>
                    <a:pt x="24" y="3"/>
                    <a:pt x="25" y="3"/>
                  </a:cubicBezTo>
                  <a:cubicBezTo>
                    <a:pt x="25" y="4"/>
                    <a:pt x="26" y="4"/>
                    <a:pt x="26" y="5"/>
                  </a:cubicBezTo>
                  <a:cubicBezTo>
                    <a:pt x="26" y="5"/>
                    <a:pt x="26" y="5"/>
                    <a:pt x="26" y="6"/>
                  </a:cubicBezTo>
                  <a:cubicBezTo>
                    <a:pt x="26" y="7"/>
                    <a:pt x="27" y="8"/>
                    <a:pt x="27" y="8"/>
                  </a:cubicBezTo>
                  <a:cubicBezTo>
                    <a:pt x="28" y="9"/>
                    <a:pt x="29" y="9"/>
                    <a:pt x="29" y="9"/>
                  </a:cubicBezTo>
                  <a:cubicBezTo>
                    <a:pt x="30" y="9"/>
                    <a:pt x="31" y="10"/>
                    <a:pt x="32" y="10"/>
                  </a:cubicBezTo>
                  <a:cubicBezTo>
                    <a:pt x="32" y="10"/>
                    <a:pt x="33" y="10"/>
                    <a:pt x="33" y="10"/>
                  </a:cubicBezTo>
                  <a:cubicBezTo>
                    <a:pt x="34" y="10"/>
                    <a:pt x="34" y="10"/>
                    <a:pt x="35" y="10"/>
                  </a:cubicBezTo>
                  <a:cubicBezTo>
                    <a:pt x="35" y="10"/>
                    <a:pt x="36" y="11"/>
                    <a:pt x="36" y="11"/>
                  </a:cubicBezTo>
                  <a:cubicBezTo>
                    <a:pt x="36" y="11"/>
                    <a:pt x="36" y="11"/>
                    <a:pt x="37" y="11"/>
                  </a:cubicBezTo>
                  <a:cubicBezTo>
                    <a:pt x="37" y="11"/>
                    <a:pt x="37" y="11"/>
                    <a:pt x="37" y="11"/>
                  </a:cubicBezTo>
                  <a:cubicBezTo>
                    <a:pt x="37" y="12"/>
                    <a:pt x="38" y="12"/>
                    <a:pt x="38" y="12"/>
                  </a:cubicBezTo>
                  <a:cubicBezTo>
                    <a:pt x="38" y="12"/>
                    <a:pt x="39" y="12"/>
                    <a:pt x="39" y="13"/>
                  </a:cubicBezTo>
                  <a:cubicBezTo>
                    <a:pt x="39" y="13"/>
                    <a:pt x="39" y="13"/>
                    <a:pt x="40" y="13"/>
                  </a:cubicBezTo>
                  <a:cubicBezTo>
                    <a:pt x="40" y="13"/>
                    <a:pt x="40" y="13"/>
                    <a:pt x="40" y="14"/>
                  </a:cubicBezTo>
                  <a:cubicBezTo>
                    <a:pt x="40" y="14"/>
                    <a:pt x="41" y="14"/>
                    <a:pt x="41" y="14"/>
                  </a:cubicBezTo>
                  <a:cubicBezTo>
                    <a:pt x="41" y="14"/>
                    <a:pt x="41" y="14"/>
                    <a:pt x="42" y="14"/>
                  </a:cubicBezTo>
                  <a:cubicBezTo>
                    <a:pt x="42" y="14"/>
                    <a:pt x="42" y="14"/>
                    <a:pt x="42" y="14"/>
                  </a:cubicBezTo>
                  <a:cubicBezTo>
                    <a:pt x="43" y="15"/>
                    <a:pt x="44" y="14"/>
                    <a:pt x="45" y="14"/>
                  </a:cubicBezTo>
                  <a:cubicBezTo>
                    <a:pt x="45" y="13"/>
                    <a:pt x="45" y="13"/>
                    <a:pt x="45" y="13"/>
                  </a:cubicBezTo>
                  <a:cubicBezTo>
                    <a:pt x="46" y="13"/>
                    <a:pt x="46" y="13"/>
                    <a:pt x="46" y="13"/>
                  </a:cubicBezTo>
                  <a:cubicBezTo>
                    <a:pt x="46" y="12"/>
                    <a:pt x="48" y="10"/>
                    <a:pt x="47" y="9"/>
                  </a:cubicBezTo>
                  <a:cubicBezTo>
                    <a:pt x="47" y="9"/>
                    <a:pt x="47" y="9"/>
                    <a:pt x="47" y="8"/>
                  </a:cubicBezTo>
                  <a:cubicBezTo>
                    <a:pt x="46" y="8"/>
                    <a:pt x="46" y="6"/>
                    <a:pt x="46" y="6"/>
                  </a:cubicBezTo>
                  <a:cubicBezTo>
                    <a:pt x="46" y="5"/>
                    <a:pt x="47" y="4"/>
                    <a:pt x="48" y="3"/>
                  </a:cubicBezTo>
                  <a:cubicBezTo>
                    <a:pt x="48" y="3"/>
                    <a:pt x="48" y="3"/>
                    <a:pt x="48" y="3"/>
                  </a:cubicBezTo>
                  <a:cubicBezTo>
                    <a:pt x="49" y="3"/>
                    <a:pt x="49" y="3"/>
                    <a:pt x="49" y="3"/>
                  </a:cubicBezTo>
                  <a:cubicBezTo>
                    <a:pt x="49" y="2"/>
                    <a:pt x="49" y="2"/>
                    <a:pt x="50" y="2"/>
                  </a:cubicBezTo>
                  <a:cubicBezTo>
                    <a:pt x="50" y="2"/>
                    <a:pt x="50" y="2"/>
                    <a:pt x="51" y="2"/>
                  </a:cubicBezTo>
                  <a:cubicBezTo>
                    <a:pt x="51" y="2"/>
                    <a:pt x="52" y="2"/>
                    <a:pt x="52" y="2"/>
                  </a:cubicBezTo>
                  <a:cubicBezTo>
                    <a:pt x="52" y="1"/>
                    <a:pt x="53" y="1"/>
                    <a:pt x="53" y="1"/>
                  </a:cubicBezTo>
                  <a:cubicBezTo>
                    <a:pt x="53" y="1"/>
                    <a:pt x="54" y="1"/>
                    <a:pt x="54" y="1"/>
                  </a:cubicBezTo>
                  <a:cubicBezTo>
                    <a:pt x="54" y="1"/>
                    <a:pt x="55" y="1"/>
                    <a:pt x="55" y="1"/>
                  </a:cubicBezTo>
                  <a:cubicBezTo>
                    <a:pt x="56" y="1"/>
                    <a:pt x="56" y="1"/>
                    <a:pt x="57" y="2"/>
                  </a:cubicBezTo>
                  <a:cubicBezTo>
                    <a:pt x="57" y="2"/>
                    <a:pt x="59" y="2"/>
                    <a:pt x="59" y="2"/>
                  </a:cubicBezTo>
                  <a:cubicBezTo>
                    <a:pt x="59" y="2"/>
                    <a:pt x="59" y="3"/>
                    <a:pt x="59" y="3"/>
                  </a:cubicBezTo>
                  <a:cubicBezTo>
                    <a:pt x="59" y="3"/>
                    <a:pt x="59" y="3"/>
                    <a:pt x="59" y="4"/>
                  </a:cubicBezTo>
                  <a:cubicBezTo>
                    <a:pt x="59" y="4"/>
                    <a:pt x="60" y="5"/>
                    <a:pt x="61" y="5"/>
                  </a:cubicBezTo>
                  <a:cubicBezTo>
                    <a:pt x="61" y="5"/>
                    <a:pt x="62" y="5"/>
                    <a:pt x="62" y="5"/>
                  </a:cubicBezTo>
                  <a:cubicBezTo>
                    <a:pt x="63" y="5"/>
                    <a:pt x="63" y="5"/>
                    <a:pt x="63" y="5"/>
                  </a:cubicBezTo>
                  <a:cubicBezTo>
                    <a:pt x="64" y="6"/>
                    <a:pt x="65" y="6"/>
                    <a:pt x="66" y="6"/>
                  </a:cubicBezTo>
                  <a:cubicBezTo>
                    <a:pt x="66" y="6"/>
                    <a:pt x="66" y="5"/>
                    <a:pt x="66" y="5"/>
                  </a:cubicBezTo>
                  <a:cubicBezTo>
                    <a:pt x="67" y="6"/>
                    <a:pt x="67" y="6"/>
                    <a:pt x="68" y="6"/>
                  </a:cubicBezTo>
                  <a:cubicBezTo>
                    <a:pt x="68" y="6"/>
                    <a:pt x="68" y="7"/>
                    <a:pt x="68" y="7"/>
                  </a:cubicBezTo>
                  <a:cubicBezTo>
                    <a:pt x="68" y="7"/>
                    <a:pt x="68" y="7"/>
                    <a:pt x="68" y="8"/>
                  </a:cubicBezTo>
                  <a:cubicBezTo>
                    <a:pt x="67" y="8"/>
                    <a:pt x="67" y="8"/>
                    <a:pt x="67" y="8"/>
                  </a:cubicBezTo>
                  <a:cubicBezTo>
                    <a:pt x="67" y="8"/>
                    <a:pt x="67" y="10"/>
                    <a:pt x="67" y="10"/>
                  </a:cubicBezTo>
                  <a:cubicBezTo>
                    <a:pt x="67" y="10"/>
                    <a:pt x="68" y="11"/>
                    <a:pt x="68" y="12"/>
                  </a:cubicBezTo>
                  <a:cubicBezTo>
                    <a:pt x="67" y="12"/>
                    <a:pt x="67" y="12"/>
                    <a:pt x="67" y="12"/>
                  </a:cubicBezTo>
                  <a:cubicBezTo>
                    <a:pt x="67" y="13"/>
                    <a:pt x="67" y="13"/>
                    <a:pt x="67" y="13"/>
                  </a:cubicBezTo>
                  <a:cubicBezTo>
                    <a:pt x="67" y="13"/>
                    <a:pt x="67" y="14"/>
                    <a:pt x="67" y="14"/>
                  </a:cubicBezTo>
                  <a:cubicBezTo>
                    <a:pt x="66" y="15"/>
                    <a:pt x="67" y="16"/>
                    <a:pt x="67" y="16"/>
                  </a:cubicBezTo>
                  <a:cubicBezTo>
                    <a:pt x="67" y="17"/>
                    <a:pt x="67" y="17"/>
                    <a:pt x="67" y="17"/>
                  </a:cubicBezTo>
                  <a:cubicBezTo>
                    <a:pt x="67" y="17"/>
                    <a:pt x="67" y="17"/>
                    <a:pt x="67" y="18"/>
                  </a:cubicBezTo>
                  <a:cubicBezTo>
                    <a:pt x="67" y="18"/>
                    <a:pt x="67" y="18"/>
                    <a:pt x="67" y="18"/>
                  </a:cubicBezTo>
                  <a:cubicBezTo>
                    <a:pt x="67" y="19"/>
                    <a:pt x="68" y="19"/>
                    <a:pt x="68" y="20"/>
                  </a:cubicBezTo>
                  <a:cubicBezTo>
                    <a:pt x="68" y="21"/>
                    <a:pt x="68" y="22"/>
                    <a:pt x="68" y="23"/>
                  </a:cubicBezTo>
                  <a:cubicBezTo>
                    <a:pt x="68" y="24"/>
                    <a:pt x="68" y="26"/>
                    <a:pt x="68" y="27"/>
                  </a:cubicBezTo>
                  <a:cubicBezTo>
                    <a:pt x="68" y="28"/>
                    <a:pt x="68" y="29"/>
                    <a:pt x="68" y="29"/>
                  </a:cubicBezTo>
                  <a:cubicBezTo>
                    <a:pt x="68" y="31"/>
                    <a:pt x="68" y="32"/>
                    <a:pt x="68" y="34"/>
                  </a:cubicBezTo>
                  <a:cubicBezTo>
                    <a:pt x="69" y="35"/>
                    <a:pt x="68" y="36"/>
                    <a:pt x="68" y="36"/>
                  </a:cubicBezTo>
                  <a:cubicBezTo>
                    <a:pt x="68" y="37"/>
                    <a:pt x="68" y="39"/>
                    <a:pt x="69" y="40"/>
                  </a:cubicBezTo>
                  <a:cubicBezTo>
                    <a:pt x="69" y="41"/>
                    <a:pt x="69" y="42"/>
                    <a:pt x="69" y="42"/>
                  </a:cubicBezTo>
                  <a:cubicBezTo>
                    <a:pt x="69" y="43"/>
                    <a:pt x="69" y="44"/>
                    <a:pt x="69" y="45"/>
                  </a:cubicBezTo>
                  <a:cubicBezTo>
                    <a:pt x="69" y="46"/>
                    <a:pt x="69" y="47"/>
                    <a:pt x="69" y="48"/>
                  </a:cubicBezTo>
                  <a:cubicBezTo>
                    <a:pt x="69" y="48"/>
                    <a:pt x="69" y="49"/>
                    <a:pt x="69" y="50"/>
                  </a:cubicBezTo>
                  <a:cubicBezTo>
                    <a:pt x="69" y="51"/>
                    <a:pt x="69" y="51"/>
                    <a:pt x="69" y="52"/>
                  </a:cubicBezTo>
                  <a:cubicBezTo>
                    <a:pt x="69" y="52"/>
                    <a:pt x="69" y="53"/>
                    <a:pt x="69" y="54"/>
                  </a:cubicBezTo>
                  <a:cubicBezTo>
                    <a:pt x="69" y="55"/>
                    <a:pt x="69" y="56"/>
                    <a:pt x="69" y="58"/>
                  </a:cubicBezTo>
                  <a:cubicBezTo>
                    <a:pt x="69" y="60"/>
                    <a:pt x="69" y="64"/>
                    <a:pt x="69" y="66"/>
                  </a:cubicBezTo>
                  <a:cubicBezTo>
                    <a:pt x="69" y="67"/>
                    <a:pt x="66" y="67"/>
                    <a:pt x="65" y="67"/>
                  </a:cubicBezTo>
                  <a:cubicBezTo>
                    <a:pt x="65" y="67"/>
                    <a:pt x="65" y="68"/>
                    <a:pt x="65" y="69"/>
                  </a:cubicBezTo>
                  <a:cubicBezTo>
                    <a:pt x="65" y="69"/>
                    <a:pt x="65" y="69"/>
                    <a:pt x="65" y="69"/>
                  </a:cubicBezTo>
                  <a:cubicBezTo>
                    <a:pt x="64" y="68"/>
                    <a:pt x="63" y="68"/>
                    <a:pt x="62" y="67"/>
                  </a:cubicBezTo>
                  <a:cubicBezTo>
                    <a:pt x="61" y="67"/>
                    <a:pt x="59" y="66"/>
                    <a:pt x="58" y="65"/>
                  </a:cubicBezTo>
                  <a:cubicBezTo>
                    <a:pt x="57" y="64"/>
                    <a:pt x="57" y="64"/>
                    <a:pt x="57" y="64"/>
                  </a:cubicBezTo>
                  <a:cubicBezTo>
                    <a:pt x="51" y="60"/>
                    <a:pt x="44" y="57"/>
                    <a:pt x="38" y="54"/>
                  </a:cubicBezTo>
                  <a:cubicBezTo>
                    <a:pt x="37" y="53"/>
                    <a:pt x="37" y="53"/>
                    <a:pt x="36" y="52"/>
                  </a:cubicBezTo>
                  <a:cubicBezTo>
                    <a:pt x="35" y="52"/>
                    <a:pt x="35" y="52"/>
                    <a:pt x="35" y="52"/>
                  </a:cubicBezTo>
                  <a:cubicBezTo>
                    <a:pt x="34" y="51"/>
                    <a:pt x="33" y="51"/>
                    <a:pt x="32" y="50"/>
                  </a:cubicBezTo>
                  <a:cubicBezTo>
                    <a:pt x="31" y="50"/>
                    <a:pt x="30" y="49"/>
                    <a:pt x="29" y="49"/>
                  </a:cubicBezTo>
                  <a:cubicBezTo>
                    <a:pt x="29" y="49"/>
                    <a:pt x="28" y="50"/>
                    <a:pt x="27" y="50"/>
                  </a:cubicBezTo>
                  <a:cubicBezTo>
                    <a:pt x="27" y="50"/>
                    <a:pt x="26" y="50"/>
                    <a:pt x="26" y="51"/>
                  </a:cubicBezTo>
                  <a:cubicBezTo>
                    <a:pt x="26" y="51"/>
                    <a:pt x="25" y="51"/>
                    <a:pt x="25" y="51"/>
                  </a:cubicBezTo>
                  <a:cubicBezTo>
                    <a:pt x="24" y="51"/>
                    <a:pt x="24" y="52"/>
                    <a:pt x="23" y="52"/>
                  </a:cubicBezTo>
                  <a:cubicBezTo>
                    <a:pt x="23" y="52"/>
                    <a:pt x="22" y="53"/>
                    <a:pt x="22" y="53"/>
                  </a:cubicBezTo>
                  <a:cubicBezTo>
                    <a:pt x="20" y="52"/>
                    <a:pt x="20" y="51"/>
                    <a:pt x="18" y="50"/>
                  </a:cubicBezTo>
                  <a:cubicBezTo>
                    <a:pt x="18" y="50"/>
                    <a:pt x="18" y="50"/>
                    <a:pt x="18" y="50"/>
                  </a:cubicBezTo>
                  <a:cubicBezTo>
                    <a:pt x="16" y="50"/>
                    <a:pt x="15" y="49"/>
                    <a:pt x="14" y="49"/>
                  </a:cubicBezTo>
                  <a:cubicBezTo>
                    <a:pt x="13" y="49"/>
                    <a:pt x="12" y="49"/>
                    <a:pt x="12" y="49"/>
                  </a:cubicBezTo>
                  <a:cubicBezTo>
                    <a:pt x="12" y="48"/>
                    <a:pt x="12" y="48"/>
                    <a:pt x="11" y="48"/>
                  </a:cubicBezTo>
                  <a:cubicBezTo>
                    <a:pt x="11" y="47"/>
                    <a:pt x="11" y="46"/>
                    <a:pt x="10" y="45"/>
                  </a:cubicBezTo>
                  <a:cubicBezTo>
                    <a:pt x="10" y="45"/>
                    <a:pt x="10" y="45"/>
                    <a:pt x="10" y="45"/>
                  </a:cubicBezTo>
                  <a:cubicBezTo>
                    <a:pt x="9" y="44"/>
                    <a:pt x="9" y="44"/>
                    <a:pt x="8" y="44"/>
                  </a:cubicBezTo>
                  <a:cubicBezTo>
                    <a:pt x="7" y="44"/>
                    <a:pt x="7" y="43"/>
                    <a:pt x="6" y="43"/>
                  </a:cubicBezTo>
                  <a:cubicBezTo>
                    <a:pt x="6" y="43"/>
                    <a:pt x="5" y="44"/>
                    <a:pt x="5" y="43"/>
                  </a:cubicBezTo>
                  <a:cubicBezTo>
                    <a:pt x="4" y="43"/>
                    <a:pt x="4" y="43"/>
                    <a:pt x="4" y="42"/>
                  </a:cubicBezTo>
                  <a:cubicBezTo>
                    <a:pt x="4" y="42"/>
                    <a:pt x="4" y="42"/>
                    <a:pt x="3" y="42"/>
                  </a:cubicBezTo>
                  <a:cubicBezTo>
                    <a:pt x="3" y="42"/>
                    <a:pt x="3" y="42"/>
                    <a:pt x="3" y="41"/>
                  </a:cubicBezTo>
                  <a:cubicBezTo>
                    <a:pt x="3" y="41"/>
                    <a:pt x="3" y="40"/>
                    <a:pt x="3" y="40"/>
                  </a:cubicBezTo>
                  <a:cubicBezTo>
                    <a:pt x="3" y="39"/>
                    <a:pt x="2" y="38"/>
                    <a:pt x="1" y="37"/>
                  </a:cubicBezTo>
                  <a:cubicBezTo>
                    <a:pt x="1" y="37"/>
                    <a:pt x="1" y="36"/>
                    <a:pt x="1" y="36"/>
                  </a:cubicBezTo>
                  <a:cubicBezTo>
                    <a:pt x="1" y="36"/>
                    <a:pt x="1" y="36"/>
                    <a:pt x="1" y="35"/>
                  </a:cubicBezTo>
                  <a:cubicBezTo>
                    <a:pt x="1" y="35"/>
                    <a:pt x="1" y="35"/>
                    <a:pt x="1" y="34"/>
                  </a:cubicBezTo>
                  <a:cubicBezTo>
                    <a:pt x="2" y="34"/>
                    <a:pt x="2" y="34"/>
                    <a:pt x="3" y="34"/>
                  </a:cubicBezTo>
                  <a:cubicBezTo>
                    <a:pt x="3" y="33"/>
                    <a:pt x="2" y="30"/>
                    <a:pt x="2" y="29"/>
                  </a:cubicBezTo>
                  <a:cubicBezTo>
                    <a:pt x="2" y="29"/>
                    <a:pt x="3" y="28"/>
                    <a:pt x="3" y="27"/>
                  </a:cubicBezTo>
                  <a:cubicBezTo>
                    <a:pt x="3" y="26"/>
                    <a:pt x="2" y="25"/>
                    <a:pt x="2" y="24"/>
                  </a:cubicBezTo>
                  <a:cubicBezTo>
                    <a:pt x="2" y="23"/>
                    <a:pt x="3" y="21"/>
                    <a:pt x="2" y="20"/>
                  </a:cubicBezTo>
                  <a:cubicBezTo>
                    <a:pt x="2" y="19"/>
                    <a:pt x="2" y="18"/>
                    <a:pt x="1" y="17"/>
                  </a:cubicBezTo>
                  <a:cubicBezTo>
                    <a:pt x="1" y="16"/>
                    <a:pt x="1" y="16"/>
                    <a:pt x="0" y="15"/>
                  </a:cubicBezTo>
                  <a:cubicBezTo>
                    <a:pt x="1" y="15"/>
                    <a:pt x="1" y="14"/>
                    <a:pt x="2" y="14"/>
                  </a:cubicBezTo>
                  <a:cubicBezTo>
                    <a:pt x="2" y="14"/>
                    <a:pt x="2" y="14"/>
                    <a:pt x="3" y="14"/>
                  </a:cubicBezTo>
                  <a:cubicBezTo>
                    <a:pt x="3" y="14"/>
                    <a:pt x="3" y="13"/>
                    <a:pt x="4" y="12"/>
                  </a:cubicBezTo>
                  <a:cubicBezTo>
                    <a:pt x="4" y="12"/>
                    <a:pt x="4" y="12"/>
                    <a:pt x="4" y="12"/>
                  </a:cubicBezTo>
                  <a:cubicBezTo>
                    <a:pt x="4" y="12"/>
                    <a:pt x="4" y="10"/>
                    <a:pt x="4" y="10"/>
                  </a:cubicBezTo>
                  <a:cubicBezTo>
                    <a:pt x="4" y="9"/>
                    <a:pt x="4" y="9"/>
                    <a:pt x="4" y="8"/>
                  </a:cubicBezTo>
                  <a:cubicBezTo>
                    <a:pt x="4" y="8"/>
                    <a:pt x="4" y="7"/>
                    <a:pt x="4" y="7"/>
                  </a:cubicBezTo>
                  <a:cubicBezTo>
                    <a:pt x="5" y="7"/>
                    <a:pt x="5" y="7"/>
                    <a:pt x="5" y="7"/>
                  </a:cubicBezTo>
                  <a:cubicBezTo>
                    <a:pt x="5" y="7"/>
                    <a:pt x="6" y="7"/>
                    <a:pt x="6" y="6"/>
                  </a:cubicBezTo>
                  <a:cubicBezTo>
                    <a:pt x="6" y="6"/>
                    <a:pt x="6" y="6"/>
                    <a:pt x="6" y="6"/>
                  </a:cubicBezTo>
                  <a:cubicBezTo>
                    <a:pt x="6" y="6"/>
                    <a:pt x="6" y="6"/>
                    <a:pt x="6" y="6"/>
                  </a:cubicBezTo>
                  <a:cubicBezTo>
                    <a:pt x="7" y="5"/>
                    <a:pt x="7" y="5"/>
                    <a:pt x="7" y="5"/>
                  </a:cubicBezTo>
                  <a:cubicBezTo>
                    <a:pt x="8" y="4"/>
                    <a:pt x="9" y="4"/>
                    <a:pt x="9" y="4"/>
                  </a:cubicBezTo>
                  <a:cubicBezTo>
                    <a:pt x="10" y="3"/>
                    <a:pt x="10" y="3"/>
                    <a:pt x="10" y="3"/>
                  </a:cubicBezTo>
                  <a:cubicBezTo>
                    <a:pt x="10" y="2"/>
                    <a:pt x="10" y="2"/>
                    <a:pt x="9" y="2"/>
                  </a:cubicBezTo>
                  <a:cubicBezTo>
                    <a:pt x="9" y="1"/>
                    <a:pt x="10" y="0"/>
                    <a:pt x="1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1" name="Freeform 102">
              <a:extLst>
                <a:ext uri="{FF2B5EF4-FFF2-40B4-BE49-F238E27FC236}">
                  <a16:creationId xmlns:a16="http://schemas.microsoft.com/office/drawing/2014/main" id="{A81E69E8-A4D2-4943-69C1-23CC75B95DAA}"/>
                </a:ext>
              </a:extLst>
            </p:cNvPr>
            <p:cNvSpPr>
              <a:spLocks/>
            </p:cNvSpPr>
            <p:nvPr/>
          </p:nvSpPr>
          <p:spPr bwMode="auto">
            <a:xfrm>
              <a:off x="15158304" y="8583503"/>
              <a:ext cx="13948" cy="50815"/>
            </a:xfrm>
            <a:custGeom>
              <a:avLst/>
              <a:gdLst/>
              <a:ahLst/>
              <a:cxnLst>
                <a:cxn ang="0">
                  <a:pos x="5" y="2"/>
                </a:cxn>
                <a:cxn ang="0">
                  <a:pos x="3" y="2"/>
                </a:cxn>
                <a:cxn ang="0">
                  <a:pos x="3" y="3"/>
                </a:cxn>
                <a:cxn ang="0">
                  <a:pos x="3" y="5"/>
                </a:cxn>
                <a:cxn ang="0">
                  <a:pos x="3" y="6"/>
                </a:cxn>
                <a:cxn ang="0">
                  <a:pos x="3" y="7"/>
                </a:cxn>
                <a:cxn ang="0">
                  <a:pos x="3" y="9"/>
                </a:cxn>
                <a:cxn ang="0">
                  <a:pos x="3" y="9"/>
                </a:cxn>
                <a:cxn ang="0">
                  <a:pos x="5" y="9"/>
                </a:cxn>
                <a:cxn ang="0">
                  <a:pos x="5" y="9"/>
                </a:cxn>
                <a:cxn ang="0">
                  <a:pos x="5" y="10"/>
                </a:cxn>
                <a:cxn ang="0">
                  <a:pos x="4" y="14"/>
                </a:cxn>
                <a:cxn ang="0">
                  <a:pos x="4" y="16"/>
                </a:cxn>
                <a:cxn ang="0">
                  <a:pos x="3" y="17"/>
                </a:cxn>
                <a:cxn ang="0">
                  <a:pos x="3" y="16"/>
                </a:cxn>
                <a:cxn ang="0">
                  <a:pos x="3" y="14"/>
                </a:cxn>
                <a:cxn ang="0">
                  <a:pos x="2" y="13"/>
                </a:cxn>
                <a:cxn ang="0">
                  <a:pos x="2" y="13"/>
                </a:cxn>
                <a:cxn ang="0">
                  <a:pos x="1" y="11"/>
                </a:cxn>
                <a:cxn ang="0">
                  <a:pos x="0" y="10"/>
                </a:cxn>
                <a:cxn ang="0">
                  <a:pos x="1" y="9"/>
                </a:cxn>
                <a:cxn ang="0">
                  <a:pos x="1" y="9"/>
                </a:cxn>
                <a:cxn ang="0">
                  <a:pos x="2" y="8"/>
                </a:cxn>
                <a:cxn ang="0">
                  <a:pos x="1" y="7"/>
                </a:cxn>
                <a:cxn ang="0">
                  <a:pos x="2" y="6"/>
                </a:cxn>
                <a:cxn ang="0">
                  <a:pos x="2" y="5"/>
                </a:cxn>
                <a:cxn ang="0">
                  <a:pos x="2" y="4"/>
                </a:cxn>
                <a:cxn ang="0">
                  <a:pos x="3" y="2"/>
                </a:cxn>
                <a:cxn ang="0">
                  <a:pos x="3" y="1"/>
                </a:cxn>
                <a:cxn ang="0">
                  <a:pos x="3" y="0"/>
                </a:cxn>
                <a:cxn ang="0">
                  <a:pos x="4" y="0"/>
                </a:cxn>
                <a:cxn ang="0">
                  <a:pos x="5" y="0"/>
                </a:cxn>
                <a:cxn ang="0">
                  <a:pos x="5" y="2"/>
                </a:cxn>
              </a:cxnLst>
              <a:rect l="0" t="0" r="r" b="b"/>
              <a:pathLst>
                <a:path w="5" h="17">
                  <a:moveTo>
                    <a:pt x="5" y="2"/>
                  </a:moveTo>
                  <a:cubicBezTo>
                    <a:pt x="4" y="2"/>
                    <a:pt x="4" y="2"/>
                    <a:pt x="3" y="2"/>
                  </a:cubicBezTo>
                  <a:cubicBezTo>
                    <a:pt x="3" y="3"/>
                    <a:pt x="3" y="3"/>
                    <a:pt x="3" y="3"/>
                  </a:cubicBezTo>
                  <a:cubicBezTo>
                    <a:pt x="2" y="4"/>
                    <a:pt x="3" y="5"/>
                    <a:pt x="3" y="5"/>
                  </a:cubicBezTo>
                  <a:cubicBezTo>
                    <a:pt x="3" y="6"/>
                    <a:pt x="3" y="6"/>
                    <a:pt x="3" y="6"/>
                  </a:cubicBezTo>
                  <a:cubicBezTo>
                    <a:pt x="3" y="7"/>
                    <a:pt x="3" y="7"/>
                    <a:pt x="3" y="7"/>
                  </a:cubicBezTo>
                  <a:cubicBezTo>
                    <a:pt x="2" y="7"/>
                    <a:pt x="3" y="8"/>
                    <a:pt x="3" y="9"/>
                  </a:cubicBezTo>
                  <a:cubicBezTo>
                    <a:pt x="3" y="9"/>
                    <a:pt x="3" y="9"/>
                    <a:pt x="3" y="9"/>
                  </a:cubicBezTo>
                  <a:cubicBezTo>
                    <a:pt x="3" y="9"/>
                    <a:pt x="4" y="9"/>
                    <a:pt x="5" y="9"/>
                  </a:cubicBezTo>
                  <a:cubicBezTo>
                    <a:pt x="5" y="9"/>
                    <a:pt x="5" y="9"/>
                    <a:pt x="5" y="9"/>
                  </a:cubicBezTo>
                  <a:cubicBezTo>
                    <a:pt x="4" y="9"/>
                    <a:pt x="5" y="10"/>
                    <a:pt x="5" y="10"/>
                  </a:cubicBezTo>
                  <a:cubicBezTo>
                    <a:pt x="5" y="11"/>
                    <a:pt x="4" y="12"/>
                    <a:pt x="4" y="14"/>
                  </a:cubicBezTo>
                  <a:cubicBezTo>
                    <a:pt x="4" y="14"/>
                    <a:pt x="4" y="15"/>
                    <a:pt x="4" y="16"/>
                  </a:cubicBezTo>
                  <a:cubicBezTo>
                    <a:pt x="4" y="16"/>
                    <a:pt x="4" y="16"/>
                    <a:pt x="3" y="17"/>
                  </a:cubicBezTo>
                  <a:cubicBezTo>
                    <a:pt x="3" y="17"/>
                    <a:pt x="3" y="17"/>
                    <a:pt x="3" y="16"/>
                  </a:cubicBezTo>
                  <a:cubicBezTo>
                    <a:pt x="3" y="16"/>
                    <a:pt x="3" y="15"/>
                    <a:pt x="3" y="14"/>
                  </a:cubicBezTo>
                  <a:cubicBezTo>
                    <a:pt x="2" y="14"/>
                    <a:pt x="2" y="14"/>
                    <a:pt x="2" y="13"/>
                  </a:cubicBezTo>
                  <a:cubicBezTo>
                    <a:pt x="2" y="13"/>
                    <a:pt x="2" y="13"/>
                    <a:pt x="2" y="13"/>
                  </a:cubicBezTo>
                  <a:cubicBezTo>
                    <a:pt x="2" y="12"/>
                    <a:pt x="1" y="11"/>
                    <a:pt x="1" y="11"/>
                  </a:cubicBezTo>
                  <a:cubicBezTo>
                    <a:pt x="1" y="10"/>
                    <a:pt x="0" y="10"/>
                    <a:pt x="0" y="10"/>
                  </a:cubicBezTo>
                  <a:cubicBezTo>
                    <a:pt x="0" y="9"/>
                    <a:pt x="1" y="9"/>
                    <a:pt x="1" y="9"/>
                  </a:cubicBezTo>
                  <a:cubicBezTo>
                    <a:pt x="1" y="9"/>
                    <a:pt x="1" y="9"/>
                    <a:pt x="1" y="9"/>
                  </a:cubicBezTo>
                  <a:cubicBezTo>
                    <a:pt x="1" y="8"/>
                    <a:pt x="1" y="8"/>
                    <a:pt x="2" y="8"/>
                  </a:cubicBezTo>
                  <a:cubicBezTo>
                    <a:pt x="2" y="7"/>
                    <a:pt x="1" y="7"/>
                    <a:pt x="1" y="7"/>
                  </a:cubicBezTo>
                  <a:cubicBezTo>
                    <a:pt x="1" y="7"/>
                    <a:pt x="2" y="6"/>
                    <a:pt x="2" y="6"/>
                  </a:cubicBezTo>
                  <a:cubicBezTo>
                    <a:pt x="2" y="6"/>
                    <a:pt x="2" y="6"/>
                    <a:pt x="2" y="5"/>
                  </a:cubicBezTo>
                  <a:cubicBezTo>
                    <a:pt x="2" y="5"/>
                    <a:pt x="2" y="4"/>
                    <a:pt x="2" y="4"/>
                  </a:cubicBezTo>
                  <a:cubicBezTo>
                    <a:pt x="3" y="3"/>
                    <a:pt x="3" y="2"/>
                    <a:pt x="3" y="2"/>
                  </a:cubicBezTo>
                  <a:cubicBezTo>
                    <a:pt x="3" y="1"/>
                    <a:pt x="3" y="1"/>
                    <a:pt x="3" y="1"/>
                  </a:cubicBezTo>
                  <a:cubicBezTo>
                    <a:pt x="3" y="1"/>
                    <a:pt x="3" y="0"/>
                    <a:pt x="3" y="0"/>
                  </a:cubicBezTo>
                  <a:cubicBezTo>
                    <a:pt x="3" y="0"/>
                    <a:pt x="4" y="0"/>
                    <a:pt x="4" y="0"/>
                  </a:cubicBezTo>
                  <a:cubicBezTo>
                    <a:pt x="4" y="0"/>
                    <a:pt x="5" y="0"/>
                    <a:pt x="5" y="0"/>
                  </a:cubicBezTo>
                  <a:cubicBezTo>
                    <a:pt x="5" y="1"/>
                    <a:pt x="5" y="2"/>
                    <a:pt x="5"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2" name="Freeform 103">
              <a:extLst>
                <a:ext uri="{FF2B5EF4-FFF2-40B4-BE49-F238E27FC236}">
                  <a16:creationId xmlns:a16="http://schemas.microsoft.com/office/drawing/2014/main" id="{0147BF82-2C65-3258-DB67-819943277E55}"/>
                </a:ext>
              </a:extLst>
            </p:cNvPr>
            <p:cNvSpPr>
              <a:spLocks/>
            </p:cNvSpPr>
            <p:nvPr/>
          </p:nvSpPr>
          <p:spPr bwMode="auto">
            <a:xfrm>
              <a:off x="14548097" y="8586043"/>
              <a:ext cx="3487" cy="3811"/>
            </a:xfrm>
            <a:custGeom>
              <a:avLst/>
              <a:gdLst/>
              <a:ahLst/>
              <a:cxnLst>
                <a:cxn ang="0">
                  <a:pos x="0" y="0"/>
                </a:cxn>
                <a:cxn ang="0">
                  <a:pos x="1" y="1"/>
                </a:cxn>
                <a:cxn ang="0">
                  <a:pos x="0" y="1"/>
                </a:cxn>
                <a:cxn ang="0">
                  <a:pos x="0" y="0"/>
                </a:cxn>
                <a:cxn ang="0">
                  <a:pos x="0" y="0"/>
                </a:cxn>
              </a:cxnLst>
              <a:rect l="0" t="0" r="r" b="b"/>
              <a:pathLst>
                <a:path w="1" h="1">
                  <a:moveTo>
                    <a:pt x="0" y="0"/>
                  </a:moveTo>
                  <a:cubicBezTo>
                    <a:pt x="1" y="0"/>
                    <a:pt x="1" y="0"/>
                    <a:pt x="1" y="1"/>
                  </a:cubicBezTo>
                  <a:cubicBezTo>
                    <a:pt x="1" y="1"/>
                    <a:pt x="1" y="1"/>
                    <a:pt x="0" y="1"/>
                  </a:cubicBezTo>
                  <a:cubicBezTo>
                    <a:pt x="0" y="1"/>
                    <a:pt x="0" y="1"/>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3" name="Freeform 104">
              <a:extLst>
                <a:ext uri="{FF2B5EF4-FFF2-40B4-BE49-F238E27FC236}">
                  <a16:creationId xmlns:a16="http://schemas.microsoft.com/office/drawing/2014/main" id="{AF5AB1B4-2FFD-CF41-6657-D1E834B58D02}"/>
                </a:ext>
              </a:extLst>
            </p:cNvPr>
            <p:cNvSpPr>
              <a:spLocks/>
            </p:cNvSpPr>
            <p:nvPr/>
          </p:nvSpPr>
          <p:spPr bwMode="auto">
            <a:xfrm>
              <a:off x="13359063" y="8589854"/>
              <a:ext cx="327769" cy="275672"/>
            </a:xfrm>
            <a:custGeom>
              <a:avLst/>
              <a:gdLst/>
              <a:ahLst/>
              <a:cxnLst>
                <a:cxn ang="0">
                  <a:pos x="34" y="7"/>
                </a:cxn>
                <a:cxn ang="0">
                  <a:pos x="47" y="8"/>
                </a:cxn>
                <a:cxn ang="0">
                  <a:pos x="50" y="16"/>
                </a:cxn>
                <a:cxn ang="0">
                  <a:pos x="57" y="18"/>
                </a:cxn>
                <a:cxn ang="0">
                  <a:pos x="63" y="15"/>
                </a:cxn>
                <a:cxn ang="0">
                  <a:pos x="66" y="20"/>
                </a:cxn>
                <a:cxn ang="0">
                  <a:pos x="68" y="27"/>
                </a:cxn>
                <a:cxn ang="0">
                  <a:pos x="72" y="33"/>
                </a:cxn>
                <a:cxn ang="0">
                  <a:pos x="75" y="37"/>
                </a:cxn>
                <a:cxn ang="0">
                  <a:pos x="72" y="42"/>
                </a:cxn>
                <a:cxn ang="0">
                  <a:pos x="71" y="55"/>
                </a:cxn>
                <a:cxn ang="0">
                  <a:pos x="72" y="62"/>
                </a:cxn>
                <a:cxn ang="0">
                  <a:pos x="76" y="72"/>
                </a:cxn>
                <a:cxn ang="0">
                  <a:pos x="81" y="73"/>
                </a:cxn>
                <a:cxn ang="0">
                  <a:pos x="89" y="73"/>
                </a:cxn>
                <a:cxn ang="0">
                  <a:pos x="94" y="73"/>
                </a:cxn>
                <a:cxn ang="0">
                  <a:pos x="98" y="70"/>
                </a:cxn>
                <a:cxn ang="0">
                  <a:pos x="104" y="59"/>
                </a:cxn>
                <a:cxn ang="0">
                  <a:pos x="114" y="58"/>
                </a:cxn>
                <a:cxn ang="0">
                  <a:pos x="115" y="64"/>
                </a:cxn>
                <a:cxn ang="0">
                  <a:pos x="114" y="68"/>
                </a:cxn>
                <a:cxn ang="0">
                  <a:pos x="112" y="73"/>
                </a:cxn>
                <a:cxn ang="0">
                  <a:pos x="108" y="74"/>
                </a:cxn>
                <a:cxn ang="0">
                  <a:pos x="97" y="76"/>
                </a:cxn>
                <a:cxn ang="0">
                  <a:pos x="98" y="82"/>
                </a:cxn>
                <a:cxn ang="0">
                  <a:pos x="92" y="86"/>
                </a:cxn>
                <a:cxn ang="0">
                  <a:pos x="90" y="92"/>
                </a:cxn>
                <a:cxn ang="0">
                  <a:pos x="84" y="86"/>
                </a:cxn>
                <a:cxn ang="0">
                  <a:pos x="80" y="84"/>
                </a:cxn>
                <a:cxn ang="0">
                  <a:pos x="76" y="86"/>
                </a:cxn>
                <a:cxn ang="0">
                  <a:pos x="66" y="86"/>
                </a:cxn>
                <a:cxn ang="0">
                  <a:pos x="57" y="81"/>
                </a:cxn>
                <a:cxn ang="0">
                  <a:pos x="51" y="77"/>
                </a:cxn>
                <a:cxn ang="0">
                  <a:pos x="44" y="74"/>
                </a:cxn>
                <a:cxn ang="0">
                  <a:pos x="39" y="69"/>
                </a:cxn>
                <a:cxn ang="0">
                  <a:pos x="34" y="63"/>
                </a:cxn>
                <a:cxn ang="0">
                  <a:pos x="36" y="56"/>
                </a:cxn>
                <a:cxn ang="0">
                  <a:pos x="34" y="49"/>
                </a:cxn>
                <a:cxn ang="0">
                  <a:pos x="29" y="42"/>
                </a:cxn>
                <a:cxn ang="0">
                  <a:pos x="26" y="37"/>
                </a:cxn>
                <a:cxn ang="0">
                  <a:pos x="24" y="35"/>
                </a:cxn>
                <a:cxn ang="0">
                  <a:pos x="23" y="30"/>
                </a:cxn>
                <a:cxn ang="0">
                  <a:pos x="20" y="24"/>
                </a:cxn>
                <a:cxn ang="0">
                  <a:pos x="16" y="20"/>
                </a:cxn>
                <a:cxn ang="0">
                  <a:pos x="15" y="11"/>
                </a:cxn>
                <a:cxn ang="0">
                  <a:pos x="12" y="5"/>
                </a:cxn>
                <a:cxn ang="0">
                  <a:pos x="7" y="7"/>
                </a:cxn>
                <a:cxn ang="0">
                  <a:pos x="8" y="16"/>
                </a:cxn>
                <a:cxn ang="0">
                  <a:pos x="11" y="23"/>
                </a:cxn>
                <a:cxn ang="0">
                  <a:pos x="14" y="31"/>
                </a:cxn>
                <a:cxn ang="0">
                  <a:pos x="15" y="34"/>
                </a:cxn>
                <a:cxn ang="0">
                  <a:pos x="16" y="42"/>
                </a:cxn>
                <a:cxn ang="0">
                  <a:pos x="19" y="44"/>
                </a:cxn>
                <a:cxn ang="0">
                  <a:pos x="17" y="50"/>
                </a:cxn>
                <a:cxn ang="0">
                  <a:pos x="13" y="43"/>
                </a:cxn>
                <a:cxn ang="0">
                  <a:pos x="11" y="38"/>
                </a:cxn>
                <a:cxn ang="0">
                  <a:pos x="8" y="29"/>
                </a:cxn>
                <a:cxn ang="0">
                  <a:pos x="3" y="27"/>
                </a:cxn>
                <a:cxn ang="0">
                  <a:pos x="5" y="26"/>
                </a:cxn>
                <a:cxn ang="0">
                  <a:pos x="5" y="25"/>
                </a:cxn>
                <a:cxn ang="0">
                  <a:pos x="5" y="19"/>
                </a:cxn>
                <a:cxn ang="0">
                  <a:pos x="2" y="12"/>
                </a:cxn>
                <a:cxn ang="0">
                  <a:pos x="1" y="2"/>
                </a:cxn>
              </a:cxnLst>
              <a:rect l="0" t="0" r="r" b="b"/>
              <a:pathLst>
                <a:path w="119" h="92">
                  <a:moveTo>
                    <a:pt x="10" y="0"/>
                  </a:moveTo>
                  <a:cubicBezTo>
                    <a:pt x="10" y="0"/>
                    <a:pt x="10" y="1"/>
                    <a:pt x="10" y="1"/>
                  </a:cubicBezTo>
                  <a:cubicBezTo>
                    <a:pt x="12" y="2"/>
                    <a:pt x="15" y="3"/>
                    <a:pt x="18" y="4"/>
                  </a:cubicBezTo>
                  <a:cubicBezTo>
                    <a:pt x="18" y="4"/>
                    <a:pt x="19" y="5"/>
                    <a:pt x="19" y="5"/>
                  </a:cubicBezTo>
                  <a:cubicBezTo>
                    <a:pt x="20" y="5"/>
                    <a:pt x="21" y="6"/>
                    <a:pt x="22" y="6"/>
                  </a:cubicBezTo>
                  <a:cubicBezTo>
                    <a:pt x="23" y="7"/>
                    <a:pt x="23" y="7"/>
                    <a:pt x="24" y="7"/>
                  </a:cubicBezTo>
                  <a:cubicBezTo>
                    <a:pt x="25" y="7"/>
                    <a:pt x="27" y="7"/>
                    <a:pt x="29" y="7"/>
                  </a:cubicBezTo>
                  <a:cubicBezTo>
                    <a:pt x="31" y="7"/>
                    <a:pt x="32" y="7"/>
                    <a:pt x="34" y="7"/>
                  </a:cubicBezTo>
                  <a:cubicBezTo>
                    <a:pt x="35" y="7"/>
                    <a:pt x="36" y="7"/>
                    <a:pt x="36" y="7"/>
                  </a:cubicBezTo>
                  <a:cubicBezTo>
                    <a:pt x="38" y="7"/>
                    <a:pt x="37" y="5"/>
                    <a:pt x="38" y="5"/>
                  </a:cubicBezTo>
                  <a:cubicBezTo>
                    <a:pt x="38" y="5"/>
                    <a:pt x="39" y="5"/>
                    <a:pt x="39" y="5"/>
                  </a:cubicBezTo>
                  <a:cubicBezTo>
                    <a:pt x="41" y="5"/>
                    <a:pt x="43" y="5"/>
                    <a:pt x="44" y="5"/>
                  </a:cubicBezTo>
                  <a:cubicBezTo>
                    <a:pt x="45" y="5"/>
                    <a:pt x="45" y="6"/>
                    <a:pt x="46" y="7"/>
                  </a:cubicBezTo>
                  <a:cubicBezTo>
                    <a:pt x="46" y="7"/>
                    <a:pt x="46" y="7"/>
                    <a:pt x="46" y="7"/>
                  </a:cubicBezTo>
                  <a:cubicBezTo>
                    <a:pt x="46" y="7"/>
                    <a:pt x="46" y="7"/>
                    <a:pt x="46" y="8"/>
                  </a:cubicBezTo>
                  <a:cubicBezTo>
                    <a:pt x="47" y="8"/>
                    <a:pt x="47" y="8"/>
                    <a:pt x="47" y="8"/>
                  </a:cubicBezTo>
                  <a:cubicBezTo>
                    <a:pt x="47" y="8"/>
                    <a:pt x="47" y="8"/>
                    <a:pt x="47" y="9"/>
                  </a:cubicBezTo>
                  <a:cubicBezTo>
                    <a:pt x="47" y="9"/>
                    <a:pt x="48" y="9"/>
                    <a:pt x="48" y="9"/>
                  </a:cubicBezTo>
                  <a:cubicBezTo>
                    <a:pt x="48" y="9"/>
                    <a:pt x="48" y="10"/>
                    <a:pt x="48" y="10"/>
                  </a:cubicBezTo>
                  <a:cubicBezTo>
                    <a:pt x="48" y="10"/>
                    <a:pt x="49" y="10"/>
                    <a:pt x="49" y="11"/>
                  </a:cubicBezTo>
                  <a:cubicBezTo>
                    <a:pt x="49" y="11"/>
                    <a:pt x="49" y="11"/>
                    <a:pt x="49" y="12"/>
                  </a:cubicBezTo>
                  <a:cubicBezTo>
                    <a:pt x="49" y="12"/>
                    <a:pt x="50" y="12"/>
                    <a:pt x="50" y="13"/>
                  </a:cubicBezTo>
                  <a:cubicBezTo>
                    <a:pt x="50" y="13"/>
                    <a:pt x="49" y="13"/>
                    <a:pt x="49" y="13"/>
                  </a:cubicBezTo>
                  <a:cubicBezTo>
                    <a:pt x="49" y="14"/>
                    <a:pt x="50" y="15"/>
                    <a:pt x="50" y="16"/>
                  </a:cubicBezTo>
                  <a:cubicBezTo>
                    <a:pt x="50" y="16"/>
                    <a:pt x="51" y="16"/>
                    <a:pt x="51" y="17"/>
                  </a:cubicBezTo>
                  <a:cubicBezTo>
                    <a:pt x="51" y="17"/>
                    <a:pt x="51" y="17"/>
                    <a:pt x="51" y="17"/>
                  </a:cubicBezTo>
                  <a:cubicBezTo>
                    <a:pt x="52" y="18"/>
                    <a:pt x="52" y="18"/>
                    <a:pt x="52" y="18"/>
                  </a:cubicBezTo>
                  <a:cubicBezTo>
                    <a:pt x="52" y="18"/>
                    <a:pt x="53" y="18"/>
                    <a:pt x="53" y="18"/>
                  </a:cubicBezTo>
                  <a:cubicBezTo>
                    <a:pt x="53" y="18"/>
                    <a:pt x="53" y="18"/>
                    <a:pt x="53" y="18"/>
                  </a:cubicBezTo>
                  <a:cubicBezTo>
                    <a:pt x="53" y="18"/>
                    <a:pt x="53" y="19"/>
                    <a:pt x="54" y="19"/>
                  </a:cubicBezTo>
                  <a:cubicBezTo>
                    <a:pt x="54" y="19"/>
                    <a:pt x="54" y="19"/>
                    <a:pt x="55" y="19"/>
                  </a:cubicBezTo>
                  <a:cubicBezTo>
                    <a:pt x="55" y="19"/>
                    <a:pt x="56" y="18"/>
                    <a:pt x="57" y="18"/>
                  </a:cubicBezTo>
                  <a:cubicBezTo>
                    <a:pt x="57" y="17"/>
                    <a:pt x="57" y="17"/>
                    <a:pt x="57" y="17"/>
                  </a:cubicBezTo>
                  <a:cubicBezTo>
                    <a:pt x="57" y="17"/>
                    <a:pt x="57" y="17"/>
                    <a:pt x="57" y="17"/>
                  </a:cubicBezTo>
                  <a:cubicBezTo>
                    <a:pt x="57" y="16"/>
                    <a:pt x="57" y="16"/>
                    <a:pt x="58" y="16"/>
                  </a:cubicBezTo>
                  <a:cubicBezTo>
                    <a:pt x="58" y="16"/>
                    <a:pt x="58" y="16"/>
                    <a:pt x="58" y="16"/>
                  </a:cubicBezTo>
                  <a:cubicBezTo>
                    <a:pt x="58" y="16"/>
                    <a:pt x="58" y="15"/>
                    <a:pt x="58" y="15"/>
                  </a:cubicBezTo>
                  <a:cubicBezTo>
                    <a:pt x="59" y="15"/>
                    <a:pt x="59" y="15"/>
                    <a:pt x="60" y="15"/>
                  </a:cubicBezTo>
                  <a:cubicBezTo>
                    <a:pt x="60" y="15"/>
                    <a:pt x="60" y="15"/>
                    <a:pt x="60" y="15"/>
                  </a:cubicBezTo>
                  <a:cubicBezTo>
                    <a:pt x="61" y="15"/>
                    <a:pt x="63" y="15"/>
                    <a:pt x="63" y="15"/>
                  </a:cubicBezTo>
                  <a:cubicBezTo>
                    <a:pt x="64" y="16"/>
                    <a:pt x="64" y="16"/>
                    <a:pt x="64" y="16"/>
                  </a:cubicBezTo>
                  <a:cubicBezTo>
                    <a:pt x="64" y="16"/>
                    <a:pt x="64" y="17"/>
                    <a:pt x="64" y="17"/>
                  </a:cubicBezTo>
                  <a:cubicBezTo>
                    <a:pt x="64" y="17"/>
                    <a:pt x="64" y="17"/>
                    <a:pt x="64" y="17"/>
                  </a:cubicBezTo>
                  <a:cubicBezTo>
                    <a:pt x="65" y="17"/>
                    <a:pt x="65" y="17"/>
                    <a:pt x="65" y="18"/>
                  </a:cubicBezTo>
                  <a:cubicBezTo>
                    <a:pt x="65" y="18"/>
                    <a:pt x="65" y="18"/>
                    <a:pt x="65" y="18"/>
                  </a:cubicBezTo>
                  <a:cubicBezTo>
                    <a:pt x="65" y="18"/>
                    <a:pt x="66" y="19"/>
                    <a:pt x="66" y="19"/>
                  </a:cubicBezTo>
                  <a:cubicBezTo>
                    <a:pt x="66" y="19"/>
                    <a:pt x="66" y="19"/>
                    <a:pt x="66" y="20"/>
                  </a:cubicBezTo>
                  <a:cubicBezTo>
                    <a:pt x="66" y="20"/>
                    <a:pt x="66" y="20"/>
                    <a:pt x="66" y="20"/>
                  </a:cubicBezTo>
                  <a:cubicBezTo>
                    <a:pt x="66" y="20"/>
                    <a:pt x="66" y="21"/>
                    <a:pt x="66" y="21"/>
                  </a:cubicBezTo>
                  <a:cubicBezTo>
                    <a:pt x="66" y="21"/>
                    <a:pt x="66" y="21"/>
                    <a:pt x="66" y="21"/>
                  </a:cubicBezTo>
                  <a:cubicBezTo>
                    <a:pt x="66" y="22"/>
                    <a:pt x="66" y="22"/>
                    <a:pt x="66" y="23"/>
                  </a:cubicBezTo>
                  <a:cubicBezTo>
                    <a:pt x="66" y="23"/>
                    <a:pt x="67" y="23"/>
                    <a:pt x="67" y="23"/>
                  </a:cubicBezTo>
                  <a:cubicBezTo>
                    <a:pt x="67" y="24"/>
                    <a:pt x="67" y="24"/>
                    <a:pt x="67" y="24"/>
                  </a:cubicBezTo>
                  <a:cubicBezTo>
                    <a:pt x="67" y="24"/>
                    <a:pt x="67" y="24"/>
                    <a:pt x="67" y="25"/>
                  </a:cubicBezTo>
                  <a:cubicBezTo>
                    <a:pt x="67" y="25"/>
                    <a:pt x="67" y="25"/>
                    <a:pt x="68" y="26"/>
                  </a:cubicBezTo>
                  <a:cubicBezTo>
                    <a:pt x="68" y="26"/>
                    <a:pt x="68" y="26"/>
                    <a:pt x="68" y="27"/>
                  </a:cubicBezTo>
                  <a:cubicBezTo>
                    <a:pt x="68" y="27"/>
                    <a:pt x="68" y="28"/>
                    <a:pt x="68" y="28"/>
                  </a:cubicBezTo>
                  <a:cubicBezTo>
                    <a:pt x="68" y="28"/>
                    <a:pt x="68" y="29"/>
                    <a:pt x="68" y="29"/>
                  </a:cubicBezTo>
                  <a:cubicBezTo>
                    <a:pt x="68" y="30"/>
                    <a:pt x="69" y="30"/>
                    <a:pt x="69" y="30"/>
                  </a:cubicBezTo>
                  <a:cubicBezTo>
                    <a:pt x="69" y="31"/>
                    <a:pt x="69" y="31"/>
                    <a:pt x="69" y="32"/>
                  </a:cubicBezTo>
                  <a:cubicBezTo>
                    <a:pt x="69" y="32"/>
                    <a:pt x="69" y="32"/>
                    <a:pt x="69" y="32"/>
                  </a:cubicBezTo>
                  <a:cubicBezTo>
                    <a:pt x="69" y="32"/>
                    <a:pt x="70" y="33"/>
                    <a:pt x="70" y="33"/>
                  </a:cubicBezTo>
                  <a:cubicBezTo>
                    <a:pt x="70" y="33"/>
                    <a:pt x="71" y="33"/>
                    <a:pt x="71" y="33"/>
                  </a:cubicBezTo>
                  <a:cubicBezTo>
                    <a:pt x="71" y="33"/>
                    <a:pt x="72" y="33"/>
                    <a:pt x="72" y="33"/>
                  </a:cubicBezTo>
                  <a:cubicBezTo>
                    <a:pt x="72" y="34"/>
                    <a:pt x="72" y="34"/>
                    <a:pt x="72" y="34"/>
                  </a:cubicBezTo>
                  <a:cubicBezTo>
                    <a:pt x="73" y="34"/>
                    <a:pt x="74" y="34"/>
                    <a:pt x="74" y="34"/>
                  </a:cubicBezTo>
                  <a:cubicBezTo>
                    <a:pt x="75" y="35"/>
                    <a:pt x="75" y="35"/>
                    <a:pt x="76" y="35"/>
                  </a:cubicBezTo>
                  <a:cubicBezTo>
                    <a:pt x="77" y="35"/>
                    <a:pt x="77" y="35"/>
                    <a:pt x="77" y="35"/>
                  </a:cubicBezTo>
                  <a:cubicBezTo>
                    <a:pt x="77" y="35"/>
                    <a:pt x="77" y="35"/>
                    <a:pt x="77" y="35"/>
                  </a:cubicBezTo>
                  <a:cubicBezTo>
                    <a:pt x="77" y="35"/>
                    <a:pt x="77" y="36"/>
                    <a:pt x="76" y="36"/>
                  </a:cubicBezTo>
                  <a:cubicBezTo>
                    <a:pt x="76" y="36"/>
                    <a:pt x="76" y="37"/>
                    <a:pt x="76" y="37"/>
                  </a:cubicBezTo>
                  <a:cubicBezTo>
                    <a:pt x="75" y="37"/>
                    <a:pt x="75" y="37"/>
                    <a:pt x="75" y="37"/>
                  </a:cubicBezTo>
                  <a:cubicBezTo>
                    <a:pt x="75" y="37"/>
                    <a:pt x="75" y="37"/>
                    <a:pt x="74" y="37"/>
                  </a:cubicBezTo>
                  <a:cubicBezTo>
                    <a:pt x="74" y="37"/>
                    <a:pt x="74" y="37"/>
                    <a:pt x="74" y="37"/>
                  </a:cubicBezTo>
                  <a:cubicBezTo>
                    <a:pt x="74" y="38"/>
                    <a:pt x="74" y="38"/>
                    <a:pt x="74" y="38"/>
                  </a:cubicBezTo>
                  <a:cubicBezTo>
                    <a:pt x="74" y="39"/>
                    <a:pt x="74" y="39"/>
                    <a:pt x="74" y="40"/>
                  </a:cubicBezTo>
                  <a:cubicBezTo>
                    <a:pt x="74" y="40"/>
                    <a:pt x="73" y="40"/>
                    <a:pt x="73" y="40"/>
                  </a:cubicBezTo>
                  <a:cubicBezTo>
                    <a:pt x="73" y="41"/>
                    <a:pt x="73" y="41"/>
                    <a:pt x="73" y="41"/>
                  </a:cubicBezTo>
                  <a:cubicBezTo>
                    <a:pt x="73" y="42"/>
                    <a:pt x="73" y="42"/>
                    <a:pt x="72" y="42"/>
                  </a:cubicBezTo>
                  <a:cubicBezTo>
                    <a:pt x="72" y="42"/>
                    <a:pt x="72" y="42"/>
                    <a:pt x="72" y="42"/>
                  </a:cubicBezTo>
                  <a:cubicBezTo>
                    <a:pt x="73" y="43"/>
                    <a:pt x="72" y="43"/>
                    <a:pt x="72" y="44"/>
                  </a:cubicBezTo>
                  <a:cubicBezTo>
                    <a:pt x="72" y="44"/>
                    <a:pt x="72" y="45"/>
                    <a:pt x="72" y="45"/>
                  </a:cubicBezTo>
                  <a:cubicBezTo>
                    <a:pt x="72" y="45"/>
                    <a:pt x="72" y="45"/>
                    <a:pt x="72" y="46"/>
                  </a:cubicBezTo>
                  <a:cubicBezTo>
                    <a:pt x="72" y="46"/>
                    <a:pt x="72" y="46"/>
                    <a:pt x="72" y="46"/>
                  </a:cubicBezTo>
                  <a:cubicBezTo>
                    <a:pt x="72" y="47"/>
                    <a:pt x="72" y="47"/>
                    <a:pt x="72" y="48"/>
                  </a:cubicBezTo>
                  <a:cubicBezTo>
                    <a:pt x="72" y="48"/>
                    <a:pt x="72" y="49"/>
                    <a:pt x="72" y="49"/>
                  </a:cubicBezTo>
                  <a:cubicBezTo>
                    <a:pt x="71" y="50"/>
                    <a:pt x="70" y="51"/>
                    <a:pt x="71" y="52"/>
                  </a:cubicBezTo>
                  <a:cubicBezTo>
                    <a:pt x="71" y="53"/>
                    <a:pt x="71" y="54"/>
                    <a:pt x="71" y="55"/>
                  </a:cubicBezTo>
                  <a:cubicBezTo>
                    <a:pt x="71" y="56"/>
                    <a:pt x="71" y="56"/>
                    <a:pt x="71" y="57"/>
                  </a:cubicBezTo>
                  <a:cubicBezTo>
                    <a:pt x="71" y="57"/>
                    <a:pt x="71" y="57"/>
                    <a:pt x="71" y="57"/>
                  </a:cubicBezTo>
                  <a:cubicBezTo>
                    <a:pt x="71" y="57"/>
                    <a:pt x="71" y="58"/>
                    <a:pt x="71" y="58"/>
                  </a:cubicBezTo>
                  <a:cubicBezTo>
                    <a:pt x="71" y="58"/>
                    <a:pt x="71" y="58"/>
                    <a:pt x="71" y="58"/>
                  </a:cubicBezTo>
                  <a:cubicBezTo>
                    <a:pt x="71" y="59"/>
                    <a:pt x="72" y="59"/>
                    <a:pt x="72" y="60"/>
                  </a:cubicBezTo>
                  <a:cubicBezTo>
                    <a:pt x="72" y="60"/>
                    <a:pt x="72" y="60"/>
                    <a:pt x="72" y="60"/>
                  </a:cubicBezTo>
                  <a:cubicBezTo>
                    <a:pt x="72" y="61"/>
                    <a:pt x="72" y="61"/>
                    <a:pt x="72" y="61"/>
                  </a:cubicBezTo>
                  <a:cubicBezTo>
                    <a:pt x="72" y="61"/>
                    <a:pt x="72" y="62"/>
                    <a:pt x="72" y="62"/>
                  </a:cubicBezTo>
                  <a:cubicBezTo>
                    <a:pt x="72" y="62"/>
                    <a:pt x="73" y="62"/>
                    <a:pt x="73" y="63"/>
                  </a:cubicBezTo>
                  <a:cubicBezTo>
                    <a:pt x="73" y="63"/>
                    <a:pt x="74" y="64"/>
                    <a:pt x="74" y="65"/>
                  </a:cubicBezTo>
                  <a:cubicBezTo>
                    <a:pt x="74" y="65"/>
                    <a:pt x="75" y="66"/>
                    <a:pt x="75" y="66"/>
                  </a:cubicBezTo>
                  <a:cubicBezTo>
                    <a:pt x="75" y="66"/>
                    <a:pt x="75" y="67"/>
                    <a:pt x="75" y="68"/>
                  </a:cubicBezTo>
                  <a:cubicBezTo>
                    <a:pt x="75" y="68"/>
                    <a:pt x="75" y="68"/>
                    <a:pt x="75" y="68"/>
                  </a:cubicBezTo>
                  <a:cubicBezTo>
                    <a:pt x="75" y="68"/>
                    <a:pt x="75" y="68"/>
                    <a:pt x="75" y="69"/>
                  </a:cubicBezTo>
                  <a:cubicBezTo>
                    <a:pt x="75" y="69"/>
                    <a:pt x="75" y="69"/>
                    <a:pt x="75" y="69"/>
                  </a:cubicBezTo>
                  <a:cubicBezTo>
                    <a:pt x="76" y="70"/>
                    <a:pt x="76" y="71"/>
                    <a:pt x="76" y="72"/>
                  </a:cubicBezTo>
                  <a:cubicBezTo>
                    <a:pt x="76" y="72"/>
                    <a:pt x="76" y="72"/>
                    <a:pt x="76" y="73"/>
                  </a:cubicBezTo>
                  <a:cubicBezTo>
                    <a:pt x="76" y="73"/>
                    <a:pt x="76" y="73"/>
                    <a:pt x="76" y="73"/>
                  </a:cubicBezTo>
                  <a:cubicBezTo>
                    <a:pt x="76" y="72"/>
                    <a:pt x="76" y="72"/>
                    <a:pt x="76" y="72"/>
                  </a:cubicBezTo>
                  <a:cubicBezTo>
                    <a:pt x="77" y="72"/>
                    <a:pt x="77" y="72"/>
                    <a:pt x="77" y="72"/>
                  </a:cubicBezTo>
                  <a:cubicBezTo>
                    <a:pt x="77" y="72"/>
                    <a:pt x="78" y="72"/>
                    <a:pt x="78" y="72"/>
                  </a:cubicBezTo>
                  <a:cubicBezTo>
                    <a:pt x="79" y="72"/>
                    <a:pt x="79" y="72"/>
                    <a:pt x="79" y="72"/>
                  </a:cubicBezTo>
                  <a:cubicBezTo>
                    <a:pt x="80" y="72"/>
                    <a:pt x="80" y="73"/>
                    <a:pt x="80" y="73"/>
                  </a:cubicBezTo>
                  <a:cubicBezTo>
                    <a:pt x="80" y="73"/>
                    <a:pt x="81" y="73"/>
                    <a:pt x="81" y="73"/>
                  </a:cubicBezTo>
                  <a:cubicBezTo>
                    <a:pt x="81" y="73"/>
                    <a:pt x="81" y="74"/>
                    <a:pt x="82" y="75"/>
                  </a:cubicBezTo>
                  <a:cubicBezTo>
                    <a:pt x="82" y="75"/>
                    <a:pt x="84" y="74"/>
                    <a:pt x="85" y="74"/>
                  </a:cubicBezTo>
                  <a:cubicBezTo>
                    <a:pt x="85" y="74"/>
                    <a:pt x="85" y="74"/>
                    <a:pt x="85" y="74"/>
                  </a:cubicBezTo>
                  <a:cubicBezTo>
                    <a:pt x="85" y="74"/>
                    <a:pt x="85" y="74"/>
                    <a:pt x="85" y="74"/>
                  </a:cubicBezTo>
                  <a:cubicBezTo>
                    <a:pt x="85" y="74"/>
                    <a:pt x="86" y="74"/>
                    <a:pt x="86" y="74"/>
                  </a:cubicBezTo>
                  <a:cubicBezTo>
                    <a:pt x="86" y="74"/>
                    <a:pt x="86" y="74"/>
                    <a:pt x="86" y="74"/>
                  </a:cubicBezTo>
                  <a:cubicBezTo>
                    <a:pt x="86" y="74"/>
                    <a:pt x="87" y="73"/>
                    <a:pt x="87" y="73"/>
                  </a:cubicBezTo>
                  <a:cubicBezTo>
                    <a:pt x="87" y="73"/>
                    <a:pt x="88" y="73"/>
                    <a:pt x="89" y="73"/>
                  </a:cubicBezTo>
                  <a:cubicBezTo>
                    <a:pt x="89" y="73"/>
                    <a:pt x="89" y="73"/>
                    <a:pt x="90" y="73"/>
                  </a:cubicBezTo>
                  <a:cubicBezTo>
                    <a:pt x="90" y="73"/>
                    <a:pt x="90" y="73"/>
                    <a:pt x="90" y="73"/>
                  </a:cubicBezTo>
                  <a:cubicBezTo>
                    <a:pt x="90" y="73"/>
                    <a:pt x="90" y="73"/>
                    <a:pt x="91" y="73"/>
                  </a:cubicBezTo>
                  <a:cubicBezTo>
                    <a:pt x="91" y="73"/>
                    <a:pt x="91" y="73"/>
                    <a:pt x="91" y="73"/>
                  </a:cubicBezTo>
                  <a:cubicBezTo>
                    <a:pt x="91" y="72"/>
                    <a:pt x="91" y="72"/>
                    <a:pt x="91" y="72"/>
                  </a:cubicBezTo>
                  <a:cubicBezTo>
                    <a:pt x="91" y="72"/>
                    <a:pt x="93" y="72"/>
                    <a:pt x="94" y="72"/>
                  </a:cubicBezTo>
                  <a:cubicBezTo>
                    <a:pt x="94" y="72"/>
                    <a:pt x="94" y="72"/>
                    <a:pt x="94" y="72"/>
                  </a:cubicBezTo>
                  <a:cubicBezTo>
                    <a:pt x="93" y="72"/>
                    <a:pt x="94" y="73"/>
                    <a:pt x="94" y="73"/>
                  </a:cubicBezTo>
                  <a:cubicBezTo>
                    <a:pt x="94" y="73"/>
                    <a:pt x="95" y="73"/>
                    <a:pt x="95" y="73"/>
                  </a:cubicBezTo>
                  <a:cubicBezTo>
                    <a:pt x="95" y="73"/>
                    <a:pt x="95" y="73"/>
                    <a:pt x="96" y="73"/>
                  </a:cubicBezTo>
                  <a:cubicBezTo>
                    <a:pt x="96" y="73"/>
                    <a:pt x="96" y="73"/>
                    <a:pt x="96" y="73"/>
                  </a:cubicBezTo>
                  <a:cubicBezTo>
                    <a:pt x="96" y="73"/>
                    <a:pt x="97" y="73"/>
                    <a:pt x="97" y="72"/>
                  </a:cubicBezTo>
                  <a:cubicBezTo>
                    <a:pt x="97" y="72"/>
                    <a:pt x="97" y="72"/>
                    <a:pt x="97" y="71"/>
                  </a:cubicBezTo>
                  <a:cubicBezTo>
                    <a:pt x="97" y="71"/>
                    <a:pt x="97" y="71"/>
                    <a:pt x="97" y="71"/>
                  </a:cubicBezTo>
                  <a:cubicBezTo>
                    <a:pt x="97" y="71"/>
                    <a:pt x="97" y="71"/>
                    <a:pt x="97" y="70"/>
                  </a:cubicBezTo>
                  <a:cubicBezTo>
                    <a:pt x="98" y="70"/>
                    <a:pt x="98" y="70"/>
                    <a:pt x="98" y="70"/>
                  </a:cubicBezTo>
                  <a:cubicBezTo>
                    <a:pt x="98" y="70"/>
                    <a:pt x="100" y="69"/>
                    <a:pt x="100" y="68"/>
                  </a:cubicBezTo>
                  <a:cubicBezTo>
                    <a:pt x="100" y="68"/>
                    <a:pt x="100" y="67"/>
                    <a:pt x="101" y="66"/>
                  </a:cubicBezTo>
                  <a:cubicBezTo>
                    <a:pt x="101" y="66"/>
                    <a:pt x="102" y="66"/>
                    <a:pt x="102" y="65"/>
                  </a:cubicBezTo>
                  <a:cubicBezTo>
                    <a:pt x="102" y="64"/>
                    <a:pt x="102" y="64"/>
                    <a:pt x="102" y="63"/>
                  </a:cubicBezTo>
                  <a:cubicBezTo>
                    <a:pt x="102" y="63"/>
                    <a:pt x="102" y="62"/>
                    <a:pt x="102" y="62"/>
                  </a:cubicBezTo>
                  <a:cubicBezTo>
                    <a:pt x="102" y="61"/>
                    <a:pt x="103" y="61"/>
                    <a:pt x="103" y="61"/>
                  </a:cubicBezTo>
                  <a:cubicBezTo>
                    <a:pt x="103" y="61"/>
                    <a:pt x="103" y="60"/>
                    <a:pt x="103" y="60"/>
                  </a:cubicBezTo>
                  <a:cubicBezTo>
                    <a:pt x="104" y="60"/>
                    <a:pt x="104" y="60"/>
                    <a:pt x="104" y="59"/>
                  </a:cubicBezTo>
                  <a:cubicBezTo>
                    <a:pt x="105" y="59"/>
                    <a:pt x="105" y="59"/>
                    <a:pt x="106" y="59"/>
                  </a:cubicBezTo>
                  <a:cubicBezTo>
                    <a:pt x="106" y="59"/>
                    <a:pt x="106" y="59"/>
                    <a:pt x="107" y="59"/>
                  </a:cubicBezTo>
                  <a:cubicBezTo>
                    <a:pt x="108" y="58"/>
                    <a:pt x="109" y="58"/>
                    <a:pt x="110" y="58"/>
                  </a:cubicBezTo>
                  <a:cubicBezTo>
                    <a:pt x="110" y="58"/>
                    <a:pt x="111" y="57"/>
                    <a:pt x="111" y="57"/>
                  </a:cubicBezTo>
                  <a:cubicBezTo>
                    <a:pt x="112" y="57"/>
                    <a:pt x="112" y="57"/>
                    <a:pt x="113" y="57"/>
                  </a:cubicBezTo>
                  <a:cubicBezTo>
                    <a:pt x="113" y="57"/>
                    <a:pt x="113" y="57"/>
                    <a:pt x="113" y="57"/>
                  </a:cubicBezTo>
                  <a:cubicBezTo>
                    <a:pt x="113" y="57"/>
                    <a:pt x="114" y="57"/>
                    <a:pt x="114" y="57"/>
                  </a:cubicBezTo>
                  <a:cubicBezTo>
                    <a:pt x="114" y="57"/>
                    <a:pt x="114" y="57"/>
                    <a:pt x="114" y="58"/>
                  </a:cubicBezTo>
                  <a:cubicBezTo>
                    <a:pt x="115" y="58"/>
                    <a:pt x="115" y="57"/>
                    <a:pt x="116" y="58"/>
                  </a:cubicBezTo>
                  <a:cubicBezTo>
                    <a:pt x="116" y="58"/>
                    <a:pt x="116" y="58"/>
                    <a:pt x="116" y="58"/>
                  </a:cubicBezTo>
                  <a:cubicBezTo>
                    <a:pt x="116" y="58"/>
                    <a:pt x="116" y="58"/>
                    <a:pt x="117" y="58"/>
                  </a:cubicBezTo>
                  <a:cubicBezTo>
                    <a:pt x="117" y="58"/>
                    <a:pt x="117" y="57"/>
                    <a:pt x="117" y="57"/>
                  </a:cubicBezTo>
                  <a:cubicBezTo>
                    <a:pt x="117" y="57"/>
                    <a:pt x="117" y="57"/>
                    <a:pt x="117" y="57"/>
                  </a:cubicBezTo>
                  <a:cubicBezTo>
                    <a:pt x="117" y="57"/>
                    <a:pt x="118" y="57"/>
                    <a:pt x="118" y="57"/>
                  </a:cubicBezTo>
                  <a:cubicBezTo>
                    <a:pt x="118" y="57"/>
                    <a:pt x="118" y="58"/>
                    <a:pt x="119" y="58"/>
                  </a:cubicBezTo>
                  <a:cubicBezTo>
                    <a:pt x="119" y="61"/>
                    <a:pt x="116" y="62"/>
                    <a:pt x="115" y="64"/>
                  </a:cubicBezTo>
                  <a:cubicBezTo>
                    <a:pt x="115" y="64"/>
                    <a:pt x="115" y="65"/>
                    <a:pt x="115" y="66"/>
                  </a:cubicBezTo>
                  <a:cubicBezTo>
                    <a:pt x="115" y="66"/>
                    <a:pt x="114" y="66"/>
                    <a:pt x="114" y="66"/>
                  </a:cubicBezTo>
                  <a:cubicBezTo>
                    <a:pt x="114" y="66"/>
                    <a:pt x="114" y="67"/>
                    <a:pt x="113" y="67"/>
                  </a:cubicBezTo>
                  <a:cubicBezTo>
                    <a:pt x="114" y="67"/>
                    <a:pt x="114" y="67"/>
                    <a:pt x="114" y="67"/>
                  </a:cubicBezTo>
                  <a:cubicBezTo>
                    <a:pt x="114" y="67"/>
                    <a:pt x="114" y="67"/>
                    <a:pt x="114" y="67"/>
                  </a:cubicBezTo>
                  <a:cubicBezTo>
                    <a:pt x="114" y="67"/>
                    <a:pt x="114" y="67"/>
                    <a:pt x="114" y="68"/>
                  </a:cubicBezTo>
                  <a:cubicBezTo>
                    <a:pt x="114" y="68"/>
                    <a:pt x="114" y="68"/>
                    <a:pt x="114" y="68"/>
                  </a:cubicBezTo>
                  <a:cubicBezTo>
                    <a:pt x="114" y="68"/>
                    <a:pt x="114" y="68"/>
                    <a:pt x="114" y="68"/>
                  </a:cubicBezTo>
                  <a:cubicBezTo>
                    <a:pt x="114" y="68"/>
                    <a:pt x="113" y="68"/>
                    <a:pt x="113" y="68"/>
                  </a:cubicBezTo>
                  <a:cubicBezTo>
                    <a:pt x="113" y="69"/>
                    <a:pt x="113" y="69"/>
                    <a:pt x="113" y="69"/>
                  </a:cubicBezTo>
                  <a:cubicBezTo>
                    <a:pt x="113" y="69"/>
                    <a:pt x="113" y="69"/>
                    <a:pt x="114" y="69"/>
                  </a:cubicBezTo>
                  <a:cubicBezTo>
                    <a:pt x="114" y="70"/>
                    <a:pt x="113" y="70"/>
                    <a:pt x="113" y="70"/>
                  </a:cubicBezTo>
                  <a:cubicBezTo>
                    <a:pt x="113" y="70"/>
                    <a:pt x="113" y="70"/>
                    <a:pt x="113" y="71"/>
                  </a:cubicBezTo>
                  <a:cubicBezTo>
                    <a:pt x="113" y="71"/>
                    <a:pt x="113" y="71"/>
                    <a:pt x="113" y="72"/>
                  </a:cubicBezTo>
                  <a:cubicBezTo>
                    <a:pt x="112" y="72"/>
                    <a:pt x="112" y="72"/>
                    <a:pt x="112" y="73"/>
                  </a:cubicBezTo>
                  <a:cubicBezTo>
                    <a:pt x="112" y="73"/>
                    <a:pt x="112" y="73"/>
                    <a:pt x="112" y="73"/>
                  </a:cubicBezTo>
                  <a:cubicBezTo>
                    <a:pt x="112" y="73"/>
                    <a:pt x="112" y="73"/>
                    <a:pt x="112" y="73"/>
                  </a:cubicBezTo>
                  <a:cubicBezTo>
                    <a:pt x="112" y="73"/>
                    <a:pt x="112" y="73"/>
                    <a:pt x="111" y="73"/>
                  </a:cubicBezTo>
                  <a:cubicBezTo>
                    <a:pt x="111" y="72"/>
                    <a:pt x="112" y="72"/>
                    <a:pt x="112" y="71"/>
                  </a:cubicBezTo>
                  <a:cubicBezTo>
                    <a:pt x="111" y="71"/>
                    <a:pt x="111" y="71"/>
                    <a:pt x="110" y="71"/>
                  </a:cubicBezTo>
                  <a:cubicBezTo>
                    <a:pt x="110" y="72"/>
                    <a:pt x="110" y="72"/>
                    <a:pt x="110" y="72"/>
                  </a:cubicBezTo>
                  <a:cubicBezTo>
                    <a:pt x="110" y="72"/>
                    <a:pt x="109" y="72"/>
                    <a:pt x="109" y="72"/>
                  </a:cubicBezTo>
                  <a:cubicBezTo>
                    <a:pt x="109" y="73"/>
                    <a:pt x="109" y="73"/>
                    <a:pt x="108" y="73"/>
                  </a:cubicBezTo>
                  <a:cubicBezTo>
                    <a:pt x="108" y="74"/>
                    <a:pt x="108" y="74"/>
                    <a:pt x="108" y="74"/>
                  </a:cubicBezTo>
                  <a:cubicBezTo>
                    <a:pt x="108" y="74"/>
                    <a:pt x="108" y="74"/>
                    <a:pt x="108" y="74"/>
                  </a:cubicBezTo>
                  <a:cubicBezTo>
                    <a:pt x="107" y="75"/>
                    <a:pt x="108" y="75"/>
                    <a:pt x="107" y="75"/>
                  </a:cubicBezTo>
                  <a:cubicBezTo>
                    <a:pt x="107" y="75"/>
                    <a:pt x="106" y="75"/>
                    <a:pt x="106" y="75"/>
                  </a:cubicBezTo>
                  <a:cubicBezTo>
                    <a:pt x="106" y="75"/>
                    <a:pt x="106" y="75"/>
                    <a:pt x="106" y="75"/>
                  </a:cubicBezTo>
                  <a:cubicBezTo>
                    <a:pt x="106" y="75"/>
                    <a:pt x="106" y="76"/>
                    <a:pt x="105" y="76"/>
                  </a:cubicBezTo>
                  <a:cubicBezTo>
                    <a:pt x="105" y="76"/>
                    <a:pt x="104" y="76"/>
                    <a:pt x="103" y="76"/>
                  </a:cubicBezTo>
                  <a:cubicBezTo>
                    <a:pt x="101" y="76"/>
                    <a:pt x="99" y="76"/>
                    <a:pt x="97" y="76"/>
                  </a:cubicBezTo>
                  <a:cubicBezTo>
                    <a:pt x="97" y="76"/>
                    <a:pt x="97" y="76"/>
                    <a:pt x="97" y="76"/>
                  </a:cubicBezTo>
                  <a:cubicBezTo>
                    <a:pt x="97" y="77"/>
                    <a:pt x="97" y="78"/>
                    <a:pt x="97" y="79"/>
                  </a:cubicBezTo>
                  <a:cubicBezTo>
                    <a:pt x="96" y="79"/>
                    <a:pt x="96" y="79"/>
                    <a:pt x="95" y="79"/>
                  </a:cubicBezTo>
                  <a:cubicBezTo>
                    <a:pt x="95" y="79"/>
                    <a:pt x="95" y="79"/>
                    <a:pt x="95" y="79"/>
                  </a:cubicBezTo>
                  <a:cubicBezTo>
                    <a:pt x="95" y="79"/>
                    <a:pt x="95" y="80"/>
                    <a:pt x="95" y="80"/>
                  </a:cubicBezTo>
                  <a:cubicBezTo>
                    <a:pt x="95" y="80"/>
                    <a:pt x="95" y="80"/>
                    <a:pt x="95" y="80"/>
                  </a:cubicBezTo>
                  <a:cubicBezTo>
                    <a:pt x="96" y="80"/>
                    <a:pt x="96" y="80"/>
                    <a:pt x="96" y="80"/>
                  </a:cubicBezTo>
                  <a:cubicBezTo>
                    <a:pt x="96" y="80"/>
                    <a:pt x="96" y="81"/>
                    <a:pt x="97" y="81"/>
                  </a:cubicBezTo>
                  <a:cubicBezTo>
                    <a:pt x="97" y="82"/>
                    <a:pt x="97" y="82"/>
                    <a:pt x="98" y="82"/>
                  </a:cubicBezTo>
                  <a:cubicBezTo>
                    <a:pt x="98" y="82"/>
                    <a:pt x="98" y="82"/>
                    <a:pt x="98" y="83"/>
                  </a:cubicBezTo>
                  <a:cubicBezTo>
                    <a:pt x="98" y="83"/>
                    <a:pt x="98" y="83"/>
                    <a:pt x="99" y="84"/>
                  </a:cubicBezTo>
                  <a:cubicBezTo>
                    <a:pt x="99" y="84"/>
                    <a:pt x="99" y="84"/>
                    <a:pt x="98" y="84"/>
                  </a:cubicBezTo>
                  <a:cubicBezTo>
                    <a:pt x="98" y="84"/>
                    <a:pt x="99" y="85"/>
                    <a:pt x="98" y="85"/>
                  </a:cubicBezTo>
                  <a:cubicBezTo>
                    <a:pt x="98" y="85"/>
                    <a:pt x="97" y="85"/>
                    <a:pt x="97" y="85"/>
                  </a:cubicBezTo>
                  <a:cubicBezTo>
                    <a:pt x="96" y="85"/>
                    <a:pt x="94" y="85"/>
                    <a:pt x="93" y="85"/>
                  </a:cubicBezTo>
                  <a:cubicBezTo>
                    <a:pt x="93" y="85"/>
                    <a:pt x="93" y="85"/>
                    <a:pt x="93" y="85"/>
                  </a:cubicBezTo>
                  <a:cubicBezTo>
                    <a:pt x="93" y="85"/>
                    <a:pt x="92" y="85"/>
                    <a:pt x="92" y="86"/>
                  </a:cubicBezTo>
                  <a:cubicBezTo>
                    <a:pt x="92" y="86"/>
                    <a:pt x="92" y="86"/>
                    <a:pt x="92" y="86"/>
                  </a:cubicBezTo>
                  <a:cubicBezTo>
                    <a:pt x="92" y="87"/>
                    <a:pt x="92" y="87"/>
                    <a:pt x="92" y="87"/>
                  </a:cubicBezTo>
                  <a:cubicBezTo>
                    <a:pt x="92" y="87"/>
                    <a:pt x="91" y="87"/>
                    <a:pt x="91" y="87"/>
                  </a:cubicBezTo>
                  <a:cubicBezTo>
                    <a:pt x="91" y="88"/>
                    <a:pt x="91" y="88"/>
                    <a:pt x="91" y="89"/>
                  </a:cubicBezTo>
                  <a:cubicBezTo>
                    <a:pt x="90" y="89"/>
                    <a:pt x="90" y="89"/>
                    <a:pt x="90" y="90"/>
                  </a:cubicBezTo>
                  <a:cubicBezTo>
                    <a:pt x="90" y="90"/>
                    <a:pt x="91" y="90"/>
                    <a:pt x="90" y="90"/>
                  </a:cubicBezTo>
                  <a:cubicBezTo>
                    <a:pt x="90" y="91"/>
                    <a:pt x="90" y="91"/>
                    <a:pt x="90" y="91"/>
                  </a:cubicBezTo>
                  <a:cubicBezTo>
                    <a:pt x="90" y="92"/>
                    <a:pt x="90" y="92"/>
                    <a:pt x="90" y="92"/>
                  </a:cubicBezTo>
                  <a:cubicBezTo>
                    <a:pt x="90" y="92"/>
                    <a:pt x="90" y="92"/>
                    <a:pt x="90" y="92"/>
                  </a:cubicBezTo>
                  <a:cubicBezTo>
                    <a:pt x="89" y="92"/>
                    <a:pt x="89" y="91"/>
                    <a:pt x="88" y="91"/>
                  </a:cubicBezTo>
                  <a:cubicBezTo>
                    <a:pt x="88" y="91"/>
                    <a:pt x="88" y="91"/>
                    <a:pt x="88" y="91"/>
                  </a:cubicBezTo>
                  <a:cubicBezTo>
                    <a:pt x="88" y="90"/>
                    <a:pt x="88" y="90"/>
                    <a:pt x="88" y="90"/>
                  </a:cubicBezTo>
                  <a:cubicBezTo>
                    <a:pt x="88" y="90"/>
                    <a:pt x="87" y="89"/>
                    <a:pt x="87" y="89"/>
                  </a:cubicBezTo>
                  <a:cubicBezTo>
                    <a:pt x="86" y="89"/>
                    <a:pt x="86" y="88"/>
                    <a:pt x="86" y="88"/>
                  </a:cubicBezTo>
                  <a:cubicBezTo>
                    <a:pt x="86" y="88"/>
                    <a:pt x="86" y="88"/>
                    <a:pt x="86" y="88"/>
                  </a:cubicBezTo>
                  <a:cubicBezTo>
                    <a:pt x="85" y="87"/>
                    <a:pt x="84" y="86"/>
                    <a:pt x="84" y="86"/>
                  </a:cubicBezTo>
                  <a:cubicBezTo>
                    <a:pt x="83" y="86"/>
                    <a:pt x="84" y="85"/>
                    <a:pt x="83" y="85"/>
                  </a:cubicBezTo>
                  <a:cubicBezTo>
                    <a:pt x="83" y="85"/>
                    <a:pt x="81" y="84"/>
                    <a:pt x="81" y="84"/>
                  </a:cubicBezTo>
                  <a:cubicBezTo>
                    <a:pt x="81" y="84"/>
                    <a:pt x="81" y="84"/>
                    <a:pt x="81" y="84"/>
                  </a:cubicBezTo>
                  <a:cubicBezTo>
                    <a:pt x="81" y="84"/>
                    <a:pt x="81" y="84"/>
                    <a:pt x="80" y="84"/>
                  </a:cubicBezTo>
                  <a:cubicBezTo>
                    <a:pt x="80" y="84"/>
                    <a:pt x="80" y="84"/>
                    <a:pt x="80" y="84"/>
                  </a:cubicBezTo>
                  <a:cubicBezTo>
                    <a:pt x="80" y="84"/>
                    <a:pt x="80" y="84"/>
                    <a:pt x="80" y="84"/>
                  </a:cubicBezTo>
                  <a:cubicBezTo>
                    <a:pt x="80" y="84"/>
                    <a:pt x="80" y="84"/>
                    <a:pt x="80" y="84"/>
                  </a:cubicBezTo>
                  <a:cubicBezTo>
                    <a:pt x="80" y="84"/>
                    <a:pt x="80" y="84"/>
                    <a:pt x="80" y="84"/>
                  </a:cubicBezTo>
                  <a:cubicBezTo>
                    <a:pt x="80" y="84"/>
                    <a:pt x="80" y="84"/>
                    <a:pt x="80" y="83"/>
                  </a:cubicBezTo>
                  <a:cubicBezTo>
                    <a:pt x="79" y="83"/>
                    <a:pt x="79" y="83"/>
                    <a:pt x="79" y="83"/>
                  </a:cubicBezTo>
                  <a:cubicBezTo>
                    <a:pt x="79" y="83"/>
                    <a:pt x="78" y="84"/>
                    <a:pt x="78" y="84"/>
                  </a:cubicBezTo>
                  <a:cubicBezTo>
                    <a:pt x="78" y="84"/>
                    <a:pt x="78" y="84"/>
                    <a:pt x="78" y="84"/>
                  </a:cubicBezTo>
                  <a:cubicBezTo>
                    <a:pt x="78" y="84"/>
                    <a:pt x="78" y="84"/>
                    <a:pt x="78" y="84"/>
                  </a:cubicBezTo>
                  <a:cubicBezTo>
                    <a:pt x="77" y="85"/>
                    <a:pt x="77" y="85"/>
                    <a:pt x="77" y="85"/>
                  </a:cubicBezTo>
                  <a:cubicBezTo>
                    <a:pt x="76" y="85"/>
                    <a:pt x="76" y="85"/>
                    <a:pt x="76" y="85"/>
                  </a:cubicBezTo>
                  <a:cubicBezTo>
                    <a:pt x="76" y="86"/>
                    <a:pt x="76" y="85"/>
                    <a:pt x="76" y="86"/>
                  </a:cubicBezTo>
                  <a:cubicBezTo>
                    <a:pt x="75" y="86"/>
                    <a:pt x="74" y="86"/>
                    <a:pt x="74" y="86"/>
                  </a:cubicBezTo>
                  <a:cubicBezTo>
                    <a:pt x="73" y="86"/>
                    <a:pt x="73" y="87"/>
                    <a:pt x="73" y="87"/>
                  </a:cubicBezTo>
                  <a:cubicBezTo>
                    <a:pt x="73" y="87"/>
                    <a:pt x="71" y="87"/>
                    <a:pt x="71" y="87"/>
                  </a:cubicBezTo>
                  <a:cubicBezTo>
                    <a:pt x="71" y="87"/>
                    <a:pt x="71" y="87"/>
                    <a:pt x="71" y="87"/>
                  </a:cubicBezTo>
                  <a:cubicBezTo>
                    <a:pt x="70" y="87"/>
                    <a:pt x="70" y="87"/>
                    <a:pt x="70" y="87"/>
                  </a:cubicBezTo>
                  <a:cubicBezTo>
                    <a:pt x="69" y="86"/>
                    <a:pt x="69" y="86"/>
                    <a:pt x="69" y="86"/>
                  </a:cubicBezTo>
                  <a:cubicBezTo>
                    <a:pt x="68" y="86"/>
                    <a:pt x="67" y="86"/>
                    <a:pt x="67" y="86"/>
                  </a:cubicBezTo>
                  <a:cubicBezTo>
                    <a:pt x="67" y="86"/>
                    <a:pt x="66" y="86"/>
                    <a:pt x="66" y="86"/>
                  </a:cubicBezTo>
                  <a:cubicBezTo>
                    <a:pt x="65" y="85"/>
                    <a:pt x="65" y="85"/>
                    <a:pt x="64" y="84"/>
                  </a:cubicBezTo>
                  <a:cubicBezTo>
                    <a:pt x="64" y="84"/>
                    <a:pt x="63" y="84"/>
                    <a:pt x="63" y="84"/>
                  </a:cubicBezTo>
                  <a:cubicBezTo>
                    <a:pt x="62" y="84"/>
                    <a:pt x="62" y="83"/>
                    <a:pt x="62" y="83"/>
                  </a:cubicBezTo>
                  <a:cubicBezTo>
                    <a:pt x="62" y="83"/>
                    <a:pt x="61" y="83"/>
                    <a:pt x="61" y="83"/>
                  </a:cubicBezTo>
                  <a:cubicBezTo>
                    <a:pt x="61" y="82"/>
                    <a:pt x="60" y="82"/>
                    <a:pt x="59" y="82"/>
                  </a:cubicBezTo>
                  <a:cubicBezTo>
                    <a:pt x="59" y="82"/>
                    <a:pt x="58" y="82"/>
                    <a:pt x="58" y="82"/>
                  </a:cubicBezTo>
                  <a:cubicBezTo>
                    <a:pt x="57" y="82"/>
                    <a:pt x="57" y="81"/>
                    <a:pt x="57" y="81"/>
                  </a:cubicBezTo>
                  <a:cubicBezTo>
                    <a:pt x="57" y="81"/>
                    <a:pt x="57" y="81"/>
                    <a:pt x="57" y="81"/>
                  </a:cubicBezTo>
                  <a:cubicBezTo>
                    <a:pt x="56" y="81"/>
                    <a:pt x="56" y="81"/>
                    <a:pt x="56" y="80"/>
                  </a:cubicBezTo>
                  <a:cubicBezTo>
                    <a:pt x="55" y="80"/>
                    <a:pt x="54" y="80"/>
                    <a:pt x="54" y="79"/>
                  </a:cubicBezTo>
                  <a:cubicBezTo>
                    <a:pt x="53" y="79"/>
                    <a:pt x="53" y="79"/>
                    <a:pt x="53" y="79"/>
                  </a:cubicBezTo>
                  <a:cubicBezTo>
                    <a:pt x="52" y="79"/>
                    <a:pt x="52" y="79"/>
                    <a:pt x="52" y="78"/>
                  </a:cubicBezTo>
                  <a:cubicBezTo>
                    <a:pt x="52" y="78"/>
                    <a:pt x="52" y="78"/>
                    <a:pt x="51" y="78"/>
                  </a:cubicBezTo>
                  <a:cubicBezTo>
                    <a:pt x="51" y="78"/>
                    <a:pt x="51" y="78"/>
                    <a:pt x="51" y="78"/>
                  </a:cubicBezTo>
                  <a:cubicBezTo>
                    <a:pt x="51" y="78"/>
                    <a:pt x="51" y="78"/>
                    <a:pt x="51" y="78"/>
                  </a:cubicBezTo>
                  <a:cubicBezTo>
                    <a:pt x="51" y="78"/>
                    <a:pt x="51" y="77"/>
                    <a:pt x="51" y="77"/>
                  </a:cubicBezTo>
                  <a:cubicBezTo>
                    <a:pt x="50" y="77"/>
                    <a:pt x="50" y="77"/>
                    <a:pt x="50" y="77"/>
                  </a:cubicBezTo>
                  <a:cubicBezTo>
                    <a:pt x="50" y="77"/>
                    <a:pt x="50" y="76"/>
                    <a:pt x="49" y="76"/>
                  </a:cubicBezTo>
                  <a:cubicBezTo>
                    <a:pt x="49" y="76"/>
                    <a:pt x="49" y="75"/>
                    <a:pt x="49" y="75"/>
                  </a:cubicBezTo>
                  <a:cubicBezTo>
                    <a:pt x="48" y="75"/>
                    <a:pt x="48" y="75"/>
                    <a:pt x="48" y="75"/>
                  </a:cubicBezTo>
                  <a:cubicBezTo>
                    <a:pt x="48" y="75"/>
                    <a:pt x="48" y="75"/>
                    <a:pt x="47" y="75"/>
                  </a:cubicBezTo>
                  <a:cubicBezTo>
                    <a:pt x="47" y="75"/>
                    <a:pt x="47" y="75"/>
                    <a:pt x="46" y="75"/>
                  </a:cubicBezTo>
                  <a:cubicBezTo>
                    <a:pt x="46" y="75"/>
                    <a:pt x="46" y="75"/>
                    <a:pt x="45" y="75"/>
                  </a:cubicBezTo>
                  <a:cubicBezTo>
                    <a:pt x="45" y="75"/>
                    <a:pt x="45" y="74"/>
                    <a:pt x="44" y="74"/>
                  </a:cubicBezTo>
                  <a:cubicBezTo>
                    <a:pt x="44" y="74"/>
                    <a:pt x="43" y="74"/>
                    <a:pt x="42" y="73"/>
                  </a:cubicBezTo>
                  <a:cubicBezTo>
                    <a:pt x="42" y="73"/>
                    <a:pt x="42" y="73"/>
                    <a:pt x="42" y="73"/>
                  </a:cubicBezTo>
                  <a:cubicBezTo>
                    <a:pt x="42" y="73"/>
                    <a:pt x="42" y="73"/>
                    <a:pt x="42" y="72"/>
                  </a:cubicBezTo>
                  <a:cubicBezTo>
                    <a:pt x="42" y="72"/>
                    <a:pt x="42" y="72"/>
                    <a:pt x="42" y="72"/>
                  </a:cubicBezTo>
                  <a:cubicBezTo>
                    <a:pt x="41" y="72"/>
                    <a:pt x="41" y="72"/>
                    <a:pt x="41" y="72"/>
                  </a:cubicBezTo>
                  <a:cubicBezTo>
                    <a:pt x="41" y="72"/>
                    <a:pt x="41" y="71"/>
                    <a:pt x="40" y="71"/>
                  </a:cubicBezTo>
                  <a:cubicBezTo>
                    <a:pt x="40" y="70"/>
                    <a:pt x="40" y="70"/>
                    <a:pt x="39" y="70"/>
                  </a:cubicBezTo>
                  <a:cubicBezTo>
                    <a:pt x="39" y="70"/>
                    <a:pt x="39" y="70"/>
                    <a:pt x="39" y="69"/>
                  </a:cubicBezTo>
                  <a:cubicBezTo>
                    <a:pt x="39" y="69"/>
                    <a:pt x="38" y="69"/>
                    <a:pt x="38" y="69"/>
                  </a:cubicBezTo>
                  <a:cubicBezTo>
                    <a:pt x="38" y="69"/>
                    <a:pt x="37" y="69"/>
                    <a:pt x="36" y="68"/>
                  </a:cubicBezTo>
                  <a:cubicBezTo>
                    <a:pt x="36" y="68"/>
                    <a:pt x="36" y="68"/>
                    <a:pt x="36" y="67"/>
                  </a:cubicBezTo>
                  <a:cubicBezTo>
                    <a:pt x="36" y="67"/>
                    <a:pt x="36" y="67"/>
                    <a:pt x="36" y="67"/>
                  </a:cubicBezTo>
                  <a:cubicBezTo>
                    <a:pt x="35" y="66"/>
                    <a:pt x="35" y="66"/>
                    <a:pt x="35" y="66"/>
                  </a:cubicBezTo>
                  <a:cubicBezTo>
                    <a:pt x="35" y="66"/>
                    <a:pt x="35" y="65"/>
                    <a:pt x="35" y="65"/>
                  </a:cubicBezTo>
                  <a:cubicBezTo>
                    <a:pt x="35" y="65"/>
                    <a:pt x="35" y="64"/>
                    <a:pt x="35" y="64"/>
                  </a:cubicBezTo>
                  <a:cubicBezTo>
                    <a:pt x="34" y="63"/>
                    <a:pt x="34" y="63"/>
                    <a:pt x="34" y="63"/>
                  </a:cubicBezTo>
                  <a:cubicBezTo>
                    <a:pt x="34" y="63"/>
                    <a:pt x="34" y="63"/>
                    <a:pt x="35" y="63"/>
                  </a:cubicBezTo>
                  <a:cubicBezTo>
                    <a:pt x="35" y="62"/>
                    <a:pt x="36" y="63"/>
                    <a:pt x="36" y="61"/>
                  </a:cubicBezTo>
                  <a:cubicBezTo>
                    <a:pt x="36" y="61"/>
                    <a:pt x="36" y="61"/>
                    <a:pt x="36" y="61"/>
                  </a:cubicBezTo>
                  <a:cubicBezTo>
                    <a:pt x="36" y="61"/>
                    <a:pt x="37" y="59"/>
                    <a:pt x="37" y="59"/>
                  </a:cubicBezTo>
                  <a:cubicBezTo>
                    <a:pt x="37" y="59"/>
                    <a:pt x="37" y="59"/>
                    <a:pt x="37" y="58"/>
                  </a:cubicBezTo>
                  <a:cubicBezTo>
                    <a:pt x="37" y="58"/>
                    <a:pt x="37" y="58"/>
                    <a:pt x="37" y="57"/>
                  </a:cubicBezTo>
                  <a:cubicBezTo>
                    <a:pt x="37" y="57"/>
                    <a:pt x="37" y="57"/>
                    <a:pt x="37" y="57"/>
                  </a:cubicBezTo>
                  <a:cubicBezTo>
                    <a:pt x="36" y="56"/>
                    <a:pt x="36" y="56"/>
                    <a:pt x="36" y="56"/>
                  </a:cubicBezTo>
                  <a:cubicBezTo>
                    <a:pt x="36" y="55"/>
                    <a:pt x="36" y="55"/>
                    <a:pt x="36" y="55"/>
                  </a:cubicBezTo>
                  <a:cubicBezTo>
                    <a:pt x="36" y="54"/>
                    <a:pt x="36" y="54"/>
                    <a:pt x="36" y="54"/>
                  </a:cubicBezTo>
                  <a:cubicBezTo>
                    <a:pt x="36" y="53"/>
                    <a:pt x="36" y="51"/>
                    <a:pt x="36" y="51"/>
                  </a:cubicBezTo>
                  <a:cubicBezTo>
                    <a:pt x="36" y="51"/>
                    <a:pt x="36" y="51"/>
                    <a:pt x="36" y="51"/>
                  </a:cubicBezTo>
                  <a:cubicBezTo>
                    <a:pt x="35" y="51"/>
                    <a:pt x="35" y="51"/>
                    <a:pt x="35" y="50"/>
                  </a:cubicBezTo>
                  <a:cubicBezTo>
                    <a:pt x="35" y="50"/>
                    <a:pt x="35" y="50"/>
                    <a:pt x="35" y="50"/>
                  </a:cubicBezTo>
                  <a:cubicBezTo>
                    <a:pt x="35" y="50"/>
                    <a:pt x="35" y="50"/>
                    <a:pt x="35" y="50"/>
                  </a:cubicBezTo>
                  <a:cubicBezTo>
                    <a:pt x="35" y="50"/>
                    <a:pt x="34" y="49"/>
                    <a:pt x="34" y="49"/>
                  </a:cubicBezTo>
                  <a:cubicBezTo>
                    <a:pt x="34" y="49"/>
                    <a:pt x="34" y="49"/>
                    <a:pt x="34" y="49"/>
                  </a:cubicBezTo>
                  <a:cubicBezTo>
                    <a:pt x="34" y="49"/>
                    <a:pt x="34" y="49"/>
                    <a:pt x="34" y="49"/>
                  </a:cubicBezTo>
                  <a:cubicBezTo>
                    <a:pt x="34" y="48"/>
                    <a:pt x="34" y="48"/>
                    <a:pt x="33" y="47"/>
                  </a:cubicBezTo>
                  <a:cubicBezTo>
                    <a:pt x="33" y="47"/>
                    <a:pt x="33" y="47"/>
                    <a:pt x="32" y="46"/>
                  </a:cubicBezTo>
                  <a:cubicBezTo>
                    <a:pt x="32" y="46"/>
                    <a:pt x="32" y="45"/>
                    <a:pt x="32" y="45"/>
                  </a:cubicBezTo>
                  <a:cubicBezTo>
                    <a:pt x="32" y="44"/>
                    <a:pt x="30" y="43"/>
                    <a:pt x="30" y="42"/>
                  </a:cubicBezTo>
                  <a:cubicBezTo>
                    <a:pt x="30" y="42"/>
                    <a:pt x="30" y="42"/>
                    <a:pt x="30" y="42"/>
                  </a:cubicBezTo>
                  <a:cubicBezTo>
                    <a:pt x="30" y="42"/>
                    <a:pt x="29" y="42"/>
                    <a:pt x="29" y="42"/>
                  </a:cubicBezTo>
                  <a:cubicBezTo>
                    <a:pt x="29" y="42"/>
                    <a:pt x="29" y="41"/>
                    <a:pt x="29" y="41"/>
                  </a:cubicBezTo>
                  <a:cubicBezTo>
                    <a:pt x="28" y="41"/>
                    <a:pt x="28" y="41"/>
                    <a:pt x="28" y="41"/>
                  </a:cubicBezTo>
                  <a:cubicBezTo>
                    <a:pt x="28" y="41"/>
                    <a:pt x="28" y="39"/>
                    <a:pt x="28" y="39"/>
                  </a:cubicBezTo>
                  <a:cubicBezTo>
                    <a:pt x="28" y="39"/>
                    <a:pt x="28" y="39"/>
                    <a:pt x="28" y="38"/>
                  </a:cubicBezTo>
                  <a:cubicBezTo>
                    <a:pt x="28" y="38"/>
                    <a:pt x="28" y="38"/>
                    <a:pt x="27" y="38"/>
                  </a:cubicBezTo>
                  <a:cubicBezTo>
                    <a:pt x="27" y="38"/>
                    <a:pt x="27" y="38"/>
                    <a:pt x="27" y="38"/>
                  </a:cubicBezTo>
                  <a:cubicBezTo>
                    <a:pt x="27" y="38"/>
                    <a:pt x="27" y="38"/>
                    <a:pt x="27" y="38"/>
                  </a:cubicBezTo>
                  <a:cubicBezTo>
                    <a:pt x="27" y="38"/>
                    <a:pt x="26" y="37"/>
                    <a:pt x="26" y="37"/>
                  </a:cubicBezTo>
                  <a:cubicBezTo>
                    <a:pt x="26" y="37"/>
                    <a:pt x="26" y="37"/>
                    <a:pt x="26" y="37"/>
                  </a:cubicBezTo>
                  <a:cubicBezTo>
                    <a:pt x="26" y="37"/>
                    <a:pt x="26" y="37"/>
                    <a:pt x="26" y="37"/>
                  </a:cubicBezTo>
                  <a:cubicBezTo>
                    <a:pt x="26" y="37"/>
                    <a:pt x="26" y="37"/>
                    <a:pt x="26" y="37"/>
                  </a:cubicBezTo>
                  <a:cubicBezTo>
                    <a:pt x="26" y="36"/>
                    <a:pt x="25" y="36"/>
                    <a:pt x="25" y="36"/>
                  </a:cubicBezTo>
                  <a:cubicBezTo>
                    <a:pt x="25" y="36"/>
                    <a:pt x="25" y="36"/>
                    <a:pt x="25" y="36"/>
                  </a:cubicBezTo>
                  <a:cubicBezTo>
                    <a:pt x="25" y="36"/>
                    <a:pt x="25" y="36"/>
                    <a:pt x="25" y="36"/>
                  </a:cubicBezTo>
                  <a:cubicBezTo>
                    <a:pt x="24" y="36"/>
                    <a:pt x="24" y="36"/>
                    <a:pt x="24" y="36"/>
                  </a:cubicBezTo>
                  <a:cubicBezTo>
                    <a:pt x="24" y="36"/>
                    <a:pt x="24" y="36"/>
                    <a:pt x="24" y="35"/>
                  </a:cubicBezTo>
                  <a:cubicBezTo>
                    <a:pt x="24" y="35"/>
                    <a:pt x="23" y="35"/>
                    <a:pt x="23" y="35"/>
                  </a:cubicBezTo>
                  <a:cubicBezTo>
                    <a:pt x="23" y="35"/>
                    <a:pt x="23" y="35"/>
                    <a:pt x="23" y="34"/>
                  </a:cubicBezTo>
                  <a:cubicBezTo>
                    <a:pt x="23" y="34"/>
                    <a:pt x="24" y="33"/>
                    <a:pt x="25" y="33"/>
                  </a:cubicBezTo>
                  <a:cubicBezTo>
                    <a:pt x="25" y="33"/>
                    <a:pt x="25" y="32"/>
                    <a:pt x="25" y="32"/>
                  </a:cubicBezTo>
                  <a:cubicBezTo>
                    <a:pt x="25" y="32"/>
                    <a:pt x="25" y="32"/>
                    <a:pt x="25" y="32"/>
                  </a:cubicBezTo>
                  <a:cubicBezTo>
                    <a:pt x="25" y="32"/>
                    <a:pt x="25" y="31"/>
                    <a:pt x="25" y="31"/>
                  </a:cubicBezTo>
                  <a:cubicBezTo>
                    <a:pt x="25" y="31"/>
                    <a:pt x="24" y="30"/>
                    <a:pt x="23" y="30"/>
                  </a:cubicBezTo>
                  <a:cubicBezTo>
                    <a:pt x="23" y="31"/>
                    <a:pt x="23" y="30"/>
                    <a:pt x="23" y="30"/>
                  </a:cubicBezTo>
                  <a:cubicBezTo>
                    <a:pt x="22" y="30"/>
                    <a:pt x="23" y="29"/>
                    <a:pt x="22" y="28"/>
                  </a:cubicBezTo>
                  <a:cubicBezTo>
                    <a:pt x="22" y="28"/>
                    <a:pt x="21" y="28"/>
                    <a:pt x="21" y="27"/>
                  </a:cubicBezTo>
                  <a:cubicBezTo>
                    <a:pt x="21" y="27"/>
                    <a:pt x="21" y="27"/>
                    <a:pt x="21" y="27"/>
                  </a:cubicBezTo>
                  <a:cubicBezTo>
                    <a:pt x="21" y="27"/>
                    <a:pt x="21" y="27"/>
                    <a:pt x="20" y="27"/>
                  </a:cubicBezTo>
                  <a:cubicBezTo>
                    <a:pt x="20" y="27"/>
                    <a:pt x="20" y="26"/>
                    <a:pt x="20" y="26"/>
                  </a:cubicBezTo>
                  <a:cubicBezTo>
                    <a:pt x="21" y="26"/>
                    <a:pt x="21" y="25"/>
                    <a:pt x="21" y="25"/>
                  </a:cubicBezTo>
                  <a:cubicBezTo>
                    <a:pt x="21" y="24"/>
                    <a:pt x="21" y="24"/>
                    <a:pt x="20" y="24"/>
                  </a:cubicBezTo>
                  <a:cubicBezTo>
                    <a:pt x="20" y="24"/>
                    <a:pt x="20" y="24"/>
                    <a:pt x="20" y="24"/>
                  </a:cubicBezTo>
                  <a:cubicBezTo>
                    <a:pt x="20" y="24"/>
                    <a:pt x="20" y="24"/>
                    <a:pt x="20" y="24"/>
                  </a:cubicBezTo>
                  <a:cubicBezTo>
                    <a:pt x="20" y="24"/>
                    <a:pt x="19" y="24"/>
                    <a:pt x="19" y="24"/>
                  </a:cubicBezTo>
                  <a:cubicBezTo>
                    <a:pt x="19" y="24"/>
                    <a:pt x="19" y="24"/>
                    <a:pt x="19" y="24"/>
                  </a:cubicBezTo>
                  <a:cubicBezTo>
                    <a:pt x="18" y="23"/>
                    <a:pt x="18" y="22"/>
                    <a:pt x="18" y="22"/>
                  </a:cubicBezTo>
                  <a:cubicBezTo>
                    <a:pt x="18" y="22"/>
                    <a:pt x="17" y="22"/>
                    <a:pt x="17" y="21"/>
                  </a:cubicBezTo>
                  <a:cubicBezTo>
                    <a:pt x="17" y="21"/>
                    <a:pt x="17" y="21"/>
                    <a:pt x="17" y="21"/>
                  </a:cubicBezTo>
                  <a:cubicBezTo>
                    <a:pt x="17" y="21"/>
                    <a:pt x="16" y="20"/>
                    <a:pt x="16" y="20"/>
                  </a:cubicBezTo>
                  <a:cubicBezTo>
                    <a:pt x="16" y="20"/>
                    <a:pt x="16" y="20"/>
                    <a:pt x="16" y="20"/>
                  </a:cubicBezTo>
                  <a:cubicBezTo>
                    <a:pt x="16" y="19"/>
                    <a:pt x="16" y="19"/>
                    <a:pt x="16" y="19"/>
                  </a:cubicBezTo>
                  <a:cubicBezTo>
                    <a:pt x="16" y="18"/>
                    <a:pt x="16" y="17"/>
                    <a:pt x="16" y="17"/>
                  </a:cubicBezTo>
                  <a:cubicBezTo>
                    <a:pt x="16" y="17"/>
                    <a:pt x="15" y="17"/>
                    <a:pt x="15" y="17"/>
                  </a:cubicBezTo>
                  <a:cubicBezTo>
                    <a:pt x="16" y="16"/>
                    <a:pt x="15" y="15"/>
                    <a:pt x="15" y="15"/>
                  </a:cubicBezTo>
                  <a:cubicBezTo>
                    <a:pt x="15" y="14"/>
                    <a:pt x="15" y="14"/>
                    <a:pt x="15" y="14"/>
                  </a:cubicBezTo>
                  <a:cubicBezTo>
                    <a:pt x="15" y="14"/>
                    <a:pt x="15" y="14"/>
                    <a:pt x="15" y="14"/>
                  </a:cubicBezTo>
                  <a:cubicBezTo>
                    <a:pt x="15" y="13"/>
                    <a:pt x="15" y="13"/>
                    <a:pt x="15" y="13"/>
                  </a:cubicBezTo>
                  <a:cubicBezTo>
                    <a:pt x="15" y="12"/>
                    <a:pt x="15" y="12"/>
                    <a:pt x="15" y="11"/>
                  </a:cubicBezTo>
                  <a:cubicBezTo>
                    <a:pt x="15" y="11"/>
                    <a:pt x="14" y="10"/>
                    <a:pt x="15" y="10"/>
                  </a:cubicBezTo>
                  <a:cubicBezTo>
                    <a:pt x="15" y="9"/>
                    <a:pt x="15" y="9"/>
                    <a:pt x="15" y="9"/>
                  </a:cubicBezTo>
                  <a:cubicBezTo>
                    <a:pt x="15" y="9"/>
                    <a:pt x="15" y="9"/>
                    <a:pt x="15" y="8"/>
                  </a:cubicBezTo>
                  <a:cubicBezTo>
                    <a:pt x="15" y="8"/>
                    <a:pt x="15" y="8"/>
                    <a:pt x="15" y="7"/>
                  </a:cubicBezTo>
                  <a:cubicBezTo>
                    <a:pt x="15" y="7"/>
                    <a:pt x="15" y="7"/>
                    <a:pt x="15" y="7"/>
                  </a:cubicBezTo>
                  <a:cubicBezTo>
                    <a:pt x="15" y="7"/>
                    <a:pt x="13" y="7"/>
                    <a:pt x="13" y="7"/>
                  </a:cubicBezTo>
                  <a:cubicBezTo>
                    <a:pt x="13" y="6"/>
                    <a:pt x="13" y="6"/>
                    <a:pt x="13" y="6"/>
                  </a:cubicBezTo>
                  <a:cubicBezTo>
                    <a:pt x="13" y="5"/>
                    <a:pt x="13" y="5"/>
                    <a:pt x="12" y="5"/>
                  </a:cubicBezTo>
                  <a:cubicBezTo>
                    <a:pt x="12" y="6"/>
                    <a:pt x="12" y="6"/>
                    <a:pt x="11" y="6"/>
                  </a:cubicBezTo>
                  <a:cubicBezTo>
                    <a:pt x="11" y="5"/>
                    <a:pt x="10" y="5"/>
                    <a:pt x="10" y="5"/>
                  </a:cubicBezTo>
                  <a:cubicBezTo>
                    <a:pt x="10" y="5"/>
                    <a:pt x="10" y="4"/>
                    <a:pt x="10" y="4"/>
                  </a:cubicBezTo>
                  <a:cubicBezTo>
                    <a:pt x="10" y="4"/>
                    <a:pt x="10" y="4"/>
                    <a:pt x="10" y="4"/>
                  </a:cubicBezTo>
                  <a:cubicBezTo>
                    <a:pt x="9" y="4"/>
                    <a:pt x="9" y="4"/>
                    <a:pt x="9" y="4"/>
                  </a:cubicBezTo>
                  <a:cubicBezTo>
                    <a:pt x="9" y="4"/>
                    <a:pt x="9" y="3"/>
                    <a:pt x="8" y="3"/>
                  </a:cubicBezTo>
                  <a:cubicBezTo>
                    <a:pt x="8" y="4"/>
                    <a:pt x="8" y="4"/>
                    <a:pt x="8" y="5"/>
                  </a:cubicBezTo>
                  <a:cubicBezTo>
                    <a:pt x="8" y="5"/>
                    <a:pt x="7" y="7"/>
                    <a:pt x="7" y="7"/>
                  </a:cubicBezTo>
                  <a:cubicBezTo>
                    <a:pt x="7" y="8"/>
                    <a:pt x="7" y="9"/>
                    <a:pt x="7" y="9"/>
                  </a:cubicBezTo>
                  <a:cubicBezTo>
                    <a:pt x="7" y="9"/>
                    <a:pt x="7" y="10"/>
                    <a:pt x="7" y="10"/>
                  </a:cubicBezTo>
                  <a:cubicBezTo>
                    <a:pt x="7" y="10"/>
                    <a:pt x="7" y="11"/>
                    <a:pt x="7" y="11"/>
                  </a:cubicBezTo>
                  <a:cubicBezTo>
                    <a:pt x="7" y="12"/>
                    <a:pt x="6" y="12"/>
                    <a:pt x="7" y="14"/>
                  </a:cubicBezTo>
                  <a:cubicBezTo>
                    <a:pt x="7" y="14"/>
                    <a:pt x="7" y="14"/>
                    <a:pt x="7" y="14"/>
                  </a:cubicBezTo>
                  <a:cubicBezTo>
                    <a:pt x="7" y="14"/>
                    <a:pt x="7" y="14"/>
                    <a:pt x="7" y="15"/>
                  </a:cubicBezTo>
                  <a:cubicBezTo>
                    <a:pt x="7" y="15"/>
                    <a:pt x="7" y="15"/>
                    <a:pt x="8" y="15"/>
                  </a:cubicBezTo>
                  <a:cubicBezTo>
                    <a:pt x="8" y="15"/>
                    <a:pt x="8" y="16"/>
                    <a:pt x="8" y="16"/>
                  </a:cubicBezTo>
                  <a:cubicBezTo>
                    <a:pt x="8" y="16"/>
                    <a:pt x="9" y="17"/>
                    <a:pt x="9" y="17"/>
                  </a:cubicBezTo>
                  <a:cubicBezTo>
                    <a:pt x="9" y="17"/>
                    <a:pt x="9" y="18"/>
                    <a:pt x="9" y="18"/>
                  </a:cubicBezTo>
                  <a:cubicBezTo>
                    <a:pt x="9" y="18"/>
                    <a:pt x="9" y="18"/>
                    <a:pt x="9" y="18"/>
                  </a:cubicBezTo>
                  <a:cubicBezTo>
                    <a:pt x="9" y="18"/>
                    <a:pt x="9" y="19"/>
                    <a:pt x="9" y="19"/>
                  </a:cubicBezTo>
                  <a:cubicBezTo>
                    <a:pt x="10" y="19"/>
                    <a:pt x="10" y="20"/>
                    <a:pt x="10" y="20"/>
                  </a:cubicBezTo>
                  <a:cubicBezTo>
                    <a:pt x="11" y="20"/>
                    <a:pt x="10" y="21"/>
                    <a:pt x="11" y="22"/>
                  </a:cubicBezTo>
                  <a:cubicBezTo>
                    <a:pt x="11" y="22"/>
                    <a:pt x="11" y="22"/>
                    <a:pt x="11" y="22"/>
                  </a:cubicBezTo>
                  <a:cubicBezTo>
                    <a:pt x="11" y="22"/>
                    <a:pt x="11" y="23"/>
                    <a:pt x="11" y="23"/>
                  </a:cubicBezTo>
                  <a:cubicBezTo>
                    <a:pt x="11" y="24"/>
                    <a:pt x="11" y="25"/>
                    <a:pt x="11" y="25"/>
                  </a:cubicBezTo>
                  <a:cubicBezTo>
                    <a:pt x="11" y="26"/>
                    <a:pt x="12" y="26"/>
                    <a:pt x="12" y="26"/>
                  </a:cubicBezTo>
                  <a:cubicBezTo>
                    <a:pt x="12" y="27"/>
                    <a:pt x="12" y="27"/>
                    <a:pt x="12" y="27"/>
                  </a:cubicBezTo>
                  <a:cubicBezTo>
                    <a:pt x="12" y="28"/>
                    <a:pt x="13" y="28"/>
                    <a:pt x="13" y="29"/>
                  </a:cubicBezTo>
                  <a:cubicBezTo>
                    <a:pt x="13" y="29"/>
                    <a:pt x="13" y="29"/>
                    <a:pt x="13" y="30"/>
                  </a:cubicBezTo>
                  <a:cubicBezTo>
                    <a:pt x="13" y="30"/>
                    <a:pt x="13" y="30"/>
                    <a:pt x="13" y="30"/>
                  </a:cubicBezTo>
                  <a:cubicBezTo>
                    <a:pt x="13" y="31"/>
                    <a:pt x="13" y="31"/>
                    <a:pt x="13" y="31"/>
                  </a:cubicBezTo>
                  <a:cubicBezTo>
                    <a:pt x="13" y="31"/>
                    <a:pt x="14" y="31"/>
                    <a:pt x="14" y="31"/>
                  </a:cubicBezTo>
                  <a:cubicBezTo>
                    <a:pt x="14" y="31"/>
                    <a:pt x="14" y="31"/>
                    <a:pt x="14" y="31"/>
                  </a:cubicBezTo>
                  <a:cubicBezTo>
                    <a:pt x="14" y="30"/>
                    <a:pt x="14" y="30"/>
                    <a:pt x="14" y="30"/>
                  </a:cubicBezTo>
                  <a:cubicBezTo>
                    <a:pt x="14" y="30"/>
                    <a:pt x="14" y="30"/>
                    <a:pt x="14" y="30"/>
                  </a:cubicBezTo>
                  <a:cubicBezTo>
                    <a:pt x="14" y="30"/>
                    <a:pt x="14" y="30"/>
                    <a:pt x="14" y="30"/>
                  </a:cubicBezTo>
                  <a:cubicBezTo>
                    <a:pt x="14" y="30"/>
                    <a:pt x="14" y="31"/>
                    <a:pt x="14" y="31"/>
                  </a:cubicBezTo>
                  <a:cubicBezTo>
                    <a:pt x="14" y="31"/>
                    <a:pt x="14" y="31"/>
                    <a:pt x="14" y="31"/>
                  </a:cubicBezTo>
                  <a:cubicBezTo>
                    <a:pt x="14" y="31"/>
                    <a:pt x="15" y="31"/>
                    <a:pt x="15" y="32"/>
                  </a:cubicBezTo>
                  <a:cubicBezTo>
                    <a:pt x="15" y="32"/>
                    <a:pt x="15" y="34"/>
                    <a:pt x="15" y="34"/>
                  </a:cubicBezTo>
                  <a:cubicBezTo>
                    <a:pt x="15" y="34"/>
                    <a:pt x="14" y="35"/>
                    <a:pt x="15" y="35"/>
                  </a:cubicBezTo>
                  <a:cubicBezTo>
                    <a:pt x="15" y="36"/>
                    <a:pt x="15" y="36"/>
                    <a:pt x="15" y="36"/>
                  </a:cubicBezTo>
                  <a:cubicBezTo>
                    <a:pt x="15" y="36"/>
                    <a:pt x="15" y="36"/>
                    <a:pt x="15" y="37"/>
                  </a:cubicBezTo>
                  <a:cubicBezTo>
                    <a:pt x="16" y="37"/>
                    <a:pt x="15" y="38"/>
                    <a:pt x="15" y="38"/>
                  </a:cubicBezTo>
                  <a:cubicBezTo>
                    <a:pt x="15" y="39"/>
                    <a:pt x="15" y="39"/>
                    <a:pt x="15" y="39"/>
                  </a:cubicBezTo>
                  <a:cubicBezTo>
                    <a:pt x="16" y="39"/>
                    <a:pt x="16" y="40"/>
                    <a:pt x="16" y="40"/>
                  </a:cubicBezTo>
                  <a:cubicBezTo>
                    <a:pt x="16" y="40"/>
                    <a:pt x="16" y="41"/>
                    <a:pt x="15" y="41"/>
                  </a:cubicBezTo>
                  <a:cubicBezTo>
                    <a:pt x="15" y="41"/>
                    <a:pt x="15" y="42"/>
                    <a:pt x="16" y="42"/>
                  </a:cubicBezTo>
                  <a:cubicBezTo>
                    <a:pt x="16" y="42"/>
                    <a:pt x="15" y="42"/>
                    <a:pt x="15" y="42"/>
                  </a:cubicBezTo>
                  <a:cubicBezTo>
                    <a:pt x="15" y="42"/>
                    <a:pt x="15" y="43"/>
                    <a:pt x="16" y="43"/>
                  </a:cubicBezTo>
                  <a:cubicBezTo>
                    <a:pt x="16" y="43"/>
                    <a:pt x="16" y="43"/>
                    <a:pt x="16" y="44"/>
                  </a:cubicBezTo>
                  <a:cubicBezTo>
                    <a:pt x="17" y="44"/>
                    <a:pt x="17" y="44"/>
                    <a:pt x="17" y="44"/>
                  </a:cubicBezTo>
                  <a:cubicBezTo>
                    <a:pt x="17" y="44"/>
                    <a:pt x="17" y="43"/>
                    <a:pt x="17" y="43"/>
                  </a:cubicBezTo>
                  <a:cubicBezTo>
                    <a:pt x="18" y="43"/>
                    <a:pt x="18" y="43"/>
                    <a:pt x="18" y="43"/>
                  </a:cubicBezTo>
                  <a:cubicBezTo>
                    <a:pt x="18" y="43"/>
                    <a:pt x="18" y="43"/>
                    <a:pt x="18" y="44"/>
                  </a:cubicBezTo>
                  <a:cubicBezTo>
                    <a:pt x="18" y="44"/>
                    <a:pt x="18" y="44"/>
                    <a:pt x="19" y="44"/>
                  </a:cubicBezTo>
                  <a:cubicBezTo>
                    <a:pt x="19" y="44"/>
                    <a:pt x="19" y="44"/>
                    <a:pt x="19" y="44"/>
                  </a:cubicBezTo>
                  <a:cubicBezTo>
                    <a:pt x="19" y="45"/>
                    <a:pt x="19" y="45"/>
                    <a:pt x="19" y="45"/>
                  </a:cubicBezTo>
                  <a:cubicBezTo>
                    <a:pt x="19" y="45"/>
                    <a:pt x="19" y="45"/>
                    <a:pt x="19" y="45"/>
                  </a:cubicBezTo>
                  <a:cubicBezTo>
                    <a:pt x="19" y="46"/>
                    <a:pt x="19" y="46"/>
                    <a:pt x="19" y="46"/>
                  </a:cubicBezTo>
                  <a:cubicBezTo>
                    <a:pt x="19" y="47"/>
                    <a:pt x="20" y="47"/>
                    <a:pt x="20" y="47"/>
                  </a:cubicBezTo>
                  <a:cubicBezTo>
                    <a:pt x="20" y="47"/>
                    <a:pt x="20" y="48"/>
                    <a:pt x="20" y="48"/>
                  </a:cubicBezTo>
                  <a:cubicBezTo>
                    <a:pt x="20" y="49"/>
                    <a:pt x="19" y="49"/>
                    <a:pt x="19" y="49"/>
                  </a:cubicBezTo>
                  <a:cubicBezTo>
                    <a:pt x="18" y="49"/>
                    <a:pt x="18" y="50"/>
                    <a:pt x="17" y="50"/>
                  </a:cubicBezTo>
                  <a:cubicBezTo>
                    <a:pt x="17" y="50"/>
                    <a:pt x="17" y="49"/>
                    <a:pt x="17" y="49"/>
                  </a:cubicBezTo>
                  <a:cubicBezTo>
                    <a:pt x="17" y="48"/>
                    <a:pt x="17" y="47"/>
                    <a:pt x="17" y="47"/>
                  </a:cubicBezTo>
                  <a:cubicBezTo>
                    <a:pt x="17" y="46"/>
                    <a:pt x="16" y="46"/>
                    <a:pt x="16" y="46"/>
                  </a:cubicBezTo>
                  <a:cubicBezTo>
                    <a:pt x="16" y="46"/>
                    <a:pt x="15" y="46"/>
                    <a:pt x="15" y="46"/>
                  </a:cubicBezTo>
                  <a:cubicBezTo>
                    <a:pt x="15" y="46"/>
                    <a:pt x="15" y="45"/>
                    <a:pt x="15" y="45"/>
                  </a:cubicBezTo>
                  <a:cubicBezTo>
                    <a:pt x="15" y="45"/>
                    <a:pt x="15" y="45"/>
                    <a:pt x="14" y="44"/>
                  </a:cubicBezTo>
                  <a:cubicBezTo>
                    <a:pt x="14" y="44"/>
                    <a:pt x="14" y="44"/>
                    <a:pt x="14" y="44"/>
                  </a:cubicBezTo>
                  <a:cubicBezTo>
                    <a:pt x="14" y="43"/>
                    <a:pt x="13" y="43"/>
                    <a:pt x="13" y="43"/>
                  </a:cubicBezTo>
                  <a:cubicBezTo>
                    <a:pt x="13" y="43"/>
                    <a:pt x="13" y="43"/>
                    <a:pt x="12" y="42"/>
                  </a:cubicBezTo>
                  <a:cubicBezTo>
                    <a:pt x="12" y="42"/>
                    <a:pt x="12" y="42"/>
                    <a:pt x="12" y="42"/>
                  </a:cubicBezTo>
                  <a:cubicBezTo>
                    <a:pt x="12" y="42"/>
                    <a:pt x="11" y="41"/>
                    <a:pt x="11" y="41"/>
                  </a:cubicBezTo>
                  <a:cubicBezTo>
                    <a:pt x="11" y="41"/>
                    <a:pt x="11" y="41"/>
                    <a:pt x="11" y="41"/>
                  </a:cubicBezTo>
                  <a:cubicBezTo>
                    <a:pt x="11" y="41"/>
                    <a:pt x="11" y="41"/>
                    <a:pt x="11" y="41"/>
                  </a:cubicBezTo>
                  <a:cubicBezTo>
                    <a:pt x="11" y="41"/>
                    <a:pt x="10" y="40"/>
                    <a:pt x="10" y="40"/>
                  </a:cubicBezTo>
                  <a:cubicBezTo>
                    <a:pt x="10" y="40"/>
                    <a:pt x="10" y="39"/>
                    <a:pt x="10" y="39"/>
                  </a:cubicBezTo>
                  <a:cubicBezTo>
                    <a:pt x="10" y="38"/>
                    <a:pt x="11" y="38"/>
                    <a:pt x="11" y="38"/>
                  </a:cubicBezTo>
                  <a:cubicBezTo>
                    <a:pt x="11" y="37"/>
                    <a:pt x="12" y="35"/>
                    <a:pt x="11" y="34"/>
                  </a:cubicBezTo>
                  <a:cubicBezTo>
                    <a:pt x="11" y="34"/>
                    <a:pt x="11" y="33"/>
                    <a:pt x="11" y="33"/>
                  </a:cubicBezTo>
                  <a:cubicBezTo>
                    <a:pt x="10" y="33"/>
                    <a:pt x="10" y="33"/>
                    <a:pt x="10" y="33"/>
                  </a:cubicBezTo>
                  <a:cubicBezTo>
                    <a:pt x="9" y="32"/>
                    <a:pt x="9" y="32"/>
                    <a:pt x="8" y="31"/>
                  </a:cubicBezTo>
                  <a:cubicBezTo>
                    <a:pt x="8" y="31"/>
                    <a:pt x="8" y="30"/>
                    <a:pt x="8" y="30"/>
                  </a:cubicBezTo>
                  <a:cubicBezTo>
                    <a:pt x="8" y="30"/>
                    <a:pt x="8" y="30"/>
                    <a:pt x="8" y="30"/>
                  </a:cubicBezTo>
                  <a:cubicBezTo>
                    <a:pt x="8" y="29"/>
                    <a:pt x="8" y="29"/>
                    <a:pt x="8" y="29"/>
                  </a:cubicBezTo>
                  <a:cubicBezTo>
                    <a:pt x="8" y="29"/>
                    <a:pt x="8" y="29"/>
                    <a:pt x="8" y="29"/>
                  </a:cubicBezTo>
                  <a:cubicBezTo>
                    <a:pt x="8" y="29"/>
                    <a:pt x="7" y="30"/>
                    <a:pt x="7" y="30"/>
                  </a:cubicBezTo>
                  <a:cubicBezTo>
                    <a:pt x="7" y="30"/>
                    <a:pt x="7" y="30"/>
                    <a:pt x="6" y="30"/>
                  </a:cubicBezTo>
                  <a:cubicBezTo>
                    <a:pt x="6" y="30"/>
                    <a:pt x="6" y="30"/>
                    <a:pt x="6" y="30"/>
                  </a:cubicBezTo>
                  <a:cubicBezTo>
                    <a:pt x="6" y="30"/>
                    <a:pt x="5" y="29"/>
                    <a:pt x="5" y="29"/>
                  </a:cubicBezTo>
                  <a:cubicBezTo>
                    <a:pt x="5" y="29"/>
                    <a:pt x="5" y="29"/>
                    <a:pt x="4" y="29"/>
                  </a:cubicBezTo>
                  <a:cubicBezTo>
                    <a:pt x="4" y="29"/>
                    <a:pt x="4" y="28"/>
                    <a:pt x="4" y="28"/>
                  </a:cubicBezTo>
                  <a:cubicBezTo>
                    <a:pt x="4" y="28"/>
                    <a:pt x="3" y="28"/>
                    <a:pt x="3" y="28"/>
                  </a:cubicBezTo>
                  <a:cubicBezTo>
                    <a:pt x="3" y="27"/>
                    <a:pt x="3" y="27"/>
                    <a:pt x="3" y="27"/>
                  </a:cubicBezTo>
                  <a:cubicBezTo>
                    <a:pt x="3" y="26"/>
                    <a:pt x="2" y="26"/>
                    <a:pt x="2" y="26"/>
                  </a:cubicBezTo>
                  <a:cubicBezTo>
                    <a:pt x="2" y="26"/>
                    <a:pt x="2" y="26"/>
                    <a:pt x="2" y="26"/>
                  </a:cubicBezTo>
                  <a:cubicBezTo>
                    <a:pt x="2" y="26"/>
                    <a:pt x="1" y="25"/>
                    <a:pt x="1" y="25"/>
                  </a:cubicBezTo>
                  <a:cubicBezTo>
                    <a:pt x="1" y="25"/>
                    <a:pt x="1" y="25"/>
                    <a:pt x="1" y="25"/>
                  </a:cubicBezTo>
                  <a:cubicBezTo>
                    <a:pt x="1" y="25"/>
                    <a:pt x="1" y="25"/>
                    <a:pt x="1" y="25"/>
                  </a:cubicBezTo>
                  <a:cubicBezTo>
                    <a:pt x="2" y="25"/>
                    <a:pt x="3" y="25"/>
                    <a:pt x="4" y="25"/>
                  </a:cubicBezTo>
                  <a:cubicBezTo>
                    <a:pt x="4" y="25"/>
                    <a:pt x="4" y="26"/>
                    <a:pt x="5" y="26"/>
                  </a:cubicBezTo>
                  <a:cubicBezTo>
                    <a:pt x="5" y="26"/>
                    <a:pt x="5" y="26"/>
                    <a:pt x="5" y="26"/>
                  </a:cubicBezTo>
                  <a:cubicBezTo>
                    <a:pt x="5" y="26"/>
                    <a:pt x="5" y="26"/>
                    <a:pt x="5" y="27"/>
                  </a:cubicBezTo>
                  <a:cubicBezTo>
                    <a:pt x="6" y="27"/>
                    <a:pt x="6" y="27"/>
                    <a:pt x="6" y="27"/>
                  </a:cubicBezTo>
                  <a:cubicBezTo>
                    <a:pt x="6" y="26"/>
                    <a:pt x="6" y="26"/>
                    <a:pt x="6" y="26"/>
                  </a:cubicBezTo>
                  <a:cubicBezTo>
                    <a:pt x="6" y="26"/>
                    <a:pt x="6" y="25"/>
                    <a:pt x="6" y="25"/>
                  </a:cubicBezTo>
                  <a:cubicBezTo>
                    <a:pt x="6" y="24"/>
                    <a:pt x="6" y="24"/>
                    <a:pt x="6" y="24"/>
                  </a:cubicBezTo>
                  <a:cubicBezTo>
                    <a:pt x="6" y="25"/>
                    <a:pt x="5" y="25"/>
                    <a:pt x="5" y="25"/>
                  </a:cubicBezTo>
                  <a:cubicBezTo>
                    <a:pt x="5" y="25"/>
                    <a:pt x="5" y="25"/>
                    <a:pt x="5" y="25"/>
                  </a:cubicBezTo>
                  <a:cubicBezTo>
                    <a:pt x="5" y="25"/>
                    <a:pt x="5" y="25"/>
                    <a:pt x="5" y="25"/>
                  </a:cubicBezTo>
                  <a:cubicBezTo>
                    <a:pt x="5" y="25"/>
                    <a:pt x="5" y="24"/>
                    <a:pt x="5" y="24"/>
                  </a:cubicBezTo>
                  <a:cubicBezTo>
                    <a:pt x="6" y="24"/>
                    <a:pt x="6" y="23"/>
                    <a:pt x="6" y="23"/>
                  </a:cubicBezTo>
                  <a:cubicBezTo>
                    <a:pt x="6" y="23"/>
                    <a:pt x="6" y="23"/>
                    <a:pt x="6" y="22"/>
                  </a:cubicBezTo>
                  <a:cubicBezTo>
                    <a:pt x="6" y="22"/>
                    <a:pt x="7" y="22"/>
                    <a:pt x="7" y="21"/>
                  </a:cubicBezTo>
                  <a:cubicBezTo>
                    <a:pt x="6" y="21"/>
                    <a:pt x="6" y="21"/>
                    <a:pt x="6" y="20"/>
                  </a:cubicBezTo>
                  <a:cubicBezTo>
                    <a:pt x="6" y="20"/>
                    <a:pt x="6" y="20"/>
                    <a:pt x="6" y="20"/>
                  </a:cubicBezTo>
                  <a:cubicBezTo>
                    <a:pt x="6" y="20"/>
                    <a:pt x="6" y="19"/>
                    <a:pt x="6" y="19"/>
                  </a:cubicBezTo>
                  <a:cubicBezTo>
                    <a:pt x="5" y="19"/>
                    <a:pt x="5" y="19"/>
                    <a:pt x="5" y="19"/>
                  </a:cubicBezTo>
                  <a:cubicBezTo>
                    <a:pt x="5" y="19"/>
                    <a:pt x="5" y="18"/>
                    <a:pt x="5" y="18"/>
                  </a:cubicBezTo>
                  <a:cubicBezTo>
                    <a:pt x="5" y="18"/>
                    <a:pt x="5" y="18"/>
                    <a:pt x="5" y="18"/>
                  </a:cubicBezTo>
                  <a:cubicBezTo>
                    <a:pt x="4" y="18"/>
                    <a:pt x="4" y="17"/>
                    <a:pt x="4" y="17"/>
                  </a:cubicBezTo>
                  <a:cubicBezTo>
                    <a:pt x="4" y="17"/>
                    <a:pt x="4" y="17"/>
                    <a:pt x="3" y="16"/>
                  </a:cubicBezTo>
                  <a:cubicBezTo>
                    <a:pt x="3" y="16"/>
                    <a:pt x="3" y="16"/>
                    <a:pt x="3" y="16"/>
                  </a:cubicBezTo>
                  <a:cubicBezTo>
                    <a:pt x="3" y="16"/>
                    <a:pt x="2" y="16"/>
                    <a:pt x="2" y="15"/>
                  </a:cubicBezTo>
                  <a:cubicBezTo>
                    <a:pt x="2" y="15"/>
                    <a:pt x="2" y="15"/>
                    <a:pt x="2" y="15"/>
                  </a:cubicBezTo>
                  <a:cubicBezTo>
                    <a:pt x="2" y="13"/>
                    <a:pt x="2" y="13"/>
                    <a:pt x="2" y="12"/>
                  </a:cubicBezTo>
                  <a:cubicBezTo>
                    <a:pt x="2" y="12"/>
                    <a:pt x="1" y="11"/>
                    <a:pt x="1" y="11"/>
                  </a:cubicBezTo>
                  <a:cubicBezTo>
                    <a:pt x="2" y="11"/>
                    <a:pt x="2" y="10"/>
                    <a:pt x="2" y="9"/>
                  </a:cubicBezTo>
                  <a:cubicBezTo>
                    <a:pt x="1" y="9"/>
                    <a:pt x="1" y="9"/>
                    <a:pt x="1" y="8"/>
                  </a:cubicBezTo>
                  <a:cubicBezTo>
                    <a:pt x="2" y="8"/>
                    <a:pt x="1" y="6"/>
                    <a:pt x="1" y="6"/>
                  </a:cubicBezTo>
                  <a:cubicBezTo>
                    <a:pt x="1" y="5"/>
                    <a:pt x="1" y="5"/>
                    <a:pt x="1" y="5"/>
                  </a:cubicBezTo>
                  <a:cubicBezTo>
                    <a:pt x="1" y="5"/>
                    <a:pt x="1" y="5"/>
                    <a:pt x="1" y="4"/>
                  </a:cubicBezTo>
                  <a:cubicBezTo>
                    <a:pt x="1" y="4"/>
                    <a:pt x="1" y="3"/>
                    <a:pt x="1" y="3"/>
                  </a:cubicBezTo>
                  <a:cubicBezTo>
                    <a:pt x="1" y="3"/>
                    <a:pt x="1" y="2"/>
                    <a:pt x="1" y="2"/>
                  </a:cubicBezTo>
                  <a:cubicBezTo>
                    <a:pt x="1" y="2"/>
                    <a:pt x="0" y="1"/>
                    <a:pt x="0" y="1"/>
                  </a:cubicBezTo>
                  <a:cubicBezTo>
                    <a:pt x="1" y="1"/>
                    <a:pt x="1" y="1"/>
                    <a:pt x="1" y="1"/>
                  </a:cubicBezTo>
                  <a:cubicBezTo>
                    <a:pt x="2" y="1"/>
                    <a:pt x="3" y="1"/>
                    <a:pt x="4" y="1"/>
                  </a:cubicBezTo>
                  <a:cubicBezTo>
                    <a:pt x="4" y="1"/>
                    <a:pt x="5" y="1"/>
                    <a:pt x="5" y="0"/>
                  </a:cubicBezTo>
                  <a:cubicBezTo>
                    <a:pt x="6" y="0"/>
                    <a:pt x="6" y="0"/>
                    <a:pt x="7" y="0"/>
                  </a:cubicBezTo>
                  <a:cubicBezTo>
                    <a:pt x="8" y="0"/>
                    <a:pt x="9" y="0"/>
                    <a:pt x="1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4" name="Freeform 105">
              <a:extLst>
                <a:ext uri="{FF2B5EF4-FFF2-40B4-BE49-F238E27FC236}">
                  <a16:creationId xmlns:a16="http://schemas.microsoft.com/office/drawing/2014/main" id="{34FB3981-8DBD-6A18-8853-0DA137206305}"/>
                </a:ext>
              </a:extLst>
            </p:cNvPr>
            <p:cNvSpPr>
              <a:spLocks/>
            </p:cNvSpPr>
            <p:nvPr/>
          </p:nvSpPr>
          <p:spPr bwMode="auto">
            <a:xfrm>
              <a:off x="15166441" y="8592396"/>
              <a:ext cx="5811" cy="15245"/>
            </a:xfrm>
            <a:custGeom>
              <a:avLst/>
              <a:gdLst/>
              <a:ahLst/>
              <a:cxnLst>
                <a:cxn ang="0">
                  <a:pos x="0" y="5"/>
                </a:cxn>
                <a:cxn ang="0">
                  <a:pos x="0" y="5"/>
                </a:cxn>
                <a:cxn ang="0">
                  <a:pos x="0" y="5"/>
                </a:cxn>
                <a:cxn ang="0">
                  <a:pos x="1" y="4"/>
                </a:cxn>
                <a:cxn ang="0">
                  <a:pos x="1" y="3"/>
                </a:cxn>
                <a:cxn ang="0">
                  <a:pos x="1" y="3"/>
                </a:cxn>
                <a:cxn ang="0">
                  <a:pos x="1" y="3"/>
                </a:cxn>
                <a:cxn ang="0">
                  <a:pos x="0" y="3"/>
                </a:cxn>
                <a:cxn ang="0">
                  <a:pos x="0" y="2"/>
                </a:cxn>
                <a:cxn ang="0">
                  <a:pos x="1" y="0"/>
                </a:cxn>
                <a:cxn ang="0">
                  <a:pos x="1" y="0"/>
                </a:cxn>
                <a:cxn ang="0">
                  <a:pos x="2" y="1"/>
                </a:cxn>
                <a:cxn ang="0">
                  <a:pos x="2" y="2"/>
                </a:cxn>
                <a:cxn ang="0">
                  <a:pos x="2" y="4"/>
                </a:cxn>
                <a:cxn ang="0">
                  <a:pos x="2" y="5"/>
                </a:cxn>
                <a:cxn ang="0">
                  <a:pos x="1" y="5"/>
                </a:cxn>
                <a:cxn ang="0">
                  <a:pos x="0" y="5"/>
                </a:cxn>
                <a:cxn ang="0">
                  <a:pos x="0" y="5"/>
                </a:cxn>
              </a:cxnLst>
              <a:rect l="0" t="0" r="r" b="b"/>
              <a:pathLst>
                <a:path w="2" h="5">
                  <a:moveTo>
                    <a:pt x="0" y="5"/>
                  </a:moveTo>
                  <a:cubicBezTo>
                    <a:pt x="0" y="5"/>
                    <a:pt x="0" y="5"/>
                    <a:pt x="0" y="5"/>
                  </a:cubicBezTo>
                  <a:cubicBezTo>
                    <a:pt x="0" y="5"/>
                    <a:pt x="0" y="5"/>
                    <a:pt x="0" y="5"/>
                  </a:cubicBezTo>
                  <a:cubicBezTo>
                    <a:pt x="0" y="4"/>
                    <a:pt x="1" y="4"/>
                    <a:pt x="1" y="4"/>
                  </a:cubicBezTo>
                  <a:cubicBezTo>
                    <a:pt x="1" y="4"/>
                    <a:pt x="1" y="3"/>
                    <a:pt x="1" y="3"/>
                  </a:cubicBezTo>
                  <a:cubicBezTo>
                    <a:pt x="1" y="3"/>
                    <a:pt x="1" y="3"/>
                    <a:pt x="1" y="3"/>
                  </a:cubicBezTo>
                  <a:cubicBezTo>
                    <a:pt x="1" y="3"/>
                    <a:pt x="1" y="3"/>
                    <a:pt x="1" y="3"/>
                  </a:cubicBezTo>
                  <a:cubicBezTo>
                    <a:pt x="1" y="3"/>
                    <a:pt x="1" y="3"/>
                    <a:pt x="0" y="3"/>
                  </a:cubicBezTo>
                  <a:cubicBezTo>
                    <a:pt x="0" y="3"/>
                    <a:pt x="0" y="2"/>
                    <a:pt x="0" y="2"/>
                  </a:cubicBezTo>
                  <a:cubicBezTo>
                    <a:pt x="0" y="1"/>
                    <a:pt x="0" y="0"/>
                    <a:pt x="1" y="0"/>
                  </a:cubicBezTo>
                  <a:cubicBezTo>
                    <a:pt x="1" y="0"/>
                    <a:pt x="1" y="0"/>
                    <a:pt x="1" y="0"/>
                  </a:cubicBezTo>
                  <a:cubicBezTo>
                    <a:pt x="1" y="0"/>
                    <a:pt x="2" y="1"/>
                    <a:pt x="2" y="1"/>
                  </a:cubicBezTo>
                  <a:cubicBezTo>
                    <a:pt x="2" y="1"/>
                    <a:pt x="2" y="2"/>
                    <a:pt x="2" y="2"/>
                  </a:cubicBezTo>
                  <a:cubicBezTo>
                    <a:pt x="2" y="3"/>
                    <a:pt x="2" y="4"/>
                    <a:pt x="2" y="4"/>
                  </a:cubicBezTo>
                  <a:cubicBezTo>
                    <a:pt x="2" y="4"/>
                    <a:pt x="2" y="4"/>
                    <a:pt x="2" y="5"/>
                  </a:cubicBezTo>
                  <a:cubicBezTo>
                    <a:pt x="1" y="5"/>
                    <a:pt x="1" y="5"/>
                    <a:pt x="1" y="5"/>
                  </a:cubicBezTo>
                  <a:cubicBezTo>
                    <a:pt x="1" y="5"/>
                    <a:pt x="0" y="5"/>
                    <a:pt x="0" y="5"/>
                  </a:cubicBezTo>
                  <a:cubicBezTo>
                    <a:pt x="0" y="5"/>
                    <a:pt x="0" y="5"/>
                    <a:pt x="0"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5" name="Freeform 106">
              <a:extLst>
                <a:ext uri="{FF2B5EF4-FFF2-40B4-BE49-F238E27FC236}">
                  <a16:creationId xmlns:a16="http://schemas.microsoft.com/office/drawing/2014/main" id="{2EB92692-2F0A-8790-4C69-99B9F78FFDFB}"/>
                </a:ext>
              </a:extLst>
            </p:cNvPr>
            <p:cNvSpPr>
              <a:spLocks/>
            </p:cNvSpPr>
            <p:nvPr/>
          </p:nvSpPr>
          <p:spPr bwMode="auto">
            <a:xfrm>
              <a:off x="15166441" y="8598747"/>
              <a:ext cx="258030" cy="240101"/>
            </a:xfrm>
            <a:custGeom>
              <a:avLst/>
              <a:gdLst/>
              <a:ahLst/>
              <a:cxnLst>
                <a:cxn ang="0">
                  <a:pos x="64" y="24"/>
                </a:cxn>
                <a:cxn ang="0">
                  <a:pos x="65" y="26"/>
                </a:cxn>
                <a:cxn ang="0">
                  <a:pos x="69" y="29"/>
                </a:cxn>
                <a:cxn ang="0">
                  <a:pos x="68" y="32"/>
                </a:cxn>
                <a:cxn ang="0">
                  <a:pos x="71" y="36"/>
                </a:cxn>
                <a:cxn ang="0">
                  <a:pos x="74" y="39"/>
                </a:cxn>
                <a:cxn ang="0">
                  <a:pos x="77" y="43"/>
                </a:cxn>
                <a:cxn ang="0">
                  <a:pos x="84" y="48"/>
                </a:cxn>
                <a:cxn ang="0">
                  <a:pos x="92" y="49"/>
                </a:cxn>
                <a:cxn ang="0">
                  <a:pos x="93" y="59"/>
                </a:cxn>
                <a:cxn ang="0">
                  <a:pos x="82" y="66"/>
                </a:cxn>
                <a:cxn ang="0">
                  <a:pos x="70" y="68"/>
                </a:cxn>
                <a:cxn ang="0">
                  <a:pos x="62" y="72"/>
                </a:cxn>
                <a:cxn ang="0">
                  <a:pos x="56" y="75"/>
                </a:cxn>
                <a:cxn ang="0">
                  <a:pos x="48" y="75"/>
                </a:cxn>
                <a:cxn ang="0">
                  <a:pos x="43" y="75"/>
                </a:cxn>
                <a:cxn ang="0">
                  <a:pos x="40" y="79"/>
                </a:cxn>
                <a:cxn ang="0">
                  <a:pos x="39" y="80"/>
                </a:cxn>
                <a:cxn ang="0">
                  <a:pos x="37" y="77"/>
                </a:cxn>
                <a:cxn ang="0">
                  <a:pos x="35" y="73"/>
                </a:cxn>
                <a:cxn ang="0">
                  <a:pos x="32" y="70"/>
                </a:cxn>
                <a:cxn ang="0">
                  <a:pos x="31" y="67"/>
                </a:cxn>
                <a:cxn ang="0">
                  <a:pos x="30" y="64"/>
                </a:cxn>
                <a:cxn ang="0">
                  <a:pos x="27" y="61"/>
                </a:cxn>
                <a:cxn ang="0">
                  <a:pos x="25" y="60"/>
                </a:cxn>
                <a:cxn ang="0">
                  <a:pos x="23" y="57"/>
                </a:cxn>
                <a:cxn ang="0">
                  <a:pos x="21" y="54"/>
                </a:cxn>
                <a:cxn ang="0">
                  <a:pos x="21" y="48"/>
                </a:cxn>
                <a:cxn ang="0">
                  <a:pos x="20" y="46"/>
                </a:cxn>
                <a:cxn ang="0">
                  <a:pos x="18" y="43"/>
                </a:cxn>
                <a:cxn ang="0">
                  <a:pos x="16" y="41"/>
                </a:cxn>
                <a:cxn ang="0">
                  <a:pos x="14" y="40"/>
                </a:cxn>
                <a:cxn ang="0">
                  <a:pos x="12" y="35"/>
                </a:cxn>
                <a:cxn ang="0">
                  <a:pos x="10" y="31"/>
                </a:cxn>
                <a:cxn ang="0">
                  <a:pos x="6" y="26"/>
                </a:cxn>
                <a:cxn ang="0">
                  <a:pos x="4" y="23"/>
                </a:cxn>
                <a:cxn ang="0">
                  <a:pos x="1" y="18"/>
                </a:cxn>
                <a:cxn ang="0">
                  <a:pos x="2" y="14"/>
                </a:cxn>
                <a:cxn ang="0">
                  <a:pos x="9" y="12"/>
                </a:cxn>
                <a:cxn ang="0">
                  <a:pos x="14" y="8"/>
                </a:cxn>
                <a:cxn ang="0">
                  <a:pos x="11" y="4"/>
                </a:cxn>
                <a:cxn ang="0">
                  <a:pos x="10" y="3"/>
                </a:cxn>
                <a:cxn ang="0">
                  <a:pos x="13" y="2"/>
                </a:cxn>
                <a:cxn ang="0">
                  <a:pos x="23" y="1"/>
                </a:cxn>
                <a:cxn ang="0">
                  <a:pos x="31" y="5"/>
                </a:cxn>
                <a:cxn ang="0">
                  <a:pos x="40" y="13"/>
                </a:cxn>
                <a:cxn ang="0">
                  <a:pos x="47" y="15"/>
                </a:cxn>
                <a:cxn ang="0">
                  <a:pos x="56" y="17"/>
                </a:cxn>
                <a:cxn ang="0">
                  <a:pos x="60" y="20"/>
                </a:cxn>
                <a:cxn ang="0">
                  <a:pos x="62" y="22"/>
                </a:cxn>
              </a:cxnLst>
              <a:rect l="0" t="0" r="r" b="b"/>
              <a:pathLst>
                <a:path w="94" h="80">
                  <a:moveTo>
                    <a:pt x="62" y="23"/>
                  </a:moveTo>
                  <a:cubicBezTo>
                    <a:pt x="63" y="23"/>
                    <a:pt x="63" y="23"/>
                    <a:pt x="63" y="23"/>
                  </a:cubicBezTo>
                  <a:cubicBezTo>
                    <a:pt x="64" y="24"/>
                    <a:pt x="64" y="23"/>
                    <a:pt x="64" y="24"/>
                  </a:cubicBezTo>
                  <a:cubicBezTo>
                    <a:pt x="64" y="24"/>
                    <a:pt x="64" y="24"/>
                    <a:pt x="64" y="24"/>
                  </a:cubicBezTo>
                  <a:cubicBezTo>
                    <a:pt x="64" y="24"/>
                    <a:pt x="64" y="24"/>
                    <a:pt x="64" y="25"/>
                  </a:cubicBezTo>
                  <a:cubicBezTo>
                    <a:pt x="64" y="25"/>
                    <a:pt x="64" y="25"/>
                    <a:pt x="64" y="25"/>
                  </a:cubicBezTo>
                  <a:cubicBezTo>
                    <a:pt x="64" y="25"/>
                    <a:pt x="64" y="25"/>
                    <a:pt x="64" y="25"/>
                  </a:cubicBezTo>
                  <a:cubicBezTo>
                    <a:pt x="65" y="25"/>
                    <a:pt x="65" y="25"/>
                    <a:pt x="65" y="26"/>
                  </a:cubicBezTo>
                  <a:cubicBezTo>
                    <a:pt x="66" y="26"/>
                    <a:pt x="66" y="26"/>
                    <a:pt x="66" y="27"/>
                  </a:cubicBezTo>
                  <a:cubicBezTo>
                    <a:pt x="67" y="27"/>
                    <a:pt x="67" y="27"/>
                    <a:pt x="67" y="27"/>
                  </a:cubicBezTo>
                  <a:cubicBezTo>
                    <a:pt x="68" y="28"/>
                    <a:pt x="67" y="28"/>
                    <a:pt x="68" y="28"/>
                  </a:cubicBezTo>
                  <a:cubicBezTo>
                    <a:pt x="68" y="29"/>
                    <a:pt x="68" y="29"/>
                    <a:pt x="69" y="29"/>
                  </a:cubicBezTo>
                  <a:cubicBezTo>
                    <a:pt x="69" y="30"/>
                    <a:pt x="69" y="30"/>
                    <a:pt x="69" y="30"/>
                  </a:cubicBezTo>
                  <a:cubicBezTo>
                    <a:pt x="68" y="30"/>
                    <a:pt x="68" y="30"/>
                    <a:pt x="68" y="30"/>
                  </a:cubicBezTo>
                  <a:cubicBezTo>
                    <a:pt x="68" y="31"/>
                    <a:pt x="68" y="31"/>
                    <a:pt x="68" y="31"/>
                  </a:cubicBezTo>
                  <a:cubicBezTo>
                    <a:pt x="68" y="31"/>
                    <a:pt x="68" y="31"/>
                    <a:pt x="68" y="32"/>
                  </a:cubicBezTo>
                  <a:cubicBezTo>
                    <a:pt x="68" y="32"/>
                    <a:pt x="69" y="33"/>
                    <a:pt x="69" y="34"/>
                  </a:cubicBezTo>
                  <a:cubicBezTo>
                    <a:pt x="70" y="34"/>
                    <a:pt x="70" y="34"/>
                    <a:pt x="70" y="34"/>
                  </a:cubicBezTo>
                  <a:cubicBezTo>
                    <a:pt x="70" y="35"/>
                    <a:pt x="71" y="35"/>
                    <a:pt x="71" y="36"/>
                  </a:cubicBezTo>
                  <a:cubicBezTo>
                    <a:pt x="71" y="36"/>
                    <a:pt x="71" y="36"/>
                    <a:pt x="71" y="36"/>
                  </a:cubicBezTo>
                  <a:cubicBezTo>
                    <a:pt x="71" y="36"/>
                    <a:pt x="71" y="36"/>
                    <a:pt x="71" y="37"/>
                  </a:cubicBezTo>
                  <a:cubicBezTo>
                    <a:pt x="72" y="37"/>
                    <a:pt x="72" y="39"/>
                    <a:pt x="73" y="39"/>
                  </a:cubicBezTo>
                  <a:cubicBezTo>
                    <a:pt x="74" y="39"/>
                    <a:pt x="74" y="39"/>
                    <a:pt x="74" y="39"/>
                  </a:cubicBezTo>
                  <a:cubicBezTo>
                    <a:pt x="74" y="39"/>
                    <a:pt x="74" y="39"/>
                    <a:pt x="74" y="39"/>
                  </a:cubicBezTo>
                  <a:cubicBezTo>
                    <a:pt x="74" y="39"/>
                    <a:pt x="74" y="40"/>
                    <a:pt x="74" y="40"/>
                  </a:cubicBezTo>
                  <a:cubicBezTo>
                    <a:pt x="75" y="40"/>
                    <a:pt x="75" y="40"/>
                    <a:pt x="75" y="41"/>
                  </a:cubicBezTo>
                  <a:cubicBezTo>
                    <a:pt x="76" y="41"/>
                    <a:pt x="75" y="41"/>
                    <a:pt x="76" y="41"/>
                  </a:cubicBezTo>
                  <a:cubicBezTo>
                    <a:pt x="76" y="42"/>
                    <a:pt x="76" y="42"/>
                    <a:pt x="77" y="43"/>
                  </a:cubicBezTo>
                  <a:cubicBezTo>
                    <a:pt x="78" y="44"/>
                    <a:pt x="79" y="45"/>
                    <a:pt x="80" y="46"/>
                  </a:cubicBezTo>
                  <a:cubicBezTo>
                    <a:pt x="80" y="47"/>
                    <a:pt x="80" y="47"/>
                    <a:pt x="81" y="47"/>
                  </a:cubicBezTo>
                  <a:cubicBezTo>
                    <a:pt x="82" y="47"/>
                    <a:pt x="82" y="47"/>
                    <a:pt x="83" y="48"/>
                  </a:cubicBezTo>
                  <a:cubicBezTo>
                    <a:pt x="83" y="48"/>
                    <a:pt x="84" y="48"/>
                    <a:pt x="84" y="48"/>
                  </a:cubicBezTo>
                  <a:cubicBezTo>
                    <a:pt x="85" y="48"/>
                    <a:pt x="86" y="48"/>
                    <a:pt x="87" y="48"/>
                  </a:cubicBezTo>
                  <a:cubicBezTo>
                    <a:pt x="87" y="48"/>
                    <a:pt x="88" y="48"/>
                    <a:pt x="89" y="48"/>
                  </a:cubicBezTo>
                  <a:cubicBezTo>
                    <a:pt x="89" y="48"/>
                    <a:pt x="89" y="48"/>
                    <a:pt x="90" y="48"/>
                  </a:cubicBezTo>
                  <a:cubicBezTo>
                    <a:pt x="91" y="49"/>
                    <a:pt x="91" y="49"/>
                    <a:pt x="92" y="49"/>
                  </a:cubicBezTo>
                  <a:cubicBezTo>
                    <a:pt x="93" y="49"/>
                    <a:pt x="93" y="50"/>
                    <a:pt x="94" y="50"/>
                  </a:cubicBezTo>
                  <a:cubicBezTo>
                    <a:pt x="94" y="51"/>
                    <a:pt x="94" y="51"/>
                    <a:pt x="94" y="52"/>
                  </a:cubicBezTo>
                  <a:cubicBezTo>
                    <a:pt x="94" y="53"/>
                    <a:pt x="94" y="55"/>
                    <a:pt x="93" y="57"/>
                  </a:cubicBezTo>
                  <a:cubicBezTo>
                    <a:pt x="93" y="57"/>
                    <a:pt x="93" y="58"/>
                    <a:pt x="93" y="59"/>
                  </a:cubicBezTo>
                  <a:cubicBezTo>
                    <a:pt x="93" y="59"/>
                    <a:pt x="93" y="59"/>
                    <a:pt x="93" y="60"/>
                  </a:cubicBezTo>
                  <a:cubicBezTo>
                    <a:pt x="93" y="60"/>
                    <a:pt x="92" y="61"/>
                    <a:pt x="92" y="62"/>
                  </a:cubicBezTo>
                  <a:cubicBezTo>
                    <a:pt x="91" y="63"/>
                    <a:pt x="88" y="63"/>
                    <a:pt x="86" y="64"/>
                  </a:cubicBezTo>
                  <a:cubicBezTo>
                    <a:pt x="85" y="65"/>
                    <a:pt x="84" y="65"/>
                    <a:pt x="82" y="66"/>
                  </a:cubicBezTo>
                  <a:cubicBezTo>
                    <a:pt x="82" y="66"/>
                    <a:pt x="82" y="66"/>
                    <a:pt x="82" y="66"/>
                  </a:cubicBezTo>
                  <a:cubicBezTo>
                    <a:pt x="81" y="66"/>
                    <a:pt x="80" y="67"/>
                    <a:pt x="79" y="67"/>
                  </a:cubicBezTo>
                  <a:cubicBezTo>
                    <a:pt x="78" y="67"/>
                    <a:pt x="78" y="67"/>
                    <a:pt x="77" y="67"/>
                  </a:cubicBezTo>
                  <a:cubicBezTo>
                    <a:pt x="75" y="68"/>
                    <a:pt x="72" y="67"/>
                    <a:pt x="70" y="68"/>
                  </a:cubicBezTo>
                  <a:cubicBezTo>
                    <a:pt x="68" y="68"/>
                    <a:pt x="67" y="68"/>
                    <a:pt x="66" y="69"/>
                  </a:cubicBezTo>
                  <a:cubicBezTo>
                    <a:pt x="65" y="69"/>
                    <a:pt x="64" y="70"/>
                    <a:pt x="63" y="70"/>
                  </a:cubicBezTo>
                  <a:cubicBezTo>
                    <a:pt x="63" y="70"/>
                    <a:pt x="63" y="70"/>
                    <a:pt x="62" y="71"/>
                  </a:cubicBezTo>
                  <a:cubicBezTo>
                    <a:pt x="62" y="71"/>
                    <a:pt x="62" y="71"/>
                    <a:pt x="62" y="72"/>
                  </a:cubicBezTo>
                  <a:cubicBezTo>
                    <a:pt x="61" y="73"/>
                    <a:pt x="60" y="73"/>
                    <a:pt x="60" y="74"/>
                  </a:cubicBezTo>
                  <a:cubicBezTo>
                    <a:pt x="59" y="75"/>
                    <a:pt x="59" y="77"/>
                    <a:pt x="58" y="77"/>
                  </a:cubicBezTo>
                  <a:cubicBezTo>
                    <a:pt x="57" y="76"/>
                    <a:pt x="57" y="76"/>
                    <a:pt x="57" y="75"/>
                  </a:cubicBezTo>
                  <a:cubicBezTo>
                    <a:pt x="56" y="75"/>
                    <a:pt x="56" y="75"/>
                    <a:pt x="56" y="75"/>
                  </a:cubicBezTo>
                  <a:cubicBezTo>
                    <a:pt x="55" y="76"/>
                    <a:pt x="53" y="75"/>
                    <a:pt x="52" y="75"/>
                  </a:cubicBezTo>
                  <a:cubicBezTo>
                    <a:pt x="51" y="75"/>
                    <a:pt x="51" y="75"/>
                    <a:pt x="51" y="75"/>
                  </a:cubicBezTo>
                  <a:cubicBezTo>
                    <a:pt x="50" y="75"/>
                    <a:pt x="50" y="75"/>
                    <a:pt x="50" y="75"/>
                  </a:cubicBezTo>
                  <a:cubicBezTo>
                    <a:pt x="49" y="75"/>
                    <a:pt x="49" y="75"/>
                    <a:pt x="48" y="75"/>
                  </a:cubicBezTo>
                  <a:cubicBezTo>
                    <a:pt x="47" y="75"/>
                    <a:pt x="47" y="75"/>
                    <a:pt x="46" y="75"/>
                  </a:cubicBezTo>
                  <a:cubicBezTo>
                    <a:pt x="46" y="75"/>
                    <a:pt x="46" y="75"/>
                    <a:pt x="46" y="75"/>
                  </a:cubicBezTo>
                  <a:cubicBezTo>
                    <a:pt x="45" y="75"/>
                    <a:pt x="45" y="75"/>
                    <a:pt x="45" y="75"/>
                  </a:cubicBezTo>
                  <a:cubicBezTo>
                    <a:pt x="44" y="75"/>
                    <a:pt x="44" y="75"/>
                    <a:pt x="43" y="75"/>
                  </a:cubicBezTo>
                  <a:cubicBezTo>
                    <a:pt x="43" y="75"/>
                    <a:pt x="42" y="74"/>
                    <a:pt x="41" y="74"/>
                  </a:cubicBezTo>
                  <a:cubicBezTo>
                    <a:pt x="41" y="75"/>
                    <a:pt x="40" y="75"/>
                    <a:pt x="40" y="76"/>
                  </a:cubicBezTo>
                  <a:cubicBezTo>
                    <a:pt x="40" y="76"/>
                    <a:pt x="40" y="78"/>
                    <a:pt x="40" y="79"/>
                  </a:cubicBezTo>
                  <a:cubicBezTo>
                    <a:pt x="40" y="79"/>
                    <a:pt x="40" y="79"/>
                    <a:pt x="40" y="79"/>
                  </a:cubicBezTo>
                  <a:cubicBezTo>
                    <a:pt x="40" y="80"/>
                    <a:pt x="40" y="80"/>
                    <a:pt x="39" y="80"/>
                  </a:cubicBezTo>
                  <a:cubicBezTo>
                    <a:pt x="39" y="80"/>
                    <a:pt x="39" y="80"/>
                    <a:pt x="39" y="80"/>
                  </a:cubicBezTo>
                  <a:cubicBezTo>
                    <a:pt x="39" y="80"/>
                    <a:pt x="39" y="80"/>
                    <a:pt x="39" y="80"/>
                  </a:cubicBezTo>
                  <a:cubicBezTo>
                    <a:pt x="39" y="80"/>
                    <a:pt x="39" y="80"/>
                    <a:pt x="39" y="80"/>
                  </a:cubicBezTo>
                  <a:cubicBezTo>
                    <a:pt x="39" y="80"/>
                    <a:pt x="39" y="79"/>
                    <a:pt x="39" y="78"/>
                  </a:cubicBezTo>
                  <a:cubicBezTo>
                    <a:pt x="38" y="78"/>
                    <a:pt x="38" y="78"/>
                    <a:pt x="38" y="78"/>
                  </a:cubicBezTo>
                  <a:cubicBezTo>
                    <a:pt x="38" y="78"/>
                    <a:pt x="38" y="77"/>
                    <a:pt x="38" y="77"/>
                  </a:cubicBezTo>
                  <a:cubicBezTo>
                    <a:pt x="38" y="77"/>
                    <a:pt x="38" y="77"/>
                    <a:pt x="37" y="77"/>
                  </a:cubicBezTo>
                  <a:cubicBezTo>
                    <a:pt x="37" y="77"/>
                    <a:pt x="37" y="76"/>
                    <a:pt x="37" y="76"/>
                  </a:cubicBezTo>
                  <a:cubicBezTo>
                    <a:pt x="37" y="76"/>
                    <a:pt x="37" y="75"/>
                    <a:pt x="37" y="75"/>
                  </a:cubicBezTo>
                  <a:cubicBezTo>
                    <a:pt x="37" y="75"/>
                    <a:pt x="36" y="75"/>
                    <a:pt x="36" y="74"/>
                  </a:cubicBezTo>
                  <a:cubicBezTo>
                    <a:pt x="35" y="74"/>
                    <a:pt x="35" y="73"/>
                    <a:pt x="35" y="73"/>
                  </a:cubicBezTo>
                  <a:cubicBezTo>
                    <a:pt x="34" y="73"/>
                    <a:pt x="34" y="73"/>
                    <a:pt x="34" y="72"/>
                  </a:cubicBezTo>
                  <a:cubicBezTo>
                    <a:pt x="33" y="72"/>
                    <a:pt x="34" y="72"/>
                    <a:pt x="33" y="71"/>
                  </a:cubicBezTo>
                  <a:cubicBezTo>
                    <a:pt x="33" y="71"/>
                    <a:pt x="33" y="71"/>
                    <a:pt x="33" y="71"/>
                  </a:cubicBezTo>
                  <a:cubicBezTo>
                    <a:pt x="33" y="70"/>
                    <a:pt x="33" y="70"/>
                    <a:pt x="32" y="70"/>
                  </a:cubicBezTo>
                  <a:cubicBezTo>
                    <a:pt x="32" y="69"/>
                    <a:pt x="32" y="69"/>
                    <a:pt x="32" y="69"/>
                  </a:cubicBezTo>
                  <a:cubicBezTo>
                    <a:pt x="31" y="68"/>
                    <a:pt x="32" y="68"/>
                    <a:pt x="32" y="68"/>
                  </a:cubicBezTo>
                  <a:cubicBezTo>
                    <a:pt x="32" y="68"/>
                    <a:pt x="31" y="68"/>
                    <a:pt x="31" y="67"/>
                  </a:cubicBezTo>
                  <a:cubicBezTo>
                    <a:pt x="31" y="67"/>
                    <a:pt x="31" y="67"/>
                    <a:pt x="31" y="67"/>
                  </a:cubicBezTo>
                  <a:cubicBezTo>
                    <a:pt x="31" y="66"/>
                    <a:pt x="31" y="66"/>
                    <a:pt x="31" y="66"/>
                  </a:cubicBezTo>
                  <a:cubicBezTo>
                    <a:pt x="31" y="66"/>
                    <a:pt x="31" y="66"/>
                    <a:pt x="31" y="66"/>
                  </a:cubicBezTo>
                  <a:cubicBezTo>
                    <a:pt x="31" y="65"/>
                    <a:pt x="30" y="65"/>
                    <a:pt x="30" y="65"/>
                  </a:cubicBezTo>
                  <a:cubicBezTo>
                    <a:pt x="30" y="65"/>
                    <a:pt x="30" y="65"/>
                    <a:pt x="30" y="64"/>
                  </a:cubicBezTo>
                  <a:cubicBezTo>
                    <a:pt x="30" y="64"/>
                    <a:pt x="30" y="64"/>
                    <a:pt x="29" y="64"/>
                  </a:cubicBezTo>
                  <a:cubicBezTo>
                    <a:pt x="29" y="64"/>
                    <a:pt x="29" y="64"/>
                    <a:pt x="29" y="63"/>
                  </a:cubicBezTo>
                  <a:cubicBezTo>
                    <a:pt x="29" y="63"/>
                    <a:pt x="29" y="63"/>
                    <a:pt x="29" y="63"/>
                  </a:cubicBezTo>
                  <a:cubicBezTo>
                    <a:pt x="28" y="62"/>
                    <a:pt x="28" y="62"/>
                    <a:pt x="27" y="61"/>
                  </a:cubicBezTo>
                  <a:cubicBezTo>
                    <a:pt x="27" y="61"/>
                    <a:pt x="27" y="61"/>
                    <a:pt x="27" y="61"/>
                  </a:cubicBezTo>
                  <a:cubicBezTo>
                    <a:pt x="27" y="61"/>
                    <a:pt x="26" y="61"/>
                    <a:pt x="26" y="60"/>
                  </a:cubicBezTo>
                  <a:cubicBezTo>
                    <a:pt x="26" y="60"/>
                    <a:pt x="25" y="60"/>
                    <a:pt x="25" y="60"/>
                  </a:cubicBezTo>
                  <a:cubicBezTo>
                    <a:pt x="25" y="60"/>
                    <a:pt x="25" y="60"/>
                    <a:pt x="25" y="60"/>
                  </a:cubicBezTo>
                  <a:cubicBezTo>
                    <a:pt x="24" y="59"/>
                    <a:pt x="24" y="59"/>
                    <a:pt x="24" y="59"/>
                  </a:cubicBezTo>
                  <a:cubicBezTo>
                    <a:pt x="24" y="59"/>
                    <a:pt x="24" y="58"/>
                    <a:pt x="23" y="58"/>
                  </a:cubicBezTo>
                  <a:cubicBezTo>
                    <a:pt x="23" y="58"/>
                    <a:pt x="23" y="58"/>
                    <a:pt x="23" y="58"/>
                  </a:cubicBezTo>
                  <a:cubicBezTo>
                    <a:pt x="23" y="57"/>
                    <a:pt x="23" y="57"/>
                    <a:pt x="23" y="57"/>
                  </a:cubicBezTo>
                  <a:cubicBezTo>
                    <a:pt x="22" y="57"/>
                    <a:pt x="22" y="57"/>
                    <a:pt x="22" y="56"/>
                  </a:cubicBezTo>
                  <a:cubicBezTo>
                    <a:pt x="22" y="56"/>
                    <a:pt x="22" y="55"/>
                    <a:pt x="22" y="55"/>
                  </a:cubicBezTo>
                  <a:cubicBezTo>
                    <a:pt x="22" y="55"/>
                    <a:pt x="22" y="55"/>
                    <a:pt x="22" y="54"/>
                  </a:cubicBezTo>
                  <a:cubicBezTo>
                    <a:pt x="22" y="54"/>
                    <a:pt x="21" y="54"/>
                    <a:pt x="21" y="54"/>
                  </a:cubicBezTo>
                  <a:cubicBezTo>
                    <a:pt x="21" y="54"/>
                    <a:pt x="21" y="53"/>
                    <a:pt x="21" y="53"/>
                  </a:cubicBezTo>
                  <a:cubicBezTo>
                    <a:pt x="21" y="53"/>
                    <a:pt x="21" y="52"/>
                    <a:pt x="21" y="52"/>
                  </a:cubicBezTo>
                  <a:cubicBezTo>
                    <a:pt x="21" y="51"/>
                    <a:pt x="21" y="50"/>
                    <a:pt x="21" y="49"/>
                  </a:cubicBezTo>
                  <a:cubicBezTo>
                    <a:pt x="21" y="49"/>
                    <a:pt x="21" y="48"/>
                    <a:pt x="21" y="48"/>
                  </a:cubicBezTo>
                  <a:cubicBezTo>
                    <a:pt x="21" y="48"/>
                    <a:pt x="20" y="48"/>
                    <a:pt x="20" y="47"/>
                  </a:cubicBezTo>
                  <a:cubicBezTo>
                    <a:pt x="20" y="47"/>
                    <a:pt x="20" y="47"/>
                    <a:pt x="20" y="47"/>
                  </a:cubicBezTo>
                  <a:cubicBezTo>
                    <a:pt x="20" y="47"/>
                    <a:pt x="20" y="47"/>
                    <a:pt x="20" y="46"/>
                  </a:cubicBezTo>
                  <a:cubicBezTo>
                    <a:pt x="20" y="46"/>
                    <a:pt x="20" y="46"/>
                    <a:pt x="20" y="46"/>
                  </a:cubicBezTo>
                  <a:cubicBezTo>
                    <a:pt x="20" y="46"/>
                    <a:pt x="19" y="45"/>
                    <a:pt x="19" y="45"/>
                  </a:cubicBezTo>
                  <a:cubicBezTo>
                    <a:pt x="19" y="45"/>
                    <a:pt x="19" y="44"/>
                    <a:pt x="19" y="44"/>
                  </a:cubicBezTo>
                  <a:cubicBezTo>
                    <a:pt x="19" y="44"/>
                    <a:pt x="18" y="43"/>
                    <a:pt x="18" y="43"/>
                  </a:cubicBezTo>
                  <a:cubicBezTo>
                    <a:pt x="18" y="43"/>
                    <a:pt x="18" y="43"/>
                    <a:pt x="18" y="43"/>
                  </a:cubicBezTo>
                  <a:cubicBezTo>
                    <a:pt x="18" y="42"/>
                    <a:pt x="17" y="42"/>
                    <a:pt x="17" y="42"/>
                  </a:cubicBezTo>
                  <a:cubicBezTo>
                    <a:pt x="17" y="41"/>
                    <a:pt x="17" y="41"/>
                    <a:pt x="17" y="41"/>
                  </a:cubicBezTo>
                  <a:cubicBezTo>
                    <a:pt x="17" y="41"/>
                    <a:pt x="16" y="41"/>
                    <a:pt x="16" y="41"/>
                  </a:cubicBezTo>
                  <a:cubicBezTo>
                    <a:pt x="16" y="41"/>
                    <a:pt x="16" y="41"/>
                    <a:pt x="16" y="41"/>
                  </a:cubicBezTo>
                  <a:cubicBezTo>
                    <a:pt x="16" y="41"/>
                    <a:pt x="16" y="40"/>
                    <a:pt x="16" y="40"/>
                  </a:cubicBezTo>
                  <a:cubicBezTo>
                    <a:pt x="15" y="40"/>
                    <a:pt x="15" y="40"/>
                    <a:pt x="15" y="40"/>
                  </a:cubicBezTo>
                  <a:cubicBezTo>
                    <a:pt x="15" y="40"/>
                    <a:pt x="15" y="40"/>
                    <a:pt x="15" y="40"/>
                  </a:cubicBezTo>
                  <a:cubicBezTo>
                    <a:pt x="14" y="40"/>
                    <a:pt x="14" y="40"/>
                    <a:pt x="14" y="40"/>
                  </a:cubicBezTo>
                  <a:cubicBezTo>
                    <a:pt x="13" y="40"/>
                    <a:pt x="14" y="39"/>
                    <a:pt x="13" y="39"/>
                  </a:cubicBezTo>
                  <a:cubicBezTo>
                    <a:pt x="13" y="38"/>
                    <a:pt x="12" y="38"/>
                    <a:pt x="12" y="37"/>
                  </a:cubicBezTo>
                  <a:cubicBezTo>
                    <a:pt x="13" y="37"/>
                    <a:pt x="12" y="36"/>
                    <a:pt x="12" y="35"/>
                  </a:cubicBezTo>
                  <a:cubicBezTo>
                    <a:pt x="12" y="35"/>
                    <a:pt x="12" y="35"/>
                    <a:pt x="12" y="35"/>
                  </a:cubicBezTo>
                  <a:cubicBezTo>
                    <a:pt x="11" y="34"/>
                    <a:pt x="11" y="33"/>
                    <a:pt x="11" y="33"/>
                  </a:cubicBezTo>
                  <a:cubicBezTo>
                    <a:pt x="11" y="33"/>
                    <a:pt x="10" y="33"/>
                    <a:pt x="10" y="33"/>
                  </a:cubicBezTo>
                  <a:cubicBezTo>
                    <a:pt x="10" y="32"/>
                    <a:pt x="10" y="32"/>
                    <a:pt x="10" y="32"/>
                  </a:cubicBezTo>
                  <a:cubicBezTo>
                    <a:pt x="10" y="32"/>
                    <a:pt x="10" y="31"/>
                    <a:pt x="10" y="31"/>
                  </a:cubicBezTo>
                  <a:cubicBezTo>
                    <a:pt x="10" y="31"/>
                    <a:pt x="10" y="31"/>
                    <a:pt x="10" y="31"/>
                  </a:cubicBezTo>
                  <a:cubicBezTo>
                    <a:pt x="8" y="31"/>
                    <a:pt x="8" y="29"/>
                    <a:pt x="8" y="28"/>
                  </a:cubicBezTo>
                  <a:cubicBezTo>
                    <a:pt x="7" y="28"/>
                    <a:pt x="7" y="27"/>
                    <a:pt x="7" y="27"/>
                  </a:cubicBezTo>
                  <a:cubicBezTo>
                    <a:pt x="7" y="27"/>
                    <a:pt x="6" y="26"/>
                    <a:pt x="6" y="26"/>
                  </a:cubicBezTo>
                  <a:cubicBezTo>
                    <a:pt x="6" y="26"/>
                    <a:pt x="6" y="26"/>
                    <a:pt x="5" y="25"/>
                  </a:cubicBezTo>
                  <a:cubicBezTo>
                    <a:pt x="5" y="25"/>
                    <a:pt x="5" y="25"/>
                    <a:pt x="5" y="25"/>
                  </a:cubicBezTo>
                  <a:cubicBezTo>
                    <a:pt x="5" y="24"/>
                    <a:pt x="4" y="24"/>
                    <a:pt x="4" y="23"/>
                  </a:cubicBezTo>
                  <a:cubicBezTo>
                    <a:pt x="4" y="23"/>
                    <a:pt x="4" y="23"/>
                    <a:pt x="4" y="23"/>
                  </a:cubicBezTo>
                  <a:cubicBezTo>
                    <a:pt x="4" y="22"/>
                    <a:pt x="3" y="22"/>
                    <a:pt x="3" y="22"/>
                  </a:cubicBezTo>
                  <a:cubicBezTo>
                    <a:pt x="3" y="21"/>
                    <a:pt x="3" y="21"/>
                    <a:pt x="2" y="20"/>
                  </a:cubicBezTo>
                  <a:cubicBezTo>
                    <a:pt x="2" y="20"/>
                    <a:pt x="1" y="20"/>
                    <a:pt x="0" y="20"/>
                  </a:cubicBezTo>
                  <a:cubicBezTo>
                    <a:pt x="0" y="20"/>
                    <a:pt x="0" y="19"/>
                    <a:pt x="1" y="18"/>
                  </a:cubicBezTo>
                  <a:cubicBezTo>
                    <a:pt x="1" y="18"/>
                    <a:pt x="1" y="17"/>
                    <a:pt x="1" y="17"/>
                  </a:cubicBezTo>
                  <a:cubicBezTo>
                    <a:pt x="1" y="16"/>
                    <a:pt x="0" y="15"/>
                    <a:pt x="1" y="14"/>
                  </a:cubicBezTo>
                  <a:cubicBezTo>
                    <a:pt x="1" y="14"/>
                    <a:pt x="1" y="14"/>
                    <a:pt x="1" y="14"/>
                  </a:cubicBezTo>
                  <a:cubicBezTo>
                    <a:pt x="1" y="15"/>
                    <a:pt x="2" y="14"/>
                    <a:pt x="2" y="14"/>
                  </a:cubicBezTo>
                  <a:cubicBezTo>
                    <a:pt x="3" y="15"/>
                    <a:pt x="4" y="15"/>
                    <a:pt x="5" y="15"/>
                  </a:cubicBezTo>
                  <a:cubicBezTo>
                    <a:pt x="5" y="15"/>
                    <a:pt x="6" y="15"/>
                    <a:pt x="6" y="15"/>
                  </a:cubicBezTo>
                  <a:cubicBezTo>
                    <a:pt x="6" y="15"/>
                    <a:pt x="8" y="14"/>
                    <a:pt x="8" y="13"/>
                  </a:cubicBezTo>
                  <a:cubicBezTo>
                    <a:pt x="8" y="13"/>
                    <a:pt x="8" y="12"/>
                    <a:pt x="9" y="12"/>
                  </a:cubicBezTo>
                  <a:cubicBezTo>
                    <a:pt x="9" y="11"/>
                    <a:pt x="11" y="11"/>
                    <a:pt x="11" y="11"/>
                  </a:cubicBezTo>
                  <a:cubicBezTo>
                    <a:pt x="12" y="11"/>
                    <a:pt x="12" y="11"/>
                    <a:pt x="12" y="11"/>
                  </a:cubicBezTo>
                  <a:cubicBezTo>
                    <a:pt x="12" y="11"/>
                    <a:pt x="12" y="9"/>
                    <a:pt x="12" y="9"/>
                  </a:cubicBezTo>
                  <a:cubicBezTo>
                    <a:pt x="13" y="9"/>
                    <a:pt x="14" y="8"/>
                    <a:pt x="14" y="8"/>
                  </a:cubicBezTo>
                  <a:cubicBezTo>
                    <a:pt x="13" y="8"/>
                    <a:pt x="13" y="7"/>
                    <a:pt x="12" y="6"/>
                  </a:cubicBezTo>
                  <a:cubicBezTo>
                    <a:pt x="12" y="6"/>
                    <a:pt x="12" y="6"/>
                    <a:pt x="12" y="6"/>
                  </a:cubicBezTo>
                  <a:cubicBezTo>
                    <a:pt x="12" y="6"/>
                    <a:pt x="12" y="6"/>
                    <a:pt x="12" y="6"/>
                  </a:cubicBezTo>
                  <a:cubicBezTo>
                    <a:pt x="12" y="5"/>
                    <a:pt x="11" y="4"/>
                    <a:pt x="11" y="4"/>
                  </a:cubicBezTo>
                  <a:cubicBezTo>
                    <a:pt x="10" y="4"/>
                    <a:pt x="10" y="4"/>
                    <a:pt x="10" y="4"/>
                  </a:cubicBezTo>
                  <a:cubicBezTo>
                    <a:pt x="10" y="4"/>
                    <a:pt x="10" y="3"/>
                    <a:pt x="9" y="3"/>
                  </a:cubicBezTo>
                  <a:cubicBezTo>
                    <a:pt x="9" y="3"/>
                    <a:pt x="9" y="3"/>
                    <a:pt x="10" y="3"/>
                  </a:cubicBezTo>
                  <a:cubicBezTo>
                    <a:pt x="10" y="3"/>
                    <a:pt x="10" y="3"/>
                    <a:pt x="10" y="3"/>
                  </a:cubicBezTo>
                  <a:cubicBezTo>
                    <a:pt x="10" y="3"/>
                    <a:pt x="11" y="3"/>
                    <a:pt x="11" y="2"/>
                  </a:cubicBezTo>
                  <a:cubicBezTo>
                    <a:pt x="11" y="2"/>
                    <a:pt x="12" y="2"/>
                    <a:pt x="12" y="2"/>
                  </a:cubicBezTo>
                  <a:cubicBezTo>
                    <a:pt x="12" y="2"/>
                    <a:pt x="12" y="2"/>
                    <a:pt x="13" y="2"/>
                  </a:cubicBezTo>
                  <a:cubicBezTo>
                    <a:pt x="13" y="2"/>
                    <a:pt x="13" y="2"/>
                    <a:pt x="13" y="2"/>
                  </a:cubicBezTo>
                  <a:cubicBezTo>
                    <a:pt x="14" y="2"/>
                    <a:pt x="15" y="1"/>
                    <a:pt x="16" y="1"/>
                  </a:cubicBezTo>
                  <a:cubicBezTo>
                    <a:pt x="16" y="1"/>
                    <a:pt x="17" y="1"/>
                    <a:pt x="17" y="1"/>
                  </a:cubicBezTo>
                  <a:cubicBezTo>
                    <a:pt x="18" y="1"/>
                    <a:pt x="18" y="0"/>
                    <a:pt x="18" y="0"/>
                  </a:cubicBezTo>
                  <a:cubicBezTo>
                    <a:pt x="20" y="0"/>
                    <a:pt x="22" y="1"/>
                    <a:pt x="23" y="1"/>
                  </a:cubicBezTo>
                  <a:cubicBezTo>
                    <a:pt x="24" y="1"/>
                    <a:pt x="24" y="1"/>
                    <a:pt x="24" y="2"/>
                  </a:cubicBezTo>
                  <a:cubicBezTo>
                    <a:pt x="25" y="2"/>
                    <a:pt x="25" y="2"/>
                    <a:pt x="26" y="3"/>
                  </a:cubicBezTo>
                  <a:cubicBezTo>
                    <a:pt x="26" y="3"/>
                    <a:pt x="27" y="3"/>
                    <a:pt x="28" y="4"/>
                  </a:cubicBezTo>
                  <a:cubicBezTo>
                    <a:pt x="29" y="4"/>
                    <a:pt x="30" y="5"/>
                    <a:pt x="31" y="5"/>
                  </a:cubicBezTo>
                  <a:cubicBezTo>
                    <a:pt x="31" y="5"/>
                    <a:pt x="31" y="6"/>
                    <a:pt x="31" y="6"/>
                  </a:cubicBezTo>
                  <a:cubicBezTo>
                    <a:pt x="32" y="6"/>
                    <a:pt x="33" y="7"/>
                    <a:pt x="34" y="8"/>
                  </a:cubicBezTo>
                  <a:cubicBezTo>
                    <a:pt x="34" y="8"/>
                    <a:pt x="34" y="8"/>
                    <a:pt x="34" y="8"/>
                  </a:cubicBezTo>
                  <a:cubicBezTo>
                    <a:pt x="36" y="10"/>
                    <a:pt x="38" y="11"/>
                    <a:pt x="40" y="13"/>
                  </a:cubicBezTo>
                  <a:cubicBezTo>
                    <a:pt x="40" y="13"/>
                    <a:pt x="40" y="13"/>
                    <a:pt x="41" y="13"/>
                  </a:cubicBezTo>
                  <a:cubicBezTo>
                    <a:pt x="41" y="14"/>
                    <a:pt x="42" y="14"/>
                    <a:pt x="42" y="14"/>
                  </a:cubicBezTo>
                  <a:cubicBezTo>
                    <a:pt x="43" y="15"/>
                    <a:pt x="43" y="15"/>
                    <a:pt x="43" y="15"/>
                  </a:cubicBezTo>
                  <a:cubicBezTo>
                    <a:pt x="44" y="15"/>
                    <a:pt x="45" y="15"/>
                    <a:pt x="47" y="15"/>
                  </a:cubicBezTo>
                  <a:cubicBezTo>
                    <a:pt x="48" y="16"/>
                    <a:pt x="49" y="16"/>
                    <a:pt x="51" y="16"/>
                  </a:cubicBezTo>
                  <a:cubicBezTo>
                    <a:pt x="51" y="16"/>
                    <a:pt x="51" y="15"/>
                    <a:pt x="52" y="16"/>
                  </a:cubicBezTo>
                  <a:cubicBezTo>
                    <a:pt x="53" y="16"/>
                    <a:pt x="54" y="16"/>
                    <a:pt x="55" y="16"/>
                  </a:cubicBezTo>
                  <a:cubicBezTo>
                    <a:pt x="55" y="16"/>
                    <a:pt x="55" y="16"/>
                    <a:pt x="56" y="17"/>
                  </a:cubicBezTo>
                  <a:cubicBezTo>
                    <a:pt x="56" y="17"/>
                    <a:pt x="56" y="18"/>
                    <a:pt x="56" y="18"/>
                  </a:cubicBezTo>
                  <a:cubicBezTo>
                    <a:pt x="58" y="18"/>
                    <a:pt x="59" y="18"/>
                    <a:pt x="60" y="18"/>
                  </a:cubicBezTo>
                  <a:cubicBezTo>
                    <a:pt x="60" y="19"/>
                    <a:pt x="60" y="19"/>
                    <a:pt x="60" y="19"/>
                  </a:cubicBezTo>
                  <a:cubicBezTo>
                    <a:pt x="60" y="19"/>
                    <a:pt x="60" y="19"/>
                    <a:pt x="60" y="20"/>
                  </a:cubicBezTo>
                  <a:cubicBezTo>
                    <a:pt x="60" y="20"/>
                    <a:pt x="61" y="20"/>
                    <a:pt x="61" y="20"/>
                  </a:cubicBezTo>
                  <a:cubicBezTo>
                    <a:pt x="61" y="20"/>
                    <a:pt x="61" y="20"/>
                    <a:pt x="61" y="21"/>
                  </a:cubicBezTo>
                  <a:cubicBezTo>
                    <a:pt x="61" y="21"/>
                    <a:pt x="61" y="21"/>
                    <a:pt x="62" y="21"/>
                  </a:cubicBezTo>
                  <a:cubicBezTo>
                    <a:pt x="62" y="21"/>
                    <a:pt x="62" y="22"/>
                    <a:pt x="62" y="22"/>
                  </a:cubicBezTo>
                  <a:cubicBezTo>
                    <a:pt x="62" y="22"/>
                    <a:pt x="62" y="22"/>
                    <a:pt x="62" y="23"/>
                  </a:cubicBezTo>
                  <a:cubicBezTo>
                    <a:pt x="62" y="23"/>
                    <a:pt x="62" y="22"/>
                    <a:pt x="62" y="2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6" name="Freeform 107">
              <a:extLst>
                <a:ext uri="{FF2B5EF4-FFF2-40B4-BE49-F238E27FC236}">
                  <a16:creationId xmlns:a16="http://schemas.microsoft.com/office/drawing/2014/main" id="{4F67B033-7C97-0B52-0722-A1B47F0E80D4}"/>
                </a:ext>
              </a:extLst>
            </p:cNvPr>
            <p:cNvSpPr>
              <a:spLocks/>
            </p:cNvSpPr>
            <p:nvPr/>
          </p:nvSpPr>
          <p:spPr bwMode="auto">
            <a:xfrm>
              <a:off x="16193914" y="8601287"/>
              <a:ext cx="4649" cy="6353"/>
            </a:xfrm>
            <a:custGeom>
              <a:avLst/>
              <a:gdLst/>
              <a:ahLst/>
              <a:cxnLst>
                <a:cxn ang="0">
                  <a:pos x="0" y="0"/>
                </a:cxn>
                <a:cxn ang="0">
                  <a:pos x="1" y="1"/>
                </a:cxn>
                <a:cxn ang="0">
                  <a:pos x="2" y="2"/>
                </a:cxn>
                <a:cxn ang="0">
                  <a:pos x="2" y="2"/>
                </a:cxn>
                <a:cxn ang="0">
                  <a:pos x="2" y="2"/>
                </a:cxn>
                <a:cxn ang="0">
                  <a:pos x="0" y="0"/>
                </a:cxn>
              </a:cxnLst>
              <a:rect l="0" t="0" r="r" b="b"/>
              <a:pathLst>
                <a:path w="2" h="2">
                  <a:moveTo>
                    <a:pt x="0" y="0"/>
                  </a:moveTo>
                  <a:cubicBezTo>
                    <a:pt x="1" y="1"/>
                    <a:pt x="1" y="1"/>
                    <a:pt x="1" y="1"/>
                  </a:cubicBezTo>
                  <a:cubicBezTo>
                    <a:pt x="1" y="1"/>
                    <a:pt x="2" y="1"/>
                    <a:pt x="2" y="2"/>
                  </a:cubicBezTo>
                  <a:cubicBezTo>
                    <a:pt x="2" y="2"/>
                    <a:pt x="2" y="2"/>
                    <a:pt x="2" y="2"/>
                  </a:cubicBezTo>
                  <a:cubicBezTo>
                    <a:pt x="2" y="2"/>
                    <a:pt x="2" y="2"/>
                    <a:pt x="2" y="2"/>
                  </a:cubicBezTo>
                  <a:cubicBezTo>
                    <a:pt x="1"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7" name="Freeform 108">
              <a:extLst>
                <a:ext uri="{FF2B5EF4-FFF2-40B4-BE49-F238E27FC236}">
                  <a16:creationId xmlns:a16="http://schemas.microsoft.com/office/drawing/2014/main" id="{C6011427-8E83-B5AC-F9F4-79F5A42C7CEE}"/>
                </a:ext>
              </a:extLst>
            </p:cNvPr>
            <p:cNvSpPr>
              <a:spLocks noEditPoints="1"/>
            </p:cNvSpPr>
            <p:nvPr/>
          </p:nvSpPr>
          <p:spPr bwMode="auto">
            <a:xfrm>
              <a:off x="15045562" y="8605099"/>
              <a:ext cx="134827" cy="152446"/>
            </a:xfrm>
            <a:custGeom>
              <a:avLst/>
              <a:gdLst/>
              <a:ahLst/>
              <a:cxnLst>
                <a:cxn ang="0">
                  <a:pos x="27" y="1"/>
                </a:cxn>
                <a:cxn ang="0">
                  <a:pos x="30" y="1"/>
                </a:cxn>
                <a:cxn ang="0">
                  <a:pos x="31" y="3"/>
                </a:cxn>
                <a:cxn ang="0">
                  <a:pos x="33" y="3"/>
                </a:cxn>
                <a:cxn ang="0">
                  <a:pos x="33" y="6"/>
                </a:cxn>
                <a:cxn ang="0">
                  <a:pos x="33" y="11"/>
                </a:cxn>
                <a:cxn ang="0">
                  <a:pos x="35" y="15"/>
                </a:cxn>
                <a:cxn ang="0">
                  <a:pos x="37" y="18"/>
                </a:cxn>
                <a:cxn ang="0">
                  <a:pos x="39" y="20"/>
                </a:cxn>
                <a:cxn ang="0">
                  <a:pos x="39" y="22"/>
                </a:cxn>
                <a:cxn ang="0">
                  <a:pos x="40" y="24"/>
                </a:cxn>
                <a:cxn ang="0">
                  <a:pos x="42" y="27"/>
                </a:cxn>
                <a:cxn ang="0">
                  <a:pos x="44" y="31"/>
                </a:cxn>
                <a:cxn ang="0">
                  <a:pos x="45" y="33"/>
                </a:cxn>
                <a:cxn ang="0">
                  <a:pos x="46" y="36"/>
                </a:cxn>
                <a:cxn ang="0">
                  <a:pos x="48" y="38"/>
                </a:cxn>
                <a:cxn ang="0">
                  <a:pos x="49" y="39"/>
                </a:cxn>
                <a:cxn ang="0">
                  <a:pos x="49" y="39"/>
                </a:cxn>
                <a:cxn ang="0">
                  <a:pos x="49" y="41"/>
                </a:cxn>
                <a:cxn ang="0">
                  <a:pos x="48" y="45"/>
                </a:cxn>
                <a:cxn ang="0">
                  <a:pos x="46" y="46"/>
                </a:cxn>
                <a:cxn ang="0">
                  <a:pos x="42" y="51"/>
                </a:cxn>
                <a:cxn ang="0">
                  <a:pos x="39" y="50"/>
                </a:cxn>
                <a:cxn ang="0">
                  <a:pos x="32" y="49"/>
                </a:cxn>
                <a:cxn ang="0">
                  <a:pos x="30" y="48"/>
                </a:cxn>
                <a:cxn ang="0">
                  <a:pos x="3" y="49"/>
                </a:cxn>
                <a:cxn ang="0">
                  <a:pos x="3" y="42"/>
                </a:cxn>
                <a:cxn ang="0">
                  <a:pos x="2" y="35"/>
                </a:cxn>
                <a:cxn ang="0">
                  <a:pos x="2" y="26"/>
                </a:cxn>
                <a:cxn ang="0">
                  <a:pos x="2" y="18"/>
                </a:cxn>
                <a:cxn ang="0">
                  <a:pos x="2" y="12"/>
                </a:cxn>
                <a:cxn ang="0">
                  <a:pos x="1" y="9"/>
                </a:cxn>
                <a:cxn ang="0">
                  <a:pos x="1" y="4"/>
                </a:cxn>
                <a:cxn ang="0">
                  <a:pos x="4" y="1"/>
                </a:cxn>
                <a:cxn ang="0">
                  <a:pos x="11" y="2"/>
                </a:cxn>
                <a:cxn ang="0">
                  <a:pos x="13" y="3"/>
                </a:cxn>
                <a:cxn ang="0">
                  <a:pos x="16" y="3"/>
                </a:cxn>
                <a:cxn ang="0">
                  <a:pos x="18" y="5"/>
                </a:cxn>
                <a:cxn ang="0">
                  <a:pos x="23" y="2"/>
                </a:cxn>
                <a:cxn ang="0">
                  <a:pos x="25" y="1"/>
                </a:cxn>
                <a:cxn ang="0">
                  <a:pos x="41" y="2"/>
                </a:cxn>
                <a:cxn ang="0">
                  <a:pos x="37" y="3"/>
                </a:cxn>
                <a:cxn ang="0">
                  <a:pos x="35" y="3"/>
                </a:cxn>
                <a:cxn ang="0">
                  <a:pos x="33" y="3"/>
                </a:cxn>
                <a:cxn ang="0">
                  <a:pos x="33" y="6"/>
                </a:cxn>
                <a:cxn ang="0">
                  <a:pos x="35" y="10"/>
                </a:cxn>
                <a:cxn ang="0">
                  <a:pos x="36" y="12"/>
                </a:cxn>
                <a:cxn ang="0">
                  <a:pos x="38" y="15"/>
                </a:cxn>
                <a:cxn ang="0">
                  <a:pos x="39" y="17"/>
                </a:cxn>
                <a:cxn ang="0">
                  <a:pos x="42" y="20"/>
                </a:cxn>
                <a:cxn ang="0">
                  <a:pos x="43" y="16"/>
                </a:cxn>
                <a:cxn ang="0">
                  <a:pos x="44" y="13"/>
                </a:cxn>
                <a:cxn ang="0">
                  <a:pos x="44" y="11"/>
                </a:cxn>
                <a:cxn ang="0">
                  <a:pos x="43" y="8"/>
                </a:cxn>
                <a:cxn ang="0">
                  <a:pos x="42" y="6"/>
                </a:cxn>
                <a:cxn ang="0">
                  <a:pos x="41" y="4"/>
                </a:cxn>
              </a:cxnLst>
              <a:rect l="0" t="0" r="r" b="b"/>
              <a:pathLst>
                <a:path w="49" h="51">
                  <a:moveTo>
                    <a:pt x="25" y="2"/>
                  </a:moveTo>
                  <a:cubicBezTo>
                    <a:pt x="25" y="2"/>
                    <a:pt x="26" y="1"/>
                    <a:pt x="26" y="1"/>
                  </a:cubicBezTo>
                  <a:cubicBezTo>
                    <a:pt x="26" y="1"/>
                    <a:pt x="26" y="2"/>
                    <a:pt x="27" y="1"/>
                  </a:cubicBezTo>
                  <a:cubicBezTo>
                    <a:pt x="27" y="1"/>
                    <a:pt x="27" y="1"/>
                    <a:pt x="28" y="1"/>
                  </a:cubicBezTo>
                  <a:cubicBezTo>
                    <a:pt x="28" y="1"/>
                    <a:pt x="28" y="1"/>
                    <a:pt x="28" y="1"/>
                  </a:cubicBezTo>
                  <a:cubicBezTo>
                    <a:pt x="29" y="1"/>
                    <a:pt x="29" y="1"/>
                    <a:pt x="30" y="1"/>
                  </a:cubicBezTo>
                  <a:cubicBezTo>
                    <a:pt x="30" y="1"/>
                    <a:pt x="30" y="1"/>
                    <a:pt x="30" y="1"/>
                  </a:cubicBezTo>
                  <a:cubicBezTo>
                    <a:pt x="30" y="2"/>
                    <a:pt x="30" y="2"/>
                    <a:pt x="30" y="2"/>
                  </a:cubicBezTo>
                  <a:cubicBezTo>
                    <a:pt x="30" y="2"/>
                    <a:pt x="31" y="3"/>
                    <a:pt x="31" y="3"/>
                  </a:cubicBezTo>
                  <a:cubicBezTo>
                    <a:pt x="31" y="3"/>
                    <a:pt x="31" y="3"/>
                    <a:pt x="31" y="3"/>
                  </a:cubicBezTo>
                  <a:cubicBezTo>
                    <a:pt x="32" y="3"/>
                    <a:pt x="31" y="3"/>
                    <a:pt x="32" y="3"/>
                  </a:cubicBezTo>
                  <a:cubicBezTo>
                    <a:pt x="32" y="3"/>
                    <a:pt x="32" y="3"/>
                    <a:pt x="33" y="3"/>
                  </a:cubicBezTo>
                  <a:cubicBezTo>
                    <a:pt x="33" y="4"/>
                    <a:pt x="33" y="4"/>
                    <a:pt x="33" y="5"/>
                  </a:cubicBezTo>
                  <a:cubicBezTo>
                    <a:pt x="33" y="5"/>
                    <a:pt x="32" y="6"/>
                    <a:pt x="33" y="6"/>
                  </a:cubicBezTo>
                  <a:cubicBezTo>
                    <a:pt x="33" y="6"/>
                    <a:pt x="33" y="6"/>
                    <a:pt x="33" y="6"/>
                  </a:cubicBezTo>
                  <a:cubicBezTo>
                    <a:pt x="33" y="6"/>
                    <a:pt x="33" y="7"/>
                    <a:pt x="33" y="7"/>
                  </a:cubicBezTo>
                  <a:cubicBezTo>
                    <a:pt x="33" y="7"/>
                    <a:pt x="34" y="7"/>
                    <a:pt x="34" y="8"/>
                  </a:cubicBezTo>
                  <a:cubicBezTo>
                    <a:pt x="34" y="9"/>
                    <a:pt x="33" y="10"/>
                    <a:pt x="33" y="11"/>
                  </a:cubicBezTo>
                  <a:cubicBezTo>
                    <a:pt x="33" y="12"/>
                    <a:pt x="34" y="12"/>
                    <a:pt x="34" y="12"/>
                  </a:cubicBezTo>
                  <a:cubicBezTo>
                    <a:pt x="35" y="13"/>
                    <a:pt x="34" y="13"/>
                    <a:pt x="34" y="14"/>
                  </a:cubicBezTo>
                  <a:cubicBezTo>
                    <a:pt x="35" y="15"/>
                    <a:pt x="35" y="15"/>
                    <a:pt x="35" y="15"/>
                  </a:cubicBezTo>
                  <a:cubicBezTo>
                    <a:pt x="36" y="16"/>
                    <a:pt x="36" y="16"/>
                    <a:pt x="36" y="16"/>
                  </a:cubicBezTo>
                  <a:cubicBezTo>
                    <a:pt x="36" y="16"/>
                    <a:pt x="36" y="17"/>
                    <a:pt x="36" y="17"/>
                  </a:cubicBezTo>
                  <a:cubicBezTo>
                    <a:pt x="37" y="17"/>
                    <a:pt x="37" y="17"/>
                    <a:pt x="37" y="18"/>
                  </a:cubicBezTo>
                  <a:cubicBezTo>
                    <a:pt x="37" y="18"/>
                    <a:pt x="37" y="18"/>
                    <a:pt x="37" y="18"/>
                  </a:cubicBezTo>
                  <a:cubicBezTo>
                    <a:pt x="38" y="18"/>
                    <a:pt x="37" y="18"/>
                    <a:pt x="38" y="19"/>
                  </a:cubicBezTo>
                  <a:cubicBezTo>
                    <a:pt x="38" y="19"/>
                    <a:pt x="39" y="19"/>
                    <a:pt x="39" y="20"/>
                  </a:cubicBezTo>
                  <a:cubicBezTo>
                    <a:pt x="38" y="20"/>
                    <a:pt x="39" y="20"/>
                    <a:pt x="39" y="21"/>
                  </a:cubicBezTo>
                  <a:cubicBezTo>
                    <a:pt x="39" y="21"/>
                    <a:pt x="39" y="21"/>
                    <a:pt x="39" y="21"/>
                  </a:cubicBezTo>
                  <a:cubicBezTo>
                    <a:pt x="39" y="22"/>
                    <a:pt x="39" y="22"/>
                    <a:pt x="39" y="22"/>
                  </a:cubicBezTo>
                  <a:cubicBezTo>
                    <a:pt x="40" y="22"/>
                    <a:pt x="40" y="22"/>
                    <a:pt x="40" y="22"/>
                  </a:cubicBezTo>
                  <a:cubicBezTo>
                    <a:pt x="40" y="23"/>
                    <a:pt x="40" y="23"/>
                    <a:pt x="40" y="23"/>
                  </a:cubicBezTo>
                  <a:cubicBezTo>
                    <a:pt x="40" y="23"/>
                    <a:pt x="40" y="23"/>
                    <a:pt x="40" y="24"/>
                  </a:cubicBezTo>
                  <a:cubicBezTo>
                    <a:pt x="41" y="24"/>
                    <a:pt x="41" y="24"/>
                    <a:pt x="41" y="25"/>
                  </a:cubicBezTo>
                  <a:cubicBezTo>
                    <a:pt x="41" y="25"/>
                    <a:pt x="41" y="25"/>
                    <a:pt x="41" y="26"/>
                  </a:cubicBezTo>
                  <a:cubicBezTo>
                    <a:pt x="41" y="26"/>
                    <a:pt x="41" y="26"/>
                    <a:pt x="42" y="27"/>
                  </a:cubicBezTo>
                  <a:cubicBezTo>
                    <a:pt x="42" y="27"/>
                    <a:pt x="42" y="28"/>
                    <a:pt x="42" y="29"/>
                  </a:cubicBezTo>
                  <a:cubicBezTo>
                    <a:pt x="43" y="29"/>
                    <a:pt x="43" y="30"/>
                    <a:pt x="43" y="30"/>
                  </a:cubicBezTo>
                  <a:cubicBezTo>
                    <a:pt x="43" y="30"/>
                    <a:pt x="43" y="30"/>
                    <a:pt x="44" y="31"/>
                  </a:cubicBezTo>
                  <a:cubicBezTo>
                    <a:pt x="44" y="31"/>
                    <a:pt x="44" y="31"/>
                    <a:pt x="44" y="31"/>
                  </a:cubicBezTo>
                  <a:cubicBezTo>
                    <a:pt x="44" y="31"/>
                    <a:pt x="44" y="32"/>
                    <a:pt x="45" y="33"/>
                  </a:cubicBezTo>
                  <a:cubicBezTo>
                    <a:pt x="45" y="33"/>
                    <a:pt x="45" y="33"/>
                    <a:pt x="45" y="33"/>
                  </a:cubicBezTo>
                  <a:cubicBezTo>
                    <a:pt x="45" y="33"/>
                    <a:pt x="45" y="34"/>
                    <a:pt x="45" y="34"/>
                  </a:cubicBezTo>
                  <a:cubicBezTo>
                    <a:pt x="46" y="34"/>
                    <a:pt x="46" y="35"/>
                    <a:pt x="46" y="35"/>
                  </a:cubicBezTo>
                  <a:cubicBezTo>
                    <a:pt x="46" y="35"/>
                    <a:pt x="46" y="35"/>
                    <a:pt x="46" y="36"/>
                  </a:cubicBezTo>
                  <a:cubicBezTo>
                    <a:pt x="46" y="36"/>
                    <a:pt x="46" y="36"/>
                    <a:pt x="47" y="36"/>
                  </a:cubicBezTo>
                  <a:cubicBezTo>
                    <a:pt x="47" y="36"/>
                    <a:pt x="47" y="37"/>
                    <a:pt x="47" y="37"/>
                  </a:cubicBezTo>
                  <a:cubicBezTo>
                    <a:pt x="47" y="38"/>
                    <a:pt x="48" y="38"/>
                    <a:pt x="48" y="38"/>
                  </a:cubicBezTo>
                  <a:cubicBezTo>
                    <a:pt x="48" y="38"/>
                    <a:pt x="48" y="38"/>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9"/>
                    <a:pt x="49" y="39"/>
                    <a:pt x="49" y="39"/>
                  </a:cubicBezTo>
                  <a:cubicBezTo>
                    <a:pt x="49" y="39"/>
                    <a:pt x="49" y="39"/>
                    <a:pt x="49" y="39"/>
                  </a:cubicBezTo>
                  <a:cubicBezTo>
                    <a:pt x="49" y="39"/>
                    <a:pt x="49" y="39"/>
                    <a:pt x="48" y="39"/>
                  </a:cubicBezTo>
                  <a:cubicBezTo>
                    <a:pt x="48" y="40"/>
                    <a:pt x="48" y="40"/>
                    <a:pt x="49" y="41"/>
                  </a:cubicBezTo>
                  <a:cubicBezTo>
                    <a:pt x="49" y="41"/>
                    <a:pt x="48" y="42"/>
                    <a:pt x="49" y="42"/>
                  </a:cubicBezTo>
                  <a:cubicBezTo>
                    <a:pt x="49" y="43"/>
                    <a:pt x="49" y="43"/>
                    <a:pt x="49" y="44"/>
                  </a:cubicBezTo>
                  <a:cubicBezTo>
                    <a:pt x="48" y="44"/>
                    <a:pt x="48" y="45"/>
                    <a:pt x="48" y="45"/>
                  </a:cubicBezTo>
                  <a:cubicBezTo>
                    <a:pt x="48" y="45"/>
                    <a:pt x="48" y="45"/>
                    <a:pt x="47" y="45"/>
                  </a:cubicBezTo>
                  <a:cubicBezTo>
                    <a:pt x="47" y="45"/>
                    <a:pt x="47" y="45"/>
                    <a:pt x="46" y="45"/>
                  </a:cubicBezTo>
                  <a:cubicBezTo>
                    <a:pt x="46" y="45"/>
                    <a:pt x="46" y="46"/>
                    <a:pt x="46" y="46"/>
                  </a:cubicBezTo>
                  <a:cubicBezTo>
                    <a:pt x="46" y="47"/>
                    <a:pt x="46" y="48"/>
                    <a:pt x="45" y="48"/>
                  </a:cubicBezTo>
                  <a:cubicBezTo>
                    <a:pt x="45" y="48"/>
                    <a:pt x="43" y="48"/>
                    <a:pt x="43" y="48"/>
                  </a:cubicBezTo>
                  <a:cubicBezTo>
                    <a:pt x="43" y="49"/>
                    <a:pt x="42" y="50"/>
                    <a:pt x="42" y="51"/>
                  </a:cubicBezTo>
                  <a:cubicBezTo>
                    <a:pt x="42" y="51"/>
                    <a:pt x="41" y="51"/>
                    <a:pt x="41" y="51"/>
                  </a:cubicBezTo>
                  <a:cubicBezTo>
                    <a:pt x="40" y="50"/>
                    <a:pt x="40" y="50"/>
                    <a:pt x="40" y="50"/>
                  </a:cubicBezTo>
                  <a:cubicBezTo>
                    <a:pt x="39" y="50"/>
                    <a:pt x="39" y="50"/>
                    <a:pt x="39" y="50"/>
                  </a:cubicBezTo>
                  <a:cubicBezTo>
                    <a:pt x="39" y="50"/>
                    <a:pt x="39" y="49"/>
                    <a:pt x="39" y="49"/>
                  </a:cubicBezTo>
                  <a:cubicBezTo>
                    <a:pt x="37" y="49"/>
                    <a:pt x="34" y="49"/>
                    <a:pt x="32" y="49"/>
                  </a:cubicBezTo>
                  <a:cubicBezTo>
                    <a:pt x="32" y="49"/>
                    <a:pt x="32" y="49"/>
                    <a:pt x="32" y="49"/>
                  </a:cubicBezTo>
                  <a:cubicBezTo>
                    <a:pt x="32" y="49"/>
                    <a:pt x="32" y="49"/>
                    <a:pt x="32" y="48"/>
                  </a:cubicBezTo>
                  <a:cubicBezTo>
                    <a:pt x="31" y="48"/>
                    <a:pt x="31" y="48"/>
                    <a:pt x="31" y="48"/>
                  </a:cubicBezTo>
                  <a:cubicBezTo>
                    <a:pt x="31" y="48"/>
                    <a:pt x="31" y="48"/>
                    <a:pt x="30" y="48"/>
                  </a:cubicBezTo>
                  <a:cubicBezTo>
                    <a:pt x="30" y="49"/>
                    <a:pt x="30" y="49"/>
                    <a:pt x="30" y="49"/>
                  </a:cubicBezTo>
                  <a:cubicBezTo>
                    <a:pt x="21" y="49"/>
                    <a:pt x="12" y="49"/>
                    <a:pt x="3" y="49"/>
                  </a:cubicBezTo>
                  <a:cubicBezTo>
                    <a:pt x="3" y="49"/>
                    <a:pt x="3" y="49"/>
                    <a:pt x="3" y="49"/>
                  </a:cubicBezTo>
                  <a:cubicBezTo>
                    <a:pt x="3" y="49"/>
                    <a:pt x="3" y="49"/>
                    <a:pt x="3" y="49"/>
                  </a:cubicBezTo>
                  <a:cubicBezTo>
                    <a:pt x="3" y="48"/>
                    <a:pt x="3" y="47"/>
                    <a:pt x="3" y="45"/>
                  </a:cubicBezTo>
                  <a:cubicBezTo>
                    <a:pt x="3" y="44"/>
                    <a:pt x="3" y="43"/>
                    <a:pt x="3" y="42"/>
                  </a:cubicBezTo>
                  <a:cubicBezTo>
                    <a:pt x="2" y="42"/>
                    <a:pt x="3" y="41"/>
                    <a:pt x="2" y="40"/>
                  </a:cubicBezTo>
                  <a:cubicBezTo>
                    <a:pt x="2" y="39"/>
                    <a:pt x="3" y="37"/>
                    <a:pt x="2" y="36"/>
                  </a:cubicBezTo>
                  <a:cubicBezTo>
                    <a:pt x="2" y="35"/>
                    <a:pt x="2" y="35"/>
                    <a:pt x="2" y="35"/>
                  </a:cubicBezTo>
                  <a:cubicBezTo>
                    <a:pt x="2" y="34"/>
                    <a:pt x="2" y="32"/>
                    <a:pt x="2" y="31"/>
                  </a:cubicBezTo>
                  <a:cubicBezTo>
                    <a:pt x="2" y="30"/>
                    <a:pt x="2" y="30"/>
                    <a:pt x="2" y="29"/>
                  </a:cubicBezTo>
                  <a:cubicBezTo>
                    <a:pt x="2" y="28"/>
                    <a:pt x="2" y="27"/>
                    <a:pt x="2" y="26"/>
                  </a:cubicBezTo>
                  <a:cubicBezTo>
                    <a:pt x="2" y="25"/>
                    <a:pt x="2" y="24"/>
                    <a:pt x="2" y="23"/>
                  </a:cubicBezTo>
                  <a:cubicBezTo>
                    <a:pt x="2" y="22"/>
                    <a:pt x="2" y="21"/>
                    <a:pt x="2" y="20"/>
                  </a:cubicBezTo>
                  <a:cubicBezTo>
                    <a:pt x="2" y="20"/>
                    <a:pt x="2" y="19"/>
                    <a:pt x="2" y="18"/>
                  </a:cubicBezTo>
                  <a:cubicBezTo>
                    <a:pt x="2" y="18"/>
                    <a:pt x="2" y="17"/>
                    <a:pt x="2" y="16"/>
                  </a:cubicBezTo>
                  <a:cubicBezTo>
                    <a:pt x="2" y="15"/>
                    <a:pt x="2" y="15"/>
                    <a:pt x="2" y="14"/>
                  </a:cubicBezTo>
                  <a:cubicBezTo>
                    <a:pt x="2" y="13"/>
                    <a:pt x="2" y="13"/>
                    <a:pt x="2" y="12"/>
                  </a:cubicBezTo>
                  <a:cubicBezTo>
                    <a:pt x="1" y="12"/>
                    <a:pt x="1" y="11"/>
                    <a:pt x="1" y="11"/>
                  </a:cubicBezTo>
                  <a:cubicBezTo>
                    <a:pt x="1" y="11"/>
                    <a:pt x="1" y="10"/>
                    <a:pt x="1" y="10"/>
                  </a:cubicBezTo>
                  <a:cubicBezTo>
                    <a:pt x="1" y="10"/>
                    <a:pt x="1" y="10"/>
                    <a:pt x="1" y="9"/>
                  </a:cubicBezTo>
                  <a:cubicBezTo>
                    <a:pt x="1" y="9"/>
                    <a:pt x="1" y="9"/>
                    <a:pt x="1" y="9"/>
                  </a:cubicBezTo>
                  <a:cubicBezTo>
                    <a:pt x="1" y="8"/>
                    <a:pt x="0" y="8"/>
                    <a:pt x="0" y="8"/>
                  </a:cubicBezTo>
                  <a:cubicBezTo>
                    <a:pt x="1" y="7"/>
                    <a:pt x="2" y="5"/>
                    <a:pt x="1" y="4"/>
                  </a:cubicBezTo>
                  <a:cubicBezTo>
                    <a:pt x="1" y="3"/>
                    <a:pt x="1" y="3"/>
                    <a:pt x="1" y="2"/>
                  </a:cubicBezTo>
                  <a:cubicBezTo>
                    <a:pt x="1" y="2"/>
                    <a:pt x="1" y="1"/>
                    <a:pt x="1" y="1"/>
                  </a:cubicBezTo>
                  <a:cubicBezTo>
                    <a:pt x="3" y="1"/>
                    <a:pt x="3" y="1"/>
                    <a:pt x="4" y="1"/>
                  </a:cubicBezTo>
                  <a:cubicBezTo>
                    <a:pt x="5" y="0"/>
                    <a:pt x="6" y="1"/>
                    <a:pt x="6" y="1"/>
                  </a:cubicBezTo>
                  <a:cubicBezTo>
                    <a:pt x="7" y="1"/>
                    <a:pt x="9" y="1"/>
                    <a:pt x="10" y="2"/>
                  </a:cubicBezTo>
                  <a:cubicBezTo>
                    <a:pt x="10" y="2"/>
                    <a:pt x="11" y="2"/>
                    <a:pt x="11" y="2"/>
                  </a:cubicBezTo>
                  <a:cubicBezTo>
                    <a:pt x="11" y="2"/>
                    <a:pt x="11" y="2"/>
                    <a:pt x="11" y="2"/>
                  </a:cubicBezTo>
                  <a:cubicBezTo>
                    <a:pt x="11" y="2"/>
                    <a:pt x="11" y="2"/>
                    <a:pt x="11" y="3"/>
                  </a:cubicBezTo>
                  <a:cubicBezTo>
                    <a:pt x="12" y="3"/>
                    <a:pt x="13" y="3"/>
                    <a:pt x="13" y="3"/>
                  </a:cubicBezTo>
                  <a:cubicBezTo>
                    <a:pt x="13" y="3"/>
                    <a:pt x="13" y="3"/>
                    <a:pt x="14" y="3"/>
                  </a:cubicBezTo>
                  <a:cubicBezTo>
                    <a:pt x="14" y="3"/>
                    <a:pt x="15" y="3"/>
                    <a:pt x="16" y="3"/>
                  </a:cubicBezTo>
                  <a:cubicBezTo>
                    <a:pt x="16" y="3"/>
                    <a:pt x="16" y="3"/>
                    <a:pt x="16" y="3"/>
                  </a:cubicBezTo>
                  <a:cubicBezTo>
                    <a:pt x="16" y="3"/>
                    <a:pt x="16" y="4"/>
                    <a:pt x="16" y="4"/>
                  </a:cubicBezTo>
                  <a:cubicBezTo>
                    <a:pt x="17" y="4"/>
                    <a:pt x="17" y="4"/>
                    <a:pt x="17" y="4"/>
                  </a:cubicBezTo>
                  <a:cubicBezTo>
                    <a:pt x="17" y="4"/>
                    <a:pt x="18" y="4"/>
                    <a:pt x="18" y="5"/>
                  </a:cubicBezTo>
                  <a:cubicBezTo>
                    <a:pt x="19" y="5"/>
                    <a:pt x="20" y="4"/>
                    <a:pt x="20" y="4"/>
                  </a:cubicBezTo>
                  <a:cubicBezTo>
                    <a:pt x="21" y="4"/>
                    <a:pt x="21" y="3"/>
                    <a:pt x="22" y="3"/>
                  </a:cubicBezTo>
                  <a:cubicBezTo>
                    <a:pt x="23" y="3"/>
                    <a:pt x="23" y="2"/>
                    <a:pt x="23" y="2"/>
                  </a:cubicBezTo>
                  <a:cubicBezTo>
                    <a:pt x="23" y="2"/>
                    <a:pt x="23" y="2"/>
                    <a:pt x="24" y="2"/>
                  </a:cubicBezTo>
                  <a:cubicBezTo>
                    <a:pt x="24" y="2"/>
                    <a:pt x="24" y="1"/>
                    <a:pt x="25" y="1"/>
                  </a:cubicBezTo>
                  <a:cubicBezTo>
                    <a:pt x="25" y="1"/>
                    <a:pt x="25" y="1"/>
                    <a:pt x="25" y="1"/>
                  </a:cubicBezTo>
                  <a:cubicBezTo>
                    <a:pt x="25" y="1"/>
                    <a:pt x="25" y="1"/>
                    <a:pt x="25" y="1"/>
                  </a:cubicBezTo>
                  <a:cubicBezTo>
                    <a:pt x="25" y="1"/>
                    <a:pt x="25" y="2"/>
                    <a:pt x="25" y="2"/>
                  </a:cubicBezTo>
                  <a:close/>
                  <a:moveTo>
                    <a:pt x="41" y="2"/>
                  </a:moveTo>
                  <a:cubicBezTo>
                    <a:pt x="40" y="3"/>
                    <a:pt x="39" y="3"/>
                    <a:pt x="39" y="3"/>
                  </a:cubicBezTo>
                  <a:cubicBezTo>
                    <a:pt x="38" y="3"/>
                    <a:pt x="38" y="3"/>
                    <a:pt x="38" y="3"/>
                  </a:cubicBezTo>
                  <a:cubicBezTo>
                    <a:pt x="37" y="3"/>
                    <a:pt x="37" y="3"/>
                    <a:pt x="37" y="3"/>
                  </a:cubicBezTo>
                  <a:cubicBezTo>
                    <a:pt x="36" y="3"/>
                    <a:pt x="36" y="3"/>
                    <a:pt x="36" y="3"/>
                  </a:cubicBezTo>
                  <a:cubicBezTo>
                    <a:pt x="36" y="3"/>
                    <a:pt x="36" y="3"/>
                    <a:pt x="36" y="3"/>
                  </a:cubicBezTo>
                  <a:cubicBezTo>
                    <a:pt x="35" y="3"/>
                    <a:pt x="35" y="3"/>
                    <a:pt x="35" y="3"/>
                  </a:cubicBezTo>
                  <a:cubicBezTo>
                    <a:pt x="35" y="3"/>
                    <a:pt x="34" y="4"/>
                    <a:pt x="34" y="3"/>
                  </a:cubicBezTo>
                  <a:cubicBezTo>
                    <a:pt x="33" y="3"/>
                    <a:pt x="33" y="3"/>
                    <a:pt x="33" y="3"/>
                  </a:cubicBezTo>
                  <a:cubicBezTo>
                    <a:pt x="33" y="3"/>
                    <a:pt x="33" y="3"/>
                    <a:pt x="33" y="3"/>
                  </a:cubicBezTo>
                  <a:cubicBezTo>
                    <a:pt x="33" y="3"/>
                    <a:pt x="33" y="3"/>
                    <a:pt x="33" y="3"/>
                  </a:cubicBezTo>
                  <a:cubicBezTo>
                    <a:pt x="33" y="3"/>
                    <a:pt x="33" y="4"/>
                    <a:pt x="33" y="4"/>
                  </a:cubicBezTo>
                  <a:cubicBezTo>
                    <a:pt x="33" y="5"/>
                    <a:pt x="33" y="6"/>
                    <a:pt x="33" y="6"/>
                  </a:cubicBezTo>
                  <a:cubicBezTo>
                    <a:pt x="33" y="7"/>
                    <a:pt x="34" y="7"/>
                    <a:pt x="34" y="7"/>
                  </a:cubicBezTo>
                  <a:cubicBezTo>
                    <a:pt x="34" y="8"/>
                    <a:pt x="34" y="8"/>
                    <a:pt x="34" y="9"/>
                  </a:cubicBezTo>
                  <a:cubicBezTo>
                    <a:pt x="35" y="9"/>
                    <a:pt x="35" y="10"/>
                    <a:pt x="35" y="10"/>
                  </a:cubicBezTo>
                  <a:cubicBezTo>
                    <a:pt x="35" y="10"/>
                    <a:pt x="35" y="11"/>
                    <a:pt x="35" y="11"/>
                  </a:cubicBezTo>
                  <a:cubicBezTo>
                    <a:pt x="35" y="11"/>
                    <a:pt x="36" y="11"/>
                    <a:pt x="36" y="11"/>
                  </a:cubicBezTo>
                  <a:cubicBezTo>
                    <a:pt x="36" y="12"/>
                    <a:pt x="36" y="12"/>
                    <a:pt x="36" y="12"/>
                  </a:cubicBezTo>
                  <a:cubicBezTo>
                    <a:pt x="36" y="13"/>
                    <a:pt x="37" y="13"/>
                    <a:pt x="37" y="13"/>
                  </a:cubicBezTo>
                  <a:cubicBezTo>
                    <a:pt x="37" y="14"/>
                    <a:pt x="37" y="14"/>
                    <a:pt x="37" y="14"/>
                  </a:cubicBezTo>
                  <a:cubicBezTo>
                    <a:pt x="37" y="15"/>
                    <a:pt x="38" y="15"/>
                    <a:pt x="38" y="15"/>
                  </a:cubicBezTo>
                  <a:cubicBezTo>
                    <a:pt x="38" y="15"/>
                    <a:pt x="37" y="16"/>
                    <a:pt x="38" y="16"/>
                  </a:cubicBezTo>
                  <a:cubicBezTo>
                    <a:pt x="38" y="16"/>
                    <a:pt x="38" y="16"/>
                    <a:pt x="39" y="17"/>
                  </a:cubicBezTo>
                  <a:cubicBezTo>
                    <a:pt x="39" y="17"/>
                    <a:pt x="39" y="17"/>
                    <a:pt x="39" y="17"/>
                  </a:cubicBezTo>
                  <a:cubicBezTo>
                    <a:pt x="39" y="17"/>
                    <a:pt x="39" y="17"/>
                    <a:pt x="39" y="17"/>
                  </a:cubicBezTo>
                  <a:cubicBezTo>
                    <a:pt x="39" y="17"/>
                    <a:pt x="40" y="18"/>
                    <a:pt x="40" y="18"/>
                  </a:cubicBezTo>
                  <a:cubicBezTo>
                    <a:pt x="40" y="19"/>
                    <a:pt x="41" y="19"/>
                    <a:pt x="42" y="20"/>
                  </a:cubicBezTo>
                  <a:cubicBezTo>
                    <a:pt x="42" y="20"/>
                    <a:pt x="43" y="19"/>
                    <a:pt x="43" y="18"/>
                  </a:cubicBezTo>
                  <a:cubicBezTo>
                    <a:pt x="43" y="18"/>
                    <a:pt x="43" y="18"/>
                    <a:pt x="43" y="18"/>
                  </a:cubicBezTo>
                  <a:cubicBezTo>
                    <a:pt x="42" y="17"/>
                    <a:pt x="43" y="17"/>
                    <a:pt x="43" y="16"/>
                  </a:cubicBezTo>
                  <a:cubicBezTo>
                    <a:pt x="43" y="16"/>
                    <a:pt x="43" y="15"/>
                    <a:pt x="43" y="15"/>
                  </a:cubicBezTo>
                  <a:cubicBezTo>
                    <a:pt x="43" y="15"/>
                    <a:pt x="43" y="14"/>
                    <a:pt x="43" y="14"/>
                  </a:cubicBezTo>
                  <a:cubicBezTo>
                    <a:pt x="43" y="14"/>
                    <a:pt x="43" y="13"/>
                    <a:pt x="44" y="13"/>
                  </a:cubicBezTo>
                  <a:cubicBezTo>
                    <a:pt x="44" y="12"/>
                    <a:pt x="44" y="12"/>
                    <a:pt x="44" y="12"/>
                  </a:cubicBezTo>
                  <a:cubicBezTo>
                    <a:pt x="44" y="12"/>
                    <a:pt x="44" y="11"/>
                    <a:pt x="44" y="11"/>
                  </a:cubicBezTo>
                  <a:cubicBezTo>
                    <a:pt x="44" y="11"/>
                    <a:pt x="44" y="11"/>
                    <a:pt x="44" y="11"/>
                  </a:cubicBezTo>
                  <a:cubicBezTo>
                    <a:pt x="44" y="11"/>
                    <a:pt x="44" y="10"/>
                    <a:pt x="44" y="10"/>
                  </a:cubicBezTo>
                  <a:cubicBezTo>
                    <a:pt x="44" y="10"/>
                    <a:pt x="44" y="10"/>
                    <a:pt x="44" y="10"/>
                  </a:cubicBezTo>
                  <a:cubicBezTo>
                    <a:pt x="43" y="9"/>
                    <a:pt x="43" y="9"/>
                    <a:pt x="43" y="8"/>
                  </a:cubicBezTo>
                  <a:cubicBezTo>
                    <a:pt x="43" y="8"/>
                    <a:pt x="43" y="7"/>
                    <a:pt x="43" y="7"/>
                  </a:cubicBezTo>
                  <a:cubicBezTo>
                    <a:pt x="43" y="7"/>
                    <a:pt x="42" y="7"/>
                    <a:pt x="42" y="7"/>
                  </a:cubicBezTo>
                  <a:cubicBezTo>
                    <a:pt x="42" y="7"/>
                    <a:pt x="42" y="7"/>
                    <a:pt x="42" y="6"/>
                  </a:cubicBezTo>
                  <a:cubicBezTo>
                    <a:pt x="42" y="6"/>
                    <a:pt x="42" y="6"/>
                    <a:pt x="42" y="6"/>
                  </a:cubicBezTo>
                  <a:cubicBezTo>
                    <a:pt x="42" y="6"/>
                    <a:pt x="42" y="6"/>
                    <a:pt x="42" y="5"/>
                  </a:cubicBezTo>
                  <a:cubicBezTo>
                    <a:pt x="42" y="5"/>
                    <a:pt x="42" y="4"/>
                    <a:pt x="41" y="4"/>
                  </a:cubicBezTo>
                  <a:cubicBezTo>
                    <a:pt x="41" y="3"/>
                    <a:pt x="41" y="3"/>
                    <a:pt x="41" y="2"/>
                  </a:cubicBezTo>
                  <a:cubicBezTo>
                    <a:pt x="41" y="2"/>
                    <a:pt x="41" y="2"/>
                    <a:pt x="41"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8" name="Freeform 109">
              <a:extLst>
                <a:ext uri="{FF2B5EF4-FFF2-40B4-BE49-F238E27FC236}">
                  <a16:creationId xmlns:a16="http://schemas.microsoft.com/office/drawing/2014/main" id="{A03B33EB-70A7-ACF8-A6B0-D2BA7D135AD9}"/>
                </a:ext>
              </a:extLst>
            </p:cNvPr>
            <p:cNvSpPr>
              <a:spLocks/>
            </p:cNvSpPr>
            <p:nvPr/>
          </p:nvSpPr>
          <p:spPr bwMode="auto">
            <a:xfrm>
              <a:off x="15712722" y="8625426"/>
              <a:ext cx="102282" cy="59707"/>
            </a:xfrm>
            <a:custGeom>
              <a:avLst/>
              <a:gdLst/>
              <a:ahLst/>
              <a:cxnLst>
                <a:cxn ang="0">
                  <a:pos x="33" y="20"/>
                </a:cxn>
                <a:cxn ang="0">
                  <a:pos x="32" y="19"/>
                </a:cxn>
                <a:cxn ang="0">
                  <a:pos x="31" y="20"/>
                </a:cxn>
                <a:cxn ang="0">
                  <a:pos x="28" y="19"/>
                </a:cxn>
                <a:cxn ang="0">
                  <a:pos x="27" y="19"/>
                </a:cxn>
                <a:cxn ang="0">
                  <a:pos x="25" y="18"/>
                </a:cxn>
                <a:cxn ang="0">
                  <a:pos x="21" y="16"/>
                </a:cxn>
                <a:cxn ang="0">
                  <a:pos x="19" y="15"/>
                </a:cxn>
                <a:cxn ang="0">
                  <a:pos x="18" y="14"/>
                </a:cxn>
                <a:cxn ang="0">
                  <a:pos x="17" y="15"/>
                </a:cxn>
                <a:cxn ang="0">
                  <a:pos x="15" y="15"/>
                </a:cxn>
                <a:cxn ang="0">
                  <a:pos x="11" y="13"/>
                </a:cxn>
                <a:cxn ang="0">
                  <a:pos x="8" y="12"/>
                </a:cxn>
                <a:cxn ang="0">
                  <a:pos x="6" y="11"/>
                </a:cxn>
                <a:cxn ang="0">
                  <a:pos x="5" y="10"/>
                </a:cxn>
                <a:cxn ang="0">
                  <a:pos x="1" y="8"/>
                </a:cxn>
                <a:cxn ang="0">
                  <a:pos x="0" y="7"/>
                </a:cxn>
                <a:cxn ang="0">
                  <a:pos x="0" y="6"/>
                </a:cxn>
                <a:cxn ang="0">
                  <a:pos x="0" y="5"/>
                </a:cxn>
                <a:cxn ang="0">
                  <a:pos x="1" y="3"/>
                </a:cxn>
                <a:cxn ang="0">
                  <a:pos x="2" y="2"/>
                </a:cxn>
                <a:cxn ang="0">
                  <a:pos x="2" y="1"/>
                </a:cxn>
                <a:cxn ang="0">
                  <a:pos x="4" y="1"/>
                </a:cxn>
                <a:cxn ang="0">
                  <a:pos x="5" y="0"/>
                </a:cxn>
                <a:cxn ang="0">
                  <a:pos x="7" y="2"/>
                </a:cxn>
                <a:cxn ang="0">
                  <a:pos x="9" y="2"/>
                </a:cxn>
                <a:cxn ang="0">
                  <a:pos x="11" y="4"/>
                </a:cxn>
                <a:cxn ang="0">
                  <a:pos x="12" y="4"/>
                </a:cxn>
                <a:cxn ang="0">
                  <a:pos x="13" y="5"/>
                </a:cxn>
                <a:cxn ang="0">
                  <a:pos x="16" y="6"/>
                </a:cxn>
                <a:cxn ang="0">
                  <a:pos x="17" y="6"/>
                </a:cxn>
                <a:cxn ang="0">
                  <a:pos x="17" y="7"/>
                </a:cxn>
                <a:cxn ang="0">
                  <a:pos x="18" y="8"/>
                </a:cxn>
                <a:cxn ang="0">
                  <a:pos x="21" y="9"/>
                </a:cxn>
                <a:cxn ang="0">
                  <a:pos x="21" y="9"/>
                </a:cxn>
                <a:cxn ang="0">
                  <a:pos x="22" y="11"/>
                </a:cxn>
                <a:cxn ang="0">
                  <a:pos x="26" y="13"/>
                </a:cxn>
                <a:cxn ang="0">
                  <a:pos x="27" y="12"/>
                </a:cxn>
                <a:cxn ang="0">
                  <a:pos x="29" y="12"/>
                </a:cxn>
                <a:cxn ang="0">
                  <a:pos x="30" y="12"/>
                </a:cxn>
                <a:cxn ang="0">
                  <a:pos x="31" y="13"/>
                </a:cxn>
                <a:cxn ang="0">
                  <a:pos x="32" y="13"/>
                </a:cxn>
                <a:cxn ang="0">
                  <a:pos x="34" y="13"/>
                </a:cxn>
                <a:cxn ang="0">
                  <a:pos x="35" y="14"/>
                </a:cxn>
                <a:cxn ang="0">
                  <a:pos x="35" y="15"/>
                </a:cxn>
                <a:cxn ang="0">
                  <a:pos x="36" y="18"/>
                </a:cxn>
              </a:cxnLst>
              <a:rect l="0" t="0" r="r" b="b"/>
              <a:pathLst>
                <a:path w="37" h="20">
                  <a:moveTo>
                    <a:pt x="36" y="20"/>
                  </a:moveTo>
                  <a:cubicBezTo>
                    <a:pt x="35" y="20"/>
                    <a:pt x="34" y="20"/>
                    <a:pt x="33" y="20"/>
                  </a:cubicBezTo>
                  <a:cubicBezTo>
                    <a:pt x="33" y="20"/>
                    <a:pt x="33" y="20"/>
                    <a:pt x="33" y="19"/>
                  </a:cubicBezTo>
                  <a:cubicBezTo>
                    <a:pt x="32" y="19"/>
                    <a:pt x="32" y="19"/>
                    <a:pt x="32" y="19"/>
                  </a:cubicBezTo>
                  <a:cubicBezTo>
                    <a:pt x="32" y="19"/>
                    <a:pt x="32" y="19"/>
                    <a:pt x="31" y="19"/>
                  </a:cubicBezTo>
                  <a:cubicBezTo>
                    <a:pt x="31" y="19"/>
                    <a:pt x="31" y="19"/>
                    <a:pt x="31" y="20"/>
                  </a:cubicBezTo>
                  <a:cubicBezTo>
                    <a:pt x="30" y="19"/>
                    <a:pt x="29" y="19"/>
                    <a:pt x="29" y="19"/>
                  </a:cubicBezTo>
                  <a:cubicBezTo>
                    <a:pt x="29" y="19"/>
                    <a:pt x="28" y="19"/>
                    <a:pt x="28" y="19"/>
                  </a:cubicBezTo>
                  <a:cubicBezTo>
                    <a:pt x="28" y="19"/>
                    <a:pt x="28" y="18"/>
                    <a:pt x="28" y="18"/>
                  </a:cubicBezTo>
                  <a:cubicBezTo>
                    <a:pt x="27" y="18"/>
                    <a:pt x="27" y="19"/>
                    <a:pt x="27" y="19"/>
                  </a:cubicBezTo>
                  <a:cubicBezTo>
                    <a:pt x="27" y="19"/>
                    <a:pt x="26" y="18"/>
                    <a:pt x="26" y="18"/>
                  </a:cubicBezTo>
                  <a:cubicBezTo>
                    <a:pt x="26" y="18"/>
                    <a:pt x="26" y="18"/>
                    <a:pt x="25" y="18"/>
                  </a:cubicBezTo>
                  <a:cubicBezTo>
                    <a:pt x="25" y="18"/>
                    <a:pt x="24" y="18"/>
                    <a:pt x="24" y="18"/>
                  </a:cubicBezTo>
                  <a:cubicBezTo>
                    <a:pt x="23" y="17"/>
                    <a:pt x="22" y="17"/>
                    <a:pt x="21" y="16"/>
                  </a:cubicBezTo>
                  <a:cubicBezTo>
                    <a:pt x="21" y="16"/>
                    <a:pt x="21" y="16"/>
                    <a:pt x="21" y="16"/>
                  </a:cubicBezTo>
                  <a:cubicBezTo>
                    <a:pt x="21" y="15"/>
                    <a:pt x="20" y="15"/>
                    <a:pt x="19" y="15"/>
                  </a:cubicBezTo>
                  <a:cubicBezTo>
                    <a:pt x="19" y="15"/>
                    <a:pt x="19" y="15"/>
                    <a:pt x="19" y="15"/>
                  </a:cubicBezTo>
                  <a:cubicBezTo>
                    <a:pt x="19" y="15"/>
                    <a:pt x="19" y="14"/>
                    <a:pt x="18" y="14"/>
                  </a:cubicBezTo>
                  <a:cubicBezTo>
                    <a:pt x="18" y="14"/>
                    <a:pt x="18" y="14"/>
                    <a:pt x="17" y="14"/>
                  </a:cubicBezTo>
                  <a:cubicBezTo>
                    <a:pt x="17" y="15"/>
                    <a:pt x="17" y="15"/>
                    <a:pt x="17" y="15"/>
                  </a:cubicBezTo>
                  <a:cubicBezTo>
                    <a:pt x="17" y="15"/>
                    <a:pt x="16" y="15"/>
                    <a:pt x="15" y="14"/>
                  </a:cubicBezTo>
                  <a:cubicBezTo>
                    <a:pt x="15" y="15"/>
                    <a:pt x="15" y="15"/>
                    <a:pt x="15" y="15"/>
                  </a:cubicBezTo>
                  <a:cubicBezTo>
                    <a:pt x="14" y="14"/>
                    <a:pt x="13" y="14"/>
                    <a:pt x="13" y="14"/>
                  </a:cubicBezTo>
                  <a:cubicBezTo>
                    <a:pt x="12" y="14"/>
                    <a:pt x="13" y="13"/>
                    <a:pt x="11" y="13"/>
                  </a:cubicBezTo>
                  <a:cubicBezTo>
                    <a:pt x="11" y="13"/>
                    <a:pt x="11" y="13"/>
                    <a:pt x="10" y="13"/>
                  </a:cubicBezTo>
                  <a:cubicBezTo>
                    <a:pt x="10" y="12"/>
                    <a:pt x="9" y="12"/>
                    <a:pt x="8" y="12"/>
                  </a:cubicBezTo>
                  <a:cubicBezTo>
                    <a:pt x="8" y="12"/>
                    <a:pt x="7" y="12"/>
                    <a:pt x="7" y="11"/>
                  </a:cubicBezTo>
                  <a:cubicBezTo>
                    <a:pt x="7" y="11"/>
                    <a:pt x="6" y="11"/>
                    <a:pt x="6" y="11"/>
                  </a:cubicBezTo>
                  <a:cubicBezTo>
                    <a:pt x="6" y="11"/>
                    <a:pt x="6" y="11"/>
                    <a:pt x="6" y="11"/>
                  </a:cubicBezTo>
                  <a:cubicBezTo>
                    <a:pt x="5" y="10"/>
                    <a:pt x="5" y="10"/>
                    <a:pt x="5" y="10"/>
                  </a:cubicBezTo>
                  <a:cubicBezTo>
                    <a:pt x="5" y="10"/>
                    <a:pt x="4" y="9"/>
                    <a:pt x="4" y="9"/>
                  </a:cubicBezTo>
                  <a:cubicBezTo>
                    <a:pt x="3" y="9"/>
                    <a:pt x="2" y="8"/>
                    <a:pt x="1" y="8"/>
                  </a:cubicBezTo>
                  <a:cubicBezTo>
                    <a:pt x="1" y="8"/>
                    <a:pt x="1" y="8"/>
                    <a:pt x="1" y="8"/>
                  </a:cubicBezTo>
                  <a:cubicBezTo>
                    <a:pt x="1" y="8"/>
                    <a:pt x="0" y="8"/>
                    <a:pt x="0" y="7"/>
                  </a:cubicBezTo>
                  <a:cubicBezTo>
                    <a:pt x="0" y="7"/>
                    <a:pt x="0" y="7"/>
                    <a:pt x="0" y="7"/>
                  </a:cubicBezTo>
                  <a:cubicBezTo>
                    <a:pt x="0" y="7"/>
                    <a:pt x="0" y="7"/>
                    <a:pt x="0" y="6"/>
                  </a:cubicBezTo>
                  <a:cubicBezTo>
                    <a:pt x="0" y="6"/>
                    <a:pt x="0" y="6"/>
                    <a:pt x="0" y="6"/>
                  </a:cubicBezTo>
                  <a:cubicBezTo>
                    <a:pt x="0" y="5"/>
                    <a:pt x="0" y="5"/>
                    <a:pt x="0" y="5"/>
                  </a:cubicBezTo>
                  <a:cubicBezTo>
                    <a:pt x="0" y="4"/>
                    <a:pt x="1" y="4"/>
                    <a:pt x="0" y="3"/>
                  </a:cubicBezTo>
                  <a:cubicBezTo>
                    <a:pt x="0" y="3"/>
                    <a:pt x="1" y="3"/>
                    <a:pt x="1" y="3"/>
                  </a:cubicBezTo>
                  <a:cubicBezTo>
                    <a:pt x="1" y="3"/>
                    <a:pt x="1" y="2"/>
                    <a:pt x="1" y="2"/>
                  </a:cubicBezTo>
                  <a:cubicBezTo>
                    <a:pt x="1" y="2"/>
                    <a:pt x="1" y="2"/>
                    <a:pt x="2" y="2"/>
                  </a:cubicBezTo>
                  <a:cubicBezTo>
                    <a:pt x="2" y="2"/>
                    <a:pt x="2" y="1"/>
                    <a:pt x="2" y="1"/>
                  </a:cubicBezTo>
                  <a:cubicBezTo>
                    <a:pt x="2" y="1"/>
                    <a:pt x="2" y="1"/>
                    <a:pt x="2" y="1"/>
                  </a:cubicBezTo>
                  <a:cubicBezTo>
                    <a:pt x="2" y="1"/>
                    <a:pt x="2" y="2"/>
                    <a:pt x="2" y="2"/>
                  </a:cubicBezTo>
                  <a:cubicBezTo>
                    <a:pt x="3" y="2"/>
                    <a:pt x="4" y="2"/>
                    <a:pt x="4" y="1"/>
                  </a:cubicBezTo>
                  <a:cubicBezTo>
                    <a:pt x="4" y="1"/>
                    <a:pt x="4" y="1"/>
                    <a:pt x="4" y="0"/>
                  </a:cubicBezTo>
                  <a:cubicBezTo>
                    <a:pt x="4" y="0"/>
                    <a:pt x="5" y="0"/>
                    <a:pt x="5" y="0"/>
                  </a:cubicBezTo>
                  <a:cubicBezTo>
                    <a:pt x="5" y="0"/>
                    <a:pt x="6" y="0"/>
                    <a:pt x="6" y="0"/>
                  </a:cubicBezTo>
                  <a:cubicBezTo>
                    <a:pt x="7" y="0"/>
                    <a:pt x="7" y="1"/>
                    <a:pt x="7" y="2"/>
                  </a:cubicBezTo>
                  <a:cubicBezTo>
                    <a:pt x="7" y="2"/>
                    <a:pt x="8" y="2"/>
                    <a:pt x="8" y="2"/>
                  </a:cubicBezTo>
                  <a:cubicBezTo>
                    <a:pt x="8" y="2"/>
                    <a:pt x="9" y="2"/>
                    <a:pt x="9" y="2"/>
                  </a:cubicBezTo>
                  <a:cubicBezTo>
                    <a:pt x="9" y="3"/>
                    <a:pt x="10" y="3"/>
                    <a:pt x="10" y="3"/>
                  </a:cubicBezTo>
                  <a:cubicBezTo>
                    <a:pt x="11" y="4"/>
                    <a:pt x="11" y="3"/>
                    <a:pt x="11" y="4"/>
                  </a:cubicBezTo>
                  <a:cubicBezTo>
                    <a:pt x="11" y="4"/>
                    <a:pt x="11" y="4"/>
                    <a:pt x="11" y="4"/>
                  </a:cubicBezTo>
                  <a:cubicBezTo>
                    <a:pt x="12" y="4"/>
                    <a:pt x="12" y="4"/>
                    <a:pt x="12" y="4"/>
                  </a:cubicBezTo>
                  <a:cubicBezTo>
                    <a:pt x="12" y="4"/>
                    <a:pt x="12" y="4"/>
                    <a:pt x="12" y="4"/>
                  </a:cubicBezTo>
                  <a:cubicBezTo>
                    <a:pt x="12" y="4"/>
                    <a:pt x="13" y="4"/>
                    <a:pt x="13" y="5"/>
                  </a:cubicBezTo>
                  <a:cubicBezTo>
                    <a:pt x="13" y="5"/>
                    <a:pt x="14" y="6"/>
                    <a:pt x="15" y="6"/>
                  </a:cubicBezTo>
                  <a:cubicBezTo>
                    <a:pt x="15" y="6"/>
                    <a:pt x="16" y="6"/>
                    <a:pt x="16" y="6"/>
                  </a:cubicBezTo>
                  <a:cubicBezTo>
                    <a:pt x="16" y="6"/>
                    <a:pt x="16" y="6"/>
                    <a:pt x="16" y="6"/>
                  </a:cubicBezTo>
                  <a:cubicBezTo>
                    <a:pt x="17" y="6"/>
                    <a:pt x="17" y="6"/>
                    <a:pt x="17" y="6"/>
                  </a:cubicBezTo>
                  <a:cubicBezTo>
                    <a:pt x="17" y="7"/>
                    <a:pt x="17" y="7"/>
                    <a:pt x="17" y="7"/>
                  </a:cubicBezTo>
                  <a:cubicBezTo>
                    <a:pt x="17" y="7"/>
                    <a:pt x="17" y="7"/>
                    <a:pt x="17" y="7"/>
                  </a:cubicBezTo>
                  <a:cubicBezTo>
                    <a:pt x="17" y="8"/>
                    <a:pt x="18" y="8"/>
                    <a:pt x="18" y="8"/>
                  </a:cubicBezTo>
                  <a:cubicBezTo>
                    <a:pt x="18" y="8"/>
                    <a:pt x="18" y="8"/>
                    <a:pt x="18" y="8"/>
                  </a:cubicBezTo>
                  <a:cubicBezTo>
                    <a:pt x="19" y="8"/>
                    <a:pt x="19" y="9"/>
                    <a:pt x="19" y="9"/>
                  </a:cubicBezTo>
                  <a:cubicBezTo>
                    <a:pt x="20" y="9"/>
                    <a:pt x="20" y="9"/>
                    <a:pt x="21" y="9"/>
                  </a:cubicBezTo>
                  <a:cubicBezTo>
                    <a:pt x="21" y="9"/>
                    <a:pt x="21" y="9"/>
                    <a:pt x="21" y="9"/>
                  </a:cubicBezTo>
                  <a:cubicBezTo>
                    <a:pt x="21" y="9"/>
                    <a:pt x="21" y="9"/>
                    <a:pt x="21" y="9"/>
                  </a:cubicBezTo>
                  <a:cubicBezTo>
                    <a:pt x="21" y="10"/>
                    <a:pt x="21" y="10"/>
                    <a:pt x="22" y="11"/>
                  </a:cubicBezTo>
                  <a:cubicBezTo>
                    <a:pt x="22" y="11"/>
                    <a:pt x="22" y="11"/>
                    <a:pt x="22" y="11"/>
                  </a:cubicBezTo>
                  <a:cubicBezTo>
                    <a:pt x="23" y="11"/>
                    <a:pt x="23" y="11"/>
                    <a:pt x="24" y="11"/>
                  </a:cubicBezTo>
                  <a:cubicBezTo>
                    <a:pt x="25" y="11"/>
                    <a:pt x="25" y="11"/>
                    <a:pt x="26" y="13"/>
                  </a:cubicBezTo>
                  <a:cubicBezTo>
                    <a:pt x="26" y="13"/>
                    <a:pt x="26" y="13"/>
                    <a:pt x="27" y="13"/>
                  </a:cubicBezTo>
                  <a:cubicBezTo>
                    <a:pt x="27" y="13"/>
                    <a:pt x="27" y="12"/>
                    <a:pt x="27" y="12"/>
                  </a:cubicBezTo>
                  <a:cubicBezTo>
                    <a:pt x="27" y="12"/>
                    <a:pt x="28" y="13"/>
                    <a:pt x="28" y="13"/>
                  </a:cubicBezTo>
                  <a:cubicBezTo>
                    <a:pt x="29" y="13"/>
                    <a:pt x="29" y="12"/>
                    <a:pt x="29" y="12"/>
                  </a:cubicBezTo>
                  <a:cubicBezTo>
                    <a:pt x="29" y="12"/>
                    <a:pt x="29" y="12"/>
                    <a:pt x="29" y="12"/>
                  </a:cubicBezTo>
                  <a:cubicBezTo>
                    <a:pt x="29" y="12"/>
                    <a:pt x="29" y="12"/>
                    <a:pt x="30" y="12"/>
                  </a:cubicBezTo>
                  <a:cubicBezTo>
                    <a:pt x="30" y="12"/>
                    <a:pt x="30" y="12"/>
                    <a:pt x="30" y="13"/>
                  </a:cubicBezTo>
                  <a:cubicBezTo>
                    <a:pt x="30" y="13"/>
                    <a:pt x="30" y="13"/>
                    <a:pt x="31" y="13"/>
                  </a:cubicBezTo>
                  <a:cubicBezTo>
                    <a:pt x="31" y="13"/>
                    <a:pt x="31" y="13"/>
                    <a:pt x="31" y="13"/>
                  </a:cubicBezTo>
                  <a:cubicBezTo>
                    <a:pt x="31" y="13"/>
                    <a:pt x="32" y="13"/>
                    <a:pt x="32" y="13"/>
                  </a:cubicBezTo>
                  <a:cubicBezTo>
                    <a:pt x="32" y="13"/>
                    <a:pt x="32" y="13"/>
                    <a:pt x="32" y="13"/>
                  </a:cubicBezTo>
                  <a:cubicBezTo>
                    <a:pt x="33" y="13"/>
                    <a:pt x="34" y="13"/>
                    <a:pt x="34" y="13"/>
                  </a:cubicBezTo>
                  <a:cubicBezTo>
                    <a:pt x="34" y="13"/>
                    <a:pt x="35" y="13"/>
                    <a:pt x="35" y="13"/>
                  </a:cubicBezTo>
                  <a:cubicBezTo>
                    <a:pt x="35" y="13"/>
                    <a:pt x="35" y="13"/>
                    <a:pt x="35" y="14"/>
                  </a:cubicBezTo>
                  <a:cubicBezTo>
                    <a:pt x="35" y="14"/>
                    <a:pt x="35" y="14"/>
                    <a:pt x="35" y="14"/>
                  </a:cubicBezTo>
                  <a:cubicBezTo>
                    <a:pt x="35" y="14"/>
                    <a:pt x="35" y="15"/>
                    <a:pt x="35" y="15"/>
                  </a:cubicBezTo>
                  <a:cubicBezTo>
                    <a:pt x="35" y="16"/>
                    <a:pt x="35" y="16"/>
                    <a:pt x="35" y="17"/>
                  </a:cubicBezTo>
                  <a:cubicBezTo>
                    <a:pt x="36" y="17"/>
                    <a:pt x="36" y="18"/>
                    <a:pt x="36" y="18"/>
                  </a:cubicBezTo>
                  <a:cubicBezTo>
                    <a:pt x="37" y="19"/>
                    <a:pt x="36" y="19"/>
                    <a:pt x="36" y="2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199" name="Freeform 110">
              <a:extLst>
                <a:ext uri="{FF2B5EF4-FFF2-40B4-BE49-F238E27FC236}">
                  <a16:creationId xmlns:a16="http://schemas.microsoft.com/office/drawing/2014/main" id="{F2E3E5D7-3FC8-351B-AA42-5E194F2FE564}"/>
                </a:ext>
              </a:extLst>
            </p:cNvPr>
            <p:cNvSpPr>
              <a:spLocks/>
            </p:cNvSpPr>
            <p:nvPr/>
          </p:nvSpPr>
          <p:spPr bwMode="auto">
            <a:xfrm>
              <a:off x="16210186" y="8627966"/>
              <a:ext cx="2326" cy="1270"/>
            </a:xfrm>
            <a:custGeom>
              <a:avLst/>
              <a:gdLst/>
              <a:ahLst/>
              <a:cxnLst>
                <a:cxn ang="0">
                  <a:pos x="0" y="0"/>
                </a:cxn>
                <a:cxn ang="0">
                  <a:pos x="1" y="0"/>
                </a:cxn>
                <a:cxn ang="0">
                  <a:pos x="1" y="0"/>
                </a:cxn>
                <a:cxn ang="0">
                  <a:pos x="0" y="0"/>
                </a:cxn>
                <a:cxn ang="0">
                  <a:pos x="0" y="0"/>
                </a:cxn>
              </a:cxnLst>
              <a:rect l="0" t="0" r="r" b="b"/>
              <a:pathLst>
                <a:path w="1">
                  <a:moveTo>
                    <a:pt x="0" y="0"/>
                  </a:moveTo>
                  <a:cubicBezTo>
                    <a:pt x="0" y="0"/>
                    <a:pt x="0" y="0"/>
                    <a:pt x="1" y="0"/>
                  </a:cubicBezTo>
                  <a:cubicBezTo>
                    <a:pt x="1" y="0"/>
                    <a:pt x="1" y="0"/>
                    <a:pt x="1"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0" name="Freeform 111">
              <a:extLst>
                <a:ext uri="{FF2B5EF4-FFF2-40B4-BE49-F238E27FC236}">
                  <a16:creationId xmlns:a16="http://schemas.microsoft.com/office/drawing/2014/main" id="{19E32D08-5437-1AE4-E0E3-92E55207713A}"/>
                </a:ext>
              </a:extLst>
            </p:cNvPr>
            <p:cNvSpPr>
              <a:spLocks/>
            </p:cNvSpPr>
            <p:nvPr/>
          </p:nvSpPr>
          <p:spPr bwMode="auto">
            <a:xfrm>
              <a:off x="13648476" y="8638129"/>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1" name="Freeform 112">
              <a:extLst>
                <a:ext uri="{FF2B5EF4-FFF2-40B4-BE49-F238E27FC236}">
                  <a16:creationId xmlns:a16="http://schemas.microsoft.com/office/drawing/2014/main" id="{C5D658DC-536C-C88F-F497-DC1684A21B5F}"/>
                </a:ext>
              </a:extLst>
            </p:cNvPr>
            <p:cNvSpPr>
              <a:spLocks/>
            </p:cNvSpPr>
            <p:nvPr/>
          </p:nvSpPr>
          <p:spPr bwMode="auto">
            <a:xfrm>
              <a:off x="13386959" y="8638129"/>
              <a:ext cx="2326" cy="5082"/>
            </a:xfrm>
            <a:custGeom>
              <a:avLst/>
              <a:gdLst/>
              <a:ahLst/>
              <a:cxnLst>
                <a:cxn ang="0">
                  <a:pos x="0" y="0"/>
                </a:cxn>
                <a:cxn ang="0">
                  <a:pos x="1" y="1"/>
                </a:cxn>
                <a:cxn ang="0">
                  <a:pos x="1" y="2"/>
                </a:cxn>
                <a:cxn ang="0">
                  <a:pos x="1" y="2"/>
                </a:cxn>
                <a:cxn ang="0">
                  <a:pos x="1" y="2"/>
                </a:cxn>
                <a:cxn ang="0">
                  <a:pos x="1" y="2"/>
                </a:cxn>
                <a:cxn ang="0">
                  <a:pos x="1" y="2"/>
                </a:cxn>
                <a:cxn ang="0">
                  <a:pos x="0" y="0"/>
                </a:cxn>
                <a:cxn ang="0">
                  <a:pos x="0" y="0"/>
                </a:cxn>
              </a:cxnLst>
              <a:rect l="0" t="0" r="r" b="b"/>
              <a:pathLst>
                <a:path w="1" h="2">
                  <a:moveTo>
                    <a:pt x="0" y="0"/>
                  </a:moveTo>
                  <a:cubicBezTo>
                    <a:pt x="1" y="0"/>
                    <a:pt x="0" y="1"/>
                    <a:pt x="1" y="1"/>
                  </a:cubicBezTo>
                  <a:cubicBezTo>
                    <a:pt x="1" y="1"/>
                    <a:pt x="1" y="1"/>
                    <a:pt x="1" y="2"/>
                  </a:cubicBezTo>
                  <a:cubicBezTo>
                    <a:pt x="1" y="2"/>
                    <a:pt x="1" y="2"/>
                    <a:pt x="1" y="2"/>
                  </a:cubicBezTo>
                  <a:cubicBezTo>
                    <a:pt x="1" y="2"/>
                    <a:pt x="1" y="2"/>
                    <a:pt x="1" y="2"/>
                  </a:cubicBezTo>
                  <a:cubicBezTo>
                    <a:pt x="1" y="2"/>
                    <a:pt x="1" y="2"/>
                    <a:pt x="1" y="2"/>
                  </a:cubicBezTo>
                  <a:cubicBezTo>
                    <a:pt x="1" y="2"/>
                    <a:pt x="1" y="2"/>
                    <a:pt x="1" y="2"/>
                  </a:cubicBezTo>
                  <a:cubicBezTo>
                    <a:pt x="1" y="2"/>
                    <a:pt x="0" y="1"/>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2" name="Freeform 113">
              <a:extLst>
                <a:ext uri="{FF2B5EF4-FFF2-40B4-BE49-F238E27FC236}">
                  <a16:creationId xmlns:a16="http://schemas.microsoft.com/office/drawing/2014/main" id="{88038206-B762-E255-F108-9E25B0B43572}"/>
                </a:ext>
              </a:extLst>
            </p:cNvPr>
            <p:cNvSpPr>
              <a:spLocks/>
            </p:cNvSpPr>
            <p:nvPr/>
          </p:nvSpPr>
          <p:spPr bwMode="auto">
            <a:xfrm>
              <a:off x="13398582" y="8643211"/>
              <a:ext cx="2326" cy="6353"/>
            </a:xfrm>
            <a:custGeom>
              <a:avLst/>
              <a:gdLst/>
              <a:ahLst/>
              <a:cxnLst>
                <a:cxn ang="0">
                  <a:pos x="1" y="0"/>
                </a:cxn>
                <a:cxn ang="0">
                  <a:pos x="1" y="0"/>
                </a:cxn>
                <a:cxn ang="0">
                  <a:pos x="0" y="2"/>
                </a:cxn>
                <a:cxn ang="0">
                  <a:pos x="0" y="1"/>
                </a:cxn>
                <a:cxn ang="0">
                  <a:pos x="0" y="0"/>
                </a:cxn>
                <a:cxn ang="0">
                  <a:pos x="1" y="0"/>
                </a:cxn>
              </a:cxnLst>
              <a:rect l="0" t="0" r="r" b="b"/>
              <a:pathLst>
                <a:path w="1" h="2">
                  <a:moveTo>
                    <a:pt x="1" y="0"/>
                  </a:moveTo>
                  <a:cubicBezTo>
                    <a:pt x="1" y="0"/>
                    <a:pt x="1" y="0"/>
                    <a:pt x="1" y="0"/>
                  </a:cubicBezTo>
                  <a:cubicBezTo>
                    <a:pt x="1" y="1"/>
                    <a:pt x="1" y="1"/>
                    <a:pt x="0" y="2"/>
                  </a:cubicBezTo>
                  <a:cubicBezTo>
                    <a:pt x="0" y="2"/>
                    <a:pt x="0" y="2"/>
                    <a:pt x="0" y="1"/>
                  </a:cubicBezTo>
                  <a:cubicBezTo>
                    <a:pt x="0" y="1"/>
                    <a:pt x="0" y="1"/>
                    <a:pt x="0" y="0"/>
                  </a:cubicBezTo>
                  <a:cubicBezTo>
                    <a:pt x="1"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3" name="Freeform 114">
              <a:extLst>
                <a:ext uri="{FF2B5EF4-FFF2-40B4-BE49-F238E27FC236}">
                  <a16:creationId xmlns:a16="http://schemas.microsoft.com/office/drawing/2014/main" id="{D3AF92D7-AD4B-F458-D530-5EDAA74A236D}"/>
                </a:ext>
              </a:extLst>
            </p:cNvPr>
            <p:cNvSpPr>
              <a:spLocks/>
            </p:cNvSpPr>
            <p:nvPr/>
          </p:nvSpPr>
          <p:spPr bwMode="auto">
            <a:xfrm>
              <a:off x="14584128" y="8643211"/>
              <a:ext cx="3487" cy="3811"/>
            </a:xfrm>
            <a:custGeom>
              <a:avLst/>
              <a:gdLst/>
              <a:ahLst/>
              <a:cxnLst>
                <a:cxn ang="0">
                  <a:pos x="1" y="0"/>
                </a:cxn>
                <a:cxn ang="0">
                  <a:pos x="1" y="0"/>
                </a:cxn>
                <a:cxn ang="0">
                  <a:pos x="1" y="0"/>
                </a:cxn>
                <a:cxn ang="0">
                  <a:pos x="0" y="1"/>
                </a:cxn>
                <a:cxn ang="0">
                  <a:pos x="0" y="1"/>
                </a:cxn>
                <a:cxn ang="0">
                  <a:pos x="0" y="1"/>
                </a:cxn>
                <a:cxn ang="0">
                  <a:pos x="1" y="0"/>
                </a:cxn>
              </a:cxnLst>
              <a:rect l="0" t="0" r="r" b="b"/>
              <a:pathLst>
                <a:path w="1" h="1">
                  <a:moveTo>
                    <a:pt x="1" y="0"/>
                  </a:moveTo>
                  <a:cubicBezTo>
                    <a:pt x="1" y="0"/>
                    <a:pt x="1" y="0"/>
                    <a:pt x="1" y="0"/>
                  </a:cubicBezTo>
                  <a:cubicBezTo>
                    <a:pt x="1" y="0"/>
                    <a:pt x="1" y="0"/>
                    <a:pt x="1" y="0"/>
                  </a:cubicBezTo>
                  <a:cubicBezTo>
                    <a:pt x="0" y="1"/>
                    <a:pt x="0" y="1"/>
                    <a:pt x="0" y="1"/>
                  </a:cubicBezTo>
                  <a:cubicBezTo>
                    <a:pt x="0" y="1"/>
                    <a:pt x="0" y="1"/>
                    <a:pt x="0" y="1"/>
                  </a:cubicBezTo>
                  <a:cubicBezTo>
                    <a:pt x="0" y="1"/>
                    <a:pt x="0" y="1"/>
                    <a:pt x="0" y="1"/>
                  </a:cubicBezTo>
                  <a:cubicBezTo>
                    <a:pt x="0" y="1"/>
                    <a:pt x="0" y="1"/>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4" name="Freeform 115">
              <a:extLst>
                <a:ext uri="{FF2B5EF4-FFF2-40B4-BE49-F238E27FC236}">
                  <a16:creationId xmlns:a16="http://schemas.microsoft.com/office/drawing/2014/main" id="{E4327532-EF8E-D048-5457-40432EE238CA}"/>
                </a:ext>
              </a:extLst>
            </p:cNvPr>
            <p:cNvSpPr>
              <a:spLocks/>
            </p:cNvSpPr>
            <p:nvPr/>
          </p:nvSpPr>
          <p:spPr bwMode="auto">
            <a:xfrm>
              <a:off x="14535311" y="8649563"/>
              <a:ext cx="1162" cy="2541"/>
            </a:xfrm>
            <a:custGeom>
              <a:avLst/>
              <a:gdLst/>
              <a:ahLst/>
              <a:cxnLst>
                <a:cxn ang="0">
                  <a:pos x="0" y="0"/>
                </a:cxn>
                <a:cxn ang="0">
                  <a:pos x="0" y="0"/>
                </a:cxn>
                <a:cxn ang="0">
                  <a:pos x="0" y="1"/>
                </a:cxn>
                <a:cxn ang="0">
                  <a:pos x="0" y="1"/>
                </a:cxn>
                <a:cxn ang="0">
                  <a:pos x="0" y="1"/>
                </a:cxn>
                <a:cxn ang="0">
                  <a:pos x="0" y="1"/>
                </a:cxn>
                <a:cxn ang="0">
                  <a:pos x="0" y="0"/>
                </a:cxn>
              </a:cxnLst>
              <a:rect l="0" t="0" r="r" b="b"/>
              <a:pathLst>
                <a:path h="1">
                  <a:moveTo>
                    <a:pt x="0" y="0"/>
                  </a:moveTo>
                  <a:cubicBezTo>
                    <a:pt x="0" y="0"/>
                    <a:pt x="0" y="0"/>
                    <a:pt x="0" y="0"/>
                  </a:cubicBezTo>
                  <a:cubicBezTo>
                    <a:pt x="0" y="0"/>
                    <a:pt x="0" y="0"/>
                    <a:pt x="0" y="1"/>
                  </a:cubicBezTo>
                  <a:cubicBezTo>
                    <a:pt x="0" y="1"/>
                    <a:pt x="0" y="1"/>
                    <a:pt x="0" y="1"/>
                  </a:cubicBezTo>
                  <a:cubicBezTo>
                    <a:pt x="0" y="1"/>
                    <a:pt x="0" y="1"/>
                    <a:pt x="0" y="1"/>
                  </a:cubicBezTo>
                  <a:cubicBezTo>
                    <a:pt x="0" y="1"/>
                    <a:pt x="0" y="1"/>
                    <a:pt x="0" y="1"/>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5" name="Freeform 116">
              <a:extLst>
                <a:ext uri="{FF2B5EF4-FFF2-40B4-BE49-F238E27FC236}">
                  <a16:creationId xmlns:a16="http://schemas.microsoft.com/office/drawing/2014/main" id="{9039CE22-EA8F-874E-DBC0-A7856C768706}"/>
                </a:ext>
              </a:extLst>
            </p:cNvPr>
            <p:cNvSpPr>
              <a:spLocks/>
            </p:cNvSpPr>
            <p:nvPr/>
          </p:nvSpPr>
          <p:spPr bwMode="auto">
            <a:xfrm>
              <a:off x="14578316" y="8649563"/>
              <a:ext cx="3487" cy="8892"/>
            </a:xfrm>
            <a:custGeom>
              <a:avLst/>
              <a:gdLst/>
              <a:ahLst/>
              <a:cxnLst>
                <a:cxn ang="0">
                  <a:pos x="1" y="0"/>
                </a:cxn>
                <a:cxn ang="0">
                  <a:pos x="1" y="0"/>
                </a:cxn>
                <a:cxn ang="0">
                  <a:pos x="1" y="1"/>
                </a:cxn>
                <a:cxn ang="0">
                  <a:pos x="1" y="3"/>
                </a:cxn>
                <a:cxn ang="0">
                  <a:pos x="0" y="3"/>
                </a:cxn>
                <a:cxn ang="0">
                  <a:pos x="0" y="3"/>
                </a:cxn>
                <a:cxn ang="0">
                  <a:pos x="1" y="0"/>
                </a:cxn>
              </a:cxnLst>
              <a:rect l="0" t="0" r="r" b="b"/>
              <a:pathLst>
                <a:path w="1" h="3">
                  <a:moveTo>
                    <a:pt x="1" y="0"/>
                  </a:moveTo>
                  <a:cubicBezTo>
                    <a:pt x="1" y="0"/>
                    <a:pt x="1" y="0"/>
                    <a:pt x="1" y="0"/>
                  </a:cubicBezTo>
                  <a:cubicBezTo>
                    <a:pt x="1" y="1"/>
                    <a:pt x="1" y="1"/>
                    <a:pt x="1" y="1"/>
                  </a:cubicBezTo>
                  <a:cubicBezTo>
                    <a:pt x="1" y="1"/>
                    <a:pt x="1" y="2"/>
                    <a:pt x="1" y="3"/>
                  </a:cubicBezTo>
                  <a:cubicBezTo>
                    <a:pt x="0" y="3"/>
                    <a:pt x="0" y="3"/>
                    <a:pt x="0" y="3"/>
                  </a:cubicBezTo>
                  <a:cubicBezTo>
                    <a:pt x="0" y="3"/>
                    <a:pt x="0" y="3"/>
                    <a:pt x="0" y="3"/>
                  </a:cubicBezTo>
                  <a:cubicBezTo>
                    <a:pt x="0" y="2"/>
                    <a:pt x="1" y="1"/>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6" name="Freeform 117">
              <a:extLst>
                <a:ext uri="{FF2B5EF4-FFF2-40B4-BE49-F238E27FC236}">
                  <a16:creationId xmlns:a16="http://schemas.microsoft.com/office/drawing/2014/main" id="{BB5818DD-3785-B6A6-E7A7-784EE74423A2}"/>
                </a:ext>
              </a:extLst>
            </p:cNvPr>
            <p:cNvSpPr>
              <a:spLocks/>
            </p:cNvSpPr>
            <p:nvPr/>
          </p:nvSpPr>
          <p:spPr bwMode="auto">
            <a:xfrm>
              <a:off x="14545772" y="8655914"/>
              <a:ext cx="5811" cy="5082"/>
            </a:xfrm>
            <a:custGeom>
              <a:avLst/>
              <a:gdLst/>
              <a:ahLst/>
              <a:cxnLst>
                <a:cxn ang="0">
                  <a:pos x="2" y="0"/>
                </a:cxn>
                <a:cxn ang="0">
                  <a:pos x="1" y="1"/>
                </a:cxn>
                <a:cxn ang="0">
                  <a:pos x="1" y="2"/>
                </a:cxn>
                <a:cxn ang="0">
                  <a:pos x="1" y="1"/>
                </a:cxn>
                <a:cxn ang="0">
                  <a:pos x="0" y="0"/>
                </a:cxn>
                <a:cxn ang="0">
                  <a:pos x="0" y="0"/>
                </a:cxn>
                <a:cxn ang="0">
                  <a:pos x="0" y="0"/>
                </a:cxn>
                <a:cxn ang="0">
                  <a:pos x="2" y="0"/>
                </a:cxn>
              </a:cxnLst>
              <a:rect l="0" t="0" r="r" b="b"/>
              <a:pathLst>
                <a:path w="2" h="2">
                  <a:moveTo>
                    <a:pt x="2" y="0"/>
                  </a:moveTo>
                  <a:cubicBezTo>
                    <a:pt x="2" y="0"/>
                    <a:pt x="2" y="1"/>
                    <a:pt x="1" y="1"/>
                  </a:cubicBezTo>
                  <a:cubicBezTo>
                    <a:pt x="1" y="1"/>
                    <a:pt x="1" y="1"/>
                    <a:pt x="1" y="2"/>
                  </a:cubicBezTo>
                  <a:cubicBezTo>
                    <a:pt x="1" y="2"/>
                    <a:pt x="1" y="2"/>
                    <a:pt x="1" y="1"/>
                  </a:cubicBezTo>
                  <a:cubicBezTo>
                    <a:pt x="1" y="1"/>
                    <a:pt x="0" y="1"/>
                    <a:pt x="0" y="0"/>
                  </a:cubicBezTo>
                  <a:cubicBezTo>
                    <a:pt x="0" y="0"/>
                    <a:pt x="0" y="0"/>
                    <a:pt x="0" y="0"/>
                  </a:cubicBezTo>
                  <a:cubicBezTo>
                    <a:pt x="0" y="0"/>
                    <a:pt x="0" y="0"/>
                    <a:pt x="0" y="0"/>
                  </a:cubicBezTo>
                  <a:cubicBezTo>
                    <a:pt x="1" y="0"/>
                    <a:pt x="2" y="0"/>
                    <a:pt x="2"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7" name="Freeform 118">
              <a:extLst>
                <a:ext uri="{FF2B5EF4-FFF2-40B4-BE49-F238E27FC236}">
                  <a16:creationId xmlns:a16="http://schemas.microsoft.com/office/drawing/2014/main" id="{877983FE-0D67-6ACA-30E4-EC40362F3723}"/>
                </a:ext>
              </a:extLst>
            </p:cNvPr>
            <p:cNvSpPr>
              <a:spLocks/>
            </p:cNvSpPr>
            <p:nvPr/>
          </p:nvSpPr>
          <p:spPr bwMode="auto">
            <a:xfrm>
              <a:off x="15875444" y="8655914"/>
              <a:ext cx="106931" cy="282025"/>
            </a:xfrm>
            <a:custGeom>
              <a:avLst/>
              <a:gdLst/>
              <a:ahLst/>
              <a:cxnLst>
                <a:cxn ang="0">
                  <a:pos x="21" y="21"/>
                </a:cxn>
                <a:cxn ang="0">
                  <a:pos x="24" y="22"/>
                </a:cxn>
                <a:cxn ang="0">
                  <a:pos x="27" y="25"/>
                </a:cxn>
                <a:cxn ang="0">
                  <a:pos x="30" y="30"/>
                </a:cxn>
                <a:cxn ang="0">
                  <a:pos x="34" y="35"/>
                </a:cxn>
                <a:cxn ang="0">
                  <a:pos x="39" y="35"/>
                </a:cxn>
                <a:cxn ang="0">
                  <a:pos x="36" y="38"/>
                </a:cxn>
                <a:cxn ang="0">
                  <a:pos x="32" y="42"/>
                </a:cxn>
                <a:cxn ang="0">
                  <a:pos x="29" y="44"/>
                </a:cxn>
                <a:cxn ang="0">
                  <a:pos x="25" y="49"/>
                </a:cxn>
                <a:cxn ang="0">
                  <a:pos x="24" y="51"/>
                </a:cxn>
                <a:cxn ang="0">
                  <a:pos x="27" y="56"/>
                </a:cxn>
                <a:cxn ang="0">
                  <a:pos x="30" y="60"/>
                </a:cxn>
                <a:cxn ang="0">
                  <a:pos x="31" y="66"/>
                </a:cxn>
                <a:cxn ang="0">
                  <a:pos x="32" y="72"/>
                </a:cxn>
                <a:cxn ang="0">
                  <a:pos x="35" y="78"/>
                </a:cxn>
                <a:cxn ang="0">
                  <a:pos x="36" y="81"/>
                </a:cxn>
                <a:cxn ang="0">
                  <a:pos x="38" y="84"/>
                </a:cxn>
                <a:cxn ang="0">
                  <a:pos x="36" y="88"/>
                </a:cxn>
                <a:cxn ang="0">
                  <a:pos x="34" y="92"/>
                </a:cxn>
                <a:cxn ang="0">
                  <a:pos x="35" y="88"/>
                </a:cxn>
                <a:cxn ang="0">
                  <a:pos x="34" y="85"/>
                </a:cxn>
                <a:cxn ang="0">
                  <a:pos x="34" y="82"/>
                </a:cxn>
                <a:cxn ang="0">
                  <a:pos x="33" y="78"/>
                </a:cxn>
                <a:cxn ang="0">
                  <a:pos x="31" y="73"/>
                </a:cxn>
                <a:cxn ang="0">
                  <a:pos x="30" y="70"/>
                </a:cxn>
                <a:cxn ang="0">
                  <a:pos x="28" y="64"/>
                </a:cxn>
                <a:cxn ang="0">
                  <a:pos x="25" y="59"/>
                </a:cxn>
                <a:cxn ang="0">
                  <a:pos x="23" y="58"/>
                </a:cxn>
                <a:cxn ang="0">
                  <a:pos x="20" y="59"/>
                </a:cxn>
                <a:cxn ang="0">
                  <a:pos x="18" y="62"/>
                </a:cxn>
                <a:cxn ang="0">
                  <a:pos x="17" y="63"/>
                </a:cxn>
                <a:cxn ang="0">
                  <a:pos x="16" y="63"/>
                </a:cxn>
                <a:cxn ang="0">
                  <a:pos x="15" y="65"/>
                </a:cxn>
                <a:cxn ang="0">
                  <a:pos x="14" y="63"/>
                </a:cxn>
                <a:cxn ang="0">
                  <a:pos x="13" y="62"/>
                </a:cxn>
                <a:cxn ang="0">
                  <a:pos x="12" y="59"/>
                </a:cxn>
                <a:cxn ang="0">
                  <a:pos x="12" y="53"/>
                </a:cxn>
                <a:cxn ang="0">
                  <a:pos x="9" y="46"/>
                </a:cxn>
                <a:cxn ang="0">
                  <a:pos x="7" y="43"/>
                </a:cxn>
                <a:cxn ang="0">
                  <a:pos x="4" y="42"/>
                </a:cxn>
                <a:cxn ang="0">
                  <a:pos x="3" y="42"/>
                </a:cxn>
                <a:cxn ang="0">
                  <a:pos x="2" y="40"/>
                </a:cxn>
                <a:cxn ang="0">
                  <a:pos x="0" y="37"/>
                </a:cxn>
                <a:cxn ang="0">
                  <a:pos x="2" y="33"/>
                </a:cxn>
                <a:cxn ang="0">
                  <a:pos x="3" y="30"/>
                </a:cxn>
                <a:cxn ang="0">
                  <a:pos x="4" y="25"/>
                </a:cxn>
                <a:cxn ang="0">
                  <a:pos x="4" y="23"/>
                </a:cxn>
                <a:cxn ang="0">
                  <a:pos x="7" y="23"/>
                </a:cxn>
                <a:cxn ang="0">
                  <a:pos x="8" y="19"/>
                </a:cxn>
                <a:cxn ang="0">
                  <a:pos x="9" y="13"/>
                </a:cxn>
                <a:cxn ang="0">
                  <a:pos x="11" y="8"/>
                </a:cxn>
                <a:cxn ang="0">
                  <a:pos x="17" y="7"/>
                </a:cxn>
                <a:cxn ang="0">
                  <a:pos x="17" y="1"/>
                </a:cxn>
                <a:cxn ang="0">
                  <a:pos x="20" y="1"/>
                </a:cxn>
                <a:cxn ang="0">
                  <a:pos x="22" y="4"/>
                </a:cxn>
                <a:cxn ang="0">
                  <a:pos x="24" y="8"/>
                </a:cxn>
                <a:cxn ang="0">
                  <a:pos x="22" y="14"/>
                </a:cxn>
              </a:cxnLst>
              <a:rect l="0" t="0" r="r" b="b"/>
              <a:pathLst>
                <a:path w="39" h="94">
                  <a:moveTo>
                    <a:pt x="21" y="16"/>
                  </a:moveTo>
                  <a:cubicBezTo>
                    <a:pt x="21" y="16"/>
                    <a:pt x="21" y="16"/>
                    <a:pt x="21" y="17"/>
                  </a:cubicBezTo>
                  <a:cubicBezTo>
                    <a:pt x="21" y="17"/>
                    <a:pt x="21" y="18"/>
                    <a:pt x="21" y="18"/>
                  </a:cubicBezTo>
                  <a:cubicBezTo>
                    <a:pt x="21" y="18"/>
                    <a:pt x="21" y="18"/>
                    <a:pt x="20" y="19"/>
                  </a:cubicBezTo>
                  <a:cubicBezTo>
                    <a:pt x="20" y="19"/>
                    <a:pt x="21" y="20"/>
                    <a:pt x="21" y="20"/>
                  </a:cubicBezTo>
                  <a:cubicBezTo>
                    <a:pt x="21" y="20"/>
                    <a:pt x="21" y="21"/>
                    <a:pt x="21" y="21"/>
                  </a:cubicBezTo>
                  <a:cubicBezTo>
                    <a:pt x="21" y="21"/>
                    <a:pt x="21" y="21"/>
                    <a:pt x="21" y="21"/>
                  </a:cubicBezTo>
                  <a:cubicBezTo>
                    <a:pt x="21" y="21"/>
                    <a:pt x="22" y="21"/>
                    <a:pt x="22" y="22"/>
                  </a:cubicBezTo>
                  <a:cubicBezTo>
                    <a:pt x="22" y="22"/>
                    <a:pt x="22" y="22"/>
                    <a:pt x="22" y="22"/>
                  </a:cubicBezTo>
                  <a:cubicBezTo>
                    <a:pt x="21" y="22"/>
                    <a:pt x="21" y="22"/>
                    <a:pt x="21" y="23"/>
                  </a:cubicBezTo>
                  <a:cubicBezTo>
                    <a:pt x="21" y="23"/>
                    <a:pt x="22" y="24"/>
                    <a:pt x="22" y="24"/>
                  </a:cubicBezTo>
                  <a:cubicBezTo>
                    <a:pt x="22" y="23"/>
                    <a:pt x="24" y="22"/>
                    <a:pt x="24" y="22"/>
                  </a:cubicBezTo>
                  <a:cubicBezTo>
                    <a:pt x="24" y="22"/>
                    <a:pt x="25" y="22"/>
                    <a:pt x="25" y="22"/>
                  </a:cubicBezTo>
                  <a:cubicBezTo>
                    <a:pt x="25" y="22"/>
                    <a:pt x="25" y="22"/>
                    <a:pt x="25" y="22"/>
                  </a:cubicBezTo>
                  <a:cubicBezTo>
                    <a:pt x="26" y="22"/>
                    <a:pt x="26" y="22"/>
                    <a:pt x="26" y="22"/>
                  </a:cubicBezTo>
                  <a:cubicBezTo>
                    <a:pt x="26" y="23"/>
                    <a:pt x="26" y="24"/>
                    <a:pt x="27" y="24"/>
                  </a:cubicBezTo>
                  <a:cubicBezTo>
                    <a:pt x="27" y="24"/>
                    <a:pt x="27" y="24"/>
                    <a:pt x="27" y="25"/>
                  </a:cubicBezTo>
                  <a:cubicBezTo>
                    <a:pt x="27" y="25"/>
                    <a:pt x="27" y="25"/>
                    <a:pt x="27" y="25"/>
                  </a:cubicBezTo>
                  <a:cubicBezTo>
                    <a:pt x="28" y="26"/>
                    <a:pt x="28" y="26"/>
                    <a:pt x="28" y="27"/>
                  </a:cubicBezTo>
                  <a:cubicBezTo>
                    <a:pt x="28" y="27"/>
                    <a:pt x="28" y="27"/>
                    <a:pt x="28" y="27"/>
                  </a:cubicBezTo>
                  <a:cubicBezTo>
                    <a:pt x="29" y="27"/>
                    <a:pt x="29" y="27"/>
                    <a:pt x="29" y="27"/>
                  </a:cubicBezTo>
                  <a:cubicBezTo>
                    <a:pt x="29" y="27"/>
                    <a:pt x="29" y="27"/>
                    <a:pt x="30" y="27"/>
                  </a:cubicBezTo>
                  <a:cubicBezTo>
                    <a:pt x="30" y="28"/>
                    <a:pt x="30" y="28"/>
                    <a:pt x="31" y="28"/>
                  </a:cubicBezTo>
                  <a:cubicBezTo>
                    <a:pt x="30" y="29"/>
                    <a:pt x="30" y="29"/>
                    <a:pt x="30" y="30"/>
                  </a:cubicBezTo>
                  <a:cubicBezTo>
                    <a:pt x="30" y="31"/>
                    <a:pt x="29" y="31"/>
                    <a:pt x="30" y="32"/>
                  </a:cubicBezTo>
                  <a:cubicBezTo>
                    <a:pt x="30" y="32"/>
                    <a:pt x="30" y="33"/>
                    <a:pt x="31" y="33"/>
                  </a:cubicBezTo>
                  <a:cubicBezTo>
                    <a:pt x="31" y="33"/>
                    <a:pt x="31" y="33"/>
                    <a:pt x="32" y="33"/>
                  </a:cubicBezTo>
                  <a:cubicBezTo>
                    <a:pt x="32" y="33"/>
                    <a:pt x="32" y="33"/>
                    <a:pt x="32" y="33"/>
                  </a:cubicBezTo>
                  <a:cubicBezTo>
                    <a:pt x="33" y="33"/>
                    <a:pt x="33" y="33"/>
                    <a:pt x="33" y="33"/>
                  </a:cubicBezTo>
                  <a:cubicBezTo>
                    <a:pt x="33" y="34"/>
                    <a:pt x="34" y="34"/>
                    <a:pt x="34" y="35"/>
                  </a:cubicBezTo>
                  <a:cubicBezTo>
                    <a:pt x="34" y="35"/>
                    <a:pt x="34" y="35"/>
                    <a:pt x="34" y="35"/>
                  </a:cubicBezTo>
                  <a:cubicBezTo>
                    <a:pt x="34" y="35"/>
                    <a:pt x="35" y="36"/>
                    <a:pt x="35" y="36"/>
                  </a:cubicBezTo>
                  <a:cubicBezTo>
                    <a:pt x="35" y="36"/>
                    <a:pt x="35" y="36"/>
                    <a:pt x="35" y="36"/>
                  </a:cubicBezTo>
                  <a:cubicBezTo>
                    <a:pt x="36" y="36"/>
                    <a:pt x="36" y="36"/>
                    <a:pt x="36" y="36"/>
                  </a:cubicBezTo>
                  <a:cubicBezTo>
                    <a:pt x="36" y="36"/>
                    <a:pt x="37" y="36"/>
                    <a:pt x="37" y="36"/>
                  </a:cubicBezTo>
                  <a:cubicBezTo>
                    <a:pt x="38" y="35"/>
                    <a:pt x="38" y="35"/>
                    <a:pt x="39" y="35"/>
                  </a:cubicBezTo>
                  <a:cubicBezTo>
                    <a:pt x="39" y="35"/>
                    <a:pt x="39" y="35"/>
                    <a:pt x="39" y="35"/>
                  </a:cubicBezTo>
                  <a:cubicBezTo>
                    <a:pt x="38" y="35"/>
                    <a:pt x="38" y="36"/>
                    <a:pt x="38" y="36"/>
                  </a:cubicBezTo>
                  <a:cubicBezTo>
                    <a:pt x="38" y="36"/>
                    <a:pt x="37" y="36"/>
                    <a:pt x="37" y="36"/>
                  </a:cubicBezTo>
                  <a:cubicBezTo>
                    <a:pt x="37" y="36"/>
                    <a:pt x="37" y="37"/>
                    <a:pt x="37" y="37"/>
                  </a:cubicBezTo>
                  <a:cubicBezTo>
                    <a:pt x="37" y="37"/>
                    <a:pt x="37" y="38"/>
                    <a:pt x="37" y="38"/>
                  </a:cubicBezTo>
                  <a:cubicBezTo>
                    <a:pt x="36" y="38"/>
                    <a:pt x="37" y="38"/>
                    <a:pt x="36" y="38"/>
                  </a:cubicBezTo>
                  <a:cubicBezTo>
                    <a:pt x="36" y="39"/>
                    <a:pt x="36" y="39"/>
                    <a:pt x="35" y="39"/>
                  </a:cubicBezTo>
                  <a:cubicBezTo>
                    <a:pt x="35" y="39"/>
                    <a:pt x="35" y="40"/>
                    <a:pt x="35" y="40"/>
                  </a:cubicBezTo>
                  <a:cubicBezTo>
                    <a:pt x="35" y="40"/>
                    <a:pt x="34" y="40"/>
                    <a:pt x="34" y="40"/>
                  </a:cubicBezTo>
                  <a:cubicBezTo>
                    <a:pt x="34" y="40"/>
                    <a:pt x="34" y="41"/>
                    <a:pt x="34" y="41"/>
                  </a:cubicBezTo>
                  <a:cubicBezTo>
                    <a:pt x="33" y="41"/>
                    <a:pt x="33" y="41"/>
                    <a:pt x="32" y="41"/>
                  </a:cubicBezTo>
                  <a:cubicBezTo>
                    <a:pt x="32" y="41"/>
                    <a:pt x="32" y="41"/>
                    <a:pt x="32" y="42"/>
                  </a:cubicBezTo>
                  <a:cubicBezTo>
                    <a:pt x="33" y="42"/>
                    <a:pt x="33" y="42"/>
                    <a:pt x="33" y="42"/>
                  </a:cubicBezTo>
                  <a:cubicBezTo>
                    <a:pt x="32" y="42"/>
                    <a:pt x="32" y="42"/>
                    <a:pt x="32" y="42"/>
                  </a:cubicBezTo>
                  <a:cubicBezTo>
                    <a:pt x="32" y="42"/>
                    <a:pt x="31" y="42"/>
                    <a:pt x="31" y="42"/>
                  </a:cubicBezTo>
                  <a:cubicBezTo>
                    <a:pt x="31" y="42"/>
                    <a:pt x="31" y="42"/>
                    <a:pt x="31" y="42"/>
                  </a:cubicBezTo>
                  <a:cubicBezTo>
                    <a:pt x="31" y="43"/>
                    <a:pt x="31" y="43"/>
                    <a:pt x="31" y="44"/>
                  </a:cubicBezTo>
                  <a:cubicBezTo>
                    <a:pt x="30" y="44"/>
                    <a:pt x="30" y="44"/>
                    <a:pt x="29" y="44"/>
                  </a:cubicBezTo>
                  <a:cubicBezTo>
                    <a:pt x="29" y="44"/>
                    <a:pt x="29" y="44"/>
                    <a:pt x="29" y="44"/>
                  </a:cubicBezTo>
                  <a:cubicBezTo>
                    <a:pt x="28" y="45"/>
                    <a:pt x="28" y="44"/>
                    <a:pt x="27" y="44"/>
                  </a:cubicBezTo>
                  <a:cubicBezTo>
                    <a:pt x="27" y="44"/>
                    <a:pt x="27" y="44"/>
                    <a:pt x="26" y="44"/>
                  </a:cubicBezTo>
                  <a:cubicBezTo>
                    <a:pt x="26" y="45"/>
                    <a:pt x="26" y="44"/>
                    <a:pt x="26" y="46"/>
                  </a:cubicBezTo>
                  <a:cubicBezTo>
                    <a:pt x="25" y="46"/>
                    <a:pt x="26" y="47"/>
                    <a:pt x="26" y="48"/>
                  </a:cubicBezTo>
                  <a:cubicBezTo>
                    <a:pt x="26" y="48"/>
                    <a:pt x="25" y="48"/>
                    <a:pt x="25" y="49"/>
                  </a:cubicBezTo>
                  <a:cubicBezTo>
                    <a:pt x="25" y="49"/>
                    <a:pt x="26" y="50"/>
                    <a:pt x="26" y="50"/>
                  </a:cubicBezTo>
                  <a:cubicBezTo>
                    <a:pt x="26" y="50"/>
                    <a:pt x="25" y="50"/>
                    <a:pt x="25" y="50"/>
                  </a:cubicBezTo>
                  <a:cubicBezTo>
                    <a:pt x="25" y="50"/>
                    <a:pt x="25" y="50"/>
                    <a:pt x="25" y="50"/>
                  </a:cubicBezTo>
                  <a:cubicBezTo>
                    <a:pt x="25" y="50"/>
                    <a:pt x="24" y="50"/>
                    <a:pt x="24" y="50"/>
                  </a:cubicBezTo>
                  <a:cubicBezTo>
                    <a:pt x="24" y="50"/>
                    <a:pt x="24" y="50"/>
                    <a:pt x="24" y="51"/>
                  </a:cubicBezTo>
                  <a:cubicBezTo>
                    <a:pt x="24" y="51"/>
                    <a:pt x="24" y="51"/>
                    <a:pt x="24" y="51"/>
                  </a:cubicBezTo>
                  <a:cubicBezTo>
                    <a:pt x="24" y="51"/>
                    <a:pt x="24" y="51"/>
                    <a:pt x="25" y="51"/>
                  </a:cubicBezTo>
                  <a:cubicBezTo>
                    <a:pt x="25" y="52"/>
                    <a:pt x="25" y="52"/>
                    <a:pt x="25" y="52"/>
                  </a:cubicBezTo>
                  <a:cubicBezTo>
                    <a:pt x="25" y="52"/>
                    <a:pt x="25" y="52"/>
                    <a:pt x="25" y="52"/>
                  </a:cubicBezTo>
                  <a:cubicBezTo>
                    <a:pt x="25" y="52"/>
                    <a:pt x="26" y="53"/>
                    <a:pt x="26" y="53"/>
                  </a:cubicBezTo>
                  <a:cubicBezTo>
                    <a:pt x="26" y="54"/>
                    <a:pt x="26" y="54"/>
                    <a:pt x="26" y="54"/>
                  </a:cubicBezTo>
                  <a:cubicBezTo>
                    <a:pt x="26" y="55"/>
                    <a:pt x="27" y="56"/>
                    <a:pt x="27" y="56"/>
                  </a:cubicBezTo>
                  <a:cubicBezTo>
                    <a:pt x="27" y="56"/>
                    <a:pt x="28" y="56"/>
                    <a:pt x="28" y="56"/>
                  </a:cubicBezTo>
                  <a:cubicBezTo>
                    <a:pt x="28" y="56"/>
                    <a:pt x="28" y="57"/>
                    <a:pt x="28" y="57"/>
                  </a:cubicBezTo>
                  <a:cubicBezTo>
                    <a:pt x="28" y="57"/>
                    <a:pt x="29" y="58"/>
                    <a:pt x="29" y="58"/>
                  </a:cubicBezTo>
                  <a:cubicBezTo>
                    <a:pt x="29" y="58"/>
                    <a:pt x="29" y="58"/>
                    <a:pt x="29" y="58"/>
                  </a:cubicBezTo>
                  <a:cubicBezTo>
                    <a:pt x="30" y="59"/>
                    <a:pt x="30" y="59"/>
                    <a:pt x="30" y="59"/>
                  </a:cubicBezTo>
                  <a:cubicBezTo>
                    <a:pt x="30" y="59"/>
                    <a:pt x="30" y="60"/>
                    <a:pt x="30" y="60"/>
                  </a:cubicBezTo>
                  <a:cubicBezTo>
                    <a:pt x="31" y="61"/>
                    <a:pt x="31" y="61"/>
                    <a:pt x="31" y="61"/>
                  </a:cubicBezTo>
                  <a:cubicBezTo>
                    <a:pt x="31" y="62"/>
                    <a:pt x="31" y="62"/>
                    <a:pt x="31" y="62"/>
                  </a:cubicBezTo>
                  <a:cubicBezTo>
                    <a:pt x="32" y="62"/>
                    <a:pt x="32" y="62"/>
                    <a:pt x="32" y="63"/>
                  </a:cubicBezTo>
                  <a:cubicBezTo>
                    <a:pt x="31" y="63"/>
                    <a:pt x="31" y="63"/>
                    <a:pt x="31" y="64"/>
                  </a:cubicBezTo>
                  <a:cubicBezTo>
                    <a:pt x="31" y="64"/>
                    <a:pt x="31" y="66"/>
                    <a:pt x="31" y="66"/>
                  </a:cubicBezTo>
                  <a:cubicBezTo>
                    <a:pt x="31" y="66"/>
                    <a:pt x="31" y="66"/>
                    <a:pt x="31" y="66"/>
                  </a:cubicBezTo>
                  <a:cubicBezTo>
                    <a:pt x="31" y="67"/>
                    <a:pt x="31" y="67"/>
                    <a:pt x="31" y="67"/>
                  </a:cubicBezTo>
                  <a:cubicBezTo>
                    <a:pt x="31" y="67"/>
                    <a:pt x="30" y="67"/>
                    <a:pt x="30" y="67"/>
                  </a:cubicBezTo>
                  <a:cubicBezTo>
                    <a:pt x="30" y="67"/>
                    <a:pt x="30" y="68"/>
                    <a:pt x="30" y="69"/>
                  </a:cubicBezTo>
                  <a:cubicBezTo>
                    <a:pt x="30" y="69"/>
                    <a:pt x="30" y="70"/>
                    <a:pt x="30" y="70"/>
                  </a:cubicBezTo>
                  <a:cubicBezTo>
                    <a:pt x="31" y="70"/>
                    <a:pt x="31" y="71"/>
                    <a:pt x="31" y="71"/>
                  </a:cubicBezTo>
                  <a:cubicBezTo>
                    <a:pt x="32" y="71"/>
                    <a:pt x="32" y="72"/>
                    <a:pt x="32" y="72"/>
                  </a:cubicBezTo>
                  <a:cubicBezTo>
                    <a:pt x="32" y="72"/>
                    <a:pt x="32" y="73"/>
                    <a:pt x="33" y="73"/>
                  </a:cubicBezTo>
                  <a:cubicBezTo>
                    <a:pt x="33" y="73"/>
                    <a:pt x="33" y="73"/>
                    <a:pt x="33" y="73"/>
                  </a:cubicBezTo>
                  <a:cubicBezTo>
                    <a:pt x="33" y="73"/>
                    <a:pt x="34" y="73"/>
                    <a:pt x="34" y="74"/>
                  </a:cubicBezTo>
                  <a:cubicBezTo>
                    <a:pt x="34" y="74"/>
                    <a:pt x="35" y="75"/>
                    <a:pt x="35" y="75"/>
                  </a:cubicBezTo>
                  <a:cubicBezTo>
                    <a:pt x="35" y="76"/>
                    <a:pt x="35" y="76"/>
                    <a:pt x="35" y="76"/>
                  </a:cubicBezTo>
                  <a:cubicBezTo>
                    <a:pt x="35" y="77"/>
                    <a:pt x="36" y="77"/>
                    <a:pt x="35" y="78"/>
                  </a:cubicBezTo>
                  <a:cubicBezTo>
                    <a:pt x="35" y="78"/>
                    <a:pt x="35" y="78"/>
                    <a:pt x="35" y="78"/>
                  </a:cubicBezTo>
                  <a:cubicBezTo>
                    <a:pt x="35" y="78"/>
                    <a:pt x="35" y="79"/>
                    <a:pt x="35" y="79"/>
                  </a:cubicBezTo>
                  <a:cubicBezTo>
                    <a:pt x="35" y="79"/>
                    <a:pt x="35" y="79"/>
                    <a:pt x="35" y="79"/>
                  </a:cubicBezTo>
                  <a:cubicBezTo>
                    <a:pt x="35" y="80"/>
                    <a:pt x="35" y="80"/>
                    <a:pt x="35" y="80"/>
                  </a:cubicBezTo>
                  <a:cubicBezTo>
                    <a:pt x="35" y="80"/>
                    <a:pt x="36" y="80"/>
                    <a:pt x="36" y="80"/>
                  </a:cubicBezTo>
                  <a:cubicBezTo>
                    <a:pt x="36" y="80"/>
                    <a:pt x="36" y="81"/>
                    <a:pt x="36" y="81"/>
                  </a:cubicBezTo>
                  <a:cubicBezTo>
                    <a:pt x="36" y="81"/>
                    <a:pt x="37" y="81"/>
                    <a:pt x="37" y="81"/>
                  </a:cubicBezTo>
                  <a:cubicBezTo>
                    <a:pt x="37" y="82"/>
                    <a:pt x="37" y="82"/>
                    <a:pt x="37" y="83"/>
                  </a:cubicBezTo>
                  <a:cubicBezTo>
                    <a:pt x="37" y="83"/>
                    <a:pt x="37" y="83"/>
                    <a:pt x="37" y="83"/>
                  </a:cubicBezTo>
                  <a:cubicBezTo>
                    <a:pt x="37" y="83"/>
                    <a:pt x="37" y="83"/>
                    <a:pt x="37" y="84"/>
                  </a:cubicBezTo>
                  <a:cubicBezTo>
                    <a:pt x="37" y="84"/>
                    <a:pt x="37" y="84"/>
                    <a:pt x="37" y="84"/>
                  </a:cubicBezTo>
                  <a:cubicBezTo>
                    <a:pt x="37" y="84"/>
                    <a:pt x="38" y="84"/>
                    <a:pt x="38" y="84"/>
                  </a:cubicBezTo>
                  <a:cubicBezTo>
                    <a:pt x="38" y="85"/>
                    <a:pt x="38" y="85"/>
                    <a:pt x="38" y="85"/>
                  </a:cubicBezTo>
                  <a:cubicBezTo>
                    <a:pt x="38" y="85"/>
                    <a:pt x="38" y="85"/>
                    <a:pt x="38" y="85"/>
                  </a:cubicBezTo>
                  <a:cubicBezTo>
                    <a:pt x="38" y="86"/>
                    <a:pt x="37" y="86"/>
                    <a:pt x="37" y="86"/>
                  </a:cubicBezTo>
                  <a:cubicBezTo>
                    <a:pt x="37" y="86"/>
                    <a:pt x="37" y="87"/>
                    <a:pt x="37" y="87"/>
                  </a:cubicBezTo>
                  <a:cubicBezTo>
                    <a:pt x="37" y="87"/>
                    <a:pt x="37" y="88"/>
                    <a:pt x="37" y="88"/>
                  </a:cubicBezTo>
                  <a:cubicBezTo>
                    <a:pt x="36" y="88"/>
                    <a:pt x="36" y="88"/>
                    <a:pt x="36" y="88"/>
                  </a:cubicBezTo>
                  <a:cubicBezTo>
                    <a:pt x="36" y="89"/>
                    <a:pt x="36" y="89"/>
                    <a:pt x="35" y="89"/>
                  </a:cubicBezTo>
                  <a:cubicBezTo>
                    <a:pt x="35" y="90"/>
                    <a:pt x="35" y="90"/>
                    <a:pt x="35" y="90"/>
                  </a:cubicBezTo>
                  <a:cubicBezTo>
                    <a:pt x="35" y="90"/>
                    <a:pt x="35" y="90"/>
                    <a:pt x="35" y="90"/>
                  </a:cubicBezTo>
                  <a:cubicBezTo>
                    <a:pt x="35" y="90"/>
                    <a:pt x="35" y="90"/>
                    <a:pt x="35" y="91"/>
                  </a:cubicBezTo>
                  <a:cubicBezTo>
                    <a:pt x="35" y="91"/>
                    <a:pt x="35" y="93"/>
                    <a:pt x="34" y="94"/>
                  </a:cubicBezTo>
                  <a:cubicBezTo>
                    <a:pt x="34" y="93"/>
                    <a:pt x="34" y="93"/>
                    <a:pt x="34" y="92"/>
                  </a:cubicBezTo>
                  <a:cubicBezTo>
                    <a:pt x="34" y="92"/>
                    <a:pt x="34" y="91"/>
                    <a:pt x="34" y="91"/>
                  </a:cubicBezTo>
                  <a:cubicBezTo>
                    <a:pt x="34" y="91"/>
                    <a:pt x="34" y="91"/>
                    <a:pt x="34" y="91"/>
                  </a:cubicBezTo>
                  <a:cubicBezTo>
                    <a:pt x="34" y="91"/>
                    <a:pt x="34" y="90"/>
                    <a:pt x="34" y="90"/>
                  </a:cubicBezTo>
                  <a:cubicBezTo>
                    <a:pt x="34" y="90"/>
                    <a:pt x="35" y="90"/>
                    <a:pt x="35" y="90"/>
                  </a:cubicBezTo>
                  <a:cubicBezTo>
                    <a:pt x="35" y="89"/>
                    <a:pt x="35" y="89"/>
                    <a:pt x="35" y="89"/>
                  </a:cubicBezTo>
                  <a:cubicBezTo>
                    <a:pt x="35" y="89"/>
                    <a:pt x="35" y="88"/>
                    <a:pt x="35" y="88"/>
                  </a:cubicBezTo>
                  <a:cubicBezTo>
                    <a:pt x="35" y="88"/>
                    <a:pt x="35" y="87"/>
                    <a:pt x="34" y="87"/>
                  </a:cubicBezTo>
                  <a:cubicBezTo>
                    <a:pt x="34" y="87"/>
                    <a:pt x="35" y="87"/>
                    <a:pt x="35" y="87"/>
                  </a:cubicBezTo>
                  <a:cubicBezTo>
                    <a:pt x="35" y="87"/>
                    <a:pt x="34" y="86"/>
                    <a:pt x="35" y="86"/>
                  </a:cubicBezTo>
                  <a:cubicBezTo>
                    <a:pt x="35" y="86"/>
                    <a:pt x="35" y="86"/>
                    <a:pt x="35" y="85"/>
                  </a:cubicBezTo>
                  <a:cubicBezTo>
                    <a:pt x="35" y="85"/>
                    <a:pt x="35" y="85"/>
                    <a:pt x="35" y="85"/>
                  </a:cubicBezTo>
                  <a:cubicBezTo>
                    <a:pt x="35" y="85"/>
                    <a:pt x="34" y="85"/>
                    <a:pt x="34" y="85"/>
                  </a:cubicBezTo>
                  <a:cubicBezTo>
                    <a:pt x="34" y="85"/>
                    <a:pt x="34" y="84"/>
                    <a:pt x="34" y="84"/>
                  </a:cubicBezTo>
                  <a:cubicBezTo>
                    <a:pt x="34" y="84"/>
                    <a:pt x="34" y="83"/>
                    <a:pt x="34" y="83"/>
                  </a:cubicBezTo>
                  <a:cubicBezTo>
                    <a:pt x="34" y="83"/>
                    <a:pt x="34" y="83"/>
                    <a:pt x="34" y="83"/>
                  </a:cubicBezTo>
                  <a:cubicBezTo>
                    <a:pt x="34" y="83"/>
                    <a:pt x="34" y="83"/>
                    <a:pt x="34" y="83"/>
                  </a:cubicBezTo>
                  <a:cubicBezTo>
                    <a:pt x="34" y="83"/>
                    <a:pt x="34" y="83"/>
                    <a:pt x="34" y="82"/>
                  </a:cubicBezTo>
                  <a:cubicBezTo>
                    <a:pt x="34" y="82"/>
                    <a:pt x="34" y="82"/>
                    <a:pt x="34" y="82"/>
                  </a:cubicBezTo>
                  <a:cubicBezTo>
                    <a:pt x="34" y="82"/>
                    <a:pt x="34" y="82"/>
                    <a:pt x="34" y="82"/>
                  </a:cubicBezTo>
                  <a:cubicBezTo>
                    <a:pt x="34" y="82"/>
                    <a:pt x="34" y="81"/>
                    <a:pt x="34" y="81"/>
                  </a:cubicBezTo>
                  <a:cubicBezTo>
                    <a:pt x="34" y="81"/>
                    <a:pt x="34" y="81"/>
                    <a:pt x="34" y="80"/>
                  </a:cubicBezTo>
                  <a:cubicBezTo>
                    <a:pt x="34" y="80"/>
                    <a:pt x="34" y="80"/>
                    <a:pt x="34" y="80"/>
                  </a:cubicBezTo>
                  <a:cubicBezTo>
                    <a:pt x="34" y="80"/>
                    <a:pt x="34" y="80"/>
                    <a:pt x="34" y="80"/>
                  </a:cubicBezTo>
                  <a:cubicBezTo>
                    <a:pt x="33" y="79"/>
                    <a:pt x="33" y="79"/>
                    <a:pt x="33" y="78"/>
                  </a:cubicBezTo>
                  <a:cubicBezTo>
                    <a:pt x="33" y="78"/>
                    <a:pt x="33" y="78"/>
                    <a:pt x="33" y="78"/>
                  </a:cubicBezTo>
                  <a:cubicBezTo>
                    <a:pt x="33" y="77"/>
                    <a:pt x="32" y="77"/>
                    <a:pt x="32" y="77"/>
                  </a:cubicBezTo>
                  <a:cubicBezTo>
                    <a:pt x="32" y="76"/>
                    <a:pt x="32" y="76"/>
                    <a:pt x="32" y="76"/>
                  </a:cubicBezTo>
                  <a:cubicBezTo>
                    <a:pt x="32" y="76"/>
                    <a:pt x="31" y="75"/>
                    <a:pt x="31" y="75"/>
                  </a:cubicBezTo>
                  <a:cubicBezTo>
                    <a:pt x="31" y="75"/>
                    <a:pt x="31" y="75"/>
                    <a:pt x="31" y="74"/>
                  </a:cubicBezTo>
                  <a:cubicBezTo>
                    <a:pt x="31" y="74"/>
                    <a:pt x="31" y="74"/>
                    <a:pt x="31" y="73"/>
                  </a:cubicBezTo>
                  <a:cubicBezTo>
                    <a:pt x="31" y="73"/>
                    <a:pt x="31" y="73"/>
                    <a:pt x="31" y="73"/>
                  </a:cubicBezTo>
                  <a:cubicBezTo>
                    <a:pt x="30" y="73"/>
                    <a:pt x="31" y="73"/>
                    <a:pt x="31" y="73"/>
                  </a:cubicBezTo>
                  <a:cubicBezTo>
                    <a:pt x="30" y="72"/>
                    <a:pt x="30" y="72"/>
                    <a:pt x="30" y="72"/>
                  </a:cubicBezTo>
                  <a:cubicBezTo>
                    <a:pt x="30" y="71"/>
                    <a:pt x="30" y="71"/>
                    <a:pt x="29" y="71"/>
                  </a:cubicBezTo>
                  <a:cubicBezTo>
                    <a:pt x="30" y="71"/>
                    <a:pt x="30" y="71"/>
                    <a:pt x="30" y="71"/>
                  </a:cubicBezTo>
                  <a:cubicBezTo>
                    <a:pt x="30" y="70"/>
                    <a:pt x="30" y="70"/>
                    <a:pt x="30" y="70"/>
                  </a:cubicBezTo>
                  <a:cubicBezTo>
                    <a:pt x="29" y="70"/>
                    <a:pt x="29" y="70"/>
                    <a:pt x="29" y="70"/>
                  </a:cubicBezTo>
                  <a:cubicBezTo>
                    <a:pt x="29" y="69"/>
                    <a:pt x="29" y="68"/>
                    <a:pt x="29" y="68"/>
                  </a:cubicBezTo>
                  <a:cubicBezTo>
                    <a:pt x="29" y="68"/>
                    <a:pt x="28" y="67"/>
                    <a:pt x="28" y="67"/>
                  </a:cubicBezTo>
                  <a:cubicBezTo>
                    <a:pt x="28" y="67"/>
                    <a:pt x="28" y="66"/>
                    <a:pt x="28" y="66"/>
                  </a:cubicBezTo>
                  <a:cubicBezTo>
                    <a:pt x="28" y="66"/>
                    <a:pt x="28" y="65"/>
                    <a:pt x="28" y="65"/>
                  </a:cubicBezTo>
                  <a:cubicBezTo>
                    <a:pt x="28" y="65"/>
                    <a:pt x="28" y="64"/>
                    <a:pt x="28" y="64"/>
                  </a:cubicBezTo>
                  <a:cubicBezTo>
                    <a:pt x="28" y="64"/>
                    <a:pt x="27" y="64"/>
                    <a:pt x="27" y="63"/>
                  </a:cubicBezTo>
                  <a:cubicBezTo>
                    <a:pt x="28" y="63"/>
                    <a:pt x="27" y="62"/>
                    <a:pt x="27" y="61"/>
                  </a:cubicBezTo>
                  <a:cubicBezTo>
                    <a:pt x="27" y="61"/>
                    <a:pt x="27" y="61"/>
                    <a:pt x="28" y="61"/>
                  </a:cubicBezTo>
                  <a:cubicBezTo>
                    <a:pt x="27" y="61"/>
                    <a:pt x="27" y="60"/>
                    <a:pt x="27" y="60"/>
                  </a:cubicBezTo>
                  <a:cubicBezTo>
                    <a:pt x="27" y="61"/>
                    <a:pt x="26" y="61"/>
                    <a:pt x="26" y="61"/>
                  </a:cubicBezTo>
                  <a:cubicBezTo>
                    <a:pt x="26" y="60"/>
                    <a:pt x="25" y="59"/>
                    <a:pt x="25" y="59"/>
                  </a:cubicBezTo>
                  <a:cubicBezTo>
                    <a:pt x="25" y="58"/>
                    <a:pt x="25" y="58"/>
                    <a:pt x="25" y="58"/>
                  </a:cubicBezTo>
                  <a:cubicBezTo>
                    <a:pt x="25" y="58"/>
                    <a:pt x="24" y="57"/>
                    <a:pt x="24" y="57"/>
                  </a:cubicBezTo>
                  <a:cubicBezTo>
                    <a:pt x="24" y="56"/>
                    <a:pt x="23" y="56"/>
                    <a:pt x="23" y="56"/>
                  </a:cubicBezTo>
                  <a:cubicBezTo>
                    <a:pt x="23" y="57"/>
                    <a:pt x="23" y="57"/>
                    <a:pt x="23" y="57"/>
                  </a:cubicBezTo>
                  <a:cubicBezTo>
                    <a:pt x="23" y="57"/>
                    <a:pt x="23" y="57"/>
                    <a:pt x="23" y="58"/>
                  </a:cubicBezTo>
                  <a:cubicBezTo>
                    <a:pt x="23" y="58"/>
                    <a:pt x="23" y="58"/>
                    <a:pt x="23" y="58"/>
                  </a:cubicBezTo>
                  <a:cubicBezTo>
                    <a:pt x="23" y="58"/>
                    <a:pt x="23" y="59"/>
                    <a:pt x="23" y="59"/>
                  </a:cubicBezTo>
                  <a:cubicBezTo>
                    <a:pt x="23" y="59"/>
                    <a:pt x="23" y="59"/>
                    <a:pt x="23" y="59"/>
                  </a:cubicBezTo>
                  <a:cubicBezTo>
                    <a:pt x="23" y="60"/>
                    <a:pt x="22" y="61"/>
                    <a:pt x="22" y="61"/>
                  </a:cubicBezTo>
                  <a:cubicBezTo>
                    <a:pt x="21" y="61"/>
                    <a:pt x="21" y="60"/>
                    <a:pt x="21" y="60"/>
                  </a:cubicBezTo>
                  <a:cubicBezTo>
                    <a:pt x="21" y="60"/>
                    <a:pt x="21" y="60"/>
                    <a:pt x="21" y="59"/>
                  </a:cubicBezTo>
                  <a:cubicBezTo>
                    <a:pt x="21" y="59"/>
                    <a:pt x="21" y="59"/>
                    <a:pt x="20" y="59"/>
                  </a:cubicBezTo>
                  <a:cubicBezTo>
                    <a:pt x="20" y="59"/>
                    <a:pt x="20" y="59"/>
                    <a:pt x="20" y="60"/>
                  </a:cubicBezTo>
                  <a:cubicBezTo>
                    <a:pt x="20" y="60"/>
                    <a:pt x="21" y="61"/>
                    <a:pt x="21" y="61"/>
                  </a:cubicBezTo>
                  <a:cubicBezTo>
                    <a:pt x="20" y="62"/>
                    <a:pt x="20" y="61"/>
                    <a:pt x="20" y="61"/>
                  </a:cubicBezTo>
                  <a:cubicBezTo>
                    <a:pt x="20" y="62"/>
                    <a:pt x="20" y="62"/>
                    <a:pt x="20" y="62"/>
                  </a:cubicBezTo>
                  <a:cubicBezTo>
                    <a:pt x="19" y="62"/>
                    <a:pt x="19" y="62"/>
                    <a:pt x="19" y="62"/>
                  </a:cubicBezTo>
                  <a:cubicBezTo>
                    <a:pt x="19" y="62"/>
                    <a:pt x="19" y="62"/>
                    <a:pt x="18" y="62"/>
                  </a:cubicBezTo>
                  <a:cubicBezTo>
                    <a:pt x="18" y="62"/>
                    <a:pt x="18" y="63"/>
                    <a:pt x="18" y="63"/>
                  </a:cubicBezTo>
                  <a:cubicBezTo>
                    <a:pt x="19" y="63"/>
                    <a:pt x="18" y="65"/>
                    <a:pt x="17" y="65"/>
                  </a:cubicBezTo>
                  <a:cubicBezTo>
                    <a:pt x="17" y="65"/>
                    <a:pt x="17" y="65"/>
                    <a:pt x="17" y="65"/>
                  </a:cubicBezTo>
                  <a:cubicBezTo>
                    <a:pt x="17" y="64"/>
                    <a:pt x="17" y="63"/>
                    <a:pt x="17" y="63"/>
                  </a:cubicBezTo>
                  <a:cubicBezTo>
                    <a:pt x="17" y="63"/>
                    <a:pt x="17" y="63"/>
                    <a:pt x="17" y="63"/>
                  </a:cubicBezTo>
                  <a:cubicBezTo>
                    <a:pt x="17" y="63"/>
                    <a:pt x="17" y="63"/>
                    <a:pt x="17" y="63"/>
                  </a:cubicBezTo>
                  <a:cubicBezTo>
                    <a:pt x="17" y="63"/>
                    <a:pt x="17" y="63"/>
                    <a:pt x="17" y="63"/>
                  </a:cubicBezTo>
                  <a:cubicBezTo>
                    <a:pt x="17" y="63"/>
                    <a:pt x="17" y="63"/>
                    <a:pt x="17" y="63"/>
                  </a:cubicBezTo>
                  <a:cubicBezTo>
                    <a:pt x="17" y="63"/>
                    <a:pt x="16" y="63"/>
                    <a:pt x="16" y="63"/>
                  </a:cubicBezTo>
                  <a:cubicBezTo>
                    <a:pt x="16" y="64"/>
                    <a:pt x="16" y="64"/>
                    <a:pt x="16" y="64"/>
                  </a:cubicBezTo>
                  <a:cubicBezTo>
                    <a:pt x="16" y="64"/>
                    <a:pt x="16" y="64"/>
                    <a:pt x="16" y="64"/>
                  </a:cubicBezTo>
                  <a:cubicBezTo>
                    <a:pt x="16" y="64"/>
                    <a:pt x="16" y="63"/>
                    <a:pt x="16" y="63"/>
                  </a:cubicBezTo>
                  <a:cubicBezTo>
                    <a:pt x="16" y="63"/>
                    <a:pt x="16" y="63"/>
                    <a:pt x="16" y="63"/>
                  </a:cubicBezTo>
                  <a:cubicBezTo>
                    <a:pt x="16" y="63"/>
                    <a:pt x="16" y="63"/>
                    <a:pt x="16" y="63"/>
                  </a:cubicBezTo>
                  <a:cubicBezTo>
                    <a:pt x="16" y="63"/>
                    <a:pt x="16" y="63"/>
                    <a:pt x="16" y="63"/>
                  </a:cubicBezTo>
                  <a:cubicBezTo>
                    <a:pt x="16" y="63"/>
                    <a:pt x="15" y="63"/>
                    <a:pt x="15" y="63"/>
                  </a:cubicBezTo>
                  <a:cubicBezTo>
                    <a:pt x="15" y="64"/>
                    <a:pt x="16" y="64"/>
                    <a:pt x="15" y="64"/>
                  </a:cubicBezTo>
                  <a:cubicBezTo>
                    <a:pt x="15" y="64"/>
                    <a:pt x="15" y="65"/>
                    <a:pt x="15" y="65"/>
                  </a:cubicBezTo>
                  <a:cubicBezTo>
                    <a:pt x="15" y="65"/>
                    <a:pt x="15" y="64"/>
                    <a:pt x="15" y="64"/>
                  </a:cubicBezTo>
                  <a:cubicBezTo>
                    <a:pt x="15" y="64"/>
                    <a:pt x="15" y="64"/>
                    <a:pt x="15" y="64"/>
                  </a:cubicBezTo>
                  <a:cubicBezTo>
                    <a:pt x="15" y="64"/>
                    <a:pt x="15" y="63"/>
                    <a:pt x="15" y="63"/>
                  </a:cubicBezTo>
                  <a:cubicBezTo>
                    <a:pt x="15" y="63"/>
                    <a:pt x="15" y="63"/>
                    <a:pt x="15" y="62"/>
                  </a:cubicBezTo>
                  <a:cubicBezTo>
                    <a:pt x="15" y="62"/>
                    <a:pt x="15" y="63"/>
                    <a:pt x="14" y="63"/>
                  </a:cubicBezTo>
                  <a:cubicBezTo>
                    <a:pt x="14" y="63"/>
                    <a:pt x="14" y="63"/>
                    <a:pt x="14" y="63"/>
                  </a:cubicBezTo>
                  <a:cubicBezTo>
                    <a:pt x="14" y="63"/>
                    <a:pt x="14" y="63"/>
                    <a:pt x="14" y="63"/>
                  </a:cubicBezTo>
                  <a:cubicBezTo>
                    <a:pt x="14" y="62"/>
                    <a:pt x="14" y="61"/>
                    <a:pt x="14" y="61"/>
                  </a:cubicBezTo>
                  <a:cubicBezTo>
                    <a:pt x="14" y="61"/>
                    <a:pt x="14" y="61"/>
                    <a:pt x="13" y="61"/>
                  </a:cubicBezTo>
                  <a:cubicBezTo>
                    <a:pt x="13" y="61"/>
                    <a:pt x="13" y="61"/>
                    <a:pt x="13" y="61"/>
                  </a:cubicBezTo>
                  <a:cubicBezTo>
                    <a:pt x="13" y="61"/>
                    <a:pt x="14" y="61"/>
                    <a:pt x="13" y="61"/>
                  </a:cubicBezTo>
                  <a:cubicBezTo>
                    <a:pt x="13" y="62"/>
                    <a:pt x="13" y="62"/>
                    <a:pt x="13" y="62"/>
                  </a:cubicBezTo>
                  <a:cubicBezTo>
                    <a:pt x="13" y="62"/>
                    <a:pt x="13" y="63"/>
                    <a:pt x="12" y="63"/>
                  </a:cubicBezTo>
                  <a:cubicBezTo>
                    <a:pt x="12" y="63"/>
                    <a:pt x="12" y="63"/>
                    <a:pt x="12" y="63"/>
                  </a:cubicBezTo>
                  <a:cubicBezTo>
                    <a:pt x="12" y="63"/>
                    <a:pt x="12" y="63"/>
                    <a:pt x="12" y="63"/>
                  </a:cubicBezTo>
                  <a:cubicBezTo>
                    <a:pt x="12" y="63"/>
                    <a:pt x="12" y="62"/>
                    <a:pt x="12" y="61"/>
                  </a:cubicBezTo>
                  <a:cubicBezTo>
                    <a:pt x="12" y="61"/>
                    <a:pt x="12" y="61"/>
                    <a:pt x="12" y="61"/>
                  </a:cubicBezTo>
                  <a:cubicBezTo>
                    <a:pt x="12" y="61"/>
                    <a:pt x="12" y="60"/>
                    <a:pt x="12" y="59"/>
                  </a:cubicBezTo>
                  <a:cubicBezTo>
                    <a:pt x="13" y="59"/>
                    <a:pt x="13" y="59"/>
                    <a:pt x="13" y="59"/>
                  </a:cubicBezTo>
                  <a:cubicBezTo>
                    <a:pt x="13" y="59"/>
                    <a:pt x="13" y="58"/>
                    <a:pt x="13" y="58"/>
                  </a:cubicBezTo>
                  <a:cubicBezTo>
                    <a:pt x="13" y="57"/>
                    <a:pt x="13" y="57"/>
                    <a:pt x="13" y="57"/>
                  </a:cubicBezTo>
                  <a:cubicBezTo>
                    <a:pt x="13" y="57"/>
                    <a:pt x="13" y="55"/>
                    <a:pt x="13" y="55"/>
                  </a:cubicBezTo>
                  <a:cubicBezTo>
                    <a:pt x="13" y="55"/>
                    <a:pt x="12" y="54"/>
                    <a:pt x="12" y="54"/>
                  </a:cubicBezTo>
                  <a:cubicBezTo>
                    <a:pt x="12" y="53"/>
                    <a:pt x="12" y="53"/>
                    <a:pt x="12" y="53"/>
                  </a:cubicBezTo>
                  <a:cubicBezTo>
                    <a:pt x="12" y="53"/>
                    <a:pt x="12" y="52"/>
                    <a:pt x="12" y="52"/>
                  </a:cubicBezTo>
                  <a:cubicBezTo>
                    <a:pt x="12" y="52"/>
                    <a:pt x="12" y="52"/>
                    <a:pt x="12" y="51"/>
                  </a:cubicBezTo>
                  <a:cubicBezTo>
                    <a:pt x="11" y="51"/>
                    <a:pt x="11" y="51"/>
                    <a:pt x="11" y="51"/>
                  </a:cubicBezTo>
                  <a:cubicBezTo>
                    <a:pt x="11" y="50"/>
                    <a:pt x="11" y="50"/>
                    <a:pt x="10" y="49"/>
                  </a:cubicBezTo>
                  <a:cubicBezTo>
                    <a:pt x="10" y="49"/>
                    <a:pt x="10" y="49"/>
                    <a:pt x="10" y="48"/>
                  </a:cubicBezTo>
                  <a:cubicBezTo>
                    <a:pt x="9" y="48"/>
                    <a:pt x="9" y="47"/>
                    <a:pt x="9" y="46"/>
                  </a:cubicBezTo>
                  <a:cubicBezTo>
                    <a:pt x="9" y="46"/>
                    <a:pt x="9" y="46"/>
                    <a:pt x="9" y="46"/>
                  </a:cubicBezTo>
                  <a:cubicBezTo>
                    <a:pt x="9" y="45"/>
                    <a:pt x="8" y="45"/>
                    <a:pt x="8" y="45"/>
                  </a:cubicBezTo>
                  <a:cubicBezTo>
                    <a:pt x="8" y="45"/>
                    <a:pt x="8" y="45"/>
                    <a:pt x="8" y="44"/>
                  </a:cubicBezTo>
                  <a:cubicBezTo>
                    <a:pt x="8" y="44"/>
                    <a:pt x="7" y="44"/>
                    <a:pt x="7" y="44"/>
                  </a:cubicBezTo>
                  <a:cubicBezTo>
                    <a:pt x="7" y="44"/>
                    <a:pt x="7" y="44"/>
                    <a:pt x="7" y="43"/>
                  </a:cubicBezTo>
                  <a:cubicBezTo>
                    <a:pt x="7" y="43"/>
                    <a:pt x="7" y="43"/>
                    <a:pt x="7" y="43"/>
                  </a:cubicBezTo>
                  <a:cubicBezTo>
                    <a:pt x="6" y="43"/>
                    <a:pt x="6" y="43"/>
                    <a:pt x="6" y="43"/>
                  </a:cubicBezTo>
                  <a:cubicBezTo>
                    <a:pt x="6" y="43"/>
                    <a:pt x="6" y="42"/>
                    <a:pt x="6" y="42"/>
                  </a:cubicBezTo>
                  <a:cubicBezTo>
                    <a:pt x="6" y="42"/>
                    <a:pt x="5" y="42"/>
                    <a:pt x="5" y="42"/>
                  </a:cubicBezTo>
                  <a:cubicBezTo>
                    <a:pt x="5" y="43"/>
                    <a:pt x="5" y="42"/>
                    <a:pt x="4" y="42"/>
                  </a:cubicBezTo>
                  <a:cubicBezTo>
                    <a:pt x="5" y="42"/>
                    <a:pt x="5" y="42"/>
                    <a:pt x="4" y="42"/>
                  </a:cubicBezTo>
                  <a:cubicBezTo>
                    <a:pt x="4" y="42"/>
                    <a:pt x="4" y="42"/>
                    <a:pt x="4" y="42"/>
                  </a:cubicBezTo>
                  <a:cubicBezTo>
                    <a:pt x="4" y="41"/>
                    <a:pt x="4" y="41"/>
                    <a:pt x="4" y="40"/>
                  </a:cubicBezTo>
                  <a:cubicBezTo>
                    <a:pt x="4" y="40"/>
                    <a:pt x="4" y="40"/>
                    <a:pt x="4" y="40"/>
                  </a:cubicBezTo>
                  <a:cubicBezTo>
                    <a:pt x="4" y="40"/>
                    <a:pt x="4" y="40"/>
                    <a:pt x="4" y="40"/>
                  </a:cubicBezTo>
                  <a:cubicBezTo>
                    <a:pt x="4" y="40"/>
                    <a:pt x="4" y="40"/>
                    <a:pt x="4" y="40"/>
                  </a:cubicBezTo>
                  <a:cubicBezTo>
                    <a:pt x="4" y="41"/>
                    <a:pt x="3" y="41"/>
                    <a:pt x="3" y="42"/>
                  </a:cubicBezTo>
                  <a:cubicBezTo>
                    <a:pt x="3" y="42"/>
                    <a:pt x="3" y="42"/>
                    <a:pt x="3" y="42"/>
                  </a:cubicBezTo>
                  <a:cubicBezTo>
                    <a:pt x="3" y="42"/>
                    <a:pt x="3" y="42"/>
                    <a:pt x="3" y="42"/>
                  </a:cubicBezTo>
                  <a:cubicBezTo>
                    <a:pt x="3" y="41"/>
                    <a:pt x="3" y="41"/>
                    <a:pt x="3" y="40"/>
                  </a:cubicBezTo>
                  <a:cubicBezTo>
                    <a:pt x="3" y="40"/>
                    <a:pt x="3" y="40"/>
                    <a:pt x="3" y="40"/>
                  </a:cubicBezTo>
                  <a:cubicBezTo>
                    <a:pt x="2" y="40"/>
                    <a:pt x="2" y="39"/>
                    <a:pt x="2" y="39"/>
                  </a:cubicBezTo>
                  <a:cubicBezTo>
                    <a:pt x="2" y="39"/>
                    <a:pt x="2" y="39"/>
                    <a:pt x="2" y="39"/>
                  </a:cubicBezTo>
                  <a:cubicBezTo>
                    <a:pt x="2" y="40"/>
                    <a:pt x="2" y="40"/>
                    <a:pt x="2" y="40"/>
                  </a:cubicBezTo>
                  <a:cubicBezTo>
                    <a:pt x="2" y="40"/>
                    <a:pt x="2" y="40"/>
                    <a:pt x="2" y="40"/>
                  </a:cubicBezTo>
                  <a:cubicBezTo>
                    <a:pt x="2" y="40"/>
                    <a:pt x="2" y="40"/>
                    <a:pt x="1" y="39"/>
                  </a:cubicBezTo>
                  <a:cubicBezTo>
                    <a:pt x="1" y="39"/>
                    <a:pt x="1" y="39"/>
                    <a:pt x="1" y="39"/>
                  </a:cubicBezTo>
                  <a:cubicBezTo>
                    <a:pt x="1" y="39"/>
                    <a:pt x="1" y="39"/>
                    <a:pt x="1" y="39"/>
                  </a:cubicBezTo>
                  <a:cubicBezTo>
                    <a:pt x="1" y="39"/>
                    <a:pt x="0" y="38"/>
                    <a:pt x="0" y="38"/>
                  </a:cubicBezTo>
                  <a:cubicBezTo>
                    <a:pt x="0" y="38"/>
                    <a:pt x="0" y="37"/>
                    <a:pt x="0" y="37"/>
                  </a:cubicBezTo>
                  <a:cubicBezTo>
                    <a:pt x="0" y="37"/>
                    <a:pt x="0" y="37"/>
                    <a:pt x="0" y="37"/>
                  </a:cubicBezTo>
                  <a:cubicBezTo>
                    <a:pt x="0" y="36"/>
                    <a:pt x="0" y="36"/>
                    <a:pt x="0" y="36"/>
                  </a:cubicBezTo>
                  <a:cubicBezTo>
                    <a:pt x="0" y="36"/>
                    <a:pt x="1" y="36"/>
                    <a:pt x="1" y="36"/>
                  </a:cubicBezTo>
                  <a:cubicBezTo>
                    <a:pt x="1" y="36"/>
                    <a:pt x="1" y="37"/>
                    <a:pt x="1" y="37"/>
                  </a:cubicBezTo>
                  <a:cubicBezTo>
                    <a:pt x="1" y="37"/>
                    <a:pt x="2" y="37"/>
                    <a:pt x="2" y="37"/>
                  </a:cubicBezTo>
                  <a:cubicBezTo>
                    <a:pt x="2" y="35"/>
                    <a:pt x="1" y="34"/>
                    <a:pt x="2" y="33"/>
                  </a:cubicBezTo>
                  <a:cubicBezTo>
                    <a:pt x="2" y="33"/>
                    <a:pt x="2" y="33"/>
                    <a:pt x="2" y="33"/>
                  </a:cubicBezTo>
                  <a:cubicBezTo>
                    <a:pt x="2" y="33"/>
                    <a:pt x="2" y="33"/>
                    <a:pt x="2" y="33"/>
                  </a:cubicBezTo>
                  <a:cubicBezTo>
                    <a:pt x="2" y="33"/>
                    <a:pt x="2" y="33"/>
                    <a:pt x="3" y="33"/>
                  </a:cubicBezTo>
                  <a:cubicBezTo>
                    <a:pt x="3" y="33"/>
                    <a:pt x="3" y="32"/>
                    <a:pt x="3" y="32"/>
                  </a:cubicBezTo>
                  <a:cubicBezTo>
                    <a:pt x="3" y="32"/>
                    <a:pt x="3" y="32"/>
                    <a:pt x="4" y="32"/>
                  </a:cubicBezTo>
                  <a:cubicBezTo>
                    <a:pt x="4" y="31"/>
                    <a:pt x="4" y="30"/>
                    <a:pt x="3" y="30"/>
                  </a:cubicBezTo>
                  <a:cubicBezTo>
                    <a:pt x="3" y="30"/>
                    <a:pt x="3" y="30"/>
                    <a:pt x="3" y="30"/>
                  </a:cubicBezTo>
                  <a:cubicBezTo>
                    <a:pt x="3" y="30"/>
                    <a:pt x="3" y="29"/>
                    <a:pt x="3" y="29"/>
                  </a:cubicBezTo>
                  <a:cubicBezTo>
                    <a:pt x="3" y="29"/>
                    <a:pt x="3" y="29"/>
                    <a:pt x="3" y="29"/>
                  </a:cubicBezTo>
                  <a:cubicBezTo>
                    <a:pt x="3" y="29"/>
                    <a:pt x="3" y="28"/>
                    <a:pt x="3" y="28"/>
                  </a:cubicBezTo>
                  <a:cubicBezTo>
                    <a:pt x="3" y="28"/>
                    <a:pt x="3" y="28"/>
                    <a:pt x="4" y="28"/>
                  </a:cubicBezTo>
                  <a:cubicBezTo>
                    <a:pt x="4" y="27"/>
                    <a:pt x="4" y="26"/>
                    <a:pt x="4" y="25"/>
                  </a:cubicBezTo>
                  <a:cubicBezTo>
                    <a:pt x="4" y="25"/>
                    <a:pt x="4" y="24"/>
                    <a:pt x="4" y="24"/>
                  </a:cubicBezTo>
                  <a:cubicBezTo>
                    <a:pt x="4" y="24"/>
                    <a:pt x="4" y="23"/>
                    <a:pt x="3" y="23"/>
                  </a:cubicBezTo>
                  <a:cubicBezTo>
                    <a:pt x="3" y="23"/>
                    <a:pt x="3" y="23"/>
                    <a:pt x="4" y="23"/>
                  </a:cubicBezTo>
                  <a:cubicBezTo>
                    <a:pt x="4" y="23"/>
                    <a:pt x="4" y="23"/>
                    <a:pt x="4" y="23"/>
                  </a:cubicBezTo>
                  <a:cubicBezTo>
                    <a:pt x="4" y="23"/>
                    <a:pt x="4" y="23"/>
                    <a:pt x="4" y="23"/>
                  </a:cubicBezTo>
                  <a:cubicBezTo>
                    <a:pt x="4" y="23"/>
                    <a:pt x="4" y="23"/>
                    <a:pt x="4" y="23"/>
                  </a:cubicBezTo>
                  <a:cubicBezTo>
                    <a:pt x="4" y="23"/>
                    <a:pt x="4" y="23"/>
                    <a:pt x="4" y="23"/>
                  </a:cubicBezTo>
                  <a:cubicBezTo>
                    <a:pt x="5" y="23"/>
                    <a:pt x="5" y="23"/>
                    <a:pt x="5" y="23"/>
                  </a:cubicBezTo>
                  <a:cubicBezTo>
                    <a:pt x="6" y="23"/>
                    <a:pt x="6" y="24"/>
                    <a:pt x="7" y="24"/>
                  </a:cubicBezTo>
                  <a:cubicBezTo>
                    <a:pt x="7" y="24"/>
                    <a:pt x="7" y="24"/>
                    <a:pt x="7" y="24"/>
                  </a:cubicBezTo>
                  <a:cubicBezTo>
                    <a:pt x="7" y="24"/>
                    <a:pt x="7" y="24"/>
                    <a:pt x="7" y="24"/>
                  </a:cubicBezTo>
                  <a:cubicBezTo>
                    <a:pt x="7" y="23"/>
                    <a:pt x="7" y="23"/>
                    <a:pt x="7" y="23"/>
                  </a:cubicBezTo>
                  <a:cubicBezTo>
                    <a:pt x="7" y="22"/>
                    <a:pt x="7" y="22"/>
                    <a:pt x="7" y="21"/>
                  </a:cubicBezTo>
                  <a:cubicBezTo>
                    <a:pt x="7" y="21"/>
                    <a:pt x="7" y="21"/>
                    <a:pt x="7" y="21"/>
                  </a:cubicBezTo>
                  <a:cubicBezTo>
                    <a:pt x="7" y="20"/>
                    <a:pt x="7" y="20"/>
                    <a:pt x="7" y="20"/>
                  </a:cubicBezTo>
                  <a:cubicBezTo>
                    <a:pt x="8" y="20"/>
                    <a:pt x="8" y="20"/>
                    <a:pt x="8" y="20"/>
                  </a:cubicBezTo>
                  <a:cubicBezTo>
                    <a:pt x="8" y="20"/>
                    <a:pt x="8" y="19"/>
                    <a:pt x="8" y="19"/>
                  </a:cubicBezTo>
                  <a:cubicBezTo>
                    <a:pt x="8" y="19"/>
                    <a:pt x="8" y="19"/>
                    <a:pt x="8" y="19"/>
                  </a:cubicBezTo>
                  <a:cubicBezTo>
                    <a:pt x="8" y="19"/>
                    <a:pt x="8" y="19"/>
                    <a:pt x="8" y="18"/>
                  </a:cubicBezTo>
                  <a:cubicBezTo>
                    <a:pt x="8" y="18"/>
                    <a:pt x="8" y="18"/>
                    <a:pt x="8" y="18"/>
                  </a:cubicBezTo>
                  <a:cubicBezTo>
                    <a:pt x="8" y="18"/>
                    <a:pt x="8" y="17"/>
                    <a:pt x="8" y="17"/>
                  </a:cubicBezTo>
                  <a:cubicBezTo>
                    <a:pt x="8" y="16"/>
                    <a:pt x="8" y="16"/>
                    <a:pt x="8" y="16"/>
                  </a:cubicBezTo>
                  <a:cubicBezTo>
                    <a:pt x="8" y="15"/>
                    <a:pt x="9" y="14"/>
                    <a:pt x="9" y="14"/>
                  </a:cubicBezTo>
                  <a:cubicBezTo>
                    <a:pt x="9" y="13"/>
                    <a:pt x="9" y="13"/>
                    <a:pt x="9" y="13"/>
                  </a:cubicBezTo>
                  <a:cubicBezTo>
                    <a:pt x="9" y="12"/>
                    <a:pt x="10" y="12"/>
                    <a:pt x="10" y="11"/>
                  </a:cubicBezTo>
                  <a:cubicBezTo>
                    <a:pt x="9" y="11"/>
                    <a:pt x="9" y="11"/>
                    <a:pt x="9" y="11"/>
                  </a:cubicBezTo>
                  <a:cubicBezTo>
                    <a:pt x="9" y="11"/>
                    <a:pt x="9" y="10"/>
                    <a:pt x="9" y="10"/>
                  </a:cubicBezTo>
                  <a:cubicBezTo>
                    <a:pt x="9" y="9"/>
                    <a:pt x="10" y="9"/>
                    <a:pt x="10" y="9"/>
                  </a:cubicBezTo>
                  <a:cubicBezTo>
                    <a:pt x="10" y="9"/>
                    <a:pt x="10" y="8"/>
                    <a:pt x="10" y="8"/>
                  </a:cubicBezTo>
                  <a:cubicBezTo>
                    <a:pt x="10" y="8"/>
                    <a:pt x="11" y="8"/>
                    <a:pt x="11" y="8"/>
                  </a:cubicBezTo>
                  <a:cubicBezTo>
                    <a:pt x="11" y="8"/>
                    <a:pt x="11" y="8"/>
                    <a:pt x="11" y="7"/>
                  </a:cubicBezTo>
                  <a:cubicBezTo>
                    <a:pt x="12" y="7"/>
                    <a:pt x="12" y="7"/>
                    <a:pt x="12" y="7"/>
                  </a:cubicBezTo>
                  <a:cubicBezTo>
                    <a:pt x="12" y="7"/>
                    <a:pt x="12" y="6"/>
                    <a:pt x="13" y="6"/>
                  </a:cubicBezTo>
                  <a:cubicBezTo>
                    <a:pt x="13" y="6"/>
                    <a:pt x="15" y="6"/>
                    <a:pt x="15" y="6"/>
                  </a:cubicBezTo>
                  <a:cubicBezTo>
                    <a:pt x="16" y="6"/>
                    <a:pt x="15" y="7"/>
                    <a:pt x="17" y="7"/>
                  </a:cubicBezTo>
                  <a:cubicBezTo>
                    <a:pt x="17" y="7"/>
                    <a:pt x="17" y="7"/>
                    <a:pt x="17" y="7"/>
                  </a:cubicBezTo>
                  <a:cubicBezTo>
                    <a:pt x="17" y="7"/>
                    <a:pt x="17" y="6"/>
                    <a:pt x="17" y="6"/>
                  </a:cubicBezTo>
                  <a:cubicBezTo>
                    <a:pt x="17" y="6"/>
                    <a:pt x="17" y="6"/>
                    <a:pt x="17" y="6"/>
                  </a:cubicBezTo>
                  <a:cubicBezTo>
                    <a:pt x="17" y="5"/>
                    <a:pt x="16" y="5"/>
                    <a:pt x="16" y="4"/>
                  </a:cubicBezTo>
                  <a:cubicBezTo>
                    <a:pt x="16" y="4"/>
                    <a:pt x="17" y="3"/>
                    <a:pt x="17" y="2"/>
                  </a:cubicBezTo>
                  <a:cubicBezTo>
                    <a:pt x="17" y="2"/>
                    <a:pt x="17" y="2"/>
                    <a:pt x="17" y="2"/>
                  </a:cubicBezTo>
                  <a:cubicBezTo>
                    <a:pt x="17" y="1"/>
                    <a:pt x="17" y="1"/>
                    <a:pt x="17" y="1"/>
                  </a:cubicBezTo>
                  <a:cubicBezTo>
                    <a:pt x="17" y="1"/>
                    <a:pt x="17" y="0"/>
                    <a:pt x="17" y="0"/>
                  </a:cubicBezTo>
                  <a:cubicBezTo>
                    <a:pt x="18" y="0"/>
                    <a:pt x="18" y="0"/>
                    <a:pt x="18" y="0"/>
                  </a:cubicBezTo>
                  <a:cubicBezTo>
                    <a:pt x="18" y="0"/>
                    <a:pt x="18" y="0"/>
                    <a:pt x="18" y="0"/>
                  </a:cubicBezTo>
                  <a:cubicBezTo>
                    <a:pt x="18" y="0"/>
                    <a:pt x="18" y="0"/>
                    <a:pt x="19" y="0"/>
                  </a:cubicBezTo>
                  <a:cubicBezTo>
                    <a:pt x="19" y="1"/>
                    <a:pt x="19" y="1"/>
                    <a:pt x="19" y="1"/>
                  </a:cubicBezTo>
                  <a:cubicBezTo>
                    <a:pt x="19" y="1"/>
                    <a:pt x="20" y="1"/>
                    <a:pt x="20" y="1"/>
                  </a:cubicBezTo>
                  <a:cubicBezTo>
                    <a:pt x="20" y="2"/>
                    <a:pt x="20" y="3"/>
                    <a:pt x="20" y="3"/>
                  </a:cubicBezTo>
                  <a:cubicBezTo>
                    <a:pt x="20" y="3"/>
                    <a:pt x="20" y="3"/>
                    <a:pt x="21" y="3"/>
                  </a:cubicBezTo>
                  <a:cubicBezTo>
                    <a:pt x="21" y="3"/>
                    <a:pt x="21" y="4"/>
                    <a:pt x="21" y="4"/>
                  </a:cubicBezTo>
                  <a:cubicBezTo>
                    <a:pt x="21" y="4"/>
                    <a:pt x="21" y="4"/>
                    <a:pt x="21" y="5"/>
                  </a:cubicBezTo>
                  <a:cubicBezTo>
                    <a:pt x="21" y="5"/>
                    <a:pt x="22" y="5"/>
                    <a:pt x="22" y="5"/>
                  </a:cubicBezTo>
                  <a:cubicBezTo>
                    <a:pt x="22" y="4"/>
                    <a:pt x="22" y="4"/>
                    <a:pt x="22" y="4"/>
                  </a:cubicBezTo>
                  <a:cubicBezTo>
                    <a:pt x="23" y="4"/>
                    <a:pt x="23" y="4"/>
                    <a:pt x="23" y="4"/>
                  </a:cubicBezTo>
                  <a:cubicBezTo>
                    <a:pt x="23" y="5"/>
                    <a:pt x="23" y="5"/>
                    <a:pt x="23" y="5"/>
                  </a:cubicBezTo>
                  <a:cubicBezTo>
                    <a:pt x="23" y="5"/>
                    <a:pt x="23" y="5"/>
                    <a:pt x="23" y="5"/>
                  </a:cubicBezTo>
                  <a:cubicBezTo>
                    <a:pt x="23" y="6"/>
                    <a:pt x="23" y="6"/>
                    <a:pt x="23" y="6"/>
                  </a:cubicBezTo>
                  <a:cubicBezTo>
                    <a:pt x="23" y="6"/>
                    <a:pt x="24" y="7"/>
                    <a:pt x="24" y="7"/>
                  </a:cubicBezTo>
                  <a:cubicBezTo>
                    <a:pt x="24" y="7"/>
                    <a:pt x="24" y="7"/>
                    <a:pt x="24" y="8"/>
                  </a:cubicBezTo>
                  <a:cubicBezTo>
                    <a:pt x="24" y="8"/>
                    <a:pt x="24" y="9"/>
                    <a:pt x="24" y="9"/>
                  </a:cubicBezTo>
                  <a:cubicBezTo>
                    <a:pt x="24" y="10"/>
                    <a:pt x="24" y="10"/>
                    <a:pt x="24" y="11"/>
                  </a:cubicBezTo>
                  <a:cubicBezTo>
                    <a:pt x="24" y="11"/>
                    <a:pt x="24" y="11"/>
                    <a:pt x="24" y="12"/>
                  </a:cubicBezTo>
                  <a:cubicBezTo>
                    <a:pt x="24" y="12"/>
                    <a:pt x="24" y="12"/>
                    <a:pt x="24" y="13"/>
                  </a:cubicBezTo>
                  <a:cubicBezTo>
                    <a:pt x="24" y="13"/>
                    <a:pt x="23" y="13"/>
                    <a:pt x="23" y="14"/>
                  </a:cubicBezTo>
                  <a:cubicBezTo>
                    <a:pt x="23" y="14"/>
                    <a:pt x="23" y="14"/>
                    <a:pt x="22" y="14"/>
                  </a:cubicBezTo>
                  <a:cubicBezTo>
                    <a:pt x="22" y="14"/>
                    <a:pt x="22" y="15"/>
                    <a:pt x="22" y="15"/>
                  </a:cubicBezTo>
                  <a:cubicBezTo>
                    <a:pt x="22" y="16"/>
                    <a:pt x="22" y="16"/>
                    <a:pt x="21" y="1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8" name="Freeform 119">
              <a:extLst>
                <a:ext uri="{FF2B5EF4-FFF2-40B4-BE49-F238E27FC236}">
                  <a16:creationId xmlns:a16="http://schemas.microsoft.com/office/drawing/2014/main" id="{813AD40A-3842-6152-47E6-FB1669861B57}"/>
                </a:ext>
              </a:extLst>
            </p:cNvPr>
            <p:cNvSpPr>
              <a:spLocks/>
            </p:cNvSpPr>
            <p:nvPr/>
          </p:nvSpPr>
          <p:spPr bwMode="auto">
            <a:xfrm>
              <a:off x="15823140" y="8658456"/>
              <a:ext cx="38356" cy="21597"/>
            </a:xfrm>
            <a:custGeom>
              <a:avLst/>
              <a:gdLst/>
              <a:ahLst/>
              <a:cxnLst>
                <a:cxn ang="0">
                  <a:pos x="14" y="7"/>
                </a:cxn>
                <a:cxn ang="0">
                  <a:pos x="12" y="7"/>
                </a:cxn>
                <a:cxn ang="0">
                  <a:pos x="11" y="7"/>
                </a:cxn>
                <a:cxn ang="0">
                  <a:pos x="10" y="7"/>
                </a:cxn>
                <a:cxn ang="0">
                  <a:pos x="8" y="7"/>
                </a:cxn>
                <a:cxn ang="0">
                  <a:pos x="8" y="7"/>
                </a:cxn>
                <a:cxn ang="0">
                  <a:pos x="6" y="7"/>
                </a:cxn>
                <a:cxn ang="0">
                  <a:pos x="5" y="7"/>
                </a:cxn>
                <a:cxn ang="0">
                  <a:pos x="4" y="7"/>
                </a:cxn>
                <a:cxn ang="0">
                  <a:pos x="3" y="7"/>
                </a:cxn>
                <a:cxn ang="0">
                  <a:pos x="3" y="7"/>
                </a:cxn>
                <a:cxn ang="0">
                  <a:pos x="2" y="6"/>
                </a:cxn>
                <a:cxn ang="0">
                  <a:pos x="1" y="7"/>
                </a:cxn>
                <a:cxn ang="0">
                  <a:pos x="1" y="6"/>
                </a:cxn>
                <a:cxn ang="0">
                  <a:pos x="0" y="6"/>
                </a:cxn>
                <a:cxn ang="0">
                  <a:pos x="0" y="5"/>
                </a:cxn>
                <a:cxn ang="0">
                  <a:pos x="0" y="4"/>
                </a:cxn>
                <a:cxn ang="0">
                  <a:pos x="0" y="3"/>
                </a:cxn>
                <a:cxn ang="0">
                  <a:pos x="1" y="2"/>
                </a:cxn>
                <a:cxn ang="0">
                  <a:pos x="1" y="2"/>
                </a:cxn>
                <a:cxn ang="0">
                  <a:pos x="2" y="1"/>
                </a:cxn>
                <a:cxn ang="0">
                  <a:pos x="2" y="1"/>
                </a:cxn>
                <a:cxn ang="0">
                  <a:pos x="2" y="0"/>
                </a:cxn>
                <a:cxn ang="0">
                  <a:pos x="3" y="0"/>
                </a:cxn>
                <a:cxn ang="0">
                  <a:pos x="3" y="0"/>
                </a:cxn>
                <a:cxn ang="0">
                  <a:pos x="3" y="0"/>
                </a:cxn>
                <a:cxn ang="0">
                  <a:pos x="5" y="0"/>
                </a:cxn>
                <a:cxn ang="0">
                  <a:pos x="5" y="1"/>
                </a:cxn>
                <a:cxn ang="0">
                  <a:pos x="7" y="1"/>
                </a:cxn>
                <a:cxn ang="0">
                  <a:pos x="7" y="1"/>
                </a:cxn>
                <a:cxn ang="0">
                  <a:pos x="7" y="1"/>
                </a:cxn>
                <a:cxn ang="0">
                  <a:pos x="8" y="1"/>
                </a:cxn>
                <a:cxn ang="0">
                  <a:pos x="9" y="1"/>
                </a:cxn>
                <a:cxn ang="0">
                  <a:pos x="9" y="1"/>
                </a:cxn>
                <a:cxn ang="0">
                  <a:pos x="11" y="2"/>
                </a:cxn>
                <a:cxn ang="0">
                  <a:pos x="11" y="2"/>
                </a:cxn>
                <a:cxn ang="0">
                  <a:pos x="11" y="3"/>
                </a:cxn>
                <a:cxn ang="0">
                  <a:pos x="13" y="4"/>
                </a:cxn>
                <a:cxn ang="0">
                  <a:pos x="13" y="4"/>
                </a:cxn>
                <a:cxn ang="0">
                  <a:pos x="13" y="6"/>
                </a:cxn>
                <a:cxn ang="0">
                  <a:pos x="14" y="7"/>
                </a:cxn>
              </a:cxnLst>
              <a:rect l="0" t="0" r="r" b="b"/>
              <a:pathLst>
                <a:path w="14" h="7">
                  <a:moveTo>
                    <a:pt x="14" y="7"/>
                  </a:moveTo>
                  <a:cubicBezTo>
                    <a:pt x="13" y="7"/>
                    <a:pt x="13" y="7"/>
                    <a:pt x="12" y="7"/>
                  </a:cubicBezTo>
                  <a:cubicBezTo>
                    <a:pt x="12" y="7"/>
                    <a:pt x="11" y="6"/>
                    <a:pt x="11" y="7"/>
                  </a:cubicBezTo>
                  <a:cubicBezTo>
                    <a:pt x="11" y="7"/>
                    <a:pt x="11" y="7"/>
                    <a:pt x="10" y="7"/>
                  </a:cubicBezTo>
                  <a:cubicBezTo>
                    <a:pt x="10" y="7"/>
                    <a:pt x="9" y="7"/>
                    <a:pt x="8" y="7"/>
                  </a:cubicBezTo>
                  <a:cubicBezTo>
                    <a:pt x="8" y="7"/>
                    <a:pt x="8" y="7"/>
                    <a:pt x="8" y="7"/>
                  </a:cubicBezTo>
                  <a:cubicBezTo>
                    <a:pt x="8" y="7"/>
                    <a:pt x="6" y="6"/>
                    <a:pt x="6" y="7"/>
                  </a:cubicBezTo>
                  <a:cubicBezTo>
                    <a:pt x="5" y="7"/>
                    <a:pt x="5" y="7"/>
                    <a:pt x="5" y="7"/>
                  </a:cubicBezTo>
                  <a:cubicBezTo>
                    <a:pt x="4" y="7"/>
                    <a:pt x="4" y="7"/>
                    <a:pt x="4" y="7"/>
                  </a:cubicBezTo>
                  <a:cubicBezTo>
                    <a:pt x="4" y="7"/>
                    <a:pt x="4" y="7"/>
                    <a:pt x="3" y="7"/>
                  </a:cubicBezTo>
                  <a:cubicBezTo>
                    <a:pt x="3" y="7"/>
                    <a:pt x="3" y="7"/>
                    <a:pt x="3" y="7"/>
                  </a:cubicBezTo>
                  <a:cubicBezTo>
                    <a:pt x="3" y="7"/>
                    <a:pt x="2" y="6"/>
                    <a:pt x="2" y="6"/>
                  </a:cubicBezTo>
                  <a:cubicBezTo>
                    <a:pt x="2" y="6"/>
                    <a:pt x="1" y="6"/>
                    <a:pt x="1" y="7"/>
                  </a:cubicBezTo>
                  <a:cubicBezTo>
                    <a:pt x="1" y="6"/>
                    <a:pt x="1" y="6"/>
                    <a:pt x="1" y="6"/>
                  </a:cubicBezTo>
                  <a:cubicBezTo>
                    <a:pt x="1" y="6"/>
                    <a:pt x="1" y="6"/>
                    <a:pt x="0" y="6"/>
                  </a:cubicBezTo>
                  <a:cubicBezTo>
                    <a:pt x="0" y="6"/>
                    <a:pt x="0" y="5"/>
                    <a:pt x="0" y="5"/>
                  </a:cubicBezTo>
                  <a:cubicBezTo>
                    <a:pt x="0" y="5"/>
                    <a:pt x="0" y="4"/>
                    <a:pt x="0" y="4"/>
                  </a:cubicBezTo>
                  <a:cubicBezTo>
                    <a:pt x="0" y="4"/>
                    <a:pt x="0" y="4"/>
                    <a:pt x="0" y="3"/>
                  </a:cubicBezTo>
                  <a:cubicBezTo>
                    <a:pt x="0" y="3"/>
                    <a:pt x="1" y="3"/>
                    <a:pt x="1" y="2"/>
                  </a:cubicBezTo>
                  <a:cubicBezTo>
                    <a:pt x="1" y="2"/>
                    <a:pt x="1" y="2"/>
                    <a:pt x="1" y="2"/>
                  </a:cubicBezTo>
                  <a:cubicBezTo>
                    <a:pt x="1" y="2"/>
                    <a:pt x="1" y="1"/>
                    <a:pt x="2" y="1"/>
                  </a:cubicBezTo>
                  <a:cubicBezTo>
                    <a:pt x="2" y="1"/>
                    <a:pt x="2" y="1"/>
                    <a:pt x="2" y="1"/>
                  </a:cubicBezTo>
                  <a:cubicBezTo>
                    <a:pt x="2" y="0"/>
                    <a:pt x="2" y="0"/>
                    <a:pt x="2" y="0"/>
                  </a:cubicBezTo>
                  <a:cubicBezTo>
                    <a:pt x="2" y="0"/>
                    <a:pt x="2" y="0"/>
                    <a:pt x="3" y="0"/>
                  </a:cubicBezTo>
                  <a:cubicBezTo>
                    <a:pt x="3" y="0"/>
                    <a:pt x="3" y="0"/>
                    <a:pt x="3" y="0"/>
                  </a:cubicBezTo>
                  <a:cubicBezTo>
                    <a:pt x="3" y="0"/>
                    <a:pt x="3" y="0"/>
                    <a:pt x="3" y="0"/>
                  </a:cubicBezTo>
                  <a:cubicBezTo>
                    <a:pt x="4" y="0"/>
                    <a:pt x="4" y="0"/>
                    <a:pt x="5" y="0"/>
                  </a:cubicBezTo>
                  <a:cubicBezTo>
                    <a:pt x="5" y="0"/>
                    <a:pt x="5" y="1"/>
                    <a:pt x="5" y="1"/>
                  </a:cubicBezTo>
                  <a:cubicBezTo>
                    <a:pt x="5" y="1"/>
                    <a:pt x="6" y="1"/>
                    <a:pt x="7" y="1"/>
                  </a:cubicBezTo>
                  <a:cubicBezTo>
                    <a:pt x="7" y="1"/>
                    <a:pt x="7" y="1"/>
                    <a:pt x="7" y="1"/>
                  </a:cubicBezTo>
                  <a:cubicBezTo>
                    <a:pt x="7" y="1"/>
                    <a:pt x="7" y="1"/>
                    <a:pt x="7" y="1"/>
                  </a:cubicBezTo>
                  <a:cubicBezTo>
                    <a:pt x="8" y="1"/>
                    <a:pt x="8" y="1"/>
                    <a:pt x="8" y="1"/>
                  </a:cubicBezTo>
                  <a:cubicBezTo>
                    <a:pt x="8" y="1"/>
                    <a:pt x="9" y="1"/>
                    <a:pt x="9" y="1"/>
                  </a:cubicBezTo>
                  <a:cubicBezTo>
                    <a:pt x="9" y="1"/>
                    <a:pt x="9" y="1"/>
                    <a:pt x="9" y="1"/>
                  </a:cubicBezTo>
                  <a:cubicBezTo>
                    <a:pt x="9" y="1"/>
                    <a:pt x="11" y="2"/>
                    <a:pt x="11" y="2"/>
                  </a:cubicBezTo>
                  <a:cubicBezTo>
                    <a:pt x="11" y="2"/>
                    <a:pt x="11" y="2"/>
                    <a:pt x="11" y="2"/>
                  </a:cubicBezTo>
                  <a:cubicBezTo>
                    <a:pt x="11" y="2"/>
                    <a:pt x="10" y="3"/>
                    <a:pt x="11" y="3"/>
                  </a:cubicBezTo>
                  <a:cubicBezTo>
                    <a:pt x="11" y="4"/>
                    <a:pt x="12" y="4"/>
                    <a:pt x="13" y="4"/>
                  </a:cubicBezTo>
                  <a:cubicBezTo>
                    <a:pt x="13" y="4"/>
                    <a:pt x="13" y="4"/>
                    <a:pt x="13" y="4"/>
                  </a:cubicBezTo>
                  <a:cubicBezTo>
                    <a:pt x="13" y="5"/>
                    <a:pt x="13" y="6"/>
                    <a:pt x="13" y="6"/>
                  </a:cubicBezTo>
                  <a:cubicBezTo>
                    <a:pt x="13" y="6"/>
                    <a:pt x="14" y="6"/>
                    <a:pt x="14"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09" name="Freeform 120">
              <a:extLst>
                <a:ext uri="{FF2B5EF4-FFF2-40B4-BE49-F238E27FC236}">
                  <a16:creationId xmlns:a16="http://schemas.microsoft.com/office/drawing/2014/main" id="{45563D1E-0802-E210-622B-BC8ED3BF4B13}"/>
                </a:ext>
              </a:extLst>
            </p:cNvPr>
            <p:cNvSpPr>
              <a:spLocks/>
            </p:cNvSpPr>
            <p:nvPr/>
          </p:nvSpPr>
          <p:spPr bwMode="auto">
            <a:xfrm>
              <a:off x="14539960" y="8658456"/>
              <a:ext cx="3487" cy="2541"/>
            </a:xfrm>
            <a:custGeom>
              <a:avLst/>
              <a:gdLst/>
              <a:ahLst/>
              <a:cxnLst>
                <a:cxn ang="0">
                  <a:pos x="0" y="0"/>
                </a:cxn>
                <a:cxn ang="0">
                  <a:pos x="0" y="0"/>
                </a:cxn>
                <a:cxn ang="0">
                  <a:pos x="0" y="0"/>
                </a:cxn>
              </a:cxnLst>
              <a:rect l="0" t="0" r="r" b="b"/>
              <a:pathLst>
                <a:path w="1" h="1">
                  <a:moveTo>
                    <a:pt x="0" y="0"/>
                  </a:moveTo>
                  <a:cubicBezTo>
                    <a:pt x="1" y="0"/>
                    <a:pt x="1" y="1"/>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0" name="Freeform 121">
              <a:extLst>
                <a:ext uri="{FF2B5EF4-FFF2-40B4-BE49-F238E27FC236}">
                  <a16:creationId xmlns:a16="http://schemas.microsoft.com/office/drawing/2014/main" id="{C73B2E1C-5901-2819-024D-0024F9E17090}"/>
                </a:ext>
              </a:extLst>
            </p:cNvPr>
            <p:cNvSpPr>
              <a:spLocks/>
            </p:cNvSpPr>
            <p:nvPr/>
          </p:nvSpPr>
          <p:spPr bwMode="auto">
            <a:xfrm>
              <a:off x="14559719" y="8658456"/>
              <a:ext cx="2326" cy="6353"/>
            </a:xfrm>
            <a:custGeom>
              <a:avLst/>
              <a:gdLst/>
              <a:ahLst/>
              <a:cxnLst>
                <a:cxn ang="0">
                  <a:pos x="1" y="0"/>
                </a:cxn>
                <a:cxn ang="0">
                  <a:pos x="1" y="1"/>
                </a:cxn>
                <a:cxn ang="0">
                  <a:pos x="1" y="1"/>
                </a:cxn>
                <a:cxn ang="0">
                  <a:pos x="0" y="2"/>
                </a:cxn>
                <a:cxn ang="0">
                  <a:pos x="0" y="1"/>
                </a:cxn>
                <a:cxn ang="0">
                  <a:pos x="0" y="1"/>
                </a:cxn>
                <a:cxn ang="0">
                  <a:pos x="1" y="0"/>
                </a:cxn>
              </a:cxnLst>
              <a:rect l="0" t="0" r="r" b="b"/>
              <a:pathLst>
                <a:path w="1" h="2">
                  <a:moveTo>
                    <a:pt x="1" y="0"/>
                  </a:moveTo>
                  <a:cubicBezTo>
                    <a:pt x="1" y="0"/>
                    <a:pt x="1" y="0"/>
                    <a:pt x="1" y="1"/>
                  </a:cubicBezTo>
                  <a:cubicBezTo>
                    <a:pt x="1" y="1"/>
                    <a:pt x="1" y="1"/>
                    <a:pt x="1" y="1"/>
                  </a:cubicBezTo>
                  <a:cubicBezTo>
                    <a:pt x="1" y="2"/>
                    <a:pt x="1" y="2"/>
                    <a:pt x="0" y="2"/>
                  </a:cubicBezTo>
                  <a:cubicBezTo>
                    <a:pt x="0" y="2"/>
                    <a:pt x="0" y="2"/>
                    <a:pt x="0" y="1"/>
                  </a:cubicBezTo>
                  <a:cubicBezTo>
                    <a:pt x="0" y="1"/>
                    <a:pt x="0" y="1"/>
                    <a:pt x="0" y="1"/>
                  </a:cubicBezTo>
                  <a:cubicBezTo>
                    <a:pt x="0" y="1"/>
                    <a:pt x="0" y="1"/>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1" name="Freeform 122">
              <a:extLst>
                <a:ext uri="{FF2B5EF4-FFF2-40B4-BE49-F238E27FC236}">
                  <a16:creationId xmlns:a16="http://schemas.microsoft.com/office/drawing/2014/main" id="{14D3AC94-D15A-17D1-CC34-7B1FE955547E}"/>
                </a:ext>
              </a:extLst>
            </p:cNvPr>
            <p:cNvSpPr>
              <a:spLocks/>
            </p:cNvSpPr>
            <p:nvPr/>
          </p:nvSpPr>
          <p:spPr bwMode="auto">
            <a:xfrm>
              <a:off x="13751921" y="8660997"/>
              <a:ext cx="1162" cy="3811"/>
            </a:xfrm>
            <a:custGeom>
              <a:avLst/>
              <a:gdLst/>
              <a:ahLst/>
              <a:cxnLst>
                <a:cxn ang="0">
                  <a:pos x="0" y="0"/>
                </a:cxn>
                <a:cxn ang="0">
                  <a:pos x="0" y="1"/>
                </a:cxn>
                <a:cxn ang="0">
                  <a:pos x="0" y="1"/>
                </a:cxn>
                <a:cxn ang="0">
                  <a:pos x="0" y="1"/>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1"/>
                    <a:pt x="0" y="1"/>
                  </a:cubicBezTo>
                  <a:cubicBezTo>
                    <a:pt x="0" y="1"/>
                    <a:pt x="0" y="1"/>
                    <a:pt x="0" y="1"/>
                  </a:cubicBezTo>
                  <a:cubicBezTo>
                    <a:pt x="0" y="1"/>
                    <a:pt x="0" y="1"/>
                    <a:pt x="0" y="1"/>
                  </a:cubicBezTo>
                  <a:cubicBezTo>
                    <a:pt x="0" y="0"/>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2" name="Freeform 123">
              <a:extLst>
                <a:ext uri="{FF2B5EF4-FFF2-40B4-BE49-F238E27FC236}">
                  <a16:creationId xmlns:a16="http://schemas.microsoft.com/office/drawing/2014/main" id="{48484F96-C3A5-8845-8204-DC17316D5370}"/>
                </a:ext>
              </a:extLst>
            </p:cNvPr>
            <p:cNvSpPr>
              <a:spLocks/>
            </p:cNvSpPr>
            <p:nvPr/>
          </p:nvSpPr>
          <p:spPr bwMode="auto">
            <a:xfrm>
              <a:off x="14539960" y="8667348"/>
              <a:ext cx="102282" cy="96549"/>
            </a:xfrm>
            <a:custGeom>
              <a:avLst/>
              <a:gdLst/>
              <a:ahLst/>
              <a:cxnLst>
                <a:cxn ang="0">
                  <a:pos x="18" y="0"/>
                </a:cxn>
                <a:cxn ang="0">
                  <a:pos x="37" y="0"/>
                </a:cxn>
                <a:cxn ang="0">
                  <a:pos x="37" y="2"/>
                </a:cxn>
                <a:cxn ang="0">
                  <a:pos x="37" y="4"/>
                </a:cxn>
                <a:cxn ang="0">
                  <a:pos x="37" y="8"/>
                </a:cxn>
                <a:cxn ang="0">
                  <a:pos x="33" y="8"/>
                </a:cxn>
                <a:cxn ang="0">
                  <a:pos x="23" y="8"/>
                </a:cxn>
                <a:cxn ang="0">
                  <a:pos x="22" y="8"/>
                </a:cxn>
                <a:cxn ang="0">
                  <a:pos x="22" y="11"/>
                </a:cxn>
                <a:cxn ang="0">
                  <a:pos x="22" y="13"/>
                </a:cxn>
                <a:cxn ang="0">
                  <a:pos x="22" y="15"/>
                </a:cxn>
                <a:cxn ang="0">
                  <a:pos x="22" y="17"/>
                </a:cxn>
                <a:cxn ang="0">
                  <a:pos x="22" y="21"/>
                </a:cxn>
                <a:cxn ang="0">
                  <a:pos x="21" y="21"/>
                </a:cxn>
                <a:cxn ang="0">
                  <a:pos x="20" y="22"/>
                </a:cxn>
                <a:cxn ang="0">
                  <a:pos x="19" y="22"/>
                </a:cxn>
                <a:cxn ang="0">
                  <a:pos x="18" y="23"/>
                </a:cxn>
                <a:cxn ang="0">
                  <a:pos x="17" y="24"/>
                </a:cxn>
                <a:cxn ang="0">
                  <a:pos x="17" y="26"/>
                </a:cxn>
                <a:cxn ang="0">
                  <a:pos x="17" y="32"/>
                </a:cxn>
                <a:cxn ang="0">
                  <a:pos x="15" y="32"/>
                </a:cxn>
                <a:cxn ang="0">
                  <a:pos x="12" y="32"/>
                </a:cxn>
                <a:cxn ang="0">
                  <a:pos x="0" y="32"/>
                </a:cxn>
                <a:cxn ang="0">
                  <a:pos x="0" y="32"/>
                </a:cxn>
                <a:cxn ang="0">
                  <a:pos x="0" y="32"/>
                </a:cxn>
                <a:cxn ang="0">
                  <a:pos x="0" y="30"/>
                </a:cxn>
                <a:cxn ang="0">
                  <a:pos x="1" y="28"/>
                </a:cxn>
                <a:cxn ang="0">
                  <a:pos x="1" y="27"/>
                </a:cxn>
                <a:cxn ang="0">
                  <a:pos x="2" y="27"/>
                </a:cxn>
                <a:cxn ang="0">
                  <a:pos x="3" y="26"/>
                </a:cxn>
                <a:cxn ang="0">
                  <a:pos x="3" y="26"/>
                </a:cxn>
                <a:cxn ang="0">
                  <a:pos x="3" y="24"/>
                </a:cxn>
                <a:cxn ang="0">
                  <a:pos x="4" y="24"/>
                </a:cxn>
                <a:cxn ang="0">
                  <a:pos x="4" y="23"/>
                </a:cxn>
                <a:cxn ang="0">
                  <a:pos x="4" y="23"/>
                </a:cxn>
                <a:cxn ang="0">
                  <a:pos x="4" y="22"/>
                </a:cxn>
                <a:cxn ang="0">
                  <a:pos x="5" y="22"/>
                </a:cxn>
                <a:cxn ang="0">
                  <a:pos x="5" y="21"/>
                </a:cxn>
                <a:cxn ang="0">
                  <a:pos x="6" y="20"/>
                </a:cxn>
                <a:cxn ang="0">
                  <a:pos x="6" y="19"/>
                </a:cxn>
                <a:cxn ang="0">
                  <a:pos x="7" y="17"/>
                </a:cxn>
                <a:cxn ang="0">
                  <a:pos x="8" y="17"/>
                </a:cxn>
                <a:cxn ang="0">
                  <a:pos x="9" y="16"/>
                </a:cxn>
                <a:cxn ang="0">
                  <a:pos x="10" y="15"/>
                </a:cxn>
                <a:cxn ang="0">
                  <a:pos x="10" y="12"/>
                </a:cxn>
                <a:cxn ang="0">
                  <a:pos x="11" y="10"/>
                </a:cxn>
                <a:cxn ang="0">
                  <a:pos x="12" y="9"/>
                </a:cxn>
                <a:cxn ang="0">
                  <a:pos x="12" y="9"/>
                </a:cxn>
                <a:cxn ang="0">
                  <a:pos x="12" y="7"/>
                </a:cxn>
                <a:cxn ang="0">
                  <a:pos x="13" y="7"/>
                </a:cxn>
                <a:cxn ang="0">
                  <a:pos x="13" y="6"/>
                </a:cxn>
                <a:cxn ang="0">
                  <a:pos x="14" y="6"/>
                </a:cxn>
                <a:cxn ang="0">
                  <a:pos x="16" y="5"/>
                </a:cxn>
                <a:cxn ang="0">
                  <a:pos x="17" y="3"/>
                </a:cxn>
                <a:cxn ang="0">
                  <a:pos x="17" y="2"/>
                </a:cxn>
                <a:cxn ang="0">
                  <a:pos x="17" y="2"/>
                </a:cxn>
                <a:cxn ang="0">
                  <a:pos x="18" y="0"/>
                </a:cxn>
              </a:cxnLst>
              <a:rect l="0" t="0" r="r" b="b"/>
              <a:pathLst>
                <a:path w="37" h="32">
                  <a:moveTo>
                    <a:pt x="18" y="0"/>
                  </a:moveTo>
                  <a:cubicBezTo>
                    <a:pt x="25" y="0"/>
                    <a:pt x="31" y="0"/>
                    <a:pt x="37" y="0"/>
                  </a:cubicBezTo>
                  <a:cubicBezTo>
                    <a:pt x="37" y="0"/>
                    <a:pt x="37" y="1"/>
                    <a:pt x="37" y="2"/>
                  </a:cubicBezTo>
                  <a:cubicBezTo>
                    <a:pt x="37" y="2"/>
                    <a:pt x="37" y="3"/>
                    <a:pt x="37" y="4"/>
                  </a:cubicBezTo>
                  <a:cubicBezTo>
                    <a:pt x="37" y="5"/>
                    <a:pt x="37" y="6"/>
                    <a:pt x="37" y="8"/>
                  </a:cubicBezTo>
                  <a:cubicBezTo>
                    <a:pt x="36" y="8"/>
                    <a:pt x="34" y="8"/>
                    <a:pt x="33" y="8"/>
                  </a:cubicBezTo>
                  <a:cubicBezTo>
                    <a:pt x="29" y="8"/>
                    <a:pt x="26" y="8"/>
                    <a:pt x="23" y="8"/>
                  </a:cubicBezTo>
                  <a:cubicBezTo>
                    <a:pt x="23" y="8"/>
                    <a:pt x="23" y="8"/>
                    <a:pt x="22" y="8"/>
                  </a:cubicBezTo>
                  <a:cubicBezTo>
                    <a:pt x="22" y="9"/>
                    <a:pt x="22" y="10"/>
                    <a:pt x="22" y="11"/>
                  </a:cubicBezTo>
                  <a:cubicBezTo>
                    <a:pt x="22" y="12"/>
                    <a:pt x="22" y="12"/>
                    <a:pt x="22" y="13"/>
                  </a:cubicBezTo>
                  <a:cubicBezTo>
                    <a:pt x="22" y="14"/>
                    <a:pt x="22" y="14"/>
                    <a:pt x="22" y="15"/>
                  </a:cubicBezTo>
                  <a:cubicBezTo>
                    <a:pt x="22" y="15"/>
                    <a:pt x="22" y="16"/>
                    <a:pt x="22" y="17"/>
                  </a:cubicBezTo>
                  <a:cubicBezTo>
                    <a:pt x="22" y="18"/>
                    <a:pt x="22" y="20"/>
                    <a:pt x="22" y="21"/>
                  </a:cubicBezTo>
                  <a:cubicBezTo>
                    <a:pt x="22" y="21"/>
                    <a:pt x="21" y="21"/>
                    <a:pt x="21" y="21"/>
                  </a:cubicBezTo>
                  <a:cubicBezTo>
                    <a:pt x="21" y="21"/>
                    <a:pt x="21" y="22"/>
                    <a:pt x="20" y="22"/>
                  </a:cubicBezTo>
                  <a:cubicBezTo>
                    <a:pt x="20" y="22"/>
                    <a:pt x="20" y="22"/>
                    <a:pt x="19" y="22"/>
                  </a:cubicBezTo>
                  <a:cubicBezTo>
                    <a:pt x="19" y="22"/>
                    <a:pt x="18" y="22"/>
                    <a:pt x="18" y="23"/>
                  </a:cubicBezTo>
                  <a:cubicBezTo>
                    <a:pt x="18" y="23"/>
                    <a:pt x="17" y="24"/>
                    <a:pt x="17" y="24"/>
                  </a:cubicBezTo>
                  <a:cubicBezTo>
                    <a:pt x="16" y="25"/>
                    <a:pt x="17" y="26"/>
                    <a:pt x="17" y="26"/>
                  </a:cubicBezTo>
                  <a:cubicBezTo>
                    <a:pt x="17" y="28"/>
                    <a:pt x="17" y="30"/>
                    <a:pt x="17" y="32"/>
                  </a:cubicBezTo>
                  <a:cubicBezTo>
                    <a:pt x="17" y="32"/>
                    <a:pt x="16" y="32"/>
                    <a:pt x="15" y="32"/>
                  </a:cubicBezTo>
                  <a:cubicBezTo>
                    <a:pt x="14" y="32"/>
                    <a:pt x="13" y="32"/>
                    <a:pt x="12" y="32"/>
                  </a:cubicBezTo>
                  <a:cubicBezTo>
                    <a:pt x="8" y="32"/>
                    <a:pt x="4" y="32"/>
                    <a:pt x="0" y="32"/>
                  </a:cubicBezTo>
                  <a:cubicBezTo>
                    <a:pt x="0" y="32"/>
                    <a:pt x="0" y="32"/>
                    <a:pt x="0" y="32"/>
                  </a:cubicBezTo>
                  <a:cubicBezTo>
                    <a:pt x="0" y="32"/>
                    <a:pt x="0" y="32"/>
                    <a:pt x="0" y="32"/>
                  </a:cubicBezTo>
                  <a:cubicBezTo>
                    <a:pt x="0" y="31"/>
                    <a:pt x="0" y="31"/>
                    <a:pt x="0" y="30"/>
                  </a:cubicBezTo>
                  <a:cubicBezTo>
                    <a:pt x="0" y="29"/>
                    <a:pt x="0" y="29"/>
                    <a:pt x="1" y="28"/>
                  </a:cubicBezTo>
                  <a:cubicBezTo>
                    <a:pt x="1" y="28"/>
                    <a:pt x="1" y="28"/>
                    <a:pt x="1" y="27"/>
                  </a:cubicBezTo>
                  <a:cubicBezTo>
                    <a:pt x="2" y="27"/>
                    <a:pt x="2" y="27"/>
                    <a:pt x="2" y="27"/>
                  </a:cubicBezTo>
                  <a:cubicBezTo>
                    <a:pt x="2" y="27"/>
                    <a:pt x="2" y="27"/>
                    <a:pt x="3" y="26"/>
                  </a:cubicBezTo>
                  <a:cubicBezTo>
                    <a:pt x="3" y="26"/>
                    <a:pt x="3" y="26"/>
                    <a:pt x="3" y="26"/>
                  </a:cubicBezTo>
                  <a:cubicBezTo>
                    <a:pt x="3" y="25"/>
                    <a:pt x="3" y="25"/>
                    <a:pt x="3" y="24"/>
                  </a:cubicBezTo>
                  <a:cubicBezTo>
                    <a:pt x="3" y="24"/>
                    <a:pt x="4" y="24"/>
                    <a:pt x="4" y="24"/>
                  </a:cubicBezTo>
                  <a:cubicBezTo>
                    <a:pt x="4" y="24"/>
                    <a:pt x="4" y="23"/>
                    <a:pt x="4" y="23"/>
                  </a:cubicBezTo>
                  <a:cubicBezTo>
                    <a:pt x="4" y="23"/>
                    <a:pt x="4" y="23"/>
                    <a:pt x="4" y="23"/>
                  </a:cubicBezTo>
                  <a:cubicBezTo>
                    <a:pt x="4" y="23"/>
                    <a:pt x="4" y="22"/>
                    <a:pt x="4" y="22"/>
                  </a:cubicBezTo>
                  <a:cubicBezTo>
                    <a:pt x="4" y="22"/>
                    <a:pt x="5" y="22"/>
                    <a:pt x="5" y="22"/>
                  </a:cubicBezTo>
                  <a:cubicBezTo>
                    <a:pt x="5" y="21"/>
                    <a:pt x="5" y="21"/>
                    <a:pt x="5" y="21"/>
                  </a:cubicBezTo>
                  <a:cubicBezTo>
                    <a:pt x="5" y="20"/>
                    <a:pt x="6" y="20"/>
                    <a:pt x="6" y="20"/>
                  </a:cubicBezTo>
                  <a:cubicBezTo>
                    <a:pt x="6" y="20"/>
                    <a:pt x="6" y="19"/>
                    <a:pt x="6" y="19"/>
                  </a:cubicBezTo>
                  <a:cubicBezTo>
                    <a:pt x="6" y="18"/>
                    <a:pt x="7" y="18"/>
                    <a:pt x="7" y="17"/>
                  </a:cubicBezTo>
                  <a:cubicBezTo>
                    <a:pt x="7" y="17"/>
                    <a:pt x="8" y="17"/>
                    <a:pt x="8" y="17"/>
                  </a:cubicBezTo>
                  <a:cubicBezTo>
                    <a:pt x="8" y="17"/>
                    <a:pt x="8" y="16"/>
                    <a:pt x="9" y="16"/>
                  </a:cubicBezTo>
                  <a:cubicBezTo>
                    <a:pt x="9" y="16"/>
                    <a:pt x="10" y="15"/>
                    <a:pt x="10" y="15"/>
                  </a:cubicBezTo>
                  <a:cubicBezTo>
                    <a:pt x="10" y="14"/>
                    <a:pt x="10" y="13"/>
                    <a:pt x="10" y="12"/>
                  </a:cubicBezTo>
                  <a:cubicBezTo>
                    <a:pt x="10" y="11"/>
                    <a:pt x="11" y="11"/>
                    <a:pt x="11" y="10"/>
                  </a:cubicBezTo>
                  <a:cubicBezTo>
                    <a:pt x="11" y="10"/>
                    <a:pt x="11" y="9"/>
                    <a:pt x="12" y="9"/>
                  </a:cubicBezTo>
                  <a:cubicBezTo>
                    <a:pt x="12" y="9"/>
                    <a:pt x="12" y="9"/>
                    <a:pt x="12" y="9"/>
                  </a:cubicBezTo>
                  <a:cubicBezTo>
                    <a:pt x="12" y="8"/>
                    <a:pt x="12" y="8"/>
                    <a:pt x="12" y="7"/>
                  </a:cubicBezTo>
                  <a:cubicBezTo>
                    <a:pt x="12" y="7"/>
                    <a:pt x="13" y="7"/>
                    <a:pt x="13" y="7"/>
                  </a:cubicBezTo>
                  <a:cubicBezTo>
                    <a:pt x="13" y="7"/>
                    <a:pt x="13" y="6"/>
                    <a:pt x="13" y="6"/>
                  </a:cubicBezTo>
                  <a:cubicBezTo>
                    <a:pt x="14" y="6"/>
                    <a:pt x="14" y="6"/>
                    <a:pt x="14" y="6"/>
                  </a:cubicBezTo>
                  <a:cubicBezTo>
                    <a:pt x="14" y="6"/>
                    <a:pt x="16" y="5"/>
                    <a:pt x="16" y="5"/>
                  </a:cubicBezTo>
                  <a:cubicBezTo>
                    <a:pt x="16" y="4"/>
                    <a:pt x="17" y="3"/>
                    <a:pt x="17" y="3"/>
                  </a:cubicBezTo>
                  <a:cubicBezTo>
                    <a:pt x="17" y="3"/>
                    <a:pt x="17" y="2"/>
                    <a:pt x="17" y="2"/>
                  </a:cubicBezTo>
                  <a:cubicBezTo>
                    <a:pt x="17" y="2"/>
                    <a:pt x="17" y="2"/>
                    <a:pt x="17" y="2"/>
                  </a:cubicBezTo>
                  <a:cubicBezTo>
                    <a:pt x="18" y="1"/>
                    <a:pt x="18" y="0"/>
                    <a:pt x="18"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3" name="Freeform 124">
              <a:extLst>
                <a:ext uri="{FF2B5EF4-FFF2-40B4-BE49-F238E27FC236}">
                  <a16:creationId xmlns:a16="http://schemas.microsoft.com/office/drawing/2014/main" id="{76CDD5FE-CD4F-C7A7-08E1-95DC7F0000D8}"/>
                </a:ext>
              </a:extLst>
            </p:cNvPr>
            <p:cNvSpPr>
              <a:spLocks/>
            </p:cNvSpPr>
            <p:nvPr/>
          </p:nvSpPr>
          <p:spPr bwMode="auto">
            <a:xfrm>
              <a:off x="14539960" y="8673700"/>
              <a:ext cx="146450" cy="191827"/>
            </a:xfrm>
            <a:custGeom>
              <a:avLst/>
              <a:gdLst/>
              <a:ahLst/>
              <a:cxnLst>
                <a:cxn ang="0">
                  <a:pos x="39" y="1"/>
                </a:cxn>
                <a:cxn ang="0">
                  <a:pos x="42" y="3"/>
                </a:cxn>
                <a:cxn ang="0">
                  <a:pos x="51" y="10"/>
                </a:cxn>
                <a:cxn ang="0">
                  <a:pos x="53" y="11"/>
                </a:cxn>
                <a:cxn ang="0">
                  <a:pos x="46" y="11"/>
                </a:cxn>
                <a:cxn ang="0">
                  <a:pos x="46" y="15"/>
                </a:cxn>
                <a:cxn ang="0">
                  <a:pos x="47" y="24"/>
                </a:cxn>
                <a:cxn ang="0">
                  <a:pos x="48" y="32"/>
                </a:cxn>
                <a:cxn ang="0">
                  <a:pos x="48" y="41"/>
                </a:cxn>
                <a:cxn ang="0">
                  <a:pos x="49" y="46"/>
                </a:cxn>
                <a:cxn ang="0">
                  <a:pos x="49" y="50"/>
                </a:cxn>
                <a:cxn ang="0">
                  <a:pos x="49" y="55"/>
                </a:cxn>
                <a:cxn ang="0">
                  <a:pos x="50" y="60"/>
                </a:cxn>
                <a:cxn ang="0">
                  <a:pos x="48" y="60"/>
                </a:cxn>
                <a:cxn ang="0">
                  <a:pos x="34" y="60"/>
                </a:cxn>
                <a:cxn ang="0">
                  <a:pos x="31" y="60"/>
                </a:cxn>
                <a:cxn ang="0">
                  <a:pos x="29" y="60"/>
                </a:cxn>
                <a:cxn ang="0">
                  <a:pos x="26" y="60"/>
                </a:cxn>
                <a:cxn ang="0">
                  <a:pos x="24" y="60"/>
                </a:cxn>
                <a:cxn ang="0">
                  <a:pos x="23" y="59"/>
                </a:cxn>
                <a:cxn ang="0">
                  <a:pos x="22" y="60"/>
                </a:cxn>
                <a:cxn ang="0">
                  <a:pos x="21" y="61"/>
                </a:cxn>
                <a:cxn ang="0">
                  <a:pos x="20" y="64"/>
                </a:cxn>
                <a:cxn ang="0">
                  <a:pos x="19" y="63"/>
                </a:cxn>
                <a:cxn ang="0">
                  <a:pos x="18" y="62"/>
                </a:cxn>
                <a:cxn ang="0">
                  <a:pos x="17" y="60"/>
                </a:cxn>
                <a:cxn ang="0">
                  <a:pos x="16" y="60"/>
                </a:cxn>
                <a:cxn ang="0">
                  <a:pos x="16" y="59"/>
                </a:cxn>
                <a:cxn ang="0">
                  <a:pos x="15" y="56"/>
                </a:cxn>
                <a:cxn ang="0">
                  <a:pos x="13" y="56"/>
                </a:cxn>
                <a:cxn ang="0">
                  <a:pos x="12" y="55"/>
                </a:cxn>
                <a:cxn ang="0">
                  <a:pos x="11" y="55"/>
                </a:cxn>
                <a:cxn ang="0">
                  <a:pos x="8" y="54"/>
                </a:cxn>
                <a:cxn ang="0">
                  <a:pos x="7" y="54"/>
                </a:cxn>
                <a:cxn ang="0">
                  <a:pos x="5" y="54"/>
                </a:cxn>
                <a:cxn ang="0">
                  <a:pos x="2" y="54"/>
                </a:cxn>
                <a:cxn ang="0">
                  <a:pos x="1" y="55"/>
                </a:cxn>
                <a:cxn ang="0">
                  <a:pos x="1" y="55"/>
                </a:cxn>
                <a:cxn ang="0">
                  <a:pos x="2" y="53"/>
                </a:cxn>
                <a:cxn ang="0">
                  <a:pos x="3" y="46"/>
                </a:cxn>
                <a:cxn ang="0">
                  <a:pos x="3" y="44"/>
                </a:cxn>
                <a:cxn ang="0">
                  <a:pos x="2" y="41"/>
                </a:cxn>
                <a:cxn ang="0">
                  <a:pos x="2" y="40"/>
                </a:cxn>
                <a:cxn ang="0">
                  <a:pos x="3" y="39"/>
                </a:cxn>
                <a:cxn ang="0">
                  <a:pos x="3" y="37"/>
                </a:cxn>
                <a:cxn ang="0">
                  <a:pos x="3" y="35"/>
                </a:cxn>
                <a:cxn ang="0">
                  <a:pos x="1" y="33"/>
                </a:cxn>
                <a:cxn ang="0">
                  <a:pos x="1" y="32"/>
                </a:cxn>
                <a:cxn ang="0">
                  <a:pos x="0" y="31"/>
                </a:cxn>
                <a:cxn ang="0">
                  <a:pos x="18" y="29"/>
                </a:cxn>
                <a:cxn ang="0">
                  <a:pos x="18" y="21"/>
                </a:cxn>
                <a:cxn ang="0">
                  <a:pos x="20" y="20"/>
                </a:cxn>
                <a:cxn ang="0">
                  <a:pos x="22" y="20"/>
                </a:cxn>
                <a:cxn ang="0">
                  <a:pos x="23" y="19"/>
                </a:cxn>
                <a:cxn ang="0">
                  <a:pos x="23" y="15"/>
                </a:cxn>
                <a:cxn ang="0">
                  <a:pos x="23" y="7"/>
                </a:cxn>
                <a:cxn ang="0">
                  <a:pos x="27" y="7"/>
                </a:cxn>
                <a:cxn ang="0">
                  <a:pos x="38" y="6"/>
                </a:cxn>
                <a:cxn ang="0">
                  <a:pos x="38" y="0"/>
                </a:cxn>
              </a:cxnLst>
              <a:rect l="0" t="0" r="r" b="b"/>
              <a:pathLst>
                <a:path w="53" h="64">
                  <a:moveTo>
                    <a:pt x="38" y="0"/>
                  </a:moveTo>
                  <a:cubicBezTo>
                    <a:pt x="38" y="0"/>
                    <a:pt x="39" y="1"/>
                    <a:pt x="39" y="1"/>
                  </a:cubicBezTo>
                  <a:cubicBezTo>
                    <a:pt x="40" y="1"/>
                    <a:pt x="40" y="2"/>
                    <a:pt x="41" y="2"/>
                  </a:cubicBezTo>
                  <a:cubicBezTo>
                    <a:pt x="41" y="2"/>
                    <a:pt x="41" y="3"/>
                    <a:pt x="42" y="3"/>
                  </a:cubicBezTo>
                  <a:cubicBezTo>
                    <a:pt x="44" y="5"/>
                    <a:pt x="46" y="6"/>
                    <a:pt x="49" y="8"/>
                  </a:cubicBezTo>
                  <a:cubicBezTo>
                    <a:pt x="50" y="8"/>
                    <a:pt x="50" y="9"/>
                    <a:pt x="51" y="10"/>
                  </a:cubicBezTo>
                  <a:cubicBezTo>
                    <a:pt x="52" y="10"/>
                    <a:pt x="52" y="10"/>
                    <a:pt x="52" y="10"/>
                  </a:cubicBezTo>
                  <a:cubicBezTo>
                    <a:pt x="53" y="10"/>
                    <a:pt x="53" y="11"/>
                    <a:pt x="53" y="11"/>
                  </a:cubicBezTo>
                  <a:cubicBezTo>
                    <a:pt x="53" y="11"/>
                    <a:pt x="53" y="11"/>
                    <a:pt x="53" y="11"/>
                  </a:cubicBezTo>
                  <a:cubicBezTo>
                    <a:pt x="51" y="11"/>
                    <a:pt x="48" y="11"/>
                    <a:pt x="46" y="11"/>
                  </a:cubicBezTo>
                  <a:cubicBezTo>
                    <a:pt x="46" y="11"/>
                    <a:pt x="46" y="12"/>
                    <a:pt x="46" y="12"/>
                  </a:cubicBezTo>
                  <a:cubicBezTo>
                    <a:pt x="46" y="12"/>
                    <a:pt x="46" y="14"/>
                    <a:pt x="46" y="15"/>
                  </a:cubicBezTo>
                  <a:cubicBezTo>
                    <a:pt x="47" y="17"/>
                    <a:pt x="46" y="19"/>
                    <a:pt x="47" y="21"/>
                  </a:cubicBezTo>
                  <a:cubicBezTo>
                    <a:pt x="47" y="22"/>
                    <a:pt x="47" y="23"/>
                    <a:pt x="47" y="24"/>
                  </a:cubicBezTo>
                  <a:cubicBezTo>
                    <a:pt x="47" y="24"/>
                    <a:pt x="47" y="25"/>
                    <a:pt x="47" y="26"/>
                  </a:cubicBezTo>
                  <a:cubicBezTo>
                    <a:pt x="48" y="28"/>
                    <a:pt x="47" y="30"/>
                    <a:pt x="48" y="32"/>
                  </a:cubicBezTo>
                  <a:cubicBezTo>
                    <a:pt x="48" y="33"/>
                    <a:pt x="48" y="34"/>
                    <a:pt x="48" y="36"/>
                  </a:cubicBezTo>
                  <a:cubicBezTo>
                    <a:pt x="48" y="37"/>
                    <a:pt x="48" y="39"/>
                    <a:pt x="48" y="41"/>
                  </a:cubicBezTo>
                  <a:cubicBezTo>
                    <a:pt x="48" y="41"/>
                    <a:pt x="48" y="42"/>
                    <a:pt x="48" y="42"/>
                  </a:cubicBezTo>
                  <a:cubicBezTo>
                    <a:pt x="49" y="44"/>
                    <a:pt x="48" y="45"/>
                    <a:pt x="49" y="46"/>
                  </a:cubicBezTo>
                  <a:cubicBezTo>
                    <a:pt x="49" y="47"/>
                    <a:pt x="49" y="47"/>
                    <a:pt x="49" y="48"/>
                  </a:cubicBezTo>
                  <a:cubicBezTo>
                    <a:pt x="49" y="48"/>
                    <a:pt x="49" y="49"/>
                    <a:pt x="49" y="50"/>
                  </a:cubicBezTo>
                  <a:cubicBezTo>
                    <a:pt x="49" y="50"/>
                    <a:pt x="49" y="51"/>
                    <a:pt x="49" y="52"/>
                  </a:cubicBezTo>
                  <a:cubicBezTo>
                    <a:pt x="49" y="53"/>
                    <a:pt x="49" y="54"/>
                    <a:pt x="49" y="55"/>
                  </a:cubicBezTo>
                  <a:cubicBezTo>
                    <a:pt x="50" y="55"/>
                    <a:pt x="50" y="56"/>
                    <a:pt x="50" y="56"/>
                  </a:cubicBezTo>
                  <a:cubicBezTo>
                    <a:pt x="50" y="57"/>
                    <a:pt x="50" y="59"/>
                    <a:pt x="50" y="60"/>
                  </a:cubicBezTo>
                  <a:cubicBezTo>
                    <a:pt x="50" y="60"/>
                    <a:pt x="49" y="60"/>
                    <a:pt x="49" y="60"/>
                  </a:cubicBezTo>
                  <a:cubicBezTo>
                    <a:pt x="49" y="60"/>
                    <a:pt x="48" y="60"/>
                    <a:pt x="48" y="60"/>
                  </a:cubicBezTo>
                  <a:cubicBezTo>
                    <a:pt x="47" y="60"/>
                    <a:pt x="45" y="60"/>
                    <a:pt x="44" y="60"/>
                  </a:cubicBezTo>
                  <a:cubicBezTo>
                    <a:pt x="41" y="60"/>
                    <a:pt x="37" y="60"/>
                    <a:pt x="34" y="60"/>
                  </a:cubicBezTo>
                  <a:cubicBezTo>
                    <a:pt x="33" y="60"/>
                    <a:pt x="33" y="59"/>
                    <a:pt x="32" y="59"/>
                  </a:cubicBezTo>
                  <a:cubicBezTo>
                    <a:pt x="32" y="60"/>
                    <a:pt x="32" y="60"/>
                    <a:pt x="31" y="60"/>
                  </a:cubicBezTo>
                  <a:cubicBezTo>
                    <a:pt x="31" y="60"/>
                    <a:pt x="30" y="61"/>
                    <a:pt x="29" y="60"/>
                  </a:cubicBezTo>
                  <a:cubicBezTo>
                    <a:pt x="29" y="60"/>
                    <a:pt x="29" y="60"/>
                    <a:pt x="29" y="60"/>
                  </a:cubicBezTo>
                  <a:cubicBezTo>
                    <a:pt x="28" y="60"/>
                    <a:pt x="27" y="60"/>
                    <a:pt x="27" y="60"/>
                  </a:cubicBezTo>
                  <a:cubicBezTo>
                    <a:pt x="27" y="60"/>
                    <a:pt x="27" y="60"/>
                    <a:pt x="26" y="60"/>
                  </a:cubicBezTo>
                  <a:cubicBezTo>
                    <a:pt x="26" y="60"/>
                    <a:pt x="26" y="61"/>
                    <a:pt x="26" y="61"/>
                  </a:cubicBezTo>
                  <a:cubicBezTo>
                    <a:pt x="25" y="61"/>
                    <a:pt x="25" y="60"/>
                    <a:pt x="24" y="60"/>
                  </a:cubicBezTo>
                  <a:cubicBezTo>
                    <a:pt x="24" y="60"/>
                    <a:pt x="24" y="59"/>
                    <a:pt x="24" y="59"/>
                  </a:cubicBezTo>
                  <a:cubicBezTo>
                    <a:pt x="24" y="59"/>
                    <a:pt x="23" y="59"/>
                    <a:pt x="23" y="59"/>
                  </a:cubicBezTo>
                  <a:cubicBezTo>
                    <a:pt x="23" y="59"/>
                    <a:pt x="23" y="59"/>
                    <a:pt x="23" y="60"/>
                  </a:cubicBezTo>
                  <a:cubicBezTo>
                    <a:pt x="22" y="60"/>
                    <a:pt x="22" y="60"/>
                    <a:pt x="22" y="60"/>
                  </a:cubicBezTo>
                  <a:cubicBezTo>
                    <a:pt x="22" y="60"/>
                    <a:pt x="22" y="60"/>
                    <a:pt x="22" y="60"/>
                  </a:cubicBezTo>
                  <a:cubicBezTo>
                    <a:pt x="22" y="61"/>
                    <a:pt x="21" y="61"/>
                    <a:pt x="21" y="61"/>
                  </a:cubicBezTo>
                  <a:cubicBezTo>
                    <a:pt x="21" y="62"/>
                    <a:pt x="21" y="62"/>
                    <a:pt x="21" y="63"/>
                  </a:cubicBezTo>
                  <a:cubicBezTo>
                    <a:pt x="21" y="63"/>
                    <a:pt x="21" y="63"/>
                    <a:pt x="20" y="64"/>
                  </a:cubicBezTo>
                  <a:cubicBezTo>
                    <a:pt x="20" y="64"/>
                    <a:pt x="20" y="64"/>
                    <a:pt x="20" y="63"/>
                  </a:cubicBezTo>
                  <a:cubicBezTo>
                    <a:pt x="20" y="63"/>
                    <a:pt x="19" y="63"/>
                    <a:pt x="19" y="63"/>
                  </a:cubicBezTo>
                  <a:cubicBezTo>
                    <a:pt x="19" y="63"/>
                    <a:pt x="19" y="63"/>
                    <a:pt x="19" y="62"/>
                  </a:cubicBezTo>
                  <a:cubicBezTo>
                    <a:pt x="19" y="62"/>
                    <a:pt x="18" y="62"/>
                    <a:pt x="18" y="62"/>
                  </a:cubicBezTo>
                  <a:cubicBezTo>
                    <a:pt x="17" y="61"/>
                    <a:pt x="18" y="61"/>
                    <a:pt x="17" y="61"/>
                  </a:cubicBezTo>
                  <a:cubicBezTo>
                    <a:pt x="17" y="61"/>
                    <a:pt x="17" y="60"/>
                    <a:pt x="17" y="60"/>
                  </a:cubicBezTo>
                  <a:cubicBezTo>
                    <a:pt x="17" y="60"/>
                    <a:pt x="17" y="60"/>
                    <a:pt x="17" y="60"/>
                  </a:cubicBezTo>
                  <a:cubicBezTo>
                    <a:pt x="17" y="60"/>
                    <a:pt x="16" y="60"/>
                    <a:pt x="16" y="60"/>
                  </a:cubicBezTo>
                  <a:cubicBezTo>
                    <a:pt x="16" y="60"/>
                    <a:pt x="16" y="59"/>
                    <a:pt x="16" y="59"/>
                  </a:cubicBezTo>
                  <a:cubicBezTo>
                    <a:pt x="16" y="59"/>
                    <a:pt x="16" y="59"/>
                    <a:pt x="16" y="59"/>
                  </a:cubicBezTo>
                  <a:cubicBezTo>
                    <a:pt x="16" y="59"/>
                    <a:pt x="16" y="59"/>
                    <a:pt x="16" y="59"/>
                  </a:cubicBezTo>
                  <a:cubicBezTo>
                    <a:pt x="15" y="58"/>
                    <a:pt x="15" y="57"/>
                    <a:pt x="15" y="56"/>
                  </a:cubicBezTo>
                  <a:cubicBezTo>
                    <a:pt x="14" y="56"/>
                    <a:pt x="14" y="56"/>
                    <a:pt x="14" y="56"/>
                  </a:cubicBezTo>
                  <a:cubicBezTo>
                    <a:pt x="14" y="57"/>
                    <a:pt x="13" y="56"/>
                    <a:pt x="13" y="56"/>
                  </a:cubicBezTo>
                  <a:cubicBezTo>
                    <a:pt x="13" y="56"/>
                    <a:pt x="13" y="56"/>
                    <a:pt x="12" y="56"/>
                  </a:cubicBezTo>
                  <a:cubicBezTo>
                    <a:pt x="12" y="56"/>
                    <a:pt x="12" y="56"/>
                    <a:pt x="12" y="55"/>
                  </a:cubicBezTo>
                  <a:cubicBezTo>
                    <a:pt x="12" y="55"/>
                    <a:pt x="12" y="55"/>
                    <a:pt x="12" y="55"/>
                  </a:cubicBezTo>
                  <a:cubicBezTo>
                    <a:pt x="12" y="55"/>
                    <a:pt x="12" y="55"/>
                    <a:pt x="11" y="55"/>
                  </a:cubicBezTo>
                  <a:cubicBezTo>
                    <a:pt x="11" y="54"/>
                    <a:pt x="11" y="54"/>
                    <a:pt x="11" y="54"/>
                  </a:cubicBezTo>
                  <a:cubicBezTo>
                    <a:pt x="10" y="54"/>
                    <a:pt x="9" y="54"/>
                    <a:pt x="8" y="54"/>
                  </a:cubicBezTo>
                  <a:cubicBezTo>
                    <a:pt x="8" y="54"/>
                    <a:pt x="8" y="54"/>
                    <a:pt x="8" y="54"/>
                  </a:cubicBezTo>
                  <a:cubicBezTo>
                    <a:pt x="8" y="54"/>
                    <a:pt x="7" y="54"/>
                    <a:pt x="7" y="54"/>
                  </a:cubicBezTo>
                  <a:cubicBezTo>
                    <a:pt x="7" y="54"/>
                    <a:pt x="7" y="54"/>
                    <a:pt x="6" y="54"/>
                  </a:cubicBezTo>
                  <a:cubicBezTo>
                    <a:pt x="6" y="54"/>
                    <a:pt x="5" y="54"/>
                    <a:pt x="5" y="54"/>
                  </a:cubicBezTo>
                  <a:cubicBezTo>
                    <a:pt x="5" y="55"/>
                    <a:pt x="4" y="55"/>
                    <a:pt x="3" y="55"/>
                  </a:cubicBezTo>
                  <a:cubicBezTo>
                    <a:pt x="3" y="55"/>
                    <a:pt x="3" y="54"/>
                    <a:pt x="2" y="54"/>
                  </a:cubicBezTo>
                  <a:cubicBezTo>
                    <a:pt x="2" y="54"/>
                    <a:pt x="2" y="55"/>
                    <a:pt x="1" y="55"/>
                  </a:cubicBezTo>
                  <a:cubicBezTo>
                    <a:pt x="1" y="55"/>
                    <a:pt x="1" y="55"/>
                    <a:pt x="1" y="55"/>
                  </a:cubicBezTo>
                  <a:cubicBezTo>
                    <a:pt x="1" y="55"/>
                    <a:pt x="1" y="55"/>
                    <a:pt x="1" y="55"/>
                  </a:cubicBezTo>
                  <a:cubicBezTo>
                    <a:pt x="1" y="55"/>
                    <a:pt x="1" y="55"/>
                    <a:pt x="1" y="55"/>
                  </a:cubicBezTo>
                  <a:cubicBezTo>
                    <a:pt x="1" y="54"/>
                    <a:pt x="1" y="54"/>
                    <a:pt x="2" y="53"/>
                  </a:cubicBezTo>
                  <a:cubicBezTo>
                    <a:pt x="2" y="53"/>
                    <a:pt x="2" y="53"/>
                    <a:pt x="2" y="53"/>
                  </a:cubicBezTo>
                  <a:cubicBezTo>
                    <a:pt x="3" y="52"/>
                    <a:pt x="3" y="50"/>
                    <a:pt x="3" y="49"/>
                  </a:cubicBezTo>
                  <a:cubicBezTo>
                    <a:pt x="3" y="49"/>
                    <a:pt x="3" y="47"/>
                    <a:pt x="3" y="46"/>
                  </a:cubicBezTo>
                  <a:cubicBezTo>
                    <a:pt x="3" y="46"/>
                    <a:pt x="3" y="45"/>
                    <a:pt x="3" y="45"/>
                  </a:cubicBezTo>
                  <a:cubicBezTo>
                    <a:pt x="3" y="44"/>
                    <a:pt x="3" y="44"/>
                    <a:pt x="3" y="44"/>
                  </a:cubicBezTo>
                  <a:cubicBezTo>
                    <a:pt x="3" y="43"/>
                    <a:pt x="3" y="43"/>
                    <a:pt x="3" y="42"/>
                  </a:cubicBezTo>
                  <a:cubicBezTo>
                    <a:pt x="3" y="42"/>
                    <a:pt x="3" y="41"/>
                    <a:pt x="2" y="41"/>
                  </a:cubicBezTo>
                  <a:cubicBezTo>
                    <a:pt x="2" y="41"/>
                    <a:pt x="2" y="41"/>
                    <a:pt x="2" y="40"/>
                  </a:cubicBezTo>
                  <a:cubicBezTo>
                    <a:pt x="2" y="40"/>
                    <a:pt x="2" y="40"/>
                    <a:pt x="2" y="40"/>
                  </a:cubicBezTo>
                  <a:cubicBezTo>
                    <a:pt x="3" y="39"/>
                    <a:pt x="2" y="39"/>
                    <a:pt x="2" y="39"/>
                  </a:cubicBezTo>
                  <a:cubicBezTo>
                    <a:pt x="2" y="39"/>
                    <a:pt x="3" y="39"/>
                    <a:pt x="3" y="39"/>
                  </a:cubicBezTo>
                  <a:cubicBezTo>
                    <a:pt x="3" y="38"/>
                    <a:pt x="3" y="38"/>
                    <a:pt x="3" y="37"/>
                  </a:cubicBezTo>
                  <a:cubicBezTo>
                    <a:pt x="3" y="37"/>
                    <a:pt x="3" y="37"/>
                    <a:pt x="3" y="37"/>
                  </a:cubicBezTo>
                  <a:cubicBezTo>
                    <a:pt x="3" y="37"/>
                    <a:pt x="3" y="36"/>
                    <a:pt x="3" y="36"/>
                  </a:cubicBezTo>
                  <a:cubicBezTo>
                    <a:pt x="3" y="35"/>
                    <a:pt x="3" y="35"/>
                    <a:pt x="3" y="35"/>
                  </a:cubicBezTo>
                  <a:cubicBezTo>
                    <a:pt x="2" y="34"/>
                    <a:pt x="2" y="33"/>
                    <a:pt x="1" y="33"/>
                  </a:cubicBezTo>
                  <a:cubicBezTo>
                    <a:pt x="1" y="33"/>
                    <a:pt x="1" y="33"/>
                    <a:pt x="1" y="33"/>
                  </a:cubicBezTo>
                  <a:cubicBezTo>
                    <a:pt x="1" y="33"/>
                    <a:pt x="1" y="33"/>
                    <a:pt x="1" y="33"/>
                  </a:cubicBezTo>
                  <a:cubicBezTo>
                    <a:pt x="1" y="33"/>
                    <a:pt x="1" y="33"/>
                    <a:pt x="1" y="32"/>
                  </a:cubicBezTo>
                  <a:cubicBezTo>
                    <a:pt x="0" y="32"/>
                    <a:pt x="0" y="31"/>
                    <a:pt x="0" y="31"/>
                  </a:cubicBezTo>
                  <a:cubicBezTo>
                    <a:pt x="0" y="31"/>
                    <a:pt x="0" y="31"/>
                    <a:pt x="0" y="31"/>
                  </a:cubicBezTo>
                  <a:cubicBezTo>
                    <a:pt x="6" y="31"/>
                    <a:pt x="12" y="31"/>
                    <a:pt x="18" y="31"/>
                  </a:cubicBezTo>
                  <a:cubicBezTo>
                    <a:pt x="18" y="30"/>
                    <a:pt x="18" y="30"/>
                    <a:pt x="18" y="29"/>
                  </a:cubicBezTo>
                  <a:cubicBezTo>
                    <a:pt x="18" y="29"/>
                    <a:pt x="18" y="27"/>
                    <a:pt x="18" y="26"/>
                  </a:cubicBezTo>
                  <a:cubicBezTo>
                    <a:pt x="18" y="24"/>
                    <a:pt x="17" y="23"/>
                    <a:pt x="18" y="21"/>
                  </a:cubicBezTo>
                  <a:cubicBezTo>
                    <a:pt x="19" y="21"/>
                    <a:pt x="19" y="21"/>
                    <a:pt x="19" y="21"/>
                  </a:cubicBezTo>
                  <a:cubicBezTo>
                    <a:pt x="20" y="21"/>
                    <a:pt x="20" y="20"/>
                    <a:pt x="20" y="20"/>
                  </a:cubicBezTo>
                  <a:cubicBezTo>
                    <a:pt x="20" y="20"/>
                    <a:pt x="20" y="20"/>
                    <a:pt x="21" y="20"/>
                  </a:cubicBezTo>
                  <a:cubicBezTo>
                    <a:pt x="21" y="20"/>
                    <a:pt x="21" y="20"/>
                    <a:pt x="22" y="20"/>
                  </a:cubicBezTo>
                  <a:cubicBezTo>
                    <a:pt x="22" y="20"/>
                    <a:pt x="22" y="20"/>
                    <a:pt x="23" y="20"/>
                  </a:cubicBezTo>
                  <a:cubicBezTo>
                    <a:pt x="23" y="20"/>
                    <a:pt x="23" y="19"/>
                    <a:pt x="23" y="19"/>
                  </a:cubicBezTo>
                  <a:cubicBezTo>
                    <a:pt x="23" y="18"/>
                    <a:pt x="23" y="18"/>
                    <a:pt x="23" y="17"/>
                  </a:cubicBezTo>
                  <a:cubicBezTo>
                    <a:pt x="23" y="16"/>
                    <a:pt x="23" y="16"/>
                    <a:pt x="23" y="15"/>
                  </a:cubicBezTo>
                  <a:cubicBezTo>
                    <a:pt x="23" y="14"/>
                    <a:pt x="23" y="12"/>
                    <a:pt x="23" y="10"/>
                  </a:cubicBezTo>
                  <a:cubicBezTo>
                    <a:pt x="23" y="9"/>
                    <a:pt x="23" y="7"/>
                    <a:pt x="23" y="7"/>
                  </a:cubicBezTo>
                  <a:cubicBezTo>
                    <a:pt x="23" y="6"/>
                    <a:pt x="24" y="7"/>
                    <a:pt x="24" y="7"/>
                  </a:cubicBezTo>
                  <a:cubicBezTo>
                    <a:pt x="25" y="7"/>
                    <a:pt x="26" y="7"/>
                    <a:pt x="27" y="7"/>
                  </a:cubicBezTo>
                  <a:cubicBezTo>
                    <a:pt x="31" y="7"/>
                    <a:pt x="34" y="7"/>
                    <a:pt x="38" y="7"/>
                  </a:cubicBezTo>
                  <a:cubicBezTo>
                    <a:pt x="38" y="6"/>
                    <a:pt x="38" y="6"/>
                    <a:pt x="38" y="6"/>
                  </a:cubicBezTo>
                  <a:cubicBezTo>
                    <a:pt x="38" y="5"/>
                    <a:pt x="38" y="4"/>
                    <a:pt x="38" y="4"/>
                  </a:cubicBezTo>
                  <a:cubicBezTo>
                    <a:pt x="38" y="3"/>
                    <a:pt x="38" y="2"/>
                    <a:pt x="38"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4" name="Freeform 125">
              <a:extLst>
                <a:ext uri="{FF2B5EF4-FFF2-40B4-BE49-F238E27FC236}">
                  <a16:creationId xmlns:a16="http://schemas.microsoft.com/office/drawing/2014/main" id="{DF14A629-BEC3-2224-0AEB-B2ABC8CBF8B4}"/>
                </a:ext>
              </a:extLst>
            </p:cNvPr>
            <p:cNvSpPr>
              <a:spLocks/>
            </p:cNvSpPr>
            <p:nvPr/>
          </p:nvSpPr>
          <p:spPr bwMode="auto">
            <a:xfrm>
              <a:off x="16198563" y="8680053"/>
              <a:ext cx="1162" cy="2541"/>
            </a:xfrm>
            <a:custGeom>
              <a:avLst/>
              <a:gdLst/>
              <a:ahLst/>
              <a:cxnLst>
                <a:cxn ang="0">
                  <a:pos x="0" y="0"/>
                </a:cxn>
                <a:cxn ang="0">
                  <a:pos x="0" y="1"/>
                </a:cxn>
                <a:cxn ang="0">
                  <a:pos x="0" y="1"/>
                </a:cxn>
                <a:cxn ang="0">
                  <a:pos x="0" y="1"/>
                </a:cxn>
                <a:cxn ang="0">
                  <a:pos x="0" y="1"/>
                </a:cxn>
                <a:cxn ang="0">
                  <a:pos x="0" y="1"/>
                </a:cxn>
                <a:cxn ang="0">
                  <a:pos x="0" y="0"/>
                </a:cxn>
              </a:cxnLst>
              <a:rect l="0" t="0" r="r" b="b"/>
              <a:pathLst>
                <a:path h="1">
                  <a:moveTo>
                    <a:pt x="0" y="0"/>
                  </a:moveTo>
                  <a:cubicBezTo>
                    <a:pt x="0" y="1"/>
                    <a:pt x="0" y="0"/>
                    <a:pt x="0" y="1"/>
                  </a:cubicBezTo>
                  <a:cubicBezTo>
                    <a:pt x="0" y="1"/>
                    <a:pt x="0" y="1"/>
                    <a:pt x="0" y="1"/>
                  </a:cubicBez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5" name="Oval 1214">
              <a:extLst>
                <a:ext uri="{FF2B5EF4-FFF2-40B4-BE49-F238E27FC236}">
                  <a16:creationId xmlns:a16="http://schemas.microsoft.com/office/drawing/2014/main" id="{5250C605-6EF7-5B4B-A1C7-9DBBA61292C9}"/>
                </a:ext>
              </a:extLst>
            </p:cNvPr>
            <p:cNvSpPr>
              <a:spLocks noChangeArrowheads="1"/>
            </p:cNvSpPr>
            <p:nvPr/>
          </p:nvSpPr>
          <p:spPr bwMode="auto">
            <a:xfrm>
              <a:off x="15358220" y="8691485"/>
              <a:ext cx="3487"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6" name="Freeform 127">
              <a:extLst>
                <a:ext uri="{FF2B5EF4-FFF2-40B4-BE49-F238E27FC236}">
                  <a16:creationId xmlns:a16="http://schemas.microsoft.com/office/drawing/2014/main" id="{2FCFF75A-1DF1-BA23-D7B9-84355D863A18}"/>
                </a:ext>
              </a:extLst>
            </p:cNvPr>
            <p:cNvSpPr>
              <a:spLocks/>
            </p:cNvSpPr>
            <p:nvPr/>
          </p:nvSpPr>
          <p:spPr bwMode="auto">
            <a:xfrm>
              <a:off x="15364031" y="8691485"/>
              <a:ext cx="11623" cy="21597"/>
            </a:xfrm>
            <a:custGeom>
              <a:avLst/>
              <a:gdLst/>
              <a:ahLst/>
              <a:cxnLst>
                <a:cxn ang="0">
                  <a:pos x="1" y="0"/>
                </a:cxn>
                <a:cxn ang="0">
                  <a:pos x="2" y="1"/>
                </a:cxn>
                <a:cxn ang="0">
                  <a:pos x="3" y="1"/>
                </a:cxn>
                <a:cxn ang="0">
                  <a:pos x="3" y="3"/>
                </a:cxn>
                <a:cxn ang="0">
                  <a:pos x="3" y="4"/>
                </a:cxn>
                <a:cxn ang="0">
                  <a:pos x="3" y="4"/>
                </a:cxn>
                <a:cxn ang="0">
                  <a:pos x="3" y="7"/>
                </a:cxn>
                <a:cxn ang="0">
                  <a:pos x="2" y="7"/>
                </a:cxn>
                <a:cxn ang="0">
                  <a:pos x="1" y="7"/>
                </a:cxn>
                <a:cxn ang="0">
                  <a:pos x="1" y="7"/>
                </a:cxn>
                <a:cxn ang="0">
                  <a:pos x="0" y="6"/>
                </a:cxn>
                <a:cxn ang="0">
                  <a:pos x="0" y="5"/>
                </a:cxn>
                <a:cxn ang="0">
                  <a:pos x="0" y="5"/>
                </a:cxn>
                <a:cxn ang="0">
                  <a:pos x="0" y="5"/>
                </a:cxn>
                <a:cxn ang="0">
                  <a:pos x="0" y="4"/>
                </a:cxn>
                <a:cxn ang="0">
                  <a:pos x="0" y="3"/>
                </a:cxn>
                <a:cxn ang="0">
                  <a:pos x="0" y="3"/>
                </a:cxn>
                <a:cxn ang="0">
                  <a:pos x="0" y="3"/>
                </a:cxn>
                <a:cxn ang="0">
                  <a:pos x="0" y="3"/>
                </a:cxn>
                <a:cxn ang="0">
                  <a:pos x="0" y="2"/>
                </a:cxn>
                <a:cxn ang="0">
                  <a:pos x="1" y="1"/>
                </a:cxn>
                <a:cxn ang="0">
                  <a:pos x="1" y="0"/>
                </a:cxn>
                <a:cxn ang="0">
                  <a:pos x="1" y="0"/>
                </a:cxn>
              </a:cxnLst>
              <a:rect l="0" t="0" r="r" b="b"/>
              <a:pathLst>
                <a:path w="4" h="7">
                  <a:moveTo>
                    <a:pt x="1" y="0"/>
                  </a:moveTo>
                  <a:cubicBezTo>
                    <a:pt x="2" y="0"/>
                    <a:pt x="2" y="0"/>
                    <a:pt x="2" y="1"/>
                  </a:cubicBezTo>
                  <a:cubicBezTo>
                    <a:pt x="3" y="1"/>
                    <a:pt x="3" y="1"/>
                    <a:pt x="3" y="1"/>
                  </a:cubicBezTo>
                  <a:cubicBezTo>
                    <a:pt x="3" y="2"/>
                    <a:pt x="2" y="2"/>
                    <a:pt x="3" y="3"/>
                  </a:cubicBezTo>
                  <a:cubicBezTo>
                    <a:pt x="3" y="3"/>
                    <a:pt x="3" y="4"/>
                    <a:pt x="3" y="4"/>
                  </a:cubicBezTo>
                  <a:cubicBezTo>
                    <a:pt x="3" y="4"/>
                    <a:pt x="3" y="4"/>
                    <a:pt x="3" y="4"/>
                  </a:cubicBezTo>
                  <a:cubicBezTo>
                    <a:pt x="4" y="5"/>
                    <a:pt x="3" y="6"/>
                    <a:pt x="3" y="7"/>
                  </a:cubicBezTo>
                  <a:cubicBezTo>
                    <a:pt x="2" y="7"/>
                    <a:pt x="2" y="7"/>
                    <a:pt x="2" y="7"/>
                  </a:cubicBezTo>
                  <a:cubicBezTo>
                    <a:pt x="2" y="7"/>
                    <a:pt x="2" y="7"/>
                    <a:pt x="1" y="7"/>
                  </a:cubicBezTo>
                  <a:cubicBezTo>
                    <a:pt x="1" y="7"/>
                    <a:pt x="1" y="7"/>
                    <a:pt x="1" y="7"/>
                  </a:cubicBezTo>
                  <a:cubicBezTo>
                    <a:pt x="1" y="7"/>
                    <a:pt x="1" y="6"/>
                    <a:pt x="0" y="6"/>
                  </a:cubicBezTo>
                  <a:cubicBezTo>
                    <a:pt x="0" y="6"/>
                    <a:pt x="0" y="6"/>
                    <a:pt x="0" y="5"/>
                  </a:cubicBezTo>
                  <a:cubicBezTo>
                    <a:pt x="0" y="5"/>
                    <a:pt x="0" y="5"/>
                    <a:pt x="0" y="5"/>
                  </a:cubicBezTo>
                  <a:cubicBezTo>
                    <a:pt x="0" y="5"/>
                    <a:pt x="0" y="5"/>
                    <a:pt x="0" y="5"/>
                  </a:cubicBezTo>
                  <a:cubicBezTo>
                    <a:pt x="0" y="5"/>
                    <a:pt x="0" y="5"/>
                    <a:pt x="0" y="4"/>
                  </a:cubicBezTo>
                  <a:cubicBezTo>
                    <a:pt x="0" y="4"/>
                    <a:pt x="0" y="3"/>
                    <a:pt x="0" y="3"/>
                  </a:cubicBezTo>
                  <a:cubicBezTo>
                    <a:pt x="0" y="3"/>
                    <a:pt x="0" y="3"/>
                    <a:pt x="0" y="3"/>
                  </a:cubicBezTo>
                  <a:cubicBezTo>
                    <a:pt x="0" y="3"/>
                    <a:pt x="0" y="3"/>
                    <a:pt x="0" y="3"/>
                  </a:cubicBezTo>
                  <a:cubicBezTo>
                    <a:pt x="0" y="3"/>
                    <a:pt x="0" y="3"/>
                    <a:pt x="0" y="3"/>
                  </a:cubicBezTo>
                  <a:cubicBezTo>
                    <a:pt x="0" y="2"/>
                    <a:pt x="0" y="2"/>
                    <a:pt x="0" y="2"/>
                  </a:cubicBezTo>
                  <a:cubicBezTo>
                    <a:pt x="0" y="2"/>
                    <a:pt x="1" y="1"/>
                    <a:pt x="1" y="1"/>
                  </a:cubicBezTo>
                  <a:cubicBezTo>
                    <a:pt x="1" y="1"/>
                    <a:pt x="1" y="1"/>
                    <a:pt x="1" y="0"/>
                  </a:cubicBezTo>
                  <a:cubicBezTo>
                    <a:pt x="1" y="0"/>
                    <a:pt x="1" y="0"/>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7" name="Freeform 128">
              <a:extLst>
                <a:ext uri="{FF2B5EF4-FFF2-40B4-BE49-F238E27FC236}">
                  <a16:creationId xmlns:a16="http://schemas.microsoft.com/office/drawing/2014/main" id="{145117D1-AA21-52BD-164F-44823C252079}"/>
                </a:ext>
              </a:extLst>
            </p:cNvPr>
            <p:cNvSpPr>
              <a:spLocks/>
            </p:cNvSpPr>
            <p:nvPr/>
          </p:nvSpPr>
          <p:spPr bwMode="auto">
            <a:xfrm>
              <a:off x="16196240" y="8700378"/>
              <a:ext cx="1162" cy="127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8" name="Oval 1217">
              <a:extLst>
                <a:ext uri="{FF2B5EF4-FFF2-40B4-BE49-F238E27FC236}">
                  <a16:creationId xmlns:a16="http://schemas.microsoft.com/office/drawing/2014/main" id="{4BDD7CF2-A201-AE68-2DFD-1E6923CB889A}"/>
                </a:ext>
              </a:extLst>
            </p:cNvPr>
            <p:cNvSpPr>
              <a:spLocks noChangeArrowheads="1"/>
            </p:cNvSpPr>
            <p:nvPr/>
          </p:nvSpPr>
          <p:spPr bwMode="auto">
            <a:xfrm>
              <a:off x="13763543" y="8704189"/>
              <a:ext cx="2326"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19" name="Freeform 130">
              <a:extLst>
                <a:ext uri="{FF2B5EF4-FFF2-40B4-BE49-F238E27FC236}">
                  <a16:creationId xmlns:a16="http://schemas.microsoft.com/office/drawing/2014/main" id="{790327EA-7D64-3BF0-DE70-685CCCE4F54F}"/>
                </a:ext>
              </a:extLst>
            </p:cNvPr>
            <p:cNvSpPr>
              <a:spLocks/>
            </p:cNvSpPr>
            <p:nvPr/>
          </p:nvSpPr>
          <p:spPr bwMode="auto">
            <a:xfrm>
              <a:off x="16210186" y="8704189"/>
              <a:ext cx="18598" cy="50815"/>
            </a:xfrm>
            <a:custGeom>
              <a:avLst/>
              <a:gdLst/>
              <a:ahLst/>
              <a:cxnLst>
                <a:cxn ang="0">
                  <a:pos x="4" y="0"/>
                </a:cxn>
                <a:cxn ang="0">
                  <a:pos x="5" y="1"/>
                </a:cxn>
                <a:cxn ang="0">
                  <a:pos x="6" y="2"/>
                </a:cxn>
                <a:cxn ang="0">
                  <a:pos x="6" y="5"/>
                </a:cxn>
                <a:cxn ang="0">
                  <a:pos x="6" y="6"/>
                </a:cxn>
                <a:cxn ang="0">
                  <a:pos x="6" y="7"/>
                </a:cxn>
                <a:cxn ang="0">
                  <a:pos x="6" y="10"/>
                </a:cxn>
                <a:cxn ang="0">
                  <a:pos x="6" y="11"/>
                </a:cxn>
                <a:cxn ang="0">
                  <a:pos x="5" y="12"/>
                </a:cxn>
                <a:cxn ang="0">
                  <a:pos x="5" y="13"/>
                </a:cxn>
                <a:cxn ang="0">
                  <a:pos x="4" y="14"/>
                </a:cxn>
                <a:cxn ang="0">
                  <a:pos x="4" y="17"/>
                </a:cxn>
                <a:cxn ang="0">
                  <a:pos x="4" y="17"/>
                </a:cxn>
                <a:cxn ang="0">
                  <a:pos x="3" y="14"/>
                </a:cxn>
                <a:cxn ang="0">
                  <a:pos x="2" y="14"/>
                </a:cxn>
                <a:cxn ang="0">
                  <a:pos x="2" y="14"/>
                </a:cxn>
                <a:cxn ang="0">
                  <a:pos x="1" y="13"/>
                </a:cxn>
                <a:cxn ang="0">
                  <a:pos x="1" y="13"/>
                </a:cxn>
                <a:cxn ang="0">
                  <a:pos x="1" y="12"/>
                </a:cxn>
                <a:cxn ang="0">
                  <a:pos x="1" y="11"/>
                </a:cxn>
                <a:cxn ang="0">
                  <a:pos x="0" y="11"/>
                </a:cxn>
                <a:cxn ang="0">
                  <a:pos x="0" y="9"/>
                </a:cxn>
                <a:cxn ang="0">
                  <a:pos x="0" y="8"/>
                </a:cxn>
                <a:cxn ang="0">
                  <a:pos x="1" y="6"/>
                </a:cxn>
                <a:cxn ang="0">
                  <a:pos x="1" y="5"/>
                </a:cxn>
                <a:cxn ang="0">
                  <a:pos x="1" y="4"/>
                </a:cxn>
                <a:cxn ang="0">
                  <a:pos x="1" y="4"/>
                </a:cxn>
                <a:cxn ang="0">
                  <a:pos x="2" y="3"/>
                </a:cxn>
                <a:cxn ang="0">
                  <a:pos x="2" y="2"/>
                </a:cxn>
                <a:cxn ang="0">
                  <a:pos x="3" y="1"/>
                </a:cxn>
                <a:cxn ang="0">
                  <a:pos x="4" y="0"/>
                </a:cxn>
              </a:cxnLst>
              <a:rect l="0" t="0" r="r" b="b"/>
              <a:pathLst>
                <a:path w="7" h="17">
                  <a:moveTo>
                    <a:pt x="4" y="0"/>
                  </a:moveTo>
                  <a:cubicBezTo>
                    <a:pt x="5" y="0"/>
                    <a:pt x="5" y="1"/>
                    <a:pt x="5" y="1"/>
                  </a:cubicBezTo>
                  <a:cubicBezTo>
                    <a:pt x="5" y="1"/>
                    <a:pt x="6" y="1"/>
                    <a:pt x="6" y="2"/>
                  </a:cubicBezTo>
                  <a:cubicBezTo>
                    <a:pt x="5" y="2"/>
                    <a:pt x="7" y="4"/>
                    <a:pt x="6" y="5"/>
                  </a:cubicBezTo>
                  <a:cubicBezTo>
                    <a:pt x="6" y="5"/>
                    <a:pt x="6" y="5"/>
                    <a:pt x="6" y="6"/>
                  </a:cubicBezTo>
                  <a:cubicBezTo>
                    <a:pt x="6" y="6"/>
                    <a:pt x="6" y="6"/>
                    <a:pt x="6" y="7"/>
                  </a:cubicBezTo>
                  <a:cubicBezTo>
                    <a:pt x="6" y="8"/>
                    <a:pt x="6" y="9"/>
                    <a:pt x="6" y="10"/>
                  </a:cubicBezTo>
                  <a:cubicBezTo>
                    <a:pt x="6" y="10"/>
                    <a:pt x="6" y="11"/>
                    <a:pt x="6" y="11"/>
                  </a:cubicBezTo>
                  <a:cubicBezTo>
                    <a:pt x="5" y="11"/>
                    <a:pt x="5" y="12"/>
                    <a:pt x="5" y="12"/>
                  </a:cubicBezTo>
                  <a:cubicBezTo>
                    <a:pt x="5" y="12"/>
                    <a:pt x="5" y="12"/>
                    <a:pt x="5" y="13"/>
                  </a:cubicBezTo>
                  <a:cubicBezTo>
                    <a:pt x="5" y="13"/>
                    <a:pt x="4" y="13"/>
                    <a:pt x="4" y="14"/>
                  </a:cubicBezTo>
                  <a:cubicBezTo>
                    <a:pt x="4" y="15"/>
                    <a:pt x="4" y="16"/>
                    <a:pt x="4" y="17"/>
                  </a:cubicBezTo>
                  <a:cubicBezTo>
                    <a:pt x="4" y="17"/>
                    <a:pt x="4" y="17"/>
                    <a:pt x="4" y="17"/>
                  </a:cubicBezTo>
                  <a:cubicBezTo>
                    <a:pt x="4" y="16"/>
                    <a:pt x="3" y="15"/>
                    <a:pt x="3" y="14"/>
                  </a:cubicBezTo>
                  <a:cubicBezTo>
                    <a:pt x="2" y="14"/>
                    <a:pt x="2" y="14"/>
                    <a:pt x="2" y="14"/>
                  </a:cubicBezTo>
                  <a:cubicBezTo>
                    <a:pt x="2" y="14"/>
                    <a:pt x="2" y="14"/>
                    <a:pt x="2" y="14"/>
                  </a:cubicBezTo>
                  <a:cubicBezTo>
                    <a:pt x="2" y="14"/>
                    <a:pt x="2" y="14"/>
                    <a:pt x="1" y="13"/>
                  </a:cubicBezTo>
                  <a:cubicBezTo>
                    <a:pt x="1" y="13"/>
                    <a:pt x="1" y="13"/>
                    <a:pt x="1" y="13"/>
                  </a:cubicBezTo>
                  <a:cubicBezTo>
                    <a:pt x="1" y="12"/>
                    <a:pt x="1" y="12"/>
                    <a:pt x="1" y="12"/>
                  </a:cubicBezTo>
                  <a:cubicBezTo>
                    <a:pt x="1" y="12"/>
                    <a:pt x="1" y="12"/>
                    <a:pt x="1" y="11"/>
                  </a:cubicBezTo>
                  <a:cubicBezTo>
                    <a:pt x="1" y="11"/>
                    <a:pt x="0" y="11"/>
                    <a:pt x="0" y="11"/>
                  </a:cubicBezTo>
                  <a:cubicBezTo>
                    <a:pt x="0" y="10"/>
                    <a:pt x="0" y="10"/>
                    <a:pt x="0" y="9"/>
                  </a:cubicBezTo>
                  <a:cubicBezTo>
                    <a:pt x="0" y="9"/>
                    <a:pt x="0" y="9"/>
                    <a:pt x="0" y="8"/>
                  </a:cubicBezTo>
                  <a:cubicBezTo>
                    <a:pt x="0" y="7"/>
                    <a:pt x="1" y="6"/>
                    <a:pt x="1" y="6"/>
                  </a:cubicBezTo>
                  <a:cubicBezTo>
                    <a:pt x="1" y="5"/>
                    <a:pt x="1" y="5"/>
                    <a:pt x="1" y="5"/>
                  </a:cubicBezTo>
                  <a:cubicBezTo>
                    <a:pt x="1" y="5"/>
                    <a:pt x="1" y="4"/>
                    <a:pt x="1" y="4"/>
                  </a:cubicBezTo>
                  <a:cubicBezTo>
                    <a:pt x="1" y="4"/>
                    <a:pt x="1" y="4"/>
                    <a:pt x="1" y="4"/>
                  </a:cubicBezTo>
                  <a:cubicBezTo>
                    <a:pt x="2" y="3"/>
                    <a:pt x="2" y="3"/>
                    <a:pt x="2" y="3"/>
                  </a:cubicBezTo>
                  <a:cubicBezTo>
                    <a:pt x="2" y="3"/>
                    <a:pt x="2" y="2"/>
                    <a:pt x="2" y="2"/>
                  </a:cubicBezTo>
                  <a:cubicBezTo>
                    <a:pt x="2" y="2"/>
                    <a:pt x="2" y="2"/>
                    <a:pt x="3" y="1"/>
                  </a:cubicBezTo>
                  <a:cubicBezTo>
                    <a:pt x="3" y="1"/>
                    <a:pt x="4" y="1"/>
                    <a:pt x="4" y="0"/>
                  </a:cubicBezTo>
                  <a:close/>
                </a:path>
              </a:pathLst>
            </a:custGeom>
            <a:solidFill>
              <a:srgbClr val="BFBFB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620039"/>
              <a:endParaRPr lang="en-US" sz="800" kern="0" dirty="0">
                <a:solidFill>
                  <a:srgbClr val="0A0A0A"/>
                </a:solidFill>
                <a:cs typeface="Arial" charset="0"/>
              </a:endParaRPr>
            </a:p>
          </p:txBody>
        </p:sp>
        <p:sp>
          <p:nvSpPr>
            <p:cNvPr id="1220" name="Freeform 131">
              <a:extLst>
                <a:ext uri="{FF2B5EF4-FFF2-40B4-BE49-F238E27FC236}">
                  <a16:creationId xmlns:a16="http://schemas.microsoft.com/office/drawing/2014/main" id="{9E27810D-94E4-7D04-641E-18A2B195B161}"/>
                </a:ext>
              </a:extLst>
            </p:cNvPr>
            <p:cNvSpPr>
              <a:spLocks/>
            </p:cNvSpPr>
            <p:nvPr/>
          </p:nvSpPr>
          <p:spPr bwMode="auto">
            <a:xfrm>
              <a:off x="13798413" y="8706730"/>
              <a:ext cx="3487" cy="8892"/>
            </a:xfrm>
            <a:custGeom>
              <a:avLst/>
              <a:gdLst/>
              <a:ahLst/>
              <a:cxnLst>
                <a:cxn ang="0">
                  <a:pos x="0" y="3"/>
                </a:cxn>
                <a:cxn ang="0">
                  <a:pos x="0" y="3"/>
                </a:cxn>
                <a:cxn ang="0">
                  <a:pos x="0" y="3"/>
                </a:cxn>
                <a:cxn ang="0">
                  <a:pos x="0" y="2"/>
                </a:cxn>
                <a:cxn ang="0">
                  <a:pos x="0" y="1"/>
                </a:cxn>
                <a:cxn ang="0">
                  <a:pos x="0" y="0"/>
                </a:cxn>
                <a:cxn ang="0">
                  <a:pos x="1" y="0"/>
                </a:cxn>
                <a:cxn ang="0">
                  <a:pos x="1" y="0"/>
                </a:cxn>
                <a:cxn ang="0">
                  <a:pos x="1" y="0"/>
                </a:cxn>
                <a:cxn ang="0">
                  <a:pos x="1" y="3"/>
                </a:cxn>
                <a:cxn ang="0">
                  <a:pos x="0" y="3"/>
                </a:cxn>
                <a:cxn ang="0">
                  <a:pos x="0" y="3"/>
                </a:cxn>
              </a:cxnLst>
              <a:rect l="0" t="0" r="r" b="b"/>
              <a:pathLst>
                <a:path w="1" h="3">
                  <a:moveTo>
                    <a:pt x="0" y="3"/>
                  </a:moveTo>
                  <a:cubicBezTo>
                    <a:pt x="0" y="3"/>
                    <a:pt x="0" y="3"/>
                    <a:pt x="0" y="3"/>
                  </a:cubicBezTo>
                  <a:cubicBezTo>
                    <a:pt x="0" y="3"/>
                    <a:pt x="0" y="3"/>
                    <a:pt x="0" y="3"/>
                  </a:cubicBezTo>
                  <a:cubicBezTo>
                    <a:pt x="0" y="2"/>
                    <a:pt x="0" y="2"/>
                    <a:pt x="0" y="2"/>
                  </a:cubicBezTo>
                  <a:cubicBezTo>
                    <a:pt x="0" y="1"/>
                    <a:pt x="0" y="1"/>
                    <a:pt x="0" y="1"/>
                  </a:cubicBezTo>
                  <a:cubicBezTo>
                    <a:pt x="0" y="0"/>
                    <a:pt x="0" y="0"/>
                    <a:pt x="0" y="0"/>
                  </a:cubicBezTo>
                  <a:cubicBezTo>
                    <a:pt x="0" y="0"/>
                    <a:pt x="1" y="0"/>
                    <a:pt x="1" y="0"/>
                  </a:cubicBezTo>
                  <a:cubicBezTo>
                    <a:pt x="1" y="0"/>
                    <a:pt x="1" y="0"/>
                    <a:pt x="1" y="0"/>
                  </a:cubicBezTo>
                  <a:cubicBezTo>
                    <a:pt x="1" y="0"/>
                    <a:pt x="1" y="0"/>
                    <a:pt x="1" y="0"/>
                  </a:cubicBezTo>
                  <a:cubicBezTo>
                    <a:pt x="1" y="1"/>
                    <a:pt x="1" y="1"/>
                    <a:pt x="1" y="3"/>
                  </a:cubicBezTo>
                  <a:cubicBezTo>
                    <a:pt x="1" y="3"/>
                    <a:pt x="1" y="3"/>
                    <a:pt x="0" y="3"/>
                  </a:cubicBezTo>
                  <a:cubicBezTo>
                    <a:pt x="0" y="3"/>
                    <a:pt x="0" y="3"/>
                    <a:pt x="0"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1" name="Freeform 132">
              <a:extLst>
                <a:ext uri="{FF2B5EF4-FFF2-40B4-BE49-F238E27FC236}">
                  <a16:creationId xmlns:a16="http://schemas.microsoft.com/office/drawing/2014/main" id="{83723071-3741-6BCA-AA9A-9A56E6A89F3C}"/>
                </a:ext>
              </a:extLst>
            </p:cNvPr>
            <p:cNvSpPr>
              <a:spLocks/>
            </p:cNvSpPr>
            <p:nvPr/>
          </p:nvSpPr>
          <p:spPr bwMode="auto">
            <a:xfrm>
              <a:off x="14595752" y="8709271"/>
              <a:ext cx="202240" cy="224857"/>
            </a:xfrm>
            <a:custGeom>
              <a:avLst/>
              <a:gdLst/>
              <a:ahLst/>
              <a:cxnLst>
                <a:cxn ang="0">
                  <a:pos x="37" y="2"/>
                </a:cxn>
                <a:cxn ang="0">
                  <a:pos x="43" y="7"/>
                </a:cxn>
                <a:cxn ang="0">
                  <a:pos x="60" y="20"/>
                </a:cxn>
                <a:cxn ang="0">
                  <a:pos x="62" y="22"/>
                </a:cxn>
                <a:cxn ang="0">
                  <a:pos x="65" y="24"/>
                </a:cxn>
                <a:cxn ang="0">
                  <a:pos x="69" y="28"/>
                </a:cxn>
                <a:cxn ang="0">
                  <a:pos x="74" y="30"/>
                </a:cxn>
                <a:cxn ang="0">
                  <a:pos x="73" y="43"/>
                </a:cxn>
                <a:cxn ang="0">
                  <a:pos x="71" y="48"/>
                </a:cxn>
                <a:cxn ang="0">
                  <a:pos x="65" y="49"/>
                </a:cxn>
                <a:cxn ang="0">
                  <a:pos x="59" y="51"/>
                </a:cxn>
                <a:cxn ang="0">
                  <a:pos x="55" y="51"/>
                </a:cxn>
                <a:cxn ang="0">
                  <a:pos x="51" y="50"/>
                </a:cxn>
                <a:cxn ang="0">
                  <a:pos x="45" y="54"/>
                </a:cxn>
                <a:cxn ang="0">
                  <a:pos x="42" y="56"/>
                </a:cxn>
                <a:cxn ang="0">
                  <a:pos x="40" y="59"/>
                </a:cxn>
                <a:cxn ang="0">
                  <a:pos x="39" y="60"/>
                </a:cxn>
                <a:cxn ang="0">
                  <a:pos x="36" y="58"/>
                </a:cxn>
                <a:cxn ang="0">
                  <a:pos x="35" y="61"/>
                </a:cxn>
                <a:cxn ang="0">
                  <a:pos x="34" y="63"/>
                </a:cxn>
                <a:cxn ang="0">
                  <a:pos x="31" y="66"/>
                </a:cxn>
                <a:cxn ang="0">
                  <a:pos x="30" y="68"/>
                </a:cxn>
                <a:cxn ang="0">
                  <a:pos x="29" y="71"/>
                </a:cxn>
                <a:cxn ang="0">
                  <a:pos x="27" y="74"/>
                </a:cxn>
                <a:cxn ang="0">
                  <a:pos x="25" y="73"/>
                </a:cxn>
                <a:cxn ang="0">
                  <a:pos x="22" y="75"/>
                </a:cxn>
                <a:cxn ang="0">
                  <a:pos x="19" y="75"/>
                </a:cxn>
                <a:cxn ang="0">
                  <a:pos x="18" y="74"/>
                </a:cxn>
                <a:cxn ang="0">
                  <a:pos x="16" y="71"/>
                </a:cxn>
                <a:cxn ang="0">
                  <a:pos x="17" y="70"/>
                </a:cxn>
                <a:cxn ang="0">
                  <a:pos x="16" y="68"/>
                </a:cxn>
                <a:cxn ang="0">
                  <a:pos x="15" y="66"/>
                </a:cxn>
                <a:cxn ang="0">
                  <a:pos x="14" y="64"/>
                </a:cxn>
                <a:cxn ang="0">
                  <a:pos x="11" y="65"/>
                </a:cxn>
                <a:cxn ang="0">
                  <a:pos x="6" y="66"/>
                </a:cxn>
                <a:cxn ang="0">
                  <a:pos x="4" y="66"/>
                </a:cxn>
                <a:cxn ang="0">
                  <a:pos x="4" y="63"/>
                </a:cxn>
                <a:cxn ang="0">
                  <a:pos x="2" y="59"/>
                </a:cxn>
                <a:cxn ang="0">
                  <a:pos x="1" y="55"/>
                </a:cxn>
                <a:cxn ang="0">
                  <a:pos x="1" y="52"/>
                </a:cxn>
                <a:cxn ang="0">
                  <a:pos x="3" y="48"/>
                </a:cxn>
                <a:cxn ang="0">
                  <a:pos x="6" y="51"/>
                </a:cxn>
                <a:cxn ang="0">
                  <a:pos x="10" y="49"/>
                </a:cxn>
                <a:cxn ang="0">
                  <a:pos x="18" y="48"/>
                </a:cxn>
                <a:cxn ang="0">
                  <a:pos x="31" y="45"/>
                </a:cxn>
                <a:cxn ang="0">
                  <a:pos x="30" y="36"/>
                </a:cxn>
                <a:cxn ang="0">
                  <a:pos x="28" y="21"/>
                </a:cxn>
                <a:cxn ang="0">
                  <a:pos x="27" y="7"/>
                </a:cxn>
              </a:cxnLst>
              <a:rect l="0" t="0" r="r" b="b"/>
              <a:pathLst>
                <a:path w="74" h="75">
                  <a:moveTo>
                    <a:pt x="27" y="0"/>
                  </a:moveTo>
                  <a:cubicBezTo>
                    <a:pt x="29" y="0"/>
                    <a:pt x="32" y="0"/>
                    <a:pt x="34" y="0"/>
                  </a:cubicBezTo>
                  <a:cubicBezTo>
                    <a:pt x="35" y="0"/>
                    <a:pt x="36" y="1"/>
                    <a:pt x="36" y="1"/>
                  </a:cubicBezTo>
                  <a:cubicBezTo>
                    <a:pt x="36" y="1"/>
                    <a:pt x="37" y="2"/>
                    <a:pt x="37" y="2"/>
                  </a:cubicBezTo>
                  <a:cubicBezTo>
                    <a:pt x="38" y="3"/>
                    <a:pt x="40" y="4"/>
                    <a:pt x="41" y="5"/>
                  </a:cubicBezTo>
                  <a:cubicBezTo>
                    <a:pt x="41" y="5"/>
                    <a:pt x="42" y="5"/>
                    <a:pt x="42" y="6"/>
                  </a:cubicBezTo>
                  <a:cubicBezTo>
                    <a:pt x="42" y="6"/>
                    <a:pt x="43" y="6"/>
                    <a:pt x="43" y="6"/>
                  </a:cubicBezTo>
                  <a:cubicBezTo>
                    <a:pt x="43" y="7"/>
                    <a:pt x="43" y="7"/>
                    <a:pt x="43" y="7"/>
                  </a:cubicBezTo>
                  <a:cubicBezTo>
                    <a:pt x="46" y="9"/>
                    <a:pt x="48" y="11"/>
                    <a:pt x="51" y="13"/>
                  </a:cubicBezTo>
                  <a:cubicBezTo>
                    <a:pt x="52" y="13"/>
                    <a:pt x="53" y="14"/>
                    <a:pt x="54" y="15"/>
                  </a:cubicBezTo>
                  <a:cubicBezTo>
                    <a:pt x="55" y="16"/>
                    <a:pt x="57" y="18"/>
                    <a:pt x="59" y="19"/>
                  </a:cubicBezTo>
                  <a:cubicBezTo>
                    <a:pt x="59" y="19"/>
                    <a:pt x="60" y="19"/>
                    <a:pt x="60" y="20"/>
                  </a:cubicBezTo>
                  <a:cubicBezTo>
                    <a:pt x="60" y="20"/>
                    <a:pt x="60" y="21"/>
                    <a:pt x="60" y="21"/>
                  </a:cubicBezTo>
                  <a:cubicBezTo>
                    <a:pt x="60" y="22"/>
                    <a:pt x="61" y="21"/>
                    <a:pt x="61" y="22"/>
                  </a:cubicBezTo>
                  <a:cubicBezTo>
                    <a:pt x="61" y="22"/>
                    <a:pt x="61" y="22"/>
                    <a:pt x="61" y="22"/>
                  </a:cubicBezTo>
                  <a:cubicBezTo>
                    <a:pt x="61" y="22"/>
                    <a:pt x="62" y="22"/>
                    <a:pt x="62" y="22"/>
                  </a:cubicBezTo>
                  <a:cubicBezTo>
                    <a:pt x="62" y="23"/>
                    <a:pt x="62" y="23"/>
                    <a:pt x="62" y="23"/>
                  </a:cubicBezTo>
                  <a:cubicBezTo>
                    <a:pt x="62" y="23"/>
                    <a:pt x="63" y="24"/>
                    <a:pt x="63" y="24"/>
                  </a:cubicBezTo>
                  <a:cubicBezTo>
                    <a:pt x="64" y="24"/>
                    <a:pt x="64" y="24"/>
                    <a:pt x="64" y="24"/>
                  </a:cubicBezTo>
                  <a:cubicBezTo>
                    <a:pt x="64" y="24"/>
                    <a:pt x="65" y="24"/>
                    <a:pt x="65" y="24"/>
                  </a:cubicBezTo>
                  <a:cubicBezTo>
                    <a:pt x="65" y="24"/>
                    <a:pt x="65" y="25"/>
                    <a:pt x="66" y="25"/>
                  </a:cubicBezTo>
                  <a:cubicBezTo>
                    <a:pt x="67" y="26"/>
                    <a:pt x="69" y="25"/>
                    <a:pt x="69" y="27"/>
                  </a:cubicBezTo>
                  <a:cubicBezTo>
                    <a:pt x="69" y="27"/>
                    <a:pt x="69" y="28"/>
                    <a:pt x="69" y="28"/>
                  </a:cubicBezTo>
                  <a:cubicBezTo>
                    <a:pt x="69" y="28"/>
                    <a:pt x="69" y="28"/>
                    <a:pt x="69" y="28"/>
                  </a:cubicBezTo>
                  <a:cubicBezTo>
                    <a:pt x="69" y="29"/>
                    <a:pt x="69" y="29"/>
                    <a:pt x="69" y="30"/>
                  </a:cubicBezTo>
                  <a:cubicBezTo>
                    <a:pt x="69" y="30"/>
                    <a:pt x="69" y="30"/>
                    <a:pt x="70" y="31"/>
                  </a:cubicBezTo>
                  <a:cubicBezTo>
                    <a:pt x="71" y="31"/>
                    <a:pt x="72" y="30"/>
                    <a:pt x="72" y="30"/>
                  </a:cubicBezTo>
                  <a:cubicBezTo>
                    <a:pt x="73" y="30"/>
                    <a:pt x="73" y="30"/>
                    <a:pt x="74" y="30"/>
                  </a:cubicBezTo>
                  <a:cubicBezTo>
                    <a:pt x="74" y="30"/>
                    <a:pt x="74" y="31"/>
                    <a:pt x="74" y="31"/>
                  </a:cubicBezTo>
                  <a:cubicBezTo>
                    <a:pt x="74" y="32"/>
                    <a:pt x="74" y="33"/>
                    <a:pt x="74" y="35"/>
                  </a:cubicBezTo>
                  <a:cubicBezTo>
                    <a:pt x="74" y="37"/>
                    <a:pt x="74" y="39"/>
                    <a:pt x="73" y="41"/>
                  </a:cubicBezTo>
                  <a:cubicBezTo>
                    <a:pt x="73" y="42"/>
                    <a:pt x="73" y="43"/>
                    <a:pt x="73" y="43"/>
                  </a:cubicBezTo>
                  <a:cubicBezTo>
                    <a:pt x="73" y="43"/>
                    <a:pt x="73" y="44"/>
                    <a:pt x="73" y="44"/>
                  </a:cubicBezTo>
                  <a:cubicBezTo>
                    <a:pt x="73" y="44"/>
                    <a:pt x="73" y="44"/>
                    <a:pt x="73" y="44"/>
                  </a:cubicBezTo>
                  <a:cubicBezTo>
                    <a:pt x="72" y="45"/>
                    <a:pt x="72" y="46"/>
                    <a:pt x="72" y="47"/>
                  </a:cubicBezTo>
                  <a:cubicBezTo>
                    <a:pt x="71" y="47"/>
                    <a:pt x="71" y="47"/>
                    <a:pt x="71" y="48"/>
                  </a:cubicBezTo>
                  <a:cubicBezTo>
                    <a:pt x="70" y="48"/>
                    <a:pt x="71" y="48"/>
                    <a:pt x="70" y="48"/>
                  </a:cubicBezTo>
                  <a:cubicBezTo>
                    <a:pt x="70" y="48"/>
                    <a:pt x="69" y="48"/>
                    <a:pt x="68" y="48"/>
                  </a:cubicBezTo>
                  <a:cubicBezTo>
                    <a:pt x="68" y="48"/>
                    <a:pt x="68" y="48"/>
                    <a:pt x="68" y="49"/>
                  </a:cubicBezTo>
                  <a:cubicBezTo>
                    <a:pt x="67" y="49"/>
                    <a:pt x="66" y="49"/>
                    <a:pt x="65" y="49"/>
                  </a:cubicBezTo>
                  <a:cubicBezTo>
                    <a:pt x="65" y="49"/>
                    <a:pt x="65" y="49"/>
                    <a:pt x="64" y="49"/>
                  </a:cubicBezTo>
                  <a:cubicBezTo>
                    <a:pt x="64" y="49"/>
                    <a:pt x="63" y="49"/>
                    <a:pt x="62" y="49"/>
                  </a:cubicBezTo>
                  <a:cubicBezTo>
                    <a:pt x="62" y="49"/>
                    <a:pt x="61" y="49"/>
                    <a:pt x="60" y="49"/>
                  </a:cubicBezTo>
                  <a:cubicBezTo>
                    <a:pt x="60" y="49"/>
                    <a:pt x="59" y="50"/>
                    <a:pt x="59" y="51"/>
                  </a:cubicBezTo>
                  <a:cubicBezTo>
                    <a:pt x="58" y="51"/>
                    <a:pt x="58" y="51"/>
                    <a:pt x="58" y="51"/>
                  </a:cubicBezTo>
                  <a:cubicBezTo>
                    <a:pt x="57" y="50"/>
                    <a:pt x="57" y="51"/>
                    <a:pt x="56" y="51"/>
                  </a:cubicBezTo>
                  <a:cubicBezTo>
                    <a:pt x="56" y="50"/>
                    <a:pt x="56" y="50"/>
                    <a:pt x="56" y="50"/>
                  </a:cubicBezTo>
                  <a:cubicBezTo>
                    <a:pt x="55" y="50"/>
                    <a:pt x="55" y="51"/>
                    <a:pt x="55" y="51"/>
                  </a:cubicBezTo>
                  <a:cubicBezTo>
                    <a:pt x="55" y="50"/>
                    <a:pt x="54" y="50"/>
                    <a:pt x="54" y="50"/>
                  </a:cubicBezTo>
                  <a:cubicBezTo>
                    <a:pt x="53" y="50"/>
                    <a:pt x="53" y="50"/>
                    <a:pt x="53" y="50"/>
                  </a:cubicBezTo>
                  <a:cubicBezTo>
                    <a:pt x="53" y="50"/>
                    <a:pt x="53" y="50"/>
                    <a:pt x="53" y="50"/>
                  </a:cubicBezTo>
                  <a:cubicBezTo>
                    <a:pt x="52" y="50"/>
                    <a:pt x="52" y="50"/>
                    <a:pt x="51" y="50"/>
                  </a:cubicBezTo>
                  <a:cubicBezTo>
                    <a:pt x="51" y="50"/>
                    <a:pt x="50" y="51"/>
                    <a:pt x="50" y="51"/>
                  </a:cubicBezTo>
                  <a:cubicBezTo>
                    <a:pt x="49" y="52"/>
                    <a:pt x="49" y="52"/>
                    <a:pt x="48" y="52"/>
                  </a:cubicBezTo>
                  <a:cubicBezTo>
                    <a:pt x="48" y="52"/>
                    <a:pt x="47" y="53"/>
                    <a:pt x="47" y="53"/>
                  </a:cubicBezTo>
                  <a:cubicBezTo>
                    <a:pt x="46" y="53"/>
                    <a:pt x="46" y="53"/>
                    <a:pt x="45" y="54"/>
                  </a:cubicBezTo>
                  <a:cubicBezTo>
                    <a:pt x="45" y="54"/>
                    <a:pt x="45" y="54"/>
                    <a:pt x="45" y="55"/>
                  </a:cubicBezTo>
                  <a:cubicBezTo>
                    <a:pt x="45" y="54"/>
                    <a:pt x="45" y="54"/>
                    <a:pt x="45" y="54"/>
                  </a:cubicBezTo>
                  <a:cubicBezTo>
                    <a:pt x="43" y="54"/>
                    <a:pt x="43" y="54"/>
                    <a:pt x="42" y="55"/>
                  </a:cubicBezTo>
                  <a:cubicBezTo>
                    <a:pt x="42" y="55"/>
                    <a:pt x="42" y="55"/>
                    <a:pt x="42" y="56"/>
                  </a:cubicBezTo>
                  <a:cubicBezTo>
                    <a:pt x="41" y="56"/>
                    <a:pt x="41" y="56"/>
                    <a:pt x="41" y="57"/>
                  </a:cubicBezTo>
                  <a:cubicBezTo>
                    <a:pt x="41" y="57"/>
                    <a:pt x="40" y="57"/>
                    <a:pt x="40" y="57"/>
                  </a:cubicBezTo>
                  <a:cubicBezTo>
                    <a:pt x="40" y="57"/>
                    <a:pt x="40" y="58"/>
                    <a:pt x="40" y="58"/>
                  </a:cubicBezTo>
                  <a:cubicBezTo>
                    <a:pt x="39" y="58"/>
                    <a:pt x="40" y="59"/>
                    <a:pt x="40" y="59"/>
                  </a:cubicBezTo>
                  <a:cubicBezTo>
                    <a:pt x="40" y="59"/>
                    <a:pt x="40" y="59"/>
                    <a:pt x="40" y="59"/>
                  </a:cubicBezTo>
                  <a:cubicBezTo>
                    <a:pt x="40" y="59"/>
                    <a:pt x="40" y="59"/>
                    <a:pt x="40" y="59"/>
                  </a:cubicBezTo>
                  <a:cubicBezTo>
                    <a:pt x="39" y="59"/>
                    <a:pt x="39" y="59"/>
                    <a:pt x="39" y="59"/>
                  </a:cubicBezTo>
                  <a:cubicBezTo>
                    <a:pt x="39" y="59"/>
                    <a:pt x="39" y="59"/>
                    <a:pt x="39" y="60"/>
                  </a:cubicBezTo>
                  <a:cubicBezTo>
                    <a:pt x="38" y="59"/>
                    <a:pt x="38" y="59"/>
                    <a:pt x="38" y="59"/>
                  </a:cubicBezTo>
                  <a:cubicBezTo>
                    <a:pt x="38" y="59"/>
                    <a:pt x="37" y="59"/>
                    <a:pt x="37" y="59"/>
                  </a:cubicBezTo>
                  <a:cubicBezTo>
                    <a:pt x="37" y="58"/>
                    <a:pt x="37" y="58"/>
                    <a:pt x="37" y="58"/>
                  </a:cubicBezTo>
                  <a:cubicBezTo>
                    <a:pt x="37" y="58"/>
                    <a:pt x="37" y="58"/>
                    <a:pt x="36" y="58"/>
                  </a:cubicBezTo>
                  <a:cubicBezTo>
                    <a:pt x="36" y="59"/>
                    <a:pt x="36" y="59"/>
                    <a:pt x="35" y="59"/>
                  </a:cubicBezTo>
                  <a:cubicBezTo>
                    <a:pt x="35" y="59"/>
                    <a:pt x="35" y="60"/>
                    <a:pt x="35" y="60"/>
                  </a:cubicBezTo>
                  <a:cubicBezTo>
                    <a:pt x="35" y="60"/>
                    <a:pt x="35" y="60"/>
                    <a:pt x="35" y="60"/>
                  </a:cubicBezTo>
                  <a:cubicBezTo>
                    <a:pt x="35" y="60"/>
                    <a:pt x="35" y="60"/>
                    <a:pt x="35" y="61"/>
                  </a:cubicBezTo>
                  <a:cubicBezTo>
                    <a:pt x="35" y="61"/>
                    <a:pt x="35" y="62"/>
                    <a:pt x="35" y="62"/>
                  </a:cubicBezTo>
                  <a:cubicBezTo>
                    <a:pt x="35" y="62"/>
                    <a:pt x="35" y="62"/>
                    <a:pt x="35" y="62"/>
                  </a:cubicBezTo>
                  <a:cubicBezTo>
                    <a:pt x="35" y="62"/>
                    <a:pt x="34" y="62"/>
                    <a:pt x="34" y="62"/>
                  </a:cubicBezTo>
                  <a:cubicBezTo>
                    <a:pt x="34" y="62"/>
                    <a:pt x="34" y="63"/>
                    <a:pt x="34" y="63"/>
                  </a:cubicBezTo>
                  <a:cubicBezTo>
                    <a:pt x="34" y="63"/>
                    <a:pt x="34" y="63"/>
                    <a:pt x="34" y="64"/>
                  </a:cubicBezTo>
                  <a:cubicBezTo>
                    <a:pt x="34" y="64"/>
                    <a:pt x="34" y="65"/>
                    <a:pt x="33" y="65"/>
                  </a:cubicBezTo>
                  <a:cubicBezTo>
                    <a:pt x="33" y="66"/>
                    <a:pt x="32" y="66"/>
                    <a:pt x="31" y="66"/>
                  </a:cubicBezTo>
                  <a:cubicBezTo>
                    <a:pt x="31" y="66"/>
                    <a:pt x="31" y="66"/>
                    <a:pt x="31" y="66"/>
                  </a:cubicBezTo>
                  <a:cubicBezTo>
                    <a:pt x="31" y="66"/>
                    <a:pt x="31" y="66"/>
                    <a:pt x="31" y="66"/>
                  </a:cubicBezTo>
                  <a:cubicBezTo>
                    <a:pt x="30" y="67"/>
                    <a:pt x="30" y="67"/>
                    <a:pt x="30" y="67"/>
                  </a:cubicBezTo>
                  <a:cubicBezTo>
                    <a:pt x="30" y="67"/>
                    <a:pt x="30" y="67"/>
                    <a:pt x="30" y="67"/>
                  </a:cubicBezTo>
                  <a:cubicBezTo>
                    <a:pt x="30" y="67"/>
                    <a:pt x="30" y="68"/>
                    <a:pt x="30" y="68"/>
                  </a:cubicBezTo>
                  <a:cubicBezTo>
                    <a:pt x="30" y="68"/>
                    <a:pt x="31" y="68"/>
                    <a:pt x="31" y="69"/>
                  </a:cubicBezTo>
                  <a:cubicBezTo>
                    <a:pt x="30" y="69"/>
                    <a:pt x="31" y="69"/>
                    <a:pt x="30" y="70"/>
                  </a:cubicBezTo>
                  <a:cubicBezTo>
                    <a:pt x="30" y="70"/>
                    <a:pt x="30" y="70"/>
                    <a:pt x="30" y="70"/>
                  </a:cubicBezTo>
                  <a:cubicBezTo>
                    <a:pt x="30" y="71"/>
                    <a:pt x="29" y="70"/>
                    <a:pt x="29" y="71"/>
                  </a:cubicBezTo>
                  <a:cubicBezTo>
                    <a:pt x="30" y="72"/>
                    <a:pt x="30" y="73"/>
                    <a:pt x="29" y="74"/>
                  </a:cubicBezTo>
                  <a:cubicBezTo>
                    <a:pt x="29" y="74"/>
                    <a:pt x="28" y="74"/>
                    <a:pt x="28" y="74"/>
                  </a:cubicBezTo>
                  <a:cubicBezTo>
                    <a:pt x="27" y="74"/>
                    <a:pt x="28" y="75"/>
                    <a:pt x="27" y="75"/>
                  </a:cubicBezTo>
                  <a:cubicBezTo>
                    <a:pt x="27" y="75"/>
                    <a:pt x="27" y="75"/>
                    <a:pt x="27" y="74"/>
                  </a:cubicBezTo>
                  <a:cubicBezTo>
                    <a:pt x="27" y="74"/>
                    <a:pt x="27" y="73"/>
                    <a:pt x="27" y="72"/>
                  </a:cubicBezTo>
                  <a:cubicBezTo>
                    <a:pt x="27" y="72"/>
                    <a:pt x="26" y="72"/>
                    <a:pt x="26" y="72"/>
                  </a:cubicBezTo>
                  <a:cubicBezTo>
                    <a:pt x="26" y="72"/>
                    <a:pt x="26" y="72"/>
                    <a:pt x="26" y="73"/>
                  </a:cubicBezTo>
                  <a:cubicBezTo>
                    <a:pt x="25" y="73"/>
                    <a:pt x="25" y="73"/>
                    <a:pt x="25" y="73"/>
                  </a:cubicBezTo>
                  <a:cubicBezTo>
                    <a:pt x="25" y="73"/>
                    <a:pt x="25" y="73"/>
                    <a:pt x="24" y="73"/>
                  </a:cubicBezTo>
                  <a:cubicBezTo>
                    <a:pt x="24" y="73"/>
                    <a:pt x="24" y="74"/>
                    <a:pt x="24" y="74"/>
                  </a:cubicBezTo>
                  <a:cubicBezTo>
                    <a:pt x="23" y="74"/>
                    <a:pt x="23" y="75"/>
                    <a:pt x="22" y="75"/>
                  </a:cubicBezTo>
                  <a:cubicBezTo>
                    <a:pt x="22" y="75"/>
                    <a:pt x="22" y="75"/>
                    <a:pt x="22" y="75"/>
                  </a:cubicBezTo>
                  <a:cubicBezTo>
                    <a:pt x="22" y="75"/>
                    <a:pt x="21" y="74"/>
                    <a:pt x="21" y="74"/>
                  </a:cubicBezTo>
                  <a:cubicBezTo>
                    <a:pt x="21" y="74"/>
                    <a:pt x="21" y="74"/>
                    <a:pt x="20" y="74"/>
                  </a:cubicBezTo>
                  <a:cubicBezTo>
                    <a:pt x="20" y="74"/>
                    <a:pt x="20" y="74"/>
                    <a:pt x="20" y="74"/>
                  </a:cubicBezTo>
                  <a:cubicBezTo>
                    <a:pt x="19" y="74"/>
                    <a:pt x="19" y="74"/>
                    <a:pt x="19" y="75"/>
                  </a:cubicBezTo>
                  <a:cubicBezTo>
                    <a:pt x="19" y="75"/>
                    <a:pt x="19" y="75"/>
                    <a:pt x="19" y="75"/>
                  </a:cubicBezTo>
                  <a:cubicBezTo>
                    <a:pt x="19" y="75"/>
                    <a:pt x="19" y="75"/>
                    <a:pt x="19" y="75"/>
                  </a:cubicBezTo>
                  <a:cubicBezTo>
                    <a:pt x="19" y="74"/>
                    <a:pt x="19" y="75"/>
                    <a:pt x="19" y="74"/>
                  </a:cubicBezTo>
                  <a:cubicBezTo>
                    <a:pt x="19" y="74"/>
                    <a:pt x="18" y="74"/>
                    <a:pt x="18" y="74"/>
                  </a:cubicBezTo>
                  <a:cubicBezTo>
                    <a:pt x="18" y="74"/>
                    <a:pt x="18" y="74"/>
                    <a:pt x="18" y="74"/>
                  </a:cubicBezTo>
                  <a:cubicBezTo>
                    <a:pt x="17" y="73"/>
                    <a:pt x="18" y="72"/>
                    <a:pt x="18" y="71"/>
                  </a:cubicBezTo>
                  <a:cubicBezTo>
                    <a:pt x="17" y="71"/>
                    <a:pt x="17" y="71"/>
                    <a:pt x="17" y="71"/>
                  </a:cubicBezTo>
                  <a:cubicBezTo>
                    <a:pt x="17" y="71"/>
                    <a:pt x="17" y="71"/>
                    <a:pt x="16" y="71"/>
                  </a:cubicBezTo>
                  <a:cubicBezTo>
                    <a:pt x="16" y="71"/>
                    <a:pt x="16" y="70"/>
                    <a:pt x="16" y="70"/>
                  </a:cubicBezTo>
                  <a:cubicBezTo>
                    <a:pt x="16" y="70"/>
                    <a:pt x="17" y="70"/>
                    <a:pt x="17" y="70"/>
                  </a:cubicBezTo>
                  <a:cubicBezTo>
                    <a:pt x="17" y="70"/>
                    <a:pt x="17" y="70"/>
                    <a:pt x="17" y="70"/>
                  </a:cubicBezTo>
                  <a:cubicBezTo>
                    <a:pt x="17" y="70"/>
                    <a:pt x="17" y="70"/>
                    <a:pt x="17" y="70"/>
                  </a:cubicBezTo>
                  <a:cubicBezTo>
                    <a:pt x="17" y="70"/>
                    <a:pt x="17" y="69"/>
                    <a:pt x="17" y="69"/>
                  </a:cubicBezTo>
                  <a:cubicBezTo>
                    <a:pt x="17" y="69"/>
                    <a:pt x="17" y="69"/>
                    <a:pt x="16" y="68"/>
                  </a:cubicBezTo>
                  <a:cubicBezTo>
                    <a:pt x="16" y="68"/>
                    <a:pt x="16" y="68"/>
                    <a:pt x="16" y="68"/>
                  </a:cubicBezTo>
                  <a:cubicBezTo>
                    <a:pt x="16" y="68"/>
                    <a:pt x="16" y="68"/>
                    <a:pt x="16" y="68"/>
                  </a:cubicBezTo>
                  <a:cubicBezTo>
                    <a:pt x="16" y="68"/>
                    <a:pt x="16" y="68"/>
                    <a:pt x="16" y="68"/>
                  </a:cubicBezTo>
                  <a:cubicBezTo>
                    <a:pt x="15" y="68"/>
                    <a:pt x="15" y="67"/>
                    <a:pt x="15" y="67"/>
                  </a:cubicBezTo>
                  <a:cubicBezTo>
                    <a:pt x="15" y="67"/>
                    <a:pt x="15" y="66"/>
                    <a:pt x="15" y="66"/>
                  </a:cubicBezTo>
                  <a:cubicBezTo>
                    <a:pt x="15" y="66"/>
                    <a:pt x="15" y="66"/>
                    <a:pt x="15" y="66"/>
                  </a:cubicBezTo>
                  <a:cubicBezTo>
                    <a:pt x="15" y="65"/>
                    <a:pt x="15" y="65"/>
                    <a:pt x="15" y="65"/>
                  </a:cubicBezTo>
                  <a:cubicBezTo>
                    <a:pt x="15" y="65"/>
                    <a:pt x="15" y="65"/>
                    <a:pt x="15" y="65"/>
                  </a:cubicBezTo>
                  <a:cubicBezTo>
                    <a:pt x="15" y="65"/>
                    <a:pt x="15" y="65"/>
                    <a:pt x="15" y="64"/>
                  </a:cubicBezTo>
                  <a:cubicBezTo>
                    <a:pt x="15" y="64"/>
                    <a:pt x="14" y="64"/>
                    <a:pt x="14" y="64"/>
                  </a:cubicBezTo>
                  <a:cubicBezTo>
                    <a:pt x="14" y="64"/>
                    <a:pt x="13" y="63"/>
                    <a:pt x="12" y="63"/>
                  </a:cubicBezTo>
                  <a:cubicBezTo>
                    <a:pt x="12" y="63"/>
                    <a:pt x="12" y="64"/>
                    <a:pt x="12" y="64"/>
                  </a:cubicBezTo>
                  <a:cubicBezTo>
                    <a:pt x="12" y="64"/>
                    <a:pt x="12" y="64"/>
                    <a:pt x="12" y="64"/>
                  </a:cubicBezTo>
                  <a:cubicBezTo>
                    <a:pt x="12" y="64"/>
                    <a:pt x="11" y="65"/>
                    <a:pt x="11" y="65"/>
                  </a:cubicBezTo>
                  <a:cubicBezTo>
                    <a:pt x="11" y="65"/>
                    <a:pt x="11" y="65"/>
                    <a:pt x="10" y="65"/>
                  </a:cubicBezTo>
                  <a:cubicBezTo>
                    <a:pt x="10" y="65"/>
                    <a:pt x="9" y="65"/>
                    <a:pt x="8" y="65"/>
                  </a:cubicBezTo>
                  <a:cubicBezTo>
                    <a:pt x="7" y="65"/>
                    <a:pt x="7" y="65"/>
                    <a:pt x="6" y="66"/>
                  </a:cubicBezTo>
                  <a:cubicBezTo>
                    <a:pt x="6" y="66"/>
                    <a:pt x="6" y="66"/>
                    <a:pt x="6" y="66"/>
                  </a:cubicBezTo>
                  <a:cubicBezTo>
                    <a:pt x="6" y="66"/>
                    <a:pt x="6" y="66"/>
                    <a:pt x="6" y="66"/>
                  </a:cubicBezTo>
                  <a:cubicBezTo>
                    <a:pt x="6" y="65"/>
                    <a:pt x="6" y="65"/>
                    <a:pt x="5" y="65"/>
                  </a:cubicBezTo>
                  <a:cubicBezTo>
                    <a:pt x="5" y="65"/>
                    <a:pt x="5" y="65"/>
                    <a:pt x="4" y="65"/>
                  </a:cubicBezTo>
                  <a:cubicBezTo>
                    <a:pt x="4" y="65"/>
                    <a:pt x="4" y="65"/>
                    <a:pt x="4" y="66"/>
                  </a:cubicBezTo>
                  <a:cubicBezTo>
                    <a:pt x="4" y="66"/>
                    <a:pt x="4" y="66"/>
                    <a:pt x="4" y="66"/>
                  </a:cubicBezTo>
                  <a:cubicBezTo>
                    <a:pt x="4" y="66"/>
                    <a:pt x="4" y="66"/>
                    <a:pt x="4" y="66"/>
                  </a:cubicBezTo>
                  <a:cubicBezTo>
                    <a:pt x="4" y="65"/>
                    <a:pt x="3" y="65"/>
                    <a:pt x="3" y="65"/>
                  </a:cubicBezTo>
                  <a:cubicBezTo>
                    <a:pt x="3" y="65"/>
                    <a:pt x="4" y="64"/>
                    <a:pt x="4" y="63"/>
                  </a:cubicBezTo>
                  <a:cubicBezTo>
                    <a:pt x="4" y="63"/>
                    <a:pt x="3" y="63"/>
                    <a:pt x="3" y="63"/>
                  </a:cubicBezTo>
                  <a:cubicBezTo>
                    <a:pt x="4" y="62"/>
                    <a:pt x="4" y="61"/>
                    <a:pt x="4" y="61"/>
                  </a:cubicBezTo>
                  <a:cubicBezTo>
                    <a:pt x="4" y="61"/>
                    <a:pt x="3" y="60"/>
                    <a:pt x="3" y="60"/>
                  </a:cubicBezTo>
                  <a:cubicBezTo>
                    <a:pt x="3" y="59"/>
                    <a:pt x="3" y="59"/>
                    <a:pt x="2" y="59"/>
                  </a:cubicBezTo>
                  <a:cubicBezTo>
                    <a:pt x="2" y="59"/>
                    <a:pt x="2" y="59"/>
                    <a:pt x="2" y="58"/>
                  </a:cubicBezTo>
                  <a:cubicBezTo>
                    <a:pt x="1" y="58"/>
                    <a:pt x="1" y="58"/>
                    <a:pt x="1" y="57"/>
                  </a:cubicBezTo>
                  <a:cubicBezTo>
                    <a:pt x="2" y="57"/>
                    <a:pt x="1" y="56"/>
                    <a:pt x="1" y="56"/>
                  </a:cubicBezTo>
                  <a:cubicBezTo>
                    <a:pt x="1" y="56"/>
                    <a:pt x="1" y="56"/>
                    <a:pt x="1" y="55"/>
                  </a:cubicBezTo>
                  <a:cubicBezTo>
                    <a:pt x="1" y="55"/>
                    <a:pt x="1" y="54"/>
                    <a:pt x="1" y="54"/>
                  </a:cubicBezTo>
                  <a:cubicBezTo>
                    <a:pt x="1" y="54"/>
                    <a:pt x="0" y="54"/>
                    <a:pt x="0" y="53"/>
                  </a:cubicBezTo>
                  <a:cubicBezTo>
                    <a:pt x="0" y="53"/>
                    <a:pt x="0" y="53"/>
                    <a:pt x="0" y="53"/>
                  </a:cubicBezTo>
                  <a:cubicBezTo>
                    <a:pt x="1" y="52"/>
                    <a:pt x="1" y="53"/>
                    <a:pt x="1" y="52"/>
                  </a:cubicBezTo>
                  <a:cubicBezTo>
                    <a:pt x="1" y="52"/>
                    <a:pt x="2" y="52"/>
                    <a:pt x="2" y="51"/>
                  </a:cubicBezTo>
                  <a:cubicBezTo>
                    <a:pt x="2" y="51"/>
                    <a:pt x="2" y="50"/>
                    <a:pt x="2" y="50"/>
                  </a:cubicBezTo>
                  <a:cubicBezTo>
                    <a:pt x="2" y="49"/>
                    <a:pt x="2" y="49"/>
                    <a:pt x="2" y="48"/>
                  </a:cubicBezTo>
                  <a:cubicBezTo>
                    <a:pt x="3" y="48"/>
                    <a:pt x="3" y="48"/>
                    <a:pt x="3" y="48"/>
                  </a:cubicBezTo>
                  <a:cubicBezTo>
                    <a:pt x="4" y="48"/>
                    <a:pt x="4" y="49"/>
                    <a:pt x="4" y="49"/>
                  </a:cubicBezTo>
                  <a:cubicBezTo>
                    <a:pt x="4" y="49"/>
                    <a:pt x="5" y="49"/>
                    <a:pt x="5" y="50"/>
                  </a:cubicBezTo>
                  <a:cubicBezTo>
                    <a:pt x="5" y="50"/>
                    <a:pt x="5" y="50"/>
                    <a:pt x="5" y="51"/>
                  </a:cubicBezTo>
                  <a:cubicBezTo>
                    <a:pt x="6" y="51"/>
                    <a:pt x="6" y="51"/>
                    <a:pt x="6" y="51"/>
                  </a:cubicBezTo>
                  <a:cubicBezTo>
                    <a:pt x="6" y="50"/>
                    <a:pt x="7" y="49"/>
                    <a:pt x="7" y="49"/>
                  </a:cubicBezTo>
                  <a:cubicBezTo>
                    <a:pt x="7" y="49"/>
                    <a:pt x="8" y="49"/>
                    <a:pt x="8" y="49"/>
                  </a:cubicBezTo>
                  <a:cubicBezTo>
                    <a:pt x="9" y="49"/>
                    <a:pt x="9" y="49"/>
                    <a:pt x="9" y="49"/>
                  </a:cubicBezTo>
                  <a:cubicBezTo>
                    <a:pt x="10" y="49"/>
                    <a:pt x="10" y="49"/>
                    <a:pt x="10" y="49"/>
                  </a:cubicBezTo>
                  <a:cubicBezTo>
                    <a:pt x="11" y="49"/>
                    <a:pt x="11" y="49"/>
                    <a:pt x="11" y="49"/>
                  </a:cubicBezTo>
                  <a:cubicBezTo>
                    <a:pt x="11" y="49"/>
                    <a:pt x="11" y="49"/>
                    <a:pt x="11" y="49"/>
                  </a:cubicBezTo>
                  <a:cubicBezTo>
                    <a:pt x="12" y="49"/>
                    <a:pt x="12" y="49"/>
                    <a:pt x="13" y="48"/>
                  </a:cubicBezTo>
                  <a:cubicBezTo>
                    <a:pt x="14" y="49"/>
                    <a:pt x="17" y="48"/>
                    <a:pt x="18" y="48"/>
                  </a:cubicBezTo>
                  <a:cubicBezTo>
                    <a:pt x="22" y="48"/>
                    <a:pt x="26" y="48"/>
                    <a:pt x="30" y="48"/>
                  </a:cubicBezTo>
                  <a:cubicBezTo>
                    <a:pt x="30" y="48"/>
                    <a:pt x="30" y="48"/>
                    <a:pt x="30" y="48"/>
                  </a:cubicBezTo>
                  <a:cubicBezTo>
                    <a:pt x="30" y="48"/>
                    <a:pt x="30" y="48"/>
                    <a:pt x="30" y="48"/>
                  </a:cubicBezTo>
                  <a:cubicBezTo>
                    <a:pt x="31" y="47"/>
                    <a:pt x="31" y="46"/>
                    <a:pt x="31" y="45"/>
                  </a:cubicBezTo>
                  <a:cubicBezTo>
                    <a:pt x="31" y="45"/>
                    <a:pt x="31" y="44"/>
                    <a:pt x="31" y="44"/>
                  </a:cubicBezTo>
                  <a:cubicBezTo>
                    <a:pt x="31" y="43"/>
                    <a:pt x="30" y="43"/>
                    <a:pt x="30" y="42"/>
                  </a:cubicBezTo>
                  <a:cubicBezTo>
                    <a:pt x="30" y="42"/>
                    <a:pt x="30" y="40"/>
                    <a:pt x="30" y="39"/>
                  </a:cubicBezTo>
                  <a:cubicBezTo>
                    <a:pt x="30" y="38"/>
                    <a:pt x="30" y="37"/>
                    <a:pt x="30" y="36"/>
                  </a:cubicBezTo>
                  <a:cubicBezTo>
                    <a:pt x="29" y="35"/>
                    <a:pt x="30" y="33"/>
                    <a:pt x="29" y="31"/>
                  </a:cubicBezTo>
                  <a:cubicBezTo>
                    <a:pt x="29" y="31"/>
                    <a:pt x="29" y="30"/>
                    <a:pt x="29" y="30"/>
                  </a:cubicBezTo>
                  <a:cubicBezTo>
                    <a:pt x="29" y="30"/>
                    <a:pt x="29" y="29"/>
                    <a:pt x="29" y="29"/>
                  </a:cubicBezTo>
                  <a:cubicBezTo>
                    <a:pt x="29" y="27"/>
                    <a:pt x="29" y="24"/>
                    <a:pt x="28" y="21"/>
                  </a:cubicBezTo>
                  <a:cubicBezTo>
                    <a:pt x="28" y="21"/>
                    <a:pt x="28" y="20"/>
                    <a:pt x="28" y="19"/>
                  </a:cubicBezTo>
                  <a:cubicBezTo>
                    <a:pt x="28" y="17"/>
                    <a:pt x="28" y="15"/>
                    <a:pt x="28" y="13"/>
                  </a:cubicBezTo>
                  <a:cubicBezTo>
                    <a:pt x="28" y="12"/>
                    <a:pt x="28" y="11"/>
                    <a:pt x="28" y="10"/>
                  </a:cubicBezTo>
                  <a:cubicBezTo>
                    <a:pt x="28" y="9"/>
                    <a:pt x="28" y="8"/>
                    <a:pt x="27" y="7"/>
                  </a:cubicBezTo>
                  <a:cubicBezTo>
                    <a:pt x="27" y="7"/>
                    <a:pt x="27" y="6"/>
                    <a:pt x="27" y="6"/>
                  </a:cubicBezTo>
                  <a:cubicBezTo>
                    <a:pt x="27" y="5"/>
                    <a:pt x="27" y="4"/>
                    <a:pt x="27" y="4"/>
                  </a:cubicBezTo>
                  <a:cubicBezTo>
                    <a:pt x="27" y="3"/>
                    <a:pt x="27" y="1"/>
                    <a:pt x="27"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2" name="Freeform 133">
              <a:extLst>
                <a:ext uri="{FF2B5EF4-FFF2-40B4-BE49-F238E27FC236}">
                  <a16:creationId xmlns:a16="http://schemas.microsoft.com/office/drawing/2014/main" id="{88F66843-01FE-2998-EE95-5B87F4765489}"/>
                </a:ext>
              </a:extLst>
            </p:cNvPr>
            <p:cNvSpPr>
              <a:spLocks/>
            </p:cNvSpPr>
            <p:nvPr/>
          </p:nvSpPr>
          <p:spPr bwMode="auto">
            <a:xfrm>
              <a:off x="13801899" y="8721974"/>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3" name="Freeform 134">
              <a:extLst>
                <a:ext uri="{FF2B5EF4-FFF2-40B4-BE49-F238E27FC236}">
                  <a16:creationId xmlns:a16="http://schemas.microsoft.com/office/drawing/2014/main" id="{D419B124-DF9B-4D2E-69F7-93C83960FDF3}"/>
                </a:ext>
              </a:extLst>
            </p:cNvPr>
            <p:cNvSpPr>
              <a:spLocks/>
            </p:cNvSpPr>
            <p:nvPr/>
          </p:nvSpPr>
          <p:spPr bwMode="auto">
            <a:xfrm>
              <a:off x="13801899" y="8721974"/>
              <a:ext cx="2326" cy="2541"/>
            </a:xfrm>
            <a:custGeom>
              <a:avLst/>
              <a:gdLst/>
              <a:ahLst/>
              <a:cxnLst>
                <a:cxn ang="0">
                  <a:pos x="0" y="0"/>
                </a:cxn>
                <a:cxn ang="0">
                  <a:pos x="1" y="0"/>
                </a:cxn>
                <a:cxn ang="0">
                  <a:pos x="1" y="1"/>
                </a:cxn>
                <a:cxn ang="0">
                  <a:pos x="1" y="1"/>
                </a:cxn>
                <a:cxn ang="0">
                  <a:pos x="0" y="1"/>
                </a:cxn>
                <a:cxn ang="0">
                  <a:pos x="0" y="1"/>
                </a:cxn>
                <a:cxn ang="0">
                  <a:pos x="0" y="1"/>
                </a:cxn>
                <a:cxn ang="0">
                  <a:pos x="0" y="1"/>
                </a:cxn>
                <a:cxn ang="0">
                  <a:pos x="0" y="0"/>
                </a:cxn>
              </a:cxnLst>
              <a:rect l="0" t="0" r="r" b="b"/>
              <a:pathLst>
                <a:path w="1" h="1">
                  <a:moveTo>
                    <a:pt x="0" y="0"/>
                  </a:moveTo>
                  <a:cubicBezTo>
                    <a:pt x="1" y="0"/>
                    <a:pt x="1" y="0"/>
                    <a:pt x="1" y="0"/>
                  </a:cubicBezTo>
                  <a:cubicBezTo>
                    <a:pt x="1" y="0"/>
                    <a:pt x="1" y="0"/>
                    <a:pt x="1" y="1"/>
                  </a:cubicBezTo>
                  <a:cubicBezTo>
                    <a:pt x="1" y="1"/>
                    <a:pt x="1" y="1"/>
                    <a:pt x="1" y="1"/>
                  </a:cubicBezTo>
                  <a:cubicBezTo>
                    <a:pt x="1" y="1"/>
                    <a:pt x="1" y="1"/>
                    <a:pt x="0" y="1"/>
                  </a:cubicBez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4" name="Freeform 135">
              <a:extLst>
                <a:ext uri="{FF2B5EF4-FFF2-40B4-BE49-F238E27FC236}">
                  <a16:creationId xmlns:a16="http://schemas.microsoft.com/office/drawing/2014/main" id="{7A363EF8-4941-1052-9EEE-7D50962EC087}"/>
                </a:ext>
              </a:extLst>
            </p:cNvPr>
            <p:cNvSpPr>
              <a:spLocks/>
            </p:cNvSpPr>
            <p:nvPr/>
          </p:nvSpPr>
          <p:spPr bwMode="auto">
            <a:xfrm>
              <a:off x="15573246" y="8724516"/>
              <a:ext cx="1162" cy="127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5" name="Freeform 136">
              <a:extLst>
                <a:ext uri="{FF2B5EF4-FFF2-40B4-BE49-F238E27FC236}">
                  <a16:creationId xmlns:a16="http://schemas.microsoft.com/office/drawing/2014/main" id="{5D718BBE-7CE1-0380-1A01-3314ABAC2D6D}"/>
                </a:ext>
              </a:extLst>
            </p:cNvPr>
            <p:cNvSpPr>
              <a:spLocks/>
            </p:cNvSpPr>
            <p:nvPr/>
          </p:nvSpPr>
          <p:spPr bwMode="auto">
            <a:xfrm>
              <a:off x="15577896" y="8724516"/>
              <a:ext cx="3487" cy="2541"/>
            </a:xfrm>
            <a:custGeom>
              <a:avLst/>
              <a:gdLst/>
              <a:ahLst/>
              <a:cxnLst>
                <a:cxn ang="0">
                  <a:pos x="1" y="0"/>
                </a:cxn>
                <a:cxn ang="0">
                  <a:pos x="1" y="0"/>
                </a:cxn>
                <a:cxn ang="0">
                  <a:pos x="1" y="0"/>
                </a:cxn>
                <a:cxn ang="0">
                  <a:pos x="1" y="1"/>
                </a:cxn>
                <a:cxn ang="0">
                  <a:pos x="0" y="1"/>
                </a:cxn>
                <a:cxn ang="0">
                  <a:pos x="0" y="1"/>
                </a:cxn>
                <a:cxn ang="0">
                  <a:pos x="0" y="1"/>
                </a:cxn>
                <a:cxn ang="0">
                  <a:pos x="0" y="0"/>
                </a:cxn>
                <a:cxn ang="0">
                  <a:pos x="1" y="0"/>
                </a:cxn>
              </a:cxnLst>
              <a:rect l="0" t="0" r="r" b="b"/>
              <a:pathLst>
                <a:path w="1" h="1">
                  <a:moveTo>
                    <a:pt x="1" y="0"/>
                  </a:moveTo>
                  <a:cubicBezTo>
                    <a:pt x="1" y="0"/>
                    <a:pt x="1" y="0"/>
                    <a:pt x="1" y="0"/>
                  </a:cubicBezTo>
                  <a:cubicBezTo>
                    <a:pt x="1" y="0"/>
                    <a:pt x="1" y="0"/>
                    <a:pt x="1" y="0"/>
                  </a:cubicBezTo>
                  <a:cubicBezTo>
                    <a:pt x="1" y="0"/>
                    <a:pt x="1" y="0"/>
                    <a:pt x="1" y="1"/>
                  </a:cubicBezTo>
                  <a:cubicBezTo>
                    <a:pt x="1" y="1"/>
                    <a:pt x="1" y="1"/>
                    <a:pt x="0" y="1"/>
                  </a:cubicBezTo>
                  <a:cubicBezTo>
                    <a:pt x="0" y="1"/>
                    <a:pt x="0" y="1"/>
                    <a:pt x="0" y="1"/>
                  </a:cubicBezTo>
                  <a:cubicBezTo>
                    <a:pt x="0" y="1"/>
                    <a:pt x="0" y="1"/>
                    <a:pt x="0" y="1"/>
                  </a:cubicBezTo>
                  <a:cubicBezTo>
                    <a:pt x="0" y="0"/>
                    <a:pt x="0" y="0"/>
                    <a:pt x="0" y="0"/>
                  </a:cubicBezTo>
                  <a:cubicBezTo>
                    <a:pt x="0"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6" name="Freeform 137">
              <a:extLst>
                <a:ext uri="{FF2B5EF4-FFF2-40B4-BE49-F238E27FC236}">
                  <a16:creationId xmlns:a16="http://schemas.microsoft.com/office/drawing/2014/main" id="{DEBB7850-AAF0-C88D-E737-27EE97BB57F6}"/>
                </a:ext>
              </a:extLst>
            </p:cNvPr>
            <p:cNvSpPr>
              <a:spLocks/>
            </p:cNvSpPr>
            <p:nvPr/>
          </p:nvSpPr>
          <p:spPr bwMode="auto">
            <a:xfrm>
              <a:off x="14749176" y="8730866"/>
              <a:ext cx="191780" cy="180394"/>
            </a:xfrm>
            <a:custGeom>
              <a:avLst/>
              <a:gdLst/>
              <a:ahLst/>
              <a:cxnLst>
                <a:cxn ang="0">
                  <a:pos x="9" y="58"/>
                </a:cxn>
                <a:cxn ang="0">
                  <a:pos x="9" y="56"/>
                </a:cxn>
                <a:cxn ang="0">
                  <a:pos x="6" y="56"/>
                </a:cxn>
                <a:cxn ang="0">
                  <a:pos x="3" y="53"/>
                </a:cxn>
                <a:cxn ang="0">
                  <a:pos x="5" y="52"/>
                </a:cxn>
                <a:cxn ang="0">
                  <a:pos x="3" y="50"/>
                </a:cxn>
                <a:cxn ang="0">
                  <a:pos x="2" y="50"/>
                </a:cxn>
                <a:cxn ang="0">
                  <a:pos x="1" y="49"/>
                </a:cxn>
                <a:cxn ang="0">
                  <a:pos x="0" y="46"/>
                </a:cxn>
                <a:cxn ang="0">
                  <a:pos x="3" y="44"/>
                </a:cxn>
                <a:cxn ang="0">
                  <a:pos x="9" y="42"/>
                </a:cxn>
                <a:cxn ang="0">
                  <a:pos x="15" y="42"/>
                </a:cxn>
                <a:cxn ang="0">
                  <a:pos x="17" y="39"/>
                </a:cxn>
                <a:cxn ang="0">
                  <a:pos x="18" y="37"/>
                </a:cxn>
                <a:cxn ang="0">
                  <a:pos x="18" y="25"/>
                </a:cxn>
                <a:cxn ang="0">
                  <a:pos x="21" y="22"/>
                </a:cxn>
                <a:cxn ang="0">
                  <a:pos x="27" y="19"/>
                </a:cxn>
                <a:cxn ang="0">
                  <a:pos x="34" y="13"/>
                </a:cxn>
                <a:cxn ang="0">
                  <a:pos x="39" y="10"/>
                </a:cxn>
                <a:cxn ang="0">
                  <a:pos x="53" y="0"/>
                </a:cxn>
                <a:cxn ang="0">
                  <a:pos x="59" y="2"/>
                </a:cxn>
                <a:cxn ang="0">
                  <a:pos x="65" y="4"/>
                </a:cxn>
                <a:cxn ang="0">
                  <a:pos x="66" y="8"/>
                </a:cxn>
                <a:cxn ang="0">
                  <a:pos x="68" y="13"/>
                </a:cxn>
                <a:cxn ang="0">
                  <a:pos x="69" y="15"/>
                </a:cxn>
                <a:cxn ang="0">
                  <a:pos x="69" y="17"/>
                </a:cxn>
                <a:cxn ang="0">
                  <a:pos x="68" y="25"/>
                </a:cxn>
                <a:cxn ang="0">
                  <a:pos x="68" y="34"/>
                </a:cxn>
                <a:cxn ang="0">
                  <a:pos x="64" y="39"/>
                </a:cxn>
                <a:cxn ang="0">
                  <a:pos x="61" y="43"/>
                </a:cxn>
                <a:cxn ang="0">
                  <a:pos x="60" y="45"/>
                </a:cxn>
                <a:cxn ang="0">
                  <a:pos x="59" y="47"/>
                </a:cxn>
                <a:cxn ang="0">
                  <a:pos x="57" y="51"/>
                </a:cxn>
                <a:cxn ang="0">
                  <a:pos x="54" y="53"/>
                </a:cxn>
                <a:cxn ang="0">
                  <a:pos x="50" y="52"/>
                </a:cxn>
                <a:cxn ang="0">
                  <a:pos x="44" y="52"/>
                </a:cxn>
                <a:cxn ang="0">
                  <a:pos x="39" y="54"/>
                </a:cxn>
                <a:cxn ang="0">
                  <a:pos x="37" y="53"/>
                </a:cxn>
                <a:cxn ang="0">
                  <a:pos x="34" y="52"/>
                </a:cxn>
                <a:cxn ang="0">
                  <a:pos x="30" y="54"/>
                </a:cxn>
                <a:cxn ang="0">
                  <a:pos x="29" y="52"/>
                </a:cxn>
                <a:cxn ang="0">
                  <a:pos x="25" y="49"/>
                </a:cxn>
                <a:cxn ang="0">
                  <a:pos x="23" y="49"/>
                </a:cxn>
                <a:cxn ang="0">
                  <a:pos x="20" y="50"/>
                </a:cxn>
                <a:cxn ang="0">
                  <a:pos x="17" y="52"/>
                </a:cxn>
                <a:cxn ang="0">
                  <a:pos x="16" y="55"/>
                </a:cxn>
                <a:cxn ang="0">
                  <a:pos x="14" y="59"/>
                </a:cxn>
                <a:cxn ang="0">
                  <a:pos x="12" y="57"/>
                </a:cxn>
              </a:cxnLst>
              <a:rect l="0" t="0" r="r" b="b"/>
              <a:pathLst>
                <a:path w="70" h="60">
                  <a:moveTo>
                    <a:pt x="9" y="58"/>
                  </a:moveTo>
                  <a:cubicBezTo>
                    <a:pt x="9" y="58"/>
                    <a:pt x="9" y="58"/>
                    <a:pt x="9" y="58"/>
                  </a:cubicBezTo>
                  <a:cubicBezTo>
                    <a:pt x="9" y="58"/>
                    <a:pt x="9" y="58"/>
                    <a:pt x="9" y="58"/>
                  </a:cubicBezTo>
                  <a:cubicBezTo>
                    <a:pt x="9" y="58"/>
                    <a:pt x="9" y="58"/>
                    <a:pt x="9" y="58"/>
                  </a:cubicBezTo>
                  <a:cubicBezTo>
                    <a:pt x="9" y="58"/>
                    <a:pt x="9" y="58"/>
                    <a:pt x="9" y="57"/>
                  </a:cubicBezTo>
                  <a:cubicBezTo>
                    <a:pt x="9" y="57"/>
                    <a:pt x="9" y="57"/>
                    <a:pt x="9" y="56"/>
                  </a:cubicBezTo>
                  <a:cubicBezTo>
                    <a:pt x="9" y="56"/>
                    <a:pt x="9" y="56"/>
                    <a:pt x="9" y="56"/>
                  </a:cubicBezTo>
                  <a:cubicBezTo>
                    <a:pt x="8" y="55"/>
                    <a:pt x="8" y="55"/>
                    <a:pt x="7" y="55"/>
                  </a:cubicBezTo>
                  <a:cubicBezTo>
                    <a:pt x="7" y="55"/>
                    <a:pt x="7" y="56"/>
                    <a:pt x="6" y="56"/>
                  </a:cubicBezTo>
                  <a:cubicBezTo>
                    <a:pt x="6" y="55"/>
                    <a:pt x="5" y="55"/>
                    <a:pt x="5" y="55"/>
                  </a:cubicBezTo>
                  <a:cubicBezTo>
                    <a:pt x="5" y="54"/>
                    <a:pt x="5" y="54"/>
                    <a:pt x="4" y="54"/>
                  </a:cubicBezTo>
                  <a:cubicBezTo>
                    <a:pt x="4" y="54"/>
                    <a:pt x="4" y="54"/>
                    <a:pt x="3" y="53"/>
                  </a:cubicBezTo>
                  <a:cubicBezTo>
                    <a:pt x="4" y="53"/>
                    <a:pt x="4" y="53"/>
                    <a:pt x="5" y="53"/>
                  </a:cubicBezTo>
                  <a:cubicBezTo>
                    <a:pt x="5" y="52"/>
                    <a:pt x="5" y="52"/>
                    <a:pt x="5" y="52"/>
                  </a:cubicBezTo>
                  <a:cubicBezTo>
                    <a:pt x="5" y="52"/>
                    <a:pt x="5" y="52"/>
                    <a:pt x="5" y="52"/>
                  </a:cubicBezTo>
                  <a:cubicBezTo>
                    <a:pt x="4" y="51"/>
                    <a:pt x="4" y="52"/>
                    <a:pt x="4" y="51"/>
                  </a:cubicBezTo>
                  <a:cubicBezTo>
                    <a:pt x="3" y="51"/>
                    <a:pt x="3" y="51"/>
                    <a:pt x="3" y="50"/>
                  </a:cubicBezTo>
                  <a:cubicBezTo>
                    <a:pt x="3" y="50"/>
                    <a:pt x="3" y="50"/>
                    <a:pt x="3" y="50"/>
                  </a:cubicBezTo>
                  <a:cubicBezTo>
                    <a:pt x="2" y="50"/>
                    <a:pt x="2" y="50"/>
                    <a:pt x="2" y="50"/>
                  </a:cubicBezTo>
                  <a:cubicBezTo>
                    <a:pt x="2" y="50"/>
                    <a:pt x="2" y="50"/>
                    <a:pt x="2" y="50"/>
                  </a:cubicBezTo>
                  <a:cubicBezTo>
                    <a:pt x="2" y="50"/>
                    <a:pt x="2" y="50"/>
                    <a:pt x="2" y="50"/>
                  </a:cubicBezTo>
                  <a:cubicBezTo>
                    <a:pt x="2" y="50"/>
                    <a:pt x="2" y="50"/>
                    <a:pt x="2" y="50"/>
                  </a:cubicBezTo>
                  <a:cubicBezTo>
                    <a:pt x="2" y="50"/>
                    <a:pt x="1" y="49"/>
                    <a:pt x="1" y="49"/>
                  </a:cubicBezTo>
                  <a:cubicBezTo>
                    <a:pt x="1" y="49"/>
                    <a:pt x="1" y="49"/>
                    <a:pt x="1" y="49"/>
                  </a:cubicBezTo>
                  <a:cubicBezTo>
                    <a:pt x="1" y="49"/>
                    <a:pt x="1" y="49"/>
                    <a:pt x="1" y="48"/>
                  </a:cubicBezTo>
                  <a:cubicBezTo>
                    <a:pt x="1" y="48"/>
                    <a:pt x="1" y="48"/>
                    <a:pt x="1" y="47"/>
                  </a:cubicBezTo>
                  <a:cubicBezTo>
                    <a:pt x="1" y="47"/>
                    <a:pt x="0" y="46"/>
                    <a:pt x="0" y="46"/>
                  </a:cubicBezTo>
                  <a:cubicBezTo>
                    <a:pt x="0" y="46"/>
                    <a:pt x="0" y="45"/>
                    <a:pt x="0" y="44"/>
                  </a:cubicBezTo>
                  <a:cubicBezTo>
                    <a:pt x="0" y="44"/>
                    <a:pt x="1" y="44"/>
                    <a:pt x="1" y="44"/>
                  </a:cubicBezTo>
                  <a:cubicBezTo>
                    <a:pt x="1" y="44"/>
                    <a:pt x="3" y="45"/>
                    <a:pt x="3" y="44"/>
                  </a:cubicBezTo>
                  <a:cubicBezTo>
                    <a:pt x="4" y="44"/>
                    <a:pt x="4" y="43"/>
                    <a:pt x="5" y="43"/>
                  </a:cubicBezTo>
                  <a:cubicBezTo>
                    <a:pt x="6" y="42"/>
                    <a:pt x="6" y="43"/>
                    <a:pt x="7" y="43"/>
                  </a:cubicBezTo>
                  <a:cubicBezTo>
                    <a:pt x="7" y="42"/>
                    <a:pt x="8" y="43"/>
                    <a:pt x="9" y="42"/>
                  </a:cubicBezTo>
                  <a:cubicBezTo>
                    <a:pt x="10" y="42"/>
                    <a:pt x="11" y="42"/>
                    <a:pt x="13" y="42"/>
                  </a:cubicBezTo>
                  <a:cubicBezTo>
                    <a:pt x="13" y="42"/>
                    <a:pt x="13" y="42"/>
                    <a:pt x="13" y="42"/>
                  </a:cubicBezTo>
                  <a:cubicBezTo>
                    <a:pt x="13" y="42"/>
                    <a:pt x="14" y="42"/>
                    <a:pt x="15" y="42"/>
                  </a:cubicBezTo>
                  <a:cubicBezTo>
                    <a:pt x="15" y="41"/>
                    <a:pt x="16" y="41"/>
                    <a:pt x="17" y="40"/>
                  </a:cubicBezTo>
                  <a:cubicBezTo>
                    <a:pt x="17" y="40"/>
                    <a:pt x="17" y="39"/>
                    <a:pt x="17" y="39"/>
                  </a:cubicBezTo>
                  <a:cubicBezTo>
                    <a:pt x="17" y="39"/>
                    <a:pt x="17" y="39"/>
                    <a:pt x="17" y="39"/>
                  </a:cubicBezTo>
                  <a:cubicBezTo>
                    <a:pt x="17" y="38"/>
                    <a:pt x="17" y="38"/>
                    <a:pt x="17" y="38"/>
                  </a:cubicBezTo>
                  <a:cubicBezTo>
                    <a:pt x="17" y="38"/>
                    <a:pt x="17" y="38"/>
                    <a:pt x="17" y="37"/>
                  </a:cubicBezTo>
                  <a:cubicBezTo>
                    <a:pt x="18" y="37"/>
                    <a:pt x="18" y="37"/>
                    <a:pt x="18" y="37"/>
                  </a:cubicBezTo>
                  <a:cubicBezTo>
                    <a:pt x="18" y="36"/>
                    <a:pt x="18" y="35"/>
                    <a:pt x="18" y="35"/>
                  </a:cubicBezTo>
                  <a:cubicBezTo>
                    <a:pt x="18" y="34"/>
                    <a:pt x="18" y="34"/>
                    <a:pt x="18" y="34"/>
                  </a:cubicBezTo>
                  <a:cubicBezTo>
                    <a:pt x="18" y="31"/>
                    <a:pt x="18" y="28"/>
                    <a:pt x="18" y="25"/>
                  </a:cubicBezTo>
                  <a:cubicBezTo>
                    <a:pt x="18" y="25"/>
                    <a:pt x="18" y="23"/>
                    <a:pt x="18" y="23"/>
                  </a:cubicBezTo>
                  <a:cubicBezTo>
                    <a:pt x="19" y="23"/>
                    <a:pt x="20" y="22"/>
                    <a:pt x="20" y="22"/>
                  </a:cubicBezTo>
                  <a:cubicBezTo>
                    <a:pt x="20" y="22"/>
                    <a:pt x="20" y="22"/>
                    <a:pt x="21" y="22"/>
                  </a:cubicBezTo>
                  <a:cubicBezTo>
                    <a:pt x="21" y="22"/>
                    <a:pt x="23" y="22"/>
                    <a:pt x="24" y="22"/>
                  </a:cubicBezTo>
                  <a:cubicBezTo>
                    <a:pt x="24" y="21"/>
                    <a:pt x="25" y="21"/>
                    <a:pt x="25" y="21"/>
                  </a:cubicBezTo>
                  <a:cubicBezTo>
                    <a:pt x="26" y="21"/>
                    <a:pt x="27" y="20"/>
                    <a:pt x="27" y="19"/>
                  </a:cubicBezTo>
                  <a:cubicBezTo>
                    <a:pt x="28" y="18"/>
                    <a:pt x="30" y="17"/>
                    <a:pt x="31" y="16"/>
                  </a:cubicBezTo>
                  <a:cubicBezTo>
                    <a:pt x="31" y="15"/>
                    <a:pt x="32" y="15"/>
                    <a:pt x="33" y="14"/>
                  </a:cubicBezTo>
                  <a:cubicBezTo>
                    <a:pt x="33" y="14"/>
                    <a:pt x="34" y="13"/>
                    <a:pt x="34" y="13"/>
                  </a:cubicBezTo>
                  <a:cubicBezTo>
                    <a:pt x="34" y="13"/>
                    <a:pt x="35" y="13"/>
                    <a:pt x="35" y="12"/>
                  </a:cubicBezTo>
                  <a:cubicBezTo>
                    <a:pt x="35" y="12"/>
                    <a:pt x="36" y="12"/>
                    <a:pt x="36" y="12"/>
                  </a:cubicBezTo>
                  <a:cubicBezTo>
                    <a:pt x="37" y="11"/>
                    <a:pt x="38" y="10"/>
                    <a:pt x="39" y="10"/>
                  </a:cubicBezTo>
                  <a:cubicBezTo>
                    <a:pt x="41" y="8"/>
                    <a:pt x="44" y="6"/>
                    <a:pt x="46" y="5"/>
                  </a:cubicBezTo>
                  <a:cubicBezTo>
                    <a:pt x="48" y="4"/>
                    <a:pt x="49" y="3"/>
                    <a:pt x="51" y="2"/>
                  </a:cubicBezTo>
                  <a:cubicBezTo>
                    <a:pt x="51" y="1"/>
                    <a:pt x="52" y="1"/>
                    <a:pt x="53" y="0"/>
                  </a:cubicBezTo>
                  <a:cubicBezTo>
                    <a:pt x="53" y="1"/>
                    <a:pt x="54" y="1"/>
                    <a:pt x="54" y="1"/>
                  </a:cubicBezTo>
                  <a:cubicBezTo>
                    <a:pt x="55" y="1"/>
                    <a:pt x="57" y="1"/>
                    <a:pt x="58" y="2"/>
                  </a:cubicBezTo>
                  <a:cubicBezTo>
                    <a:pt x="58" y="2"/>
                    <a:pt x="58" y="2"/>
                    <a:pt x="59" y="2"/>
                  </a:cubicBezTo>
                  <a:cubicBezTo>
                    <a:pt x="60" y="2"/>
                    <a:pt x="61" y="3"/>
                    <a:pt x="61" y="4"/>
                  </a:cubicBezTo>
                  <a:cubicBezTo>
                    <a:pt x="62" y="4"/>
                    <a:pt x="62" y="5"/>
                    <a:pt x="63" y="5"/>
                  </a:cubicBezTo>
                  <a:cubicBezTo>
                    <a:pt x="63" y="4"/>
                    <a:pt x="64" y="4"/>
                    <a:pt x="65" y="4"/>
                  </a:cubicBezTo>
                  <a:cubicBezTo>
                    <a:pt x="65" y="4"/>
                    <a:pt x="65" y="3"/>
                    <a:pt x="66" y="3"/>
                  </a:cubicBezTo>
                  <a:cubicBezTo>
                    <a:pt x="66" y="4"/>
                    <a:pt x="66" y="4"/>
                    <a:pt x="66" y="5"/>
                  </a:cubicBezTo>
                  <a:cubicBezTo>
                    <a:pt x="66" y="6"/>
                    <a:pt x="66" y="7"/>
                    <a:pt x="66" y="8"/>
                  </a:cubicBezTo>
                  <a:cubicBezTo>
                    <a:pt x="66" y="9"/>
                    <a:pt x="66" y="9"/>
                    <a:pt x="66" y="10"/>
                  </a:cubicBezTo>
                  <a:cubicBezTo>
                    <a:pt x="67" y="11"/>
                    <a:pt x="67" y="11"/>
                    <a:pt x="67" y="11"/>
                  </a:cubicBezTo>
                  <a:cubicBezTo>
                    <a:pt x="67" y="12"/>
                    <a:pt x="68" y="12"/>
                    <a:pt x="68" y="13"/>
                  </a:cubicBezTo>
                  <a:cubicBezTo>
                    <a:pt x="68" y="13"/>
                    <a:pt x="68" y="13"/>
                    <a:pt x="68" y="13"/>
                  </a:cubicBezTo>
                  <a:cubicBezTo>
                    <a:pt x="68" y="13"/>
                    <a:pt x="68" y="14"/>
                    <a:pt x="68" y="14"/>
                  </a:cubicBezTo>
                  <a:cubicBezTo>
                    <a:pt x="68" y="15"/>
                    <a:pt x="69" y="15"/>
                    <a:pt x="69" y="15"/>
                  </a:cubicBezTo>
                  <a:cubicBezTo>
                    <a:pt x="69" y="15"/>
                    <a:pt x="69" y="16"/>
                    <a:pt x="70" y="16"/>
                  </a:cubicBezTo>
                  <a:cubicBezTo>
                    <a:pt x="70" y="16"/>
                    <a:pt x="70" y="16"/>
                    <a:pt x="70" y="16"/>
                  </a:cubicBezTo>
                  <a:cubicBezTo>
                    <a:pt x="70" y="16"/>
                    <a:pt x="69" y="17"/>
                    <a:pt x="69" y="17"/>
                  </a:cubicBezTo>
                  <a:cubicBezTo>
                    <a:pt x="69" y="18"/>
                    <a:pt x="69" y="20"/>
                    <a:pt x="69" y="21"/>
                  </a:cubicBezTo>
                  <a:cubicBezTo>
                    <a:pt x="69" y="21"/>
                    <a:pt x="69" y="21"/>
                    <a:pt x="69" y="22"/>
                  </a:cubicBezTo>
                  <a:cubicBezTo>
                    <a:pt x="68" y="23"/>
                    <a:pt x="69" y="24"/>
                    <a:pt x="68" y="25"/>
                  </a:cubicBezTo>
                  <a:cubicBezTo>
                    <a:pt x="68" y="26"/>
                    <a:pt x="68" y="27"/>
                    <a:pt x="68" y="28"/>
                  </a:cubicBezTo>
                  <a:cubicBezTo>
                    <a:pt x="68" y="28"/>
                    <a:pt x="68" y="29"/>
                    <a:pt x="68" y="30"/>
                  </a:cubicBezTo>
                  <a:cubicBezTo>
                    <a:pt x="68" y="31"/>
                    <a:pt x="68" y="32"/>
                    <a:pt x="68" y="34"/>
                  </a:cubicBezTo>
                  <a:cubicBezTo>
                    <a:pt x="67" y="34"/>
                    <a:pt x="67" y="35"/>
                    <a:pt x="66" y="36"/>
                  </a:cubicBezTo>
                  <a:cubicBezTo>
                    <a:pt x="66" y="36"/>
                    <a:pt x="66" y="36"/>
                    <a:pt x="66" y="36"/>
                  </a:cubicBezTo>
                  <a:cubicBezTo>
                    <a:pt x="65" y="37"/>
                    <a:pt x="64" y="38"/>
                    <a:pt x="64" y="39"/>
                  </a:cubicBezTo>
                  <a:cubicBezTo>
                    <a:pt x="64" y="39"/>
                    <a:pt x="63" y="39"/>
                    <a:pt x="63" y="40"/>
                  </a:cubicBezTo>
                  <a:cubicBezTo>
                    <a:pt x="62" y="40"/>
                    <a:pt x="62" y="41"/>
                    <a:pt x="61" y="42"/>
                  </a:cubicBezTo>
                  <a:cubicBezTo>
                    <a:pt x="61" y="43"/>
                    <a:pt x="61" y="43"/>
                    <a:pt x="61" y="43"/>
                  </a:cubicBezTo>
                  <a:cubicBezTo>
                    <a:pt x="61" y="43"/>
                    <a:pt x="60" y="44"/>
                    <a:pt x="60" y="44"/>
                  </a:cubicBezTo>
                  <a:cubicBezTo>
                    <a:pt x="60" y="45"/>
                    <a:pt x="60" y="45"/>
                    <a:pt x="60" y="45"/>
                  </a:cubicBezTo>
                  <a:cubicBezTo>
                    <a:pt x="60" y="45"/>
                    <a:pt x="60" y="45"/>
                    <a:pt x="60" y="45"/>
                  </a:cubicBezTo>
                  <a:cubicBezTo>
                    <a:pt x="60" y="45"/>
                    <a:pt x="60" y="46"/>
                    <a:pt x="60" y="46"/>
                  </a:cubicBezTo>
                  <a:cubicBezTo>
                    <a:pt x="60" y="46"/>
                    <a:pt x="59" y="46"/>
                    <a:pt x="59" y="46"/>
                  </a:cubicBezTo>
                  <a:cubicBezTo>
                    <a:pt x="59" y="46"/>
                    <a:pt x="59" y="46"/>
                    <a:pt x="59" y="47"/>
                  </a:cubicBezTo>
                  <a:cubicBezTo>
                    <a:pt x="59" y="47"/>
                    <a:pt x="60" y="49"/>
                    <a:pt x="59" y="50"/>
                  </a:cubicBezTo>
                  <a:cubicBezTo>
                    <a:pt x="59" y="50"/>
                    <a:pt x="59" y="50"/>
                    <a:pt x="58" y="50"/>
                  </a:cubicBezTo>
                  <a:cubicBezTo>
                    <a:pt x="58" y="51"/>
                    <a:pt x="57" y="51"/>
                    <a:pt x="57" y="51"/>
                  </a:cubicBezTo>
                  <a:cubicBezTo>
                    <a:pt x="56" y="51"/>
                    <a:pt x="56" y="52"/>
                    <a:pt x="55" y="52"/>
                  </a:cubicBezTo>
                  <a:cubicBezTo>
                    <a:pt x="55" y="52"/>
                    <a:pt x="55" y="52"/>
                    <a:pt x="55" y="52"/>
                  </a:cubicBezTo>
                  <a:cubicBezTo>
                    <a:pt x="55" y="52"/>
                    <a:pt x="54" y="53"/>
                    <a:pt x="54" y="53"/>
                  </a:cubicBezTo>
                  <a:cubicBezTo>
                    <a:pt x="54" y="53"/>
                    <a:pt x="54" y="53"/>
                    <a:pt x="53" y="53"/>
                  </a:cubicBezTo>
                  <a:cubicBezTo>
                    <a:pt x="53" y="53"/>
                    <a:pt x="53" y="53"/>
                    <a:pt x="53" y="52"/>
                  </a:cubicBezTo>
                  <a:cubicBezTo>
                    <a:pt x="52" y="52"/>
                    <a:pt x="51" y="52"/>
                    <a:pt x="50" y="52"/>
                  </a:cubicBezTo>
                  <a:cubicBezTo>
                    <a:pt x="50" y="52"/>
                    <a:pt x="49" y="52"/>
                    <a:pt x="48" y="52"/>
                  </a:cubicBezTo>
                  <a:cubicBezTo>
                    <a:pt x="47" y="52"/>
                    <a:pt x="46" y="52"/>
                    <a:pt x="45" y="52"/>
                  </a:cubicBezTo>
                  <a:cubicBezTo>
                    <a:pt x="45" y="52"/>
                    <a:pt x="45" y="52"/>
                    <a:pt x="44" y="52"/>
                  </a:cubicBezTo>
                  <a:cubicBezTo>
                    <a:pt x="44" y="52"/>
                    <a:pt x="43" y="53"/>
                    <a:pt x="43" y="53"/>
                  </a:cubicBezTo>
                  <a:cubicBezTo>
                    <a:pt x="42" y="54"/>
                    <a:pt x="42" y="55"/>
                    <a:pt x="41" y="55"/>
                  </a:cubicBezTo>
                  <a:cubicBezTo>
                    <a:pt x="41" y="54"/>
                    <a:pt x="39" y="54"/>
                    <a:pt x="39" y="54"/>
                  </a:cubicBezTo>
                  <a:cubicBezTo>
                    <a:pt x="38" y="54"/>
                    <a:pt x="38" y="54"/>
                    <a:pt x="38" y="54"/>
                  </a:cubicBezTo>
                  <a:cubicBezTo>
                    <a:pt x="38" y="54"/>
                    <a:pt x="38" y="53"/>
                    <a:pt x="38" y="53"/>
                  </a:cubicBezTo>
                  <a:cubicBezTo>
                    <a:pt x="37" y="53"/>
                    <a:pt x="37" y="53"/>
                    <a:pt x="37" y="53"/>
                  </a:cubicBezTo>
                  <a:cubicBezTo>
                    <a:pt x="37" y="53"/>
                    <a:pt x="36" y="53"/>
                    <a:pt x="36" y="53"/>
                  </a:cubicBezTo>
                  <a:cubicBezTo>
                    <a:pt x="36" y="52"/>
                    <a:pt x="36" y="52"/>
                    <a:pt x="35" y="52"/>
                  </a:cubicBezTo>
                  <a:cubicBezTo>
                    <a:pt x="35" y="52"/>
                    <a:pt x="34" y="52"/>
                    <a:pt x="34" y="52"/>
                  </a:cubicBezTo>
                  <a:cubicBezTo>
                    <a:pt x="33" y="52"/>
                    <a:pt x="32" y="53"/>
                    <a:pt x="32" y="53"/>
                  </a:cubicBezTo>
                  <a:cubicBezTo>
                    <a:pt x="32" y="53"/>
                    <a:pt x="31" y="53"/>
                    <a:pt x="31" y="53"/>
                  </a:cubicBezTo>
                  <a:cubicBezTo>
                    <a:pt x="31" y="53"/>
                    <a:pt x="31" y="53"/>
                    <a:pt x="30" y="54"/>
                  </a:cubicBezTo>
                  <a:cubicBezTo>
                    <a:pt x="30" y="54"/>
                    <a:pt x="30" y="54"/>
                    <a:pt x="30" y="54"/>
                  </a:cubicBezTo>
                  <a:cubicBezTo>
                    <a:pt x="30" y="54"/>
                    <a:pt x="30" y="54"/>
                    <a:pt x="30" y="54"/>
                  </a:cubicBezTo>
                  <a:cubicBezTo>
                    <a:pt x="30" y="53"/>
                    <a:pt x="30" y="53"/>
                    <a:pt x="29" y="52"/>
                  </a:cubicBezTo>
                  <a:cubicBezTo>
                    <a:pt x="29" y="52"/>
                    <a:pt x="28" y="51"/>
                    <a:pt x="28" y="50"/>
                  </a:cubicBezTo>
                  <a:cubicBezTo>
                    <a:pt x="27" y="50"/>
                    <a:pt x="26" y="50"/>
                    <a:pt x="26" y="50"/>
                  </a:cubicBezTo>
                  <a:cubicBezTo>
                    <a:pt x="25" y="50"/>
                    <a:pt x="25" y="50"/>
                    <a:pt x="25" y="49"/>
                  </a:cubicBezTo>
                  <a:cubicBezTo>
                    <a:pt x="25" y="49"/>
                    <a:pt x="25" y="49"/>
                    <a:pt x="24" y="49"/>
                  </a:cubicBezTo>
                  <a:cubicBezTo>
                    <a:pt x="24" y="49"/>
                    <a:pt x="24" y="49"/>
                    <a:pt x="24" y="49"/>
                  </a:cubicBezTo>
                  <a:cubicBezTo>
                    <a:pt x="24" y="49"/>
                    <a:pt x="23" y="49"/>
                    <a:pt x="23" y="49"/>
                  </a:cubicBezTo>
                  <a:cubicBezTo>
                    <a:pt x="22" y="49"/>
                    <a:pt x="22" y="50"/>
                    <a:pt x="22" y="50"/>
                  </a:cubicBezTo>
                  <a:cubicBezTo>
                    <a:pt x="22" y="50"/>
                    <a:pt x="21" y="50"/>
                    <a:pt x="20" y="50"/>
                  </a:cubicBezTo>
                  <a:cubicBezTo>
                    <a:pt x="20" y="50"/>
                    <a:pt x="20" y="50"/>
                    <a:pt x="20" y="50"/>
                  </a:cubicBezTo>
                  <a:cubicBezTo>
                    <a:pt x="19" y="50"/>
                    <a:pt x="19" y="50"/>
                    <a:pt x="18" y="50"/>
                  </a:cubicBezTo>
                  <a:cubicBezTo>
                    <a:pt x="18" y="51"/>
                    <a:pt x="18" y="51"/>
                    <a:pt x="18" y="51"/>
                  </a:cubicBezTo>
                  <a:cubicBezTo>
                    <a:pt x="17" y="51"/>
                    <a:pt x="17" y="51"/>
                    <a:pt x="17" y="52"/>
                  </a:cubicBezTo>
                  <a:cubicBezTo>
                    <a:pt x="17" y="52"/>
                    <a:pt x="17" y="53"/>
                    <a:pt x="17" y="53"/>
                  </a:cubicBezTo>
                  <a:cubicBezTo>
                    <a:pt x="17" y="53"/>
                    <a:pt x="17" y="54"/>
                    <a:pt x="17" y="54"/>
                  </a:cubicBezTo>
                  <a:cubicBezTo>
                    <a:pt x="17" y="54"/>
                    <a:pt x="16" y="55"/>
                    <a:pt x="16" y="55"/>
                  </a:cubicBezTo>
                  <a:cubicBezTo>
                    <a:pt x="16" y="55"/>
                    <a:pt x="15" y="56"/>
                    <a:pt x="15" y="56"/>
                  </a:cubicBezTo>
                  <a:cubicBezTo>
                    <a:pt x="15" y="57"/>
                    <a:pt x="15" y="59"/>
                    <a:pt x="15" y="60"/>
                  </a:cubicBezTo>
                  <a:cubicBezTo>
                    <a:pt x="14" y="60"/>
                    <a:pt x="15" y="60"/>
                    <a:pt x="14" y="59"/>
                  </a:cubicBezTo>
                  <a:cubicBezTo>
                    <a:pt x="14" y="59"/>
                    <a:pt x="14" y="59"/>
                    <a:pt x="14" y="59"/>
                  </a:cubicBezTo>
                  <a:cubicBezTo>
                    <a:pt x="13" y="58"/>
                    <a:pt x="12" y="58"/>
                    <a:pt x="12" y="57"/>
                  </a:cubicBezTo>
                  <a:cubicBezTo>
                    <a:pt x="12" y="57"/>
                    <a:pt x="12" y="57"/>
                    <a:pt x="12" y="57"/>
                  </a:cubicBezTo>
                  <a:cubicBezTo>
                    <a:pt x="12" y="57"/>
                    <a:pt x="11" y="57"/>
                    <a:pt x="11" y="57"/>
                  </a:cubicBezTo>
                  <a:cubicBezTo>
                    <a:pt x="11" y="57"/>
                    <a:pt x="10" y="57"/>
                    <a:pt x="9" y="58"/>
                  </a:cubicBezTo>
                  <a:close/>
                </a:path>
              </a:pathLst>
            </a:custGeom>
            <a:solidFill>
              <a:srgbClr val="BFBFB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7" name="Freeform 138">
              <a:extLst>
                <a:ext uri="{FF2B5EF4-FFF2-40B4-BE49-F238E27FC236}">
                  <a16:creationId xmlns:a16="http://schemas.microsoft.com/office/drawing/2014/main" id="{C268C63E-96B8-DF75-9EB2-3C65588455BE}"/>
                </a:ext>
              </a:extLst>
            </p:cNvPr>
            <p:cNvSpPr>
              <a:spLocks/>
            </p:cNvSpPr>
            <p:nvPr/>
          </p:nvSpPr>
          <p:spPr bwMode="auto">
            <a:xfrm>
              <a:off x="14914221" y="8733408"/>
              <a:ext cx="125529" cy="243913"/>
            </a:xfrm>
            <a:custGeom>
              <a:avLst/>
              <a:gdLst/>
              <a:ahLst/>
              <a:cxnLst>
                <a:cxn ang="0">
                  <a:pos x="44" y="39"/>
                </a:cxn>
                <a:cxn ang="0">
                  <a:pos x="41" y="40"/>
                </a:cxn>
                <a:cxn ang="0">
                  <a:pos x="41" y="43"/>
                </a:cxn>
                <a:cxn ang="0">
                  <a:pos x="40" y="44"/>
                </a:cxn>
                <a:cxn ang="0">
                  <a:pos x="39" y="47"/>
                </a:cxn>
                <a:cxn ang="0">
                  <a:pos x="38" y="50"/>
                </a:cxn>
                <a:cxn ang="0">
                  <a:pos x="38" y="55"/>
                </a:cxn>
                <a:cxn ang="0">
                  <a:pos x="40" y="57"/>
                </a:cxn>
                <a:cxn ang="0">
                  <a:pos x="41" y="61"/>
                </a:cxn>
                <a:cxn ang="0">
                  <a:pos x="41" y="63"/>
                </a:cxn>
                <a:cxn ang="0">
                  <a:pos x="38" y="64"/>
                </a:cxn>
                <a:cxn ang="0">
                  <a:pos x="36" y="66"/>
                </a:cxn>
                <a:cxn ang="0">
                  <a:pos x="35" y="68"/>
                </a:cxn>
                <a:cxn ang="0">
                  <a:pos x="33" y="70"/>
                </a:cxn>
                <a:cxn ang="0">
                  <a:pos x="32" y="71"/>
                </a:cxn>
                <a:cxn ang="0">
                  <a:pos x="30" y="73"/>
                </a:cxn>
                <a:cxn ang="0">
                  <a:pos x="27" y="73"/>
                </a:cxn>
                <a:cxn ang="0">
                  <a:pos x="24" y="75"/>
                </a:cxn>
                <a:cxn ang="0">
                  <a:pos x="20" y="78"/>
                </a:cxn>
                <a:cxn ang="0">
                  <a:pos x="14" y="80"/>
                </a:cxn>
                <a:cxn ang="0">
                  <a:pos x="12" y="80"/>
                </a:cxn>
                <a:cxn ang="0">
                  <a:pos x="9" y="81"/>
                </a:cxn>
                <a:cxn ang="0">
                  <a:pos x="8" y="78"/>
                </a:cxn>
                <a:cxn ang="0">
                  <a:pos x="7" y="75"/>
                </a:cxn>
                <a:cxn ang="0">
                  <a:pos x="3" y="72"/>
                </a:cxn>
                <a:cxn ang="0">
                  <a:pos x="5" y="69"/>
                </a:cxn>
                <a:cxn ang="0">
                  <a:pos x="10" y="69"/>
                </a:cxn>
                <a:cxn ang="0">
                  <a:pos x="8" y="66"/>
                </a:cxn>
                <a:cxn ang="0">
                  <a:pos x="7" y="64"/>
                </a:cxn>
                <a:cxn ang="0">
                  <a:pos x="7" y="60"/>
                </a:cxn>
                <a:cxn ang="0">
                  <a:pos x="7" y="57"/>
                </a:cxn>
                <a:cxn ang="0">
                  <a:pos x="5" y="54"/>
                </a:cxn>
                <a:cxn ang="0">
                  <a:pos x="2" y="52"/>
                </a:cxn>
                <a:cxn ang="0">
                  <a:pos x="0" y="49"/>
                </a:cxn>
                <a:cxn ang="0">
                  <a:pos x="1" y="45"/>
                </a:cxn>
                <a:cxn ang="0">
                  <a:pos x="1" y="43"/>
                </a:cxn>
                <a:cxn ang="0">
                  <a:pos x="4" y="39"/>
                </a:cxn>
                <a:cxn ang="0">
                  <a:pos x="9" y="31"/>
                </a:cxn>
                <a:cxn ang="0">
                  <a:pos x="10" y="19"/>
                </a:cxn>
                <a:cxn ang="0">
                  <a:pos x="9" y="13"/>
                </a:cxn>
                <a:cxn ang="0">
                  <a:pos x="7" y="6"/>
                </a:cxn>
                <a:cxn ang="0">
                  <a:pos x="9" y="0"/>
                </a:cxn>
                <a:cxn ang="0">
                  <a:pos x="18" y="4"/>
                </a:cxn>
                <a:cxn ang="0">
                  <a:pos x="25" y="8"/>
                </a:cxn>
                <a:cxn ang="0">
                  <a:pos x="43" y="18"/>
                </a:cxn>
                <a:cxn ang="0">
                  <a:pos x="46" y="26"/>
                </a:cxn>
              </a:cxnLst>
              <a:rect l="0" t="0" r="r" b="b"/>
              <a:pathLst>
                <a:path w="46" h="81">
                  <a:moveTo>
                    <a:pt x="46" y="39"/>
                  </a:moveTo>
                  <a:cubicBezTo>
                    <a:pt x="46" y="39"/>
                    <a:pt x="45" y="38"/>
                    <a:pt x="45" y="38"/>
                  </a:cubicBezTo>
                  <a:cubicBezTo>
                    <a:pt x="44" y="39"/>
                    <a:pt x="44" y="39"/>
                    <a:pt x="44" y="39"/>
                  </a:cubicBezTo>
                  <a:cubicBezTo>
                    <a:pt x="43" y="39"/>
                    <a:pt x="43" y="39"/>
                    <a:pt x="43" y="39"/>
                  </a:cubicBezTo>
                  <a:cubicBezTo>
                    <a:pt x="42" y="39"/>
                    <a:pt x="42" y="39"/>
                    <a:pt x="42" y="39"/>
                  </a:cubicBezTo>
                  <a:cubicBezTo>
                    <a:pt x="42" y="40"/>
                    <a:pt x="41" y="40"/>
                    <a:pt x="41" y="40"/>
                  </a:cubicBezTo>
                  <a:cubicBezTo>
                    <a:pt x="42" y="40"/>
                    <a:pt x="42" y="41"/>
                    <a:pt x="42" y="41"/>
                  </a:cubicBezTo>
                  <a:cubicBezTo>
                    <a:pt x="42" y="41"/>
                    <a:pt x="42" y="42"/>
                    <a:pt x="42" y="42"/>
                  </a:cubicBezTo>
                  <a:cubicBezTo>
                    <a:pt x="41" y="42"/>
                    <a:pt x="41" y="42"/>
                    <a:pt x="41" y="43"/>
                  </a:cubicBezTo>
                  <a:cubicBezTo>
                    <a:pt x="41" y="43"/>
                    <a:pt x="41" y="43"/>
                    <a:pt x="41" y="43"/>
                  </a:cubicBezTo>
                  <a:cubicBezTo>
                    <a:pt x="41" y="43"/>
                    <a:pt x="40" y="43"/>
                    <a:pt x="40" y="43"/>
                  </a:cubicBezTo>
                  <a:cubicBezTo>
                    <a:pt x="40" y="44"/>
                    <a:pt x="40" y="44"/>
                    <a:pt x="40" y="44"/>
                  </a:cubicBezTo>
                  <a:cubicBezTo>
                    <a:pt x="40" y="44"/>
                    <a:pt x="39" y="44"/>
                    <a:pt x="39" y="45"/>
                  </a:cubicBezTo>
                  <a:cubicBezTo>
                    <a:pt x="39" y="45"/>
                    <a:pt x="39" y="46"/>
                    <a:pt x="39" y="46"/>
                  </a:cubicBezTo>
                  <a:cubicBezTo>
                    <a:pt x="39" y="46"/>
                    <a:pt x="39" y="47"/>
                    <a:pt x="39" y="47"/>
                  </a:cubicBezTo>
                  <a:cubicBezTo>
                    <a:pt x="39" y="47"/>
                    <a:pt x="40" y="47"/>
                    <a:pt x="40" y="47"/>
                  </a:cubicBezTo>
                  <a:cubicBezTo>
                    <a:pt x="39" y="47"/>
                    <a:pt x="39" y="47"/>
                    <a:pt x="39" y="48"/>
                  </a:cubicBezTo>
                  <a:cubicBezTo>
                    <a:pt x="38" y="48"/>
                    <a:pt x="38" y="49"/>
                    <a:pt x="38" y="50"/>
                  </a:cubicBezTo>
                  <a:cubicBezTo>
                    <a:pt x="38" y="50"/>
                    <a:pt x="39" y="51"/>
                    <a:pt x="39" y="51"/>
                  </a:cubicBezTo>
                  <a:cubicBezTo>
                    <a:pt x="38" y="52"/>
                    <a:pt x="37" y="53"/>
                    <a:pt x="37" y="54"/>
                  </a:cubicBezTo>
                  <a:cubicBezTo>
                    <a:pt x="37" y="55"/>
                    <a:pt x="37" y="55"/>
                    <a:pt x="38" y="55"/>
                  </a:cubicBezTo>
                  <a:cubicBezTo>
                    <a:pt x="39" y="55"/>
                    <a:pt x="39" y="55"/>
                    <a:pt x="39" y="55"/>
                  </a:cubicBezTo>
                  <a:cubicBezTo>
                    <a:pt x="39" y="55"/>
                    <a:pt x="39" y="55"/>
                    <a:pt x="39" y="55"/>
                  </a:cubicBezTo>
                  <a:cubicBezTo>
                    <a:pt x="39" y="56"/>
                    <a:pt x="40" y="56"/>
                    <a:pt x="40" y="57"/>
                  </a:cubicBezTo>
                  <a:cubicBezTo>
                    <a:pt x="40" y="58"/>
                    <a:pt x="40" y="58"/>
                    <a:pt x="40" y="58"/>
                  </a:cubicBezTo>
                  <a:cubicBezTo>
                    <a:pt x="40" y="58"/>
                    <a:pt x="40" y="58"/>
                    <a:pt x="40" y="58"/>
                  </a:cubicBezTo>
                  <a:cubicBezTo>
                    <a:pt x="40" y="60"/>
                    <a:pt x="40" y="61"/>
                    <a:pt x="41" y="61"/>
                  </a:cubicBezTo>
                  <a:cubicBezTo>
                    <a:pt x="42" y="62"/>
                    <a:pt x="42" y="61"/>
                    <a:pt x="42" y="62"/>
                  </a:cubicBezTo>
                  <a:cubicBezTo>
                    <a:pt x="42" y="62"/>
                    <a:pt x="42" y="63"/>
                    <a:pt x="42" y="63"/>
                  </a:cubicBezTo>
                  <a:cubicBezTo>
                    <a:pt x="42" y="63"/>
                    <a:pt x="41" y="63"/>
                    <a:pt x="41" y="63"/>
                  </a:cubicBezTo>
                  <a:cubicBezTo>
                    <a:pt x="41" y="63"/>
                    <a:pt x="41" y="63"/>
                    <a:pt x="41" y="63"/>
                  </a:cubicBezTo>
                  <a:cubicBezTo>
                    <a:pt x="39" y="63"/>
                    <a:pt x="40" y="63"/>
                    <a:pt x="39" y="64"/>
                  </a:cubicBezTo>
                  <a:cubicBezTo>
                    <a:pt x="39" y="64"/>
                    <a:pt x="38" y="64"/>
                    <a:pt x="38" y="64"/>
                  </a:cubicBezTo>
                  <a:cubicBezTo>
                    <a:pt x="38" y="64"/>
                    <a:pt x="38" y="64"/>
                    <a:pt x="38" y="64"/>
                  </a:cubicBezTo>
                  <a:cubicBezTo>
                    <a:pt x="37" y="65"/>
                    <a:pt x="37" y="65"/>
                    <a:pt x="36" y="65"/>
                  </a:cubicBezTo>
                  <a:cubicBezTo>
                    <a:pt x="36" y="65"/>
                    <a:pt x="36" y="66"/>
                    <a:pt x="36" y="66"/>
                  </a:cubicBezTo>
                  <a:cubicBezTo>
                    <a:pt x="36" y="67"/>
                    <a:pt x="36" y="67"/>
                    <a:pt x="36" y="67"/>
                  </a:cubicBezTo>
                  <a:cubicBezTo>
                    <a:pt x="36" y="67"/>
                    <a:pt x="36" y="67"/>
                    <a:pt x="35" y="67"/>
                  </a:cubicBezTo>
                  <a:cubicBezTo>
                    <a:pt x="35" y="67"/>
                    <a:pt x="35" y="68"/>
                    <a:pt x="35" y="68"/>
                  </a:cubicBezTo>
                  <a:cubicBezTo>
                    <a:pt x="35" y="68"/>
                    <a:pt x="34" y="68"/>
                    <a:pt x="34" y="68"/>
                  </a:cubicBezTo>
                  <a:cubicBezTo>
                    <a:pt x="34" y="69"/>
                    <a:pt x="34" y="69"/>
                    <a:pt x="34" y="69"/>
                  </a:cubicBezTo>
                  <a:cubicBezTo>
                    <a:pt x="33" y="69"/>
                    <a:pt x="33" y="69"/>
                    <a:pt x="33" y="70"/>
                  </a:cubicBezTo>
                  <a:cubicBezTo>
                    <a:pt x="33" y="70"/>
                    <a:pt x="33" y="70"/>
                    <a:pt x="33" y="70"/>
                  </a:cubicBezTo>
                  <a:cubicBezTo>
                    <a:pt x="33" y="70"/>
                    <a:pt x="33" y="71"/>
                    <a:pt x="32" y="71"/>
                  </a:cubicBezTo>
                  <a:cubicBezTo>
                    <a:pt x="32" y="71"/>
                    <a:pt x="32" y="71"/>
                    <a:pt x="32" y="71"/>
                  </a:cubicBezTo>
                  <a:cubicBezTo>
                    <a:pt x="32" y="71"/>
                    <a:pt x="32" y="72"/>
                    <a:pt x="31" y="72"/>
                  </a:cubicBezTo>
                  <a:cubicBezTo>
                    <a:pt x="31" y="72"/>
                    <a:pt x="31" y="72"/>
                    <a:pt x="31" y="72"/>
                  </a:cubicBezTo>
                  <a:cubicBezTo>
                    <a:pt x="31" y="72"/>
                    <a:pt x="31" y="72"/>
                    <a:pt x="30" y="73"/>
                  </a:cubicBezTo>
                  <a:cubicBezTo>
                    <a:pt x="30" y="73"/>
                    <a:pt x="29" y="72"/>
                    <a:pt x="29" y="73"/>
                  </a:cubicBezTo>
                  <a:cubicBezTo>
                    <a:pt x="29" y="73"/>
                    <a:pt x="29" y="73"/>
                    <a:pt x="29" y="73"/>
                  </a:cubicBezTo>
                  <a:cubicBezTo>
                    <a:pt x="28" y="73"/>
                    <a:pt x="28" y="73"/>
                    <a:pt x="27" y="73"/>
                  </a:cubicBezTo>
                  <a:cubicBezTo>
                    <a:pt x="27" y="73"/>
                    <a:pt x="26" y="73"/>
                    <a:pt x="26" y="73"/>
                  </a:cubicBezTo>
                  <a:cubicBezTo>
                    <a:pt x="25" y="73"/>
                    <a:pt x="24" y="74"/>
                    <a:pt x="24" y="75"/>
                  </a:cubicBezTo>
                  <a:cubicBezTo>
                    <a:pt x="24" y="75"/>
                    <a:pt x="24" y="75"/>
                    <a:pt x="24" y="75"/>
                  </a:cubicBezTo>
                  <a:cubicBezTo>
                    <a:pt x="24" y="76"/>
                    <a:pt x="24" y="76"/>
                    <a:pt x="24" y="77"/>
                  </a:cubicBezTo>
                  <a:cubicBezTo>
                    <a:pt x="23" y="77"/>
                    <a:pt x="23" y="77"/>
                    <a:pt x="22" y="78"/>
                  </a:cubicBezTo>
                  <a:cubicBezTo>
                    <a:pt x="21" y="78"/>
                    <a:pt x="20" y="78"/>
                    <a:pt x="20" y="78"/>
                  </a:cubicBezTo>
                  <a:cubicBezTo>
                    <a:pt x="19" y="78"/>
                    <a:pt x="19" y="78"/>
                    <a:pt x="18" y="78"/>
                  </a:cubicBezTo>
                  <a:cubicBezTo>
                    <a:pt x="18" y="79"/>
                    <a:pt x="17" y="79"/>
                    <a:pt x="17" y="79"/>
                  </a:cubicBezTo>
                  <a:cubicBezTo>
                    <a:pt x="16" y="79"/>
                    <a:pt x="15" y="81"/>
                    <a:pt x="14" y="80"/>
                  </a:cubicBezTo>
                  <a:cubicBezTo>
                    <a:pt x="14" y="80"/>
                    <a:pt x="14" y="79"/>
                    <a:pt x="13" y="79"/>
                  </a:cubicBezTo>
                  <a:cubicBezTo>
                    <a:pt x="13" y="79"/>
                    <a:pt x="13" y="79"/>
                    <a:pt x="12" y="80"/>
                  </a:cubicBezTo>
                  <a:cubicBezTo>
                    <a:pt x="12" y="80"/>
                    <a:pt x="13" y="80"/>
                    <a:pt x="12" y="80"/>
                  </a:cubicBezTo>
                  <a:cubicBezTo>
                    <a:pt x="12" y="80"/>
                    <a:pt x="12" y="80"/>
                    <a:pt x="11" y="80"/>
                  </a:cubicBezTo>
                  <a:cubicBezTo>
                    <a:pt x="11" y="81"/>
                    <a:pt x="11" y="81"/>
                    <a:pt x="10" y="81"/>
                  </a:cubicBezTo>
                  <a:cubicBezTo>
                    <a:pt x="10" y="81"/>
                    <a:pt x="10" y="81"/>
                    <a:pt x="9" y="81"/>
                  </a:cubicBezTo>
                  <a:cubicBezTo>
                    <a:pt x="9" y="80"/>
                    <a:pt x="9" y="80"/>
                    <a:pt x="9" y="80"/>
                  </a:cubicBezTo>
                  <a:cubicBezTo>
                    <a:pt x="9" y="80"/>
                    <a:pt x="9" y="79"/>
                    <a:pt x="9" y="79"/>
                  </a:cubicBezTo>
                  <a:cubicBezTo>
                    <a:pt x="9" y="79"/>
                    <a:pt x="9" y="79"/>
                    <a:pt x="8" y="78"/>
                  </a:cubicBezTo>
                  <a:cubicBezTo>
                    <a:pt x="8" y="78"/>
                    <a:pt x="8" y="77"/>
                    <a:pt x="8" y="77"/>
                  </a:cubicBezTo>
                  <a:cubicBezTo>
                    <a:pt x="8" y="77"/>
                    <a:pt x="8" y="76"/>
                    <a:pt x="8" y="76"/>
                  </a:cubicBezTo>
                  <a:cubicBezTo>
                    <a:pt x="8" y="76"/>
                    <a:pt x="7" y="75"/>
                    <a:pt x="7" y="75"/>
                  </a:cubicBezTo>
                  <a:cubicBezTo>
                    <a:pt x="7" y="75"/>
                    <a:pt x="6" y="75"/>
                    <a:pt x="6" y="74"/>
                  </a:cubicBezTo>
                  <a:cubicBezTo>
                    <a:pt x="5" y="74"/>
                    <a:pt x="5" y="73"/>
                    <a:pt x="4" y="73"/>
                  </a:cubicBezTo>
                  <a:cubicBezTo>
                    <a:pt x="4" y="73"/>
                    <a:pt x="4" y="72"/>
                    <a:pt x="3" y="72"/>
                  </a:cubicBezTo>
                  <a:cubicBezTo>
                    <a:pt x="3" y="71"/>
                    <a:pt x="2" y="71"/>
                    <a:pt x="2" y="70"/>
                  </a:cubicBezTo>
                  <a:cubicBezTo>
                    <a:pt x="3" y="70"/>
                    <a:pt x="3" y="69"/>
                    <a:pt x="3" y="69"/>
                  </a:cubicBezTo>
                  <a:cubicBezTo>
                    <a:pt x="4" y="69"/>
                    <a:pt x="4" y="69"/>
                    <a:pt x="5" y="69"/>
                  </a:cubicBezTo>
                  <a:cubicBezTo>
                    <a:pt x="5" y="69"/>
                    <a:pt x="6" y="69"/>
                    <a:pt x="7" y="69"/>
                  </a:cubicBezTo>
                  <a:cubicBezTo>
                    <a:pt x="7" y="69"/>
                    <a:pt x="8" y="69"/>
                    <a:pt x="8" y="69"/>
                  </a:cubicBezTo>
                  <a:cubicBezTo>
                    <a:pt x="8" y="69"/>
                    <a:pt x="10" y="69"/>
                    <a:pt x="10" y="69"/>
                  </a:cubicBezTo>
                  <a:cubicBezTo>
                    <a:pt x="10" y="69"/>
                    <a:pt x="10" y="68"/>
                    <a:pt x="10" y="68"/>
                  </a:cubicBezTo>
                  <a:cubicBezTo>
                    <a:pt x="9" y="68"/>
                    <a:pt x="8" y="67"/>
                    <a:pt x="8" y="67"/>
                  </a:cubicBezTo>
                  <a:cubicBezTo>
                    <a:pt x="8" y="66"/>
                    <a:pt x="8" y="66"/>
                    <a:pt x="8" y="66"/>
                  </a:cubicBezTo>
                  <a:cubicBezTo>
                    <a:pt x="8" y="66"/>
                    <a:pt x="7" y="66"/>
                    <a:pt x="7" y="66"/>
                  </a:cubicBezTo>
                  <a:cubicBezTo>
                    <a:pt x="7" y="65"/>
                    <a:pt x="7" y="65"/>
                    <a:pt x="7" y="65"/>
                  </a:cubicBezTo>
                  <a:cubicBezTo>
                    <a:pt x="7" y="65"/>
                    <a:pt x="7" y="64"/>
                    <a:pt x="7" y="64"/>
                  </a:cubicBezTo>
                  <a:cubicBezTo>
                    <a:pt x="7" y="64"/>
                    <a:pt x="7" y="64"/>
                    <a:pt x="7" y="63"/>
                  </a:cubicBezTo>
                  <a:cubicBezTo>
                    <a:pt x="7" y="63"/>
                    <a:pt x="7" y="63"/>
                    <a:pt x="7" y="63"/>
                  </a:cubicBezTo>
                  <a:cubicBezTo>
                    <a:pt x="6" y="62"/>
                    <a:pt x="7" y="61"/>
                    <a:pt x="7" y="60"/>
                  </a:cubicBezTo>
                  <a:cubicBezTo>
                    <a:pt x="7" y="60"/>
                    <a:pt x="7" y="60"/>
                    <a:pt x="7" y="60"/>
                  </a:cubicBezTo>
                  <a:cubicBezTo>
                    <a:pt x="7" y="60"/>
                    <a:pt x="7" y="59"/>
                    <a:pt x="7" y="59"/>
                  </a:cubicBezTo>
                  <a:cubicBezTo>
                    <a:pt x="7" y="58"/>
                    <a:pt x="7" y="58"/>
                    <a:pt x="7" y="57"/>
                  </a:cubicBezTo>
                  <a:cubicBezTo>
                    <a:pt x="6" y="57"/>
                    <a:pt x="6" y="57"/>
                    <a:pt x="6" y="56"/>
                  </a:cubicBezTo>
                  <a:cubicBezTo>
                    <a:pt x="6" y="56"/>
                    <a:pt x="6" y="55"/>
                    <a:pt x="6" y="55"/>
                  </a:cubicBezTo>
                  <a:cubicBezTo>
                    <a:pt x="5" y="54"/>
                    <a:pt x="5" y="54"/>
                    <a:pt x="5" y="54"/>
                  </a:cubicBezTo>
                  <a:cubicBezTo>
                    <a:pt x="4" y="53"/>
                    <a:pt x="4" y="52"/>
                    <a:pt x="4" y="52"/>
                  </a:cubicBezTo>
                  <a:cubicBezTo>
                    <a:pt x="3" y="52"/>
                    <a:pt x="3" y="52"/>
                    <a:pt x="2" y="52"/>
                  </a:cubicBezTo>
                  <a:cubicBezTo>
                    <a:pt x="2" y="52"/>
                    <a:pt x="2" y="52"/>
                    <a:pt x="2" y="52"/>
                  </a:cubicBezTo>
                  <a:cubicBezTo>
                    <a:pt x="2" y="51"/>
                    <a:pt x="1" y="51"/>
                    <a:pt x="1" y="50"/>
                  </a:cubicBezTo>
                  <a:cubicBezTo>
                    <a:pt x="1" y="50"/>
                    <a:pt x="1" y="50"/>
                    <a:pt x="1" y="50"/>
                  </a:cubicBezTo>
                  <a:cubicBezTo>
                    <a:pt x="1" y="50"/>
                    <a:pt x="0" y="49"/>
                    <a:pt x="0" y="49"/>
                  </a:cubicBezTo>
                  <a:cubicBezTo>
                    <a:pt x="0" y="49"/>
                    <a:pt x="0" y="48"/>
                    <a:pt x="0" y="48"/>
                  </a:cubicBezTo>
                  <a:cubicBezTo>
                    <a:pt x="0" y="47"/>
                    <a:pt x="0" y="47"/>
                    <a:pt x="0" y="46"/>
                  </a:cubicBezTo>
                  <a:cubicBezTo>
                    <a:pt x="0" y="46"/>
                    <a:pt x="0" y="45"/>
                    <a:pt x="1" y="45"/>
                  </a:cubicBezTo>
                  <a:cubicBezTo>
                    <a:pt x="1" y="45"/>
                    <a:pt x="1" y="45"/>
                    <a:pt x="1" y="45"/>
                  </a:cubicBezTo>
                  <a:cubicBezTo>
                    <a:pt x="1" y="45"/>
                    <a:pt x="1" y="44"/>
                    <a:pt x="1" y="44"/>
                  </a:cubicBezTo>
                  <a:cubicBezTo>
                    <a:pt x="1" y="44"/>
                    <a:pt x="1" y="43"/>
                    <a:pt x="1" y="43"/>
                  </a:cubicBezTo>
                  <a:cubicBezTo>
                    <a:pt x="1" y="43"/>
                    <a:pt x="2" y="42"/>
                    <a:pt x="2" y="42"/>
                  </a:cubicBezTo>
                  <a:cubicBezTo>
                    <a:pt x="3" y="41"/>
                    <a:pt x="3" y="40"/>
                    <a:pt x="3" y="40"/>
                  </a:cubicBezTo>
                  <a:cubicBezTo>
                    <a:pt x="4" y="39"/>
                    <a:pt x="4" y="39"/>
                    <a:pt x="4" y="39"/>
                  </a:cubicBezTo>
                  <a:cubicBezTo>
                    <a:pt x="5" y="37"/>
                    <a:pt x="6" y="36"/>
                    <a:pt x="7" y="35"/>
                  </a:cubicBezTo>
                  <a:cubicBezTo>
                    <a:pt x="8" y="34"/>
                    <a:pt x="8" y="34"/>
                    <a:pt x="9" y="33"/>
                  </a:cubicBezTo>
                  <a:cubicBezTo>
                    <a:pt x="9" y="33"/>
                    <a:pt x="9" y="32"/>
                    <a:pt x="9" y="31"/>
                  </a:cubicBezTo>
                  <a:cubicBezTo>
                    <a:pt x="9" y="30"/>
                    <a:pt x="9" y="27"/>
                    <a:pt x="9" y="26"/>
                  </a:cubicBezTo>
                  <a:cubicBezTo>
                    <a:pt x="9" y="25"/>
                    <a:pt x="9" y="25"/>
                    <a:pt x="9" y="24"/>
                  </a:cubicBezTo>
                  <a:cubicBezTo>
                    <a:pt x="9" y="22"/>
                    <a:pt x="9" y="21"/>
                    <a:pt x="10" y="19"/>
                  </a:cubicBezTo>
                  <a:cubicBezTo>
                    <a:pt x="10" y="19"/>
                    <a:pt x="10" y="18"/>
                    <a:pt x="10" y="18"/>
                  </a:cubicBezTo>
                  <a:cubicBezTo>
                    <a:pt x="10" y="17"/>
                    <a:pt x="11" y="16"/>
                    <a:pt x="11" y="15"/>
                  </a:cubicBezTo>
                  <a:cubicBezTo>
                    <a:pt x="10" y="15"/>
                    <a:pt x="9" y="13"/>
                    <a:pt x="9" y="13"/>
                  </a:cubicBezTo>
                  <a:cubicBezTo>
                    <a:pt x="9" y="12"/>
                    <a:pt x="8" y="11"/>
                    <a:pt x="8" y="10"/>
                  </a:cubicBezTo>
                  <a:cubicBezTo>
                    <a:pt x="8" y="10"/>
                    <a:pt x="7" y="9"/>
                    <a:pt x="7" y="9"/>
                  </a:cubicBezTo>
                  <a:cubicBezTo>
                    <a:pt x="7" y="8"/>
                    <a:pt x="7" y="7"/>
                    <a:pt x="7" y="6"/>
                  </a:cubicBezTo>
                  <a:cubicBezTo>
                    <a:pt x="7" y="5"/>
                    <a:pt x="6" y="3"/>
                    <a:pt x="6" y="2"/>
                  </a:cubicBezTo>
                  <a:cubicBezTo>
                    <a:pt x="7" y="1"/>
                    <a:pt x="7" y="1"/>
                    <a:pt x="8" y="1"/>
                  </a:cubicBezTo>
                  <a:cubicBezTo>
                    <a:pt x="8" y="1"/>
                    <a:pt x="9" y="0"/>
                    <a:pt x="9" y="0"/>
                  </a:cubicBezTo>
                  <a:cubicBezTo>
                    <a:pt x="10" y="0"/>
                    <a:pt x="10" y="0"/>
                    <a:pt x="10" y="0"/>
                  </a:cubicBezTo>
                  <a:cubicBezTo>
                    <a:pt x="11" y="0"/>
                    <a:pt x="12" y="1"/>
                    <a:pt x="13" y="1"/>
                  </a:cubicBezTo>
                  <a:cubicBezTo>
                    <a:pt x="15" y="2"/>
                    <a:pt x="16" y="3"/>
                    <a:pt x="18" y="4"/>
                  </a:cubicBezTo>
                  <a:cubicBezTo>
                    <a:pt x="18" y="4"/>
                    <a:pt x="19" y="4"/>
                    <a:pt x="19" y="5"/>
                  </a:cubicBezTo>
                  <a:cubicBezTo>
                    <a:pt x="21" y="5"/>
                    <a:pt x="22" y="6"/>
                    <a:pt x="24" y="7"/>
                  </a:cubicBezTo>
                  <a:cubicBezTo>
                    <a:pt x="24" y="7"/>
                    <a:pt x="25" y="7"/>
                    <a:pt x="25" y="8"/>
                  </a:cubicBezTo>
                  <a:cubicBezTo>
                    <a:pt x="29" y="10"/>
                    <a:pt x="33" y="12"/>
                    <a:pt x="37" y="15"/>
                  </a:cubicBezTo>
                  <a:cubicBezTo>
                    <a:pt x="38" y="15"/>
                    <a:pt x="38" y="15"/>
                    <a:pt x="38" y="15"/>
                  </a:cubicBezTo>
                  <a:cubicBezTo>
                    <a:pt x="40" y="16"/>
                    <a:pt x="42" y="17"/>
                    <a:pt x="43" y="18"/>
                  </a:cubicBezTo>
                  <a:cubicBezTo>
                    <a:pt x="44" y="19"/>
                    <a:pt x="46" y="19"/>
                    <a:pt x="46" y="20"/>
                  </a:cubicBezTo>
                  <a:cubicBezTo>
                    <a:pt x="46" y="20"/>
                    <a:pt x="46" y="23"/>
                    <a:pt x="46" y="24"/>
                  </a:cubicBezTo>
                  <a:cubicBezTo>
                    <a:pt x="46" y="24"/>
                    <a:pt x="46" y="25"/>
                    <a:pt x="46" y="26"/>
                  </a:cubicBezTo>
                  <a:cubicBezTo>
                    <a:pt x="46" y="27"/>
                    <a:pt x="46" y="29"/>
                    <a:pt x="46" y="30"/>
                  </a:cubicBezTo>
                  <a:cubicBezTo>
                    <a:pt x="46" y="33"/>
                    <a:pt x="46" y="36"/>
                    <a:pt x="46" y="3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8" name="Freeform 139">
              <a:extLst>
                <a:ext uri="{FF2B5EF4-FFF2-40B4-BE49-F238E27FC236}">
                  <a16:creationId xmlns:a16="http://schemas.microsoft.com/office/drawing/2014/main" id="{5D3D5AEC-EE5A-C4F3-8A5D-A992F2CA639D}"/>
                </a:ext>
              </a:extLst>
            </p:cNvPr>
            <p:cNvSpPr>
              <a:spLocks/>
            </p:cNvSpPr>
            <p:nvPr/>
          </p:nvSpPr>
          <p:spPr bwMode="auto">
            <a:xfrm>
              <a:off x="15015341" y="8739760"/>
              <a:ext cx="203402" cy="297270"/>
            </a:xfrm>
            <a:custGeom>
              <a:avLst/>
              <a:gdLst/>
              <a:ahLst/>
              <a:cxnLst>
                <a:cxn ang="0">
                  <a:pos x="62" y="1"/>
                </a:cxn>
                <a:cxn ang="0">
                  <a:pos x="64" y="3"/>
                </a:cxn>
                <a:cxn ang="0">
                  <a:pos x="66" y="6"/>
                </a:cxn>
                <a:cxn ang="0">
                  <a:pos x="68" y="12"/>
                </a:cxn>
                <a:cxn ang="0">
                  <a:pos x="68" y="17"/>
                </a:cxn>
                <a:cxn ang="0">
                  <a:pos x="70" y="22"/>
                </a:cxn>
                <a:cxn ang="0">
                  <a:pos x="73" y="24"/>
                </a:cxn>
                <a:cxn ang="0">
                  <a:pos x="74" y="25"/>
                </a:cxn>
                <a:cxn ang="0">
                  <a:pos x="72" y="28"/>
                </a:cxn>
                <a:cxn ang="0">
                  <a:pos x="70" y="29"/>
                </a:cxn>
                <a:cxn ang="0">
                  <a:pos x="67" y="33"/>
                </a:cxn>
                <a:cxn ang="0">
                  <a:pos x="66" y="37"/>
                </a:cxn>
                <a:cxn ang="0">
                  <a:pos x="66" y="43"/>
                </a:cxn>
                <a:cxn ang="0">
                  <a:pos x="65" y="47"/>
                </a:cxn>
                <a:cxn ang="0">
                  <a:pos x="64" y="52"/>
                </a:cxn>
                <a:cxn ang="0">
                  <a:pos x="61" y="55"/>
                </a:cxn>
                <a:cxn ang="0">
                  <a:pos x="60" y="59"/>
                </a:cxn>
                <a:cxn ang="0">
                  <a:pos x="59" y="62"/>
                </a:cxn>
                <a:cxn ang="0">
                  <a:pos x="57" y="62"/>
                </a:cxn>
                <a:cxn ang="0">
                  <a:pos x="56" y="67"/>
                </a:cxn>
                <a:cxn ang="0">
                  <a:pos x="56" y="74"/>
                </a:cxn>
                <a:cxn ang="0">
                  <a:pos x="51" y="76"/>
                </a:cxn>
                <a:cxn ang="0">
                  <a:pos x="52" y="78"/>
                </a:cxn>
                <a:cxn ang="0">
                  <a:pos x="54" y="79"/>
                </a:cxn>
                <a:cxn ang="0">
                  <a:pos x="56" y="81"/>
                </a:cxn>
                <a:cxn ang="0">
                  <a:pos x="59" y="84"/>
                </a:cxn>
                <a:cxn ang="0">
                  <a:pos x="60" y="87"/>
                </a:cxn>
                <a:cxn ang="0">
                  <a:pos x="62" y="91"/>
                </a:cxn>
                <a:cxn ang="0">
                  <a:pos x="63" y="94"/>
                </a:cxn>
                <a:cxn ang="0">
                  <a:pos x="53" y="98"/>
                </a:cxn>
                <a:cxn ang="0">
                  <a:pos x="48" y="98"/>
                </a:cxn>
                <a:cxn ang="0">
                  <a:pos x="43" y="98"/>
                </a:cxn>
                <a:cxn ang="0">
                  <a:pos x="40" y="98"/>
                </a:cxn>
                <a:cxn ang="0">
                  <a:pos x="38" y="96"/>
                </a:cxn>
                <a:cxn ang="0">
                  <a:pos x="37" y="94"/>
                </a:cxn>
                <a:cxn ang="0">
                  <a:pos x="33" y="94"/>
                </a:cxn>
                <a:cxn ang="0">
                  <a:pos x="29" y="95"/>
                </a:cxn>
                <a:cxn ang="0">
                  <a:pos x="27" y="92"/>
                </a:cxn>
                <a:cxn ang="0">
                  <a:pos x="25" y="88"/>
                </a:cxn>
                <a:cxn ang="0">
                  <a:pos x="23" y="87"/>
                </a:cxn>
                <a:cxn ang="0">
                  <a:pos x="20" y="82"/>
                </a:cxn>
                <a:cxn ang="0">
                  <a:pos x="16" y="79"/>
                </a:cxn>
                <a:cxn ang="0">
                  <a:pos x="14" y="75"/>
                </a:cxn>
                <a:cxn ang="0">
                  <a:pos x="12" y="73"/>
                </a:cxn>
                <a:cxn ang="0">
                  <a:pos x="9" y="71"/>
                </a:cxn>
                <a:cxn ang="0">
                  <a:pos x="8" y="65"/>
                </a:cxn>
                <a:cxn ang="0">
                  <a:pos x="5" y="59"/>
                </a:cxn>
                <a:cxn ang="0">
                  <a:pos x="3" y="55"/>
                </a:cxn>
                <a:cxn ang="0">
                  <a:pos x="1" y="53"/>
                </a:cxn>
                <a:cxn ang="0">
                  <a:pos x="2" y="49"/>
                </a:cxn>
                <a:cxn ang="0">
                  <a:pos x="3" y="44"/>
                </a:cxn>
                <a:cxn ang="0">
                  <a:pos x="4" y="42"/>
                </a:cxn>
                <a:cxn ang="0">
                  <a:pos x="6" y="37"/>
                </a:cxn>
                <a:cxn ang="0">
                  <a:pos x="10" y="33"/>
                </a:cxn>
                <a:cxn ang="0">
                  <a:pos x="10" y="23"/>
                </a:cxn>
                <a:cxn ang="0">
                  <a:pos x="14" y="11"/>
                </a:cxn>
                <a:cxn ang="0">
                  <a:pos x="22" y="5"/>
                </a:cxn>
                <a:cxn ang="0">
                  <a:pos x="50" y="5"/>
                </a:cxn>
                <a:cxn ang="0">
                  <a:pos x="54" y="4"/>
                </a:cxn>
                <a:cxn ang="0">
                  <a:pos x="58" y="1"/>
                </a:cxn>
                <a:cxn ang="0">
                  <a:pos x="60" y="0"/>
                </a:cxn>
              </a:cxnLst>
              <a:rect l="0" t="0" r="r" b="b"/>
              <a:pathLst>
                <a:path w="74" h="99">
                  <a:moveTo>
                    <a:pt x="60" y="0"/>
                  </a:moveTo>
                  <a:cubicBezTo>
                    <a:pt x="61" y="0"/>
                    <a:pt x="61" y="1"/>
                    <a:pt x="61" y="1"/>
                  </a:cubicBezTo>
                  <a:cubicBezTo>
                    <a:pt x="61" y="1"/>
                    <a:pt x="62" y="1"/>
                    <a:pt x="62" y="1"/>
                  </a:cubicBezTo>
                  <a:cubicBezTo>
                    <a:pt x="62" y="1"/>
                    <a:pt x="62" y="1"/>
                    <a:pt x="62" y="1"/>
                  </a:cubicBezTo>
                  <a:cubicBezTo>
                    <a:pt x="62" y="2"/>
                    <a:pt x="63" y="1"/>
                    <a:pt x="63" y="2"/>
                  </a:cubicBezTo>
                  <a:cubicBezTo>
                    <a:pt x="63" y="2"/>
                    <a:pt x="63" y="2"/>
                    <a:pt x="63" y="2"/>
                  </a:cubicBezTo>
                  <a:cubicBezTo>
                    <a:pt x="63" y="2"/>
                    <a:pt x="64" y="2"/>
                    <a:pt x="64" y="3"/>
                  </a:cubicBezTo>
                  <a:cubicBezTo>
                    <a:pt x="64" y="3"/>
                    <a:pt x="64" y="3"/>
                    <a:pt x="64" y="3"/>
                  </a:cubicBezTo>
                  <a:cubicBezTo>
                    <a:pt x="64" y="3"/>
                    <a:pt x="64" y="3"/>
                    <a:pt x="64" y="3"/>
                  </a:cubicBezTo>
                  <a:cubicBezTo>
                    <a:pt x="65" y="4"/>
                    <a:pt x="65" y="4"/>
                    <a:pt x="65" y="4"/>
                  </a:cubicBezTo>
                  <a:cubicBezTo>
                    <a:pt x="66" y="4"/>
                    <a:pt x="66" y="4"/>
                    <a:pt x="66" y="5"/>
                  </a:cubicBezTo>
                  <a:cubicBezTo>
                    <a:pt x="66" y="5"/>
                    <a:pt x="66" y="6"/>
                    <a:pt x="66" y="6"/>
                  </a:cubicBezTo>
                  <a:cubicBezTo>
                    <a:pt x="66" y="6"/>
                    <a:pt x="66" y="7"/>
                    <a:pt x="66" y="7"/>
                  </a:cubicBezTo>
                  <a:cubicBezTo>
                    <a:pt x="66" y="8"/>
                    <a:pt x="67" y="8"/>
                    <a:pt x="67" y="9"/>
                  </a:cubicBezTo>
                  <a:cubicBezTo>
                    <a:pt x="67" y="9"/>
                    <a:pt x="67" y="10"/>
                    <a:pt x="68" y="11"/>
                  </a:cubicBezTo>
                  <a:cubicBezTo>
                    <a:pt x="68" y="11"/>
                    <a:pt x="68" y="12"/>
                    <a:pt x="68" y="12"/>
                  </a:cubicBezTo>
                  <a:cubicBezTo>
                    <a:pt x="68" y="12"/>
                    <a:pt x="68" y="14"/>
                    <a:pt x="68" y="14"/>
                  </a:cubicBezTo>
                  <a:cubicBezTo>
                    <a:pt x="68" y="15"/>
                    <a:pt x="68" y="15"/>
                    <a:pt x="68" y="15"/>
                  </a:cubicBezTo>
                  <a:cubicBezTo>
                    <a:pt x="68" y="16"/>
                    <a:pt x="68" y="16"/>
                    <a:pt x="68" y="16"/>
                  </a:cubicBezTo>
                  <a:cubicBezTo>
                    <a:pt x="68" y="17"/>
                    <a:pt x="68" y="17"/>
                    <a:pt x="68" y="17"/>
                  </a:cubicBezTo>
                  <a:cubicBezTo>
                    <a:pt x="68" y="18"/>
                    <a:pt x="68" y="18"/>
                    <a:pt x="69" y="19"/>
                  </a:cubicBezTo>
                  <a:cubicBezTo>
                    <a:pt x="69" y="19"/>
                    <a:pt x="69" y="19"/>
                    <a:pt x="69" y="20"/>
                  </a:cubicBezTo>
                  <a:cubicBezTo>
                    <a:pt x="69" y="20"/>
                    <a:pt x="69" y="20"/>
                    <a:pt x="69" y="20"/>
                  </a:cubicBezTo>
                  <a:cubicBezTo>
                    <a:pt x="69" y="21"/>
                    <a:pt x="69" y="22"/>
                    <a:pt x="70" y="22"/>
                  </a:cubicBezTo>
                  <a:cubicBezTo>
                    <a:pt x="70" y="22"/>
                    <a:pt x="70" y="22"/>
                    <a:pt x="71" y="22"/>
                  </a:cubicBezTo>
                  <a:cubicBezTo>
                    <a:pt x="71" y="22"/>
                    <a:pt x="71" y="22"/>
                    <a:pt x="71" y="22"/>
                  </a:cubicBezTo>
                  <a:cubicBezTo>
                    <a:pt x="71" y="23"/>
                    <a:pt x="72" y="23"/>
                    <a:pt x="72" y="23"/>
                  </a:cubicBezTo>
                  <a:cubicBezTo>
                    <a:pt x="72" y="24"/>
                    <a:pt x="72" y="24"/>
                    <a:pt x="73" y="24"/>
                  </a:cubicBezTo>
                  <a:cubicBezTo>
                    <a:pt x="73" y="24"/>
                    <a:pt x="73" y="24"/>
                    <a:pt x="73" y="24"/>
                  </a:cubicBezTo>
                  <a:cubicBezTo>
                    <a:pt x="73" y="24"/>
                    <a:pt x="73" y="24"/>
                    <a:pt x="73" y="24"/>
                  </a:cubicBezTo>
                  <a:cubicBezTo>
                    <a:pt x="73" y="24"/>
                    <a:pt x="74" y="24"/>
                    <a:pt x="74" y="24"/>
                  </a:cubicBezTo>
                  <a:cubicBezTo>
                    <a:pt x="74" y="25"/>
                    <a:pt x="74" y="25"/>
                    <a:pt x="74" y="25"/>
                  </a:cubicBezTo>
                  <a:cubicBezTo>
                    <a:pt x="74" y="25"/>
                    <a:pt x="74" y="25"/>
                    <a:pt x="74" y="25"/>
                  </a:cubicBezTo>
                  <a:cubicBezTo>
                    <a:pt x="74" y="26"/>
                    <a:pt x="74" y="27"/>
                    <a:pt x="73" y="27"/>
                  </a:cubicBezTo>
                  <a:cubicBezTo>
                    <a:pt x="73" y="27"/>
                    <a:pt x="73" y="27"/>
                    <a:pt x="72" y="27"/>
                  </a:cubicBezTo>
                  <a:cubicBezTo>
                    <a:pt x="72" y="27"/>
                    <a:pt x="72" y="28"/>
                    <a:pt x="72" y="28"/>
                  </a:cubicBezTo>
                  <a:cubicBezTo>
                    <a:pt x="71" y="28"/>
                    <a:pt x="71" y="28"/>
                    <a:pt x="71" y="28"/>
                  </a:cubicBezTo>
                  <a:cubicBezTo>
                    <a:pt x="71" y="28"/>
                    <a:pt x="71" y="28"/>
                    <a:pt x="71" y="28"/>
                  </a:cubicBezTo>
                  <a:cubicBezTo>
                    <a:pt x="71" y="28"/>
                    <a:pt x="70" y="28"/>
                    <a:pt x="70" y="28"/>
                  </a:cubicBezTo>
                  <a:cubicBezTo>
                    <a:pt x="70" y="28"/>
                    <a:pt x="70" y="28"/>
                    <a:pt x="70" y="29"/>
                  </a:cubicBezTo>
                  <a:cubicBezTo>
                    <a:pt x="70" y="29"/>
                    <a:pt x="70" y="29"/>
                    <a:pt x="70" y="30"/>
                  </a:cubicBezTo>
                  <a:cubicBezTo>
                    <a:pt x="69" y="30"/>
                    <a:pt x="68" y="30"/>
                    <a:pt x="68" y="30"/>
                  </a:cubicBezTo>
                  <a:cubicBezTo>
                    <a:pt x="68" y="31"/>
                    <a:pt x="68" y="31"/>
                    <a:pt x="68" y="31"/>
                  </a:cubicBezTo>
                  <a:cubicBezTo>
                    <a:pt x="67" y="32"/>
                    <a:pt x="67" y="33"/>
                    <a:pt x="67" y="33"/>
                  </a:cubicBezTo>
                  <a:cubicBezTo>
                    <a:pt x="67" y="34"/>
                    <a:pt x="67" y="34"/>
                    <a:pt x="67" y="34"/>
                  </a:cubicBezTo>
                  <a:cubicBezTo>
                    <a:pt x="67" y="34"/>
                    <a:pt x="67" y="34"/>
                    <a:pt x="67" y="35"/>
                  </a:cubicBezTo>
                  <a:cubicBezTo>
                    <a:pt x="67" y="35"/>
                    <a:pt x="67" y="35"/>
                    <a:pt x="67" y="36"/>
                  </a:cubicBezTo>
                  <a:cubicBezTo>
                    <a:pt x="67" y="36"/>
                    <a:pt x="66" y="37"/>
                    <a:pt x="66" y="37"/>
                  </a:cubicBezTo>
                  <a:cubicBezTo>
                    <a:pt x="66" y="38"/>
                    <a:pt x="66" y="38"/>
                    <a:pt x="66" y="39"/>
                  </a:cubicBezTo>
                  <a:cubicBezTo>
                    <a:pt x="66" y="39"/>
                    <a:pt x="65" y="39"/>
                    <a:pt x="65" y="40"/>
                  </a:cubicBezTo>
                  <a:cubicBezTo>
                    <a:pt x="65" y="40"/>
                    <a:pt x="65" y="41"/>
                    <a:pt x="65" y="42"/>
                  </a:cubicBezTo>
                  <a:cubicBezTo>
                    <a:pt x="66" y="42"/>
                    <a:pt x="66" y="43"/>
                    <a:pt x="66" y="43"/>
                  </a:cubicBezTo>
                  <a:cubicBezTo>
                    <a:pt x="66" y="44"/>
                    <a:pt x="66" y="44"/>
                    <a:pt x="66" y="45"/>
                  </a:cubicBezTo>
                  <a:cubicBezTo>
                    <a:pt x="66" y="45"/>
                    <a:pt x="66" y="45"/>
                    <a:pt x="66" y="45"/>
                  </a:cubicBezTo>
                  <a:cubicBezTo>
                    <a:pt x="65" y="46"/>
                    <a:pt x="66" y="46"/>
                    <a:pt x="66" y="47"/>
                  </a:cubicBezTo>
                  <a:cubicBezTo>
                    <a:pt x="65" y="47"/>
                    <a:pt x="65" y="47"/>
                    <a:pt x="65" y="47"/>
                  </a:cubicBezTo>
                  <a:cubicBezTo>
                    <a:pt x="65" y="47"/>
                    <a:pt x="65" y="48"/>
                    <a:pt x="65" y="48"/>
                  </a:cubicBezTo>
                  <a:cubicBezTo>
                    <a:pt x="65" y="48"/>
                    <a:pt x="65" y="48"/>
                    <a:pt x="65" y="49"/>
                  </a:cubicBezTo>
                  <a:cubicBezTo>
                    <a:pt x="64" y="50"/>
                    <a:pt x="64" y="51"/>
                    <a:pt x="64" y="52"/>
                  </a:cubicBezTo>
                  <a:cubicBezTo>
                    <a:pt x="64" y="52"/>
                    <a:pt x="64" y="52"/>
                    <a:pt x="64" y="52"/>
                  </a:cubicBezTo>
                  <a:cubicBezTo>
                    <a:pt x="64" y="52"/>
                    <a:pt x="64" y="52"/>
                    <a:pt x="64" y="52"/>
                  </a:cubicBezTo>
                  <a:cubicBezTo>
                    <a:pt x="64" y="52"/>
                    <a:pt x="63" y="52"/>
                    <a:pt x="62" y="52"/>
                  </a:cubicBezTo>
                  <a:cubicBezTo>
                    <a:pt x="62" y="53"/>
                    <a:pt x="61" y="54"/>
                    <a:pt x="61" y="54"/>
                  </a:cubicBezTo>
                  <a:cubicBezTo>
                    <a:pt x="61" y="55"/>
                    <a:pt x="61" y="55"/>
                    <a:pt x="61" y="55"/>
                  </a:cubicBezTo>
                  <a:cubicBezTo>
                    <a:pt x="61" y="55"/>
                    <a:pt x="61" y="55"/>
                    <a:pt x="61" y="55"/>
                  </a:cubicBezTo>
                  <a:cubicBezTo>
                    <a:pt x="61" y="55"/>
                    <a:pt x="61" y="56"/>
                    <a:pt x="61" y="56"/>
                  </a:cubicBezTo>
                  <a:cubicBezTo>
                    <a:pt x="61" y="56"/>
                    <a:pt x="60" y="57"/>
                    <a:pt x="60" y="57"/>
                  </a:cubicBezTo>
                  <a:cubicBezTo>
                    <a:pt x="60" y="57"/>
                    <a:pt x="60" y="58"/>
                    <a:pt x="60" y="59"/>
                  </a:cubicBezTo>
                  <a:cubicBezTo>
                    <a:pt x="59" y="59"/>
                    <a:pt x="59" y="59"/>
                    <a:pt x="59" y="60"/>
                  </a:cubicBezTo>
                  <a:cubicBezTo>
                    <a:pt x="59" y="60"/>
                    <a:pt x="59" y="60"/>
                    <a:pt x="59" y="61"/>
                  </a:cubicBezTo>
                  <a:cubicBezTo>
                    <a:pt x="59" y="61"/>
                    <a:pt x="59" y="61"/>
                    <a:pt x="59" y="62"/>
                  </a:cubicBezTo>
                  <a:cubicBezTo>
                    <a:pt x="59" y="62"/>
                    <a:pt x="59" y="62"/>
                    <a:pt x="59" y="62"/>
                  </a:cubicBezTo>
                  <a:cubicBezTo>
                    <a:pt x="59" y="62"/>
                    <a:pt x="59" y="62"/>
                    <a:pt x="59" y="62"/>
                  </a:cubicBezTo>
                  <a:cubicBezTo>
                    <a:pt x="59" y="62"/>
                    <a:pt x="59" y="62"/>
                    <a:pt x="59" y="62"/>
                  </a:cubicBezTo>
                  <a:cubicBezTo>
                    <a:pt x="58" y="62"/>
                    <a:pt x="58" y="61"/>
                    <a:pt x="58" y="61"/>
                  </a:cubicBezTo>
                  <a:cubicBezTo>
                    <a:pt x="57" y="62"/>
                    <a:pt x="57" y="62"/>
                    <a:pt x="57" y="62"/>
                  </a:cubicBezTo>
                  <a:cubicBezTo>
                    <a:pt x="56" y="62"/>
                    <a:pt x="56" y="63"/>
                    <a:pt x="56" y="64"/>
                  </a:cubicBezTo>
                  <a:cubicBezTo>
                    <a:pt x="56" y="64"/>
                    <a:pt x="56" y="64"/>
                    <a:pt x="56" y="65"/>
                  </a:cubicBezTo>
                  <a:cubicBezTo>
                    <a:pt x="57" y="66"/>
                    <a:pt x="56" y="66"/>
                    <a:pt x="56" y="66"/>
                  </a:cubicBezTo>
                  <a:cubicBezTo>
                    <a:pt x="56" y="66"/>
                    <a:pt x="56" y="67"/>
                    <a:pt x="56" y="67"/>
                  </a:cubicBezTo>
                  <a:cubicBezTo>
                    <a:pt x="56" y="67"/>
                    <a:pt x="55" y="68"/>
                    <a:pt x="55" y="68"/>
                  </a:cubicBezTo>
                  <a:cubicBezTo>
                    <a:pt x="55" y="69"/>
                    <a:pt x="55" y="69"/>
                    <a:pt x="55" y="70"/>
                  </a:cubicBezTo>
                  <a:cubicBezTo>
                    <a:pt x="55" y="70"/>
                    <a:pt x="55" y="70"/>
                    <a:pt x="55" y="71"/>
                  </a:cubicBezTo>
                  <a:cubicBezTo>
                    <a:pt x="56" y="72"/>
                    <a:pt x="56" y="73"/>
                    <a:pt x="56" y="74"/>
                  </a:cubicBezTo>
                  <a:cubicBezTo>
                    <a:pt x="55" y="74"/>
                    <a:pt x="55" y="74"/>
                    <a:pt x="55" y="74"/>
                  </a:cubicBezTo>
                  <a:cubicBezTo>
                    <a:pt x="55" y="74"/>
                    <a:pt x="55" y="74"/>
                    <a:pt x="54" y="74"/>
                  </a:cubicBezTo>
                  <a:cubicBezTo>
                    <a:pt x="53" y="74"/>
                    <a:pt x="53" y="74"/>
                    <a:pt x="51" y="74"/>
                  </a:cubicBezTo>
                  <a:cubicBezTo>
                    <a:pt x="51" y="75"/>
                    <a:pt x="51" y="75"/>
                    <a:pt x="51" y="76"/>
                  </a:cubicBezTo>
                  <a:cubicBezTo>
                    <a:pt x="51" y="76"/>
                    <a:pt x="50" y="77"/>
                    <a:pt x="50" y="78"/>
                  </a:cubicBezTo>
                  <a:cubicBezTo>
                    <a:pt x="51" y="78"/>
                    <a:pt x="51" y="78"/>
                    <a:pt x="51" y="78"/>
                  </a:cubicBezTo>
                  <a:cubicBezTo>
                    <a:pt x="51" y="78"/>
                    <a:pt x="51" y="78"/>
                    <a:pt x="52" y="78"/>
                  </a:cubicBezTo>
                  <a:cubicBezTo>
                    <a:pt x="52" y="78"/>
                    <a:pt x="52" y="78"/>
                    <a:pt x="52" y="78"/>
                  </a:cubicBezTo>
                  <a:cubicBezTo>
                    <a:pt x="52" y="78"/>
                    <a:pt x="53" y="78"/>
                    <a:pt x="53" y="78"/>
                  </a:cubicBezTo>
                  <a:cubicBezTo>
                    <a:pt x="53" y="78"/>
                    <a:pt x="53" y="79"/>
                    <a:pt x="53" y="79"/>
                  </a:cubicBezTo>
                  <a:cubicBezTo>
                    <a:pt x="53" y="79"/>
                    <a:pt x="54" y="79"/>
                    <a:pt x="54" y="79"/>
                  </a:cubicBezTo>
                  <a:cubicBezTo>
                    <a:pt x="54" y="79"/>
                    <a:pt x="54" y="79"/>
                    <a:pt x="54" y="79"/>
                  </a:cubicBezTo>
                  <a:cubicBezTo>
                    <a:pt x="54" y="79"/>
                    <a:pt x="54" y="79"/>
                    <a:pt x="55" y="79"/>
                  </a:cubicBezTo>
                  <a:cubicBezTo>
                    <a:pt x="55" y="79"/>
                    <a:pt x="55" y="80"/>
                    <a:pt x="55" y="80"/>
                  </a:cubicBezTo>
                  <a:cubicBezTo>
                    <a:pt x="55" y="80"/>
                    <a:pt x="55" y="81"/>
                    <a:pt x="55" y="81"/>
                  </a:cubicBezTo>
                  <a:cubicBezTo>
                    <a:pt x="55" y="81"/>
                    <a:pt x="56" y="81"/>
                    <a:pt x="56" y="81"/>
                  </a:cubicBezTo>
                  <a:cubicBezTo>
                    <a:pt x="56" y="82"/>
                    <a:pt x="56" y="82"/>
                    <a:pt x="57" y="82"/>
                  </a:cubicBezTo>
                  <a:cubicBezTo>
                    <a:pt x="57" y="83"/>
                    <a:pt x="57" y="82"/>
                    <a:pt x="57" y="83"/>
                  </a:cubicBezTo>
                  <a:cubicBezTo>
                    <a:pt x="58" y="83"/>
                    <a:pt x="58" y="83"/>
                    <a:pt x="58" y="84"/>
                  </a:cubicBezTo>
                  <a:cubicBezTo>
                    <a:pt x="58" y="84"/>
                    <a:pt x="58" y="84"/>
                    <a:pt x="59" y="84"/>
                  </a:cubicBezTo>
                  <a:cubicBezTo>
                    <a:pt x="59" y="84"/>
                    <a:pt x="59" y="85"/>
                    <a:pt x="59" y="85"/>
                  </a:cubicBezTo>
                  <a:cubicBezTo>
                    <a:pt x="59" y="85"/>
                    <a:pt x="59" y="85"/>
                    <a:pt x="59" y="85"/>
                  </a:cubicBezTo>
                  <a:cubicBezTo>
                    <a:pt x="59" y="86"/>
                    <a:pt x="59" y="86"/>
                    <a:pt x="59" y="86"/>
                  </a:cubicBezTo>
                  <a:cubicBezTo>
                    <a:pt x="59" y="86"/>
                    <a:pt x="60" y="87"/>
                    <a:pt x="60" y="87"/>
                  </a:cubicBezTo>
                  <a:cubicBezTo>
                    <a:pt x="60" y="87"/>
                    <a:pt x="60" y="88"/>
                    <a:pt x="60" y="88"/>
                  </a:cubicBezTo>
                  <a:cubicBezTo>
                    <a:pt x="60" y="88"/>
                    <a:pt x="60" y="89"/>
                    <a:pt x="61" y="89"/>
                  </a:cubicBezTo>
                  <a:cubicBezTo>
                    <a:pt x="61" y="90"/>
                    <a:pt x="61" y="90"/>
                    <a:pt x="61" y="90"/>
                  </a:cubicBezTo>
                  <a:cubicBezTo>
                    <a:pt x="61" y="90"/>
                    <a:pt x="61" y="91"/>
                    <a:pt x="62" y="91"/>
                  </a:cubicBezTo>
                  <a:cubicBezTo>
                    <a:pt x="62" y="91"/>
                    <a:pt x="62" y="90"/>
                    <a:pt x="62" y="90"/>
                  </a:cubicBezTo>
                  <a:cubicBezTo>
                    <a:pt x="62" y="90"/>
                    <a:pt x="63" y="91"/>
                    <a:pt x="63" y="91"/>
                  </a:cubicBezTo>
                  <a:cubicBezTo>
                    <a:pt x="63" y="91"/>
                    <a:pt x="63" y="90"/>
                    <a:pt x="63" y="91"/>
                  </a:cubicBezTo>
                  <a:cubicBezTo>
                    <a:pt x="63" y="91"/>
                    <a:pt x="63" y="93"/>
                    <a:pt x="63" y="94"/>
                  </a:cubicBezTo>
                  <a:cubicBezTo>
                    <a:pt x="63" y="94"/>
                    <a:pt x="63" y="94"/>
                    <a:pt x="63" y="94"/>
                  </a:cubicBezTo>
                  <a:cubicBezTo>
                    <a:pt x="61" y="94"/>
                    <a:pt x="59" y="94"/>
                    <a:pt x="57" y="94"/>
                  </a:cubicBezTo>
                  <a:cubicBezTo>
                    <a:pt x="57" y="94"/>
                    <a:pt x="57" y="94"/>
                    <a:pt x="57" y="94"/>
                  </a:cubicBezTo>
                  <a:cubicBezTo>
                    <a:pt x="56" y="95"/>
                    <a:pt x="54" y="97"/>
                    <a:pt x="53" y="98"/>
                  </a:cubicBezTo>
                  <a:cubicBezTo>
                    <a:pt x="53" y="98"/>
                    <a:pt x="52" y="98"/>
                    <a:pt x="52" y="98"/>
                  </a:cubicBezTo>
                  <a:cubicBezTo>
                    <a:pt x="52" y="98"/>
                    <a:pt x="51" y="97"/>
                    <a:pt x="51" y="98"/>
                  </a:cubicBezTo>
                  <a:cubicBezTo>
                    <a:pt x="50" y="98"/>
                    <a:pt x="50" y="98"/>
                    <a:pt x="49" y="98"/>
                  </a:cubicBezTo>
                  <a:cubicBezTo>
                    <a:pt x="49" y="98"/>
                    <a:pt x="49" y="98"/>
                    <a:pt x="48" y="98"/>
                  </a:cubicBezTo>
                  <a:cubicBezTo>
                    <a:pt x="48" y="98"/>
                    <a:pt x="48" y="99"/>
                    <a:pt x="47" y="99"/>
                  </a:cubicBezTo>
                  <a:cubicBezTo>
                    <a:pt x="47" y="99"/>
                    <a:pt x="46" y="98"/>
                    <a:pt x="46" y="98"/>
                  </a:cubicBezTo>
                  <a:cubicBezTo>
                    <a:pt x="45" y="98"/>
                    <a:pt x="45" y="99"/>
                    <a:pt x="44" y="98"/>
                  </a:cubicBezTo>
                  <a:cubicBezTo>
                    <a:pt x="44" y="98"/>
                    <a:pt x="44" y="98"/>
                    <a:pt x="43" y="98"/>
                  </a:cubicBezTo>
                  <a:cubicBezTo>
                    <a:pt x="43" y="98"/>
                    <a:pt x="42" y="99"/>
                    <a:pt x="41" y="99"/>
                  </a:cubicBezTo>
                  <a:cubicBezTo>
                    <a:pt x="41" y="99"/>
                    <a:pt x="41" y="99"/>
                    <a:pt x="41" y="99"/>
                  </a:cubicBezTo>
                  <a:cubicBezTo>
                    <a:pt x="40" y="98"/>
                    <a:pt x="40" y="98"/>
                    <a:pt x="40" y="98"/>
                  </a:cubicBezTo>
                  <a:cubicBezTo>
                    <a:pt x="40" y="98"/>
                    <a:pt x="40" y="98"/>
                    <a:pt x="40" y="98"/>
                  </a:cubicBezTo>
                  <a:cubicBezTo>
                    <a:pt x="40" y="97"/>
                    <a:pt x="39" y="97"/>
                    <a:pt x="39" y="97"/>
                  </a:cubicBezTo>
                  <a:cubicBezTo>
                    <a:pt x="38" y="97"/>
                    <a:pt x="39" y="97"/>
                    <a:pt x="38" y="96"/>
                  </a:cubicBezTo>
                  <a:cubicBezTo>
                    <a:pt x="38" y="96"/>
                    <a:pt x="38" y="96"/>
                    <a:pt x="38" y="96"/>
                  </a:cubicBezTo>
                  <a:cubicBezTo>
                    <a:pt x="38" y="96"/>
                    <a:pt x="38" y="96"/>
                    <a:pt x="38" y="96"/>
                  </a:cubicBezTo>
                  <a:cubicBezTo>
                    <a:pt x="38" y="96"/>
                    <a:pt x="38" y="96"/>
                    <a:pt x="37" y="96"/>
                  </a:cubicBezTo>
                  <a:cubicBezTo>
                    <a:pt x="37" y="95"/>
                    <a:pt x="37" y="95"/>
                    <a:pt x="37" y="95"/>
                  </a:cubicBezTo>
                  <a:cubicBezTo>
                    <a:pt x="37" y="95"/>
                    <a:pt x="37" y="95"/>
                    <a:pt x="37" y="95"/>
                  </a:cubicBezTo>
                  <a:cubicBezTo>
                    <a:pt x="37" y="95"/>
                    <a:pt x="37" y="94"/>
                    <a:pt x="37" y="94"/>
                  </a:cubicBezTo>
                  <a:cubicBezTo>
                    <a:pt x="36" y="94"/>
                    <a:pt x="35" y="93"/>
                    <a:pt x="35" y="94"/>
                  </a:cubicBezTo>
                  <a:cubicBezTo>
                    <a:pt x="34" y="94"/>
                    <a:pt x="34" y="94"/>
                    <a:pt x="34" y="95"/>
                  </a:cubicBezTo>
                  <a:cubicBezTo>
                    <a:pt x="34" y="95"/>
                    <a:pt x="34" y="95"/>
                    <a:pt x="33" y="94"/>
                  </a:cubicBezTo>
                  <a:cubicBezTo>
                    <a:pt x="33" y="94"/>
                    <a:pt x="33" y="94"/>
                    <a:pt x="33" y="94"/>
                  </a:cubicBezTo>
                  <a:cubicBezTo>
                    <a:pt x="32" y="94"/>
                    <a:pt x="32" y="94"/>
                    <a:pt x="32" y="94"/>
                  </a:cubicBezTo>
                  <a:cubicBezTo>
                    <a:pt x="31" y="94"/>
                    <a:pt x="30" y="95"/>
                    <a:pt x="30" y="95"/>
                  </a:cubicBezTo>
                  <a:cubicBezTo>
                    <a:pt x="30" y="95"/>
                    <a:pt x="30" y="95"/>
                    <a:pt x="30" y="95"/>
                  </a:cubicBezTo>
                  <a:cubicBezTo>
                    <a:pt x="29" y="95"/>
                    <a:pt x="29" y="95"/>
                    <a:pt x="29" y="95"/>
                  </a:cubicBezTo>
                  <a:cubicBezTo>
                    <a:pt x="29" y="95"/>
                    <a:pt x="29" y="95"/>
                    <a:pt x="29" y="94"/>
                  </a:cubicBezTo>
                  <a:cubicBezTo>
                    <a:pt x="29" y="94"/>
                    <a:pt x="29" y="94"/>
                    <a:pt x="29" y="94"/>
                  </a:cubicBezTo>
                  <a:cubicBezTo>
                    <a:pt x="28" y="94"/>
                    <a:pt x="28" y="94"/>
                    <a:pt x="28" y="94"/>
                  </a:cubicBezTo>
                  <a:cubicBezTo>
                    <a:pt x="28" y="94"/>
                    <a:pt x="27" y="93"/>
                    <a:pt x="27" y="92"/>
                  </a:cubicBezTo>
                  <a:cubicBezTo>
                    <a:pt x="27" y="92"/>
                    <a:pt x="27" y="92"/>
                    <a:pt x="27" y="92"/>
                  </a:cubicBezTo>
                  <a:cubicBezTo>
                    <a:pt x="26" y="92"/>
                    <a:pt x="26" y="91"/>
                    <a:pt x="26" y="91"/>
                  </a:cubicBezTo>
                  <a:cubicBezTo>
                    <a:pt x="26" y="91"/>
                    <a:pt x="26" y="91"/>
                    <a:pt x="25" y="91"/>
                  </a:cubicBezTo>
                  <a:cubicBezTo>
                    <a:pt x="25" y="90"/>
                    <a:pt x="25" y="89"/>
                    <a:pt x="25" y="88"/>
                  </a:cubicBezTo>
                  <a:cubicBezTo>
                    <a:pt x="25" y="88"/>
                    <a:pt x="24" y="87"/>
                    <a:pt x="24" y="87"/>
                  </a:cubicBezTo>
                  <a:cubicBezTo>
                    <a:pt x="24" y="87"/>
                    <a:pt x="23" y="87"/>
                    <a:pt x="23" y="87"/>
                  </a:cubicBezTo>
                  <a:cubicBezTo>
                    <a:pt x="23" y="87"/>
                    <a:pt x="23" y="87"/>
                    <a:pt x="23" y="87"/>
                  </a:cubicBezTo>
                  <a:cubicBezTo>
                    <a:pt x="23" y="87"/>
                    <a:pt x="23" y="87"/>
                    <a:pt x="23" y="87"/>
                  </a:cubicBezTo>
                  <a:cubicBezTo>
                    <a:pt x="22" y="86"/>
                    <a:pt x="22" y="86"/>
                    <a:pt x="22" y="85"/>
                  </a:cubicBezTo>
                  <a:cubicBezTo>
                    <a:pt x="22" y="85"/>
                    <a:pt x="21" y="85"/>
                    <a:pt x="21" y="85"/>
                  </a:cubicBezTo>
                  <a:cubicBezTo>
                    <a:pt x="21" y="84"/>
                    <a:pt x="21" y="84"/>
                    <a:pt x="21" y="83"/>
                  </a:cubicBezTo>
                  <a:cubicBezTo>
                    <a:pt x="21" y="83"/>
                    <a:pt x="20" y="83"/>
                    <a:pt x="20" y="82"/>
                  </a:cubicBezTo>
                  <a:cubicBezTo>
                    <a:pt x="20" y="82"/>
                    <a:pt x="20" y="82"/>
                    <a:pt x="20" y="82"/>
                  </a:cubicBezTo>
                  <a:cubicBezTo>
                    <a:pt x="20" y="81"/>
                    <a:pt x="19" y="81"/>
                    <a:pt x="19" y="81"/>
                  </a:cubicBezTo>
                  <a:cubicBezTo>
                    <a:pt x="19" y="81"/>
                    <a:pt x="19" y="81"/>
                    <a:pt x="19" y="81"/>
                  </a:cubicBezTo>
                  <a:cubicBezTo>
                    <a:pt x="18" y="80"/>
                    <a:pt x="16" y="80"/>
                    <a:pt x="16" y="79"/>
                  </a:cubicBezTo>
                  <a:cubicBezTo>
                    <a:pt x="17" y="79"/>
                    <a:pt x="16" y="78"/>
                    <a:pt x="16" y="77"/>
                  </a:cubicBezTo>
                  <a:cubicBezTo>
                    <a:pt x="16" y="77"/>
                    <a:pt x="16" y="77"/>
                    <a:pt x="16" y="77"/>
                  </a:cubicBezTo>
                  <a:cubicBezTo>
                    <a:pt x="15" y="77"/>
                    <a:pt x="15" y="77"/>
                    <a:pt x="15" y="77"/>
                  </a:cubicBezTo>
                  <a:cubicBezTo>
                    <a:pt x="15" y="76"/>
                    <a:pt x="15" y="76"/>
                    <a:pt x="14" y="75"/>
                  </a:cubicBezTo>
                  <a:cubicBezTo>
                    <a:pt x="14" y="75"/>
                    <a:pt x="13" y="75"/>
                    <a:pt x="13" y="75"/>
                  </a:cubicBezTo>
                  <a:cubicBezTo>
                    <a:pt x="13" y="75"/>
                    <a:pt x="12" y="75"/>
                    <a:pt x="12" y="75"/>
                  </a:cubicBezTo>
                  <a:cubicBezTo>
                    <a:pt x="12" y="75"/>
                    <a:pt x="11" y="75"/>
                    <a:pt x="11" y="75"/>
                  </a:cubicBezTo>
                  <a:cubicBezTo>
                    <a:pt x="11" y="74"/>
                    <a:pt x="12" y="74"/>
                    <a:pt x="12" y="73"/>
                  </a:cubicBezTo>
                  <a:cubicBezTo>
                    <a:pt x="11" y="73"/>
                    <a:pt x="11" y="73"/>
                    <a:pt x="11" y="73"/>
                  </a:cubicBezTo>
                  <a:cubicBezTo>
                    <a:pt x="10" y="72"/>
                    <a:pt x="9" y="73"/>
                    <a:pt x="9" y="73"/>
                  </a:cubicBezTo>
                  <a:cubicBezTo>
                    <a:pt x="8" y="72"/>
                    <a:pt x="8" y="73"/>
                    <a:pt x="8" y="72"/>
                  </a:cubicBezTo>
                  <a:cubicBezTo>
                    <a:pt x="9" y="72"/>
                    <a:pt x="9" y="72"/>
                    <a:pt x="9" y="71"/>
                  </a:cubicBezTo>
                  <a:cubicBezTo>
                    <a:pt x="8" y="71"/>
                    <a:pt x="8" y="71"/>
                    <a:pt x="8" y="71"/>
                  </a:cubicBezTo>
                  <a:cubicBezTo>
                    <a:pt x="9" y="71"/>
                    <a:pt x="9" y="70"/>
                    <a:pt x="9" y="69"/>
                  </a:cubicBezTo>
                  <a:cubicBezTo>
                    <a:pt x="9" y="69"/>
                    <a:pt x="9" y="69"/>
                    <a:pt x="9" y="69"/>
                  </a:cubicBezTo>
                  <a:cubicBezTo>
                    <a:pt x="9" y="67"/>
                    <a:pt x="8" y="66"/>
                    <a:pt x="8" y="65"/>
                  </a:cubicBezTo>
                  <a:cubicBezTo>
                    <a:pt x="7" y="64"/>
                    <a:pt x="7" y="64"/>
                    <a:pt x="7" y="64"/>
                  </a:cubicBezTo>
                  <a:cubicBezTo>
                    <a:pt x="7" y="63"/>
                    <a:pt x="6" y="63"/>
                    <a:pt x="5" y="62"/>
                  </a:cubicBezTo>
                  <a:cubicBezTo>
                    <a:pt x="5" y="61"/>
                    <a:pt x="6" y="60"/>
                    <a:pt x="5" y="59"/>
                  </a:cubicBezTo>
                  <a:cubicBezTo>
                    <a:pt x="5" y="59"/>
                    <a:pt x="5" y="59"/>
                    <a:pt x="5" y="59"/>
                  </a:cubicBezTo>
                  <a:cubicBezTo>
                    <a:pt x="4" y="59"/>
                    <a:pt x="4" y="58"/>
                    <a:pt x="4" y="58"/>
                  </a:cubicBezTo>
                  <a:cubicBezTo>
                    <a:pt x="4" y="57"/>
                    <a:pt x="4" y="56"/>
                    <a:pt x="4" y="56"/>
                  </a:cubicBezTo>
                  <a:cubicBezTo>
                    <a:pt x="4" y="55"/>
                    <a:pt x="4" y="55"/>
                    <a:pt x="3" y="55"/>
                  </a:cubicBezTo>
                  <a:cubicBezTo>
                    <a:pt x="3" y="55"/>
                    <a:pt x="3" y="55"/>
                    <a:pt x="3" y="55"/>
                  </a:cubicBezTo>
                  <a:cubicBezTo>
                    <a:pt x="3" y="54"/>
                    <a:pt x="3" y="54"/>
                    <a:pt x="3" y="54"/>
                  </a:cubicBezTo>
                  <a:cubicBezTo>
                    <a:pt x="3" y="54"/>
                    <a:pt x="3" y="53"/>
                    <a:pt x="3" y="53"/>
                  </a:cubicBezTo>
                  <a:cubicBezTo>
                    <a:pt x="3" y="52"/>
                    <a:pt x="3" y="52"/>
                    <a:pt x="2" y="52"/>
                  </a:cubicBezTo>
                  <a:cubicBezTo>
                    <a:pt x="2" y="52"/>
                    <a:pt x="1" y="52"/>
                    <a:pt x="1" y="53"/>
                  </a:cubicBezTo>
                  <a:cubicBezTo>
                    <a:pt x="1" y="52"/>
                    <a:pt x="1" y="52"/>
                    <a:pt x="0" y="52"/>
                  </a:cubicBezTo>
                  <a:cubicBezTo>
                    <a:pt x="1" y="51"/>
                    <a:pt x="1" y="51"/>
                    <a:pt x="1" y="51"/>
                  </a:cubicBezTo>
                  <a:cubicBezTo>
                    <a:pt x="2" y="50"/>
                    <a:pt x="2" y="50"/>
                    <a:pt x="2" y="50"/>
                  </a:cubicBezTo>
                  <a:cubicBezTo>
                    <a:pt x="2" y="50"/>
                    <a:pt x="2" y="50"/>
                    <a:pt x="2" y="49"/>
                  </a:cubicBezTo>
                  <a:cubicBezTo>
                    <a:pt x="2" y="48"/>
                    <a:pt x="2" y="48"/>
                    <a:pt x="2" y="47"/>
                  </a:cubicBezTo>
                  <a:cubicBezTo>
                    <a:pt x="2" y="47"/>
                    <a:pt x="2" y="46"/>
                    <a:pt x="2" y="46"/>
                  </a:cubicBezTo>
                  <a:cubicBezTo>
                    <a:pt x="3" y="46"/>
                    <a:pt x="4" y="46"/>
                    <a:pt x="4" y="45"/>
                  </a:cubicBezTo>
                  <a:cubicBezTo>
                    <a:pt x="3" y="45"/>
                    <a:pt x="3" y="44"/>
                    <a:pt x="3" y="44"/>
                  </a:cubicBezTo>
                  <a:cubicBezTo>
                    <a:pt x="3" y="44"/>
                    <a:pt x="3" y="44"/>
                    <a:pt x="3" y="44"/>
                  </a:cubicBezTo>
                  <a:cubicBezTo>
                    <a:pt x="3" y="44"/>
                    <a:pt x="3" y="43"/>
                    <a:pt x="3" y="43"/>
                  </a:cubicBezTo>
                  <a:cubicBezTo>
                    <a:pt x="3" y="43"/>
                    <a:pt x="3" y="43"/>
                    <a:pt x="3" y="43"/>
                  </a:cubicBezTo>
                  <a:cubicBezTo>
                    <a:pt x="4" y="43"/>
                    <a:pt x="4" y="43"/>
                    <a:pt x="4" y="42"/>
                  </a:cubicBezTo>
                  <a:cubicBezTo>
                    <a:pt x="4" y="41"/>
                    <a:pt x="4" y="41"/>
                    <a:pt x="4" y="41"/>
                  </a:cubicBezTo>
                  <a:cubicBezTo>
                    <a:pt x="5" y="41"/>
                    <a:pt x="5" y="41"/>
                    <a:pt x="5" y="40"/>
                  </a:cubicBezTo>
                  <a:cubicBezTo>
                    <a:pt x="6" y="40"/>
                    <a:pt x="5" y="39"/>
                    <a:pt x="5" y="38"/>
                  </a:cubicBezTo>
                  <a:cubicBezTo>
                    <a:pt x="6" y="38"/>
                    <a:pt x="6" y="38"/>
                    <a:pt x="6" y="37"/>
                  </a:cubicBezTo>
                  <a:cubicBezTo>
                    <a:pt x="7" y="38"/>
                    <a:pt x="7" y="37"/>
                    <a:pt x="8" y="37"/>
                  </a:cubicBezTo>
                  <a:cubicBezTo>
                    <a:pt x="9" y="37"/>
                    <a:pt x="9" y="37"/>
                    <a:pt x="10" y="38"/>
                  </a:cubicBezTo>
                  <a:cubicBezTo>
                    <a:pt x="10" y="37"/>
                    <a:pt x="10" y="36"/>
                    <a:pt x="10" y="35"/>
                  </a:cubicBezTo>
                  <a:cubicBezTo>
                    <a:pt x="10" y="34"/>
                    <a:pt x="10" y="34"/>
                    <a:pt x="10" y="33"/>
                  </a:cubicBezTo>
                  <a:cubicBezTo>
                    <a:pt x="10" y="32"/>
                    <a:pt x="10" y="31"/>
                    <a:pt x="10" y="30"/>
                  </a:cubicBezTo>
                  <a:cubicBezTo>
                    <a:pt x="10" y="29"/>
                    <a:pt x="10" y="28"/>
                    <a:pt x="10" y="27"/>
                  </a:cubicBezTo>
                  <a:cubicBezTo>
                    <a:pt x="10" y="27"/>
                    <a:pt x="10" y="26"/>
                    <a:pt x="10" y="26"/>
                  </a:cubicBezTo>
                  <a:cubicBezTo>
                    <a:pt x="10" y="25"/>
                    <a:pt x="10" y="24"/>
                    <a:pt x="10" y="23"/>
                  </a:cubicBezTo>
                  <a:cubicBezTo>
                    <a:pt x="10" y="23"/>
                    <a:pt x="10" y="21"/>
                    <a:pt x="10" y="20"/>
                  </a:cubicBezTo>
                  <a:cubicBezTo>
                    <a:pt x="10" y="19"/>
                    <a:pt x="10" y="17"/>
                    <a:pt x="10" y="15"/>
                  </a:cubicBezTo>
                  <a:cubicBezTo>
                    <a:pt x="10" y="15"/>
                    <a:pt x="13" y="15"/>
                    <a:pt x="14" y="15"/>
                  </a:cubicBezTo>
                  <a:cubicBezTo>
                    <a:pt x="14" y="15"/>
                    <a:pt x="14" y="12"/>
                    <a:pt x="14" y="11"/>
                  </a:cubicBezTo>
                  <a:cubicBezTo>
                    <a:pt x="14" y="11"/>
                    <a:pt x="14" y="10"/>
                    <a:pt x="14" y="9"/>
                  </a:cubicBezTo>
                  <a:cubicBezTo>
                    <a:pt x="14" y="8"/>
                    <a:pt x="14" y="7"/>
                    <a:pt x="14" y="5"/>
                  </a:cubicBezTo>
                  <a:cubicBezTo>
                    <a:pt x="14" y="5"/>
                    <a:pt x="16" y="5"/>
                    <a:pt x="16" y="5"/>
                  </a:cubicBezTo>
                  <a:cubicBezTo>
                    <a:pt x="18" y="5"/>
                    <a:pt x="20" y="5"/>
                    <a:pt x="22" y="5"/>
                  </a:cubicBezTo>
                  <a:cubicBezTo>
                    <a:pt x="29" y="5"/>
                    <a:pt x="35" y="5"/>
                    <a:pt x="41" y="5"/>
                  </a:cubicBezTo>
                  <a:cubicBezTo>
                    <a:pt x="41" y="5"/>
                    <a:pt x="42" y="5"/>
                    <a:pt x="42" y="5"/>
                  </a:cubicBezTo>
                  <a:cubicBezTo>
                    <a:pt x="42" y="5"/>
                    <a:pt x="43" y="5"/>
                    <a:pt x="44" y="5"/>
                  </a:cubicBezTo>
                  <a:cubicBezTo>
                    <a:pt x="46" y="5"/>
                    <a:pt x="48" y="5"/>
                    <a:pt x="50" y="5"/>
                  </a:cubicBezTo>
                  <a:cubicBezTo>
                    <a:pt x="50" y="6"/>
                    <a:pt x="51" y="6"/>
                    <a:pt x="52" y="6"/>
                  </a:cubicBezTo>
                  <a:cubicBezTo>
                    <a:pt x="52" y="6"/>
                    <a:pt x="53" y="6"/>
                    <a:pt x="54" y="6"/>
                  </a:cubicBezTo>
                  <a:cubicBezTo>
                    <a:pt x="54" y="6"/>
                    <a:pt x="54" y="5"/>
                    <a:pt x="54" y="5"/>
                  </a:cubicBezTo>
                  <a:cubicBezTo>
                    <a:pt x="54" y="5"/>
                    <a:pt x="54" y="4"/>
                    <a:pt x="54" y="4"/>
                  </a:cubicBezTo>
                  <a:cubicBezTo>
                    <a:pt x="55" y="3"/>
                    <a:pt x="57" y="4"/>
                    <a:pt x="57" y="3"/>
                  </a:cubicBezTo>
                  <a:cubicBezTo>
                    <a:pt x="57" y="3"/>
                    <a:pt x="57" y="3"/>
                    <a:pt x="57" y="2"/>
                  </a:cubicBezTo>
                  <a:cubicBezTo>
                    <a:pt x="57" y="2"/>
                    <a:pt x="57" y="2"/>
                    <a:pt x="57" y="2"/>
                  </a:cubicBezTo>
                  <a:cubicBezTo>
                    <a:pt x="58" y="2"/>
                    <a:pt x="58" y="1"/>
                    <a:pt x="58" y="1"/>
                  </a:cubicBezTo>
                  <a:cubicBezTo>
                    <a:pt x="58" y="1"/>
                    <a:pt x="58" y="1"/>
                    <a:pt x="59" y="1"/>
                  </a:cubicBezTo>
                  <a:cubicBezTo>
                    <a:pt x="59" y="1"/>
                    <a:pt x="59" y="1"/>
                    <a:pt x="59" y="1"/>
                  </a:cubicBezTo>
                  <a:cubicBezTo>
                    <a:pt x="59" y="1"/>
                    <a:pt x="59" y="0"/>
                    <a:pt x="59" y="0"/>
                  </a:cubicBezTo>
                  <a:cubicBezTo>
                    <a:pt x="60" y="0"/>
                    <a:pt x="60" y="0"/>
                    <a:pt x="60" y="0"/>
                  </a:cubicBezTo>
                  <a:cubicBezTo>
                    <a:pt x="60" y="0"/>
                    <a:pt x="60" y="0"/>
                    <a:pt x="6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29" name="Freeform 140">
              <a:extLst>
                <a:ext uri="{FF2B5EF4-FFF2-40B4-BE49-F238E27FC236}">
                  <a16:creationId xmlns:a16="http://schemas.microsoft.com/office/drawing/2014/main" id="{4FF32821-B4F3-86E0-80EB-4D307EB8A627}"/>
                </a:ext>
              </a:extLst>
            </p:cNvPr>
            <p:cNvSpPr>
              <a:spLocks/>
            </p:cNvSpPr>
            <p:nvPr/>
          </p:nvSpPr>
          <p:spPr bwMode="auto">
            <a:xfrm>
              <a:off x="16138124" y="8746112"/>
              <a:ext cx="1162" cy="2541"/>
            </a:xfrm>
            <a:custGeom>
              <a:avLst/>
              <a:gdLst/>
              <a:ahLst/>
              <a:cxnLst>
                <a:cxn ang="0">
                  <a:pos x="0" y="1"/>
                </a:cxn>
                <a:cxn ang="0">
                  <a:pos x="0" y="1"/>
                </a:cxn>
                <a:cxn ang="0">
                  <a:pos x="0" y="1"/>
                </a:cxn>
                <a:cxn ang="0">
                  <a:pos x="0" y="0"/>
                </a:cxn>
                <a:cxn ang="0">
                  <a:pos x="0" y="1"/>
                </a:cxn>
              </a:cxnLst>
              <a:rect l="0" t="0" r="r" b="b"/>
              <a:pathLst>
                <a:path h="1">
                  <a:moveTo>
                    <a:pt x="0" y="1"/>
                  </a:moveTo>
                  <a:cubicBezTo>
                    <a:pt x="0" y="1"/>
                    <a:pt x="0" y="1"/>
                    <a:pt x="0" y="1"/>
                  </a:cubicBezTo>
                  <a:cubicBezTo>
                    <a:pt x="0" y="1"/>
                    <a:pt x="0" y="1"/>
                    <a:pt x="0" y="1"/>
                  </a:cubicBezTo>
                  <a:cubicBezTo>
                    <a:pt x="0" y="0"/>
                    <a:pt x="0" y="0"/>
                    <a:pt x="0" y="0"/>
                  </a:cubicBezTo>
                  <a:cubicBezTo>
                    <a:pt x="0" y="0"/>
                    <a:pt x="0" y="1"/>
                    <a:pt x="0" y="1"/>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0" name="Freeform 141">
              <a:extLst>
                <a:ext uri="{FF2B5EF4-FFF2-40B4-BE49-F238E27FC236}">
                  <a16:creationId xmlns:a16="http://schemas.microsoft.com/office/drawing/2014/main" id="{1612C858-AA6E-75F5-999F-E15F1B636830}"/>
                </a:ext>
              </a:extLst>
            </p:cNvPr>
            <p:cNvSpPr>
              <a:spLocks/>
            </p:cNvSpPr>
            <p:nvPr/>
          </p:nvSpPr>
          <p:spPr bwMode="auto">
            <a:xfrm>
              <a:off x="15974239" y="8748652"/>
              <a:ext cx="98796" cy="129579"/>
            </a:xfrm>
            <a:custGeom>
              <a:avLst/>
              <a:gdLst/>
              <a:ahLst/>
              <a:cxnLst>
                <a:cxn ang="0">
                  <a:pos x="24" y="31"/>
                </a:cxn>
                <a:cxn ang="0">
                  <a:pos x="24" y="30"/>
                </a:cxn>
                <a:cxn ang="0">
                  <a:pos x="23" y="27"/>
                </a:cxn>
                <a:cxn ang="0">
                  <a:pos x="21" y="24"/>
                </a:cxn>
                <a:cxn ang="0">
                  <a:pos x="20" y="22"/>
                </a:cxn>
                <a:cxn ang="0">
                  <a:pos x="17" y="20"/>
                </a:cxn>
                <a:cxn ang="0">
                  <a:pos x="15" y="20"/>
                </a:cxn>
                <a:cxn ang="0">
                  <a:pos x="14" y="21"/>
                </a:cxn>
                <a:cxn ang="0">
                  <a:pos x="13" y="22"/>
                </a:cxn>
                <a:cxn ang="0">
                  <a:pos x="12" y="22"/>
                </a:cxn>
                <a:cxn ang="0">
                  <a:pos x="9" y="22"/>
                </a:cxn>
                <a:cxn ang="0">
                  <a:pos x="7" y="24"/>
                </a:cxn>
                <a:cxn ang="0">
                  <a:pos x="6" y="23"/>
                </a:cxn>
                <a:cxn ang="0">
                  <a:pos x="6" y="20"/>
                </a:cxn>
                <a:cxn ang="0">
                  <a:pos x="6" y="17"/>
                </a:cxn>
                <a:cxn ang="0">
                  <a:pos x="5" y="14"/>
                </a:cxn>
                <a:cxn ang="0">
                  <a:pos x="2" y="14"/>
                </a:cxn>
                <a:cxn ang="0">
                  <a:pos x="1" y="10"/>
                </a:cxn>
                <a:cxn ang="0">
                  <a:pos x="0" y="9"/>
                </a:cxn>
                <a:cxn ang="0">
                  <a:pos x="2" y="7"/>
                </a:cxn>
                <a:cxn ang="0">
                  <a:pos x="2" y="6"/>
                </a:cxn>
                <a:cxn ang="0">
                  <a:pos x="4" y="6"/>
                </a:cxn>
                <a:cxn ang="0">
                  <a:pos x="7" y="6"/>
                </a:cxn>
                <a:cxn ang="0">
                  <a:pos x="7" y="3"/>
                </a:cxn>
                <a:cxn ang="0">
                  <a:pos x="6" y="2"/>
                </a:cxn>
                <a:cxn ang="0">
                  <a:pos x="7" y="0"/>
                </a:cxn>
                <a:cxn ang="0">
                  <a:pos x="9" y="2"/>
                </a:cxn>
                <a:cxn ang="0">
                  <a:pos x="11" y="3"/>
                </a:cxn>
                <a:cxn ang="0">
                  <a:pos x="11" y="7"/>
                </a:cxn>
                <a:cxn ang="0">
                  <a:pos x="13" y="8"/>
                </a:cxn>
                <a:cxn ang="0">
                  <a:pos x="14" y="8"/>
                </a:cxn>
                <a:cxn ang="0">
                  <a:pos x="18" y="8"/>
                </a:cxn>
                <a:cxn ang="0">
                  <a:pos x="19" y="9"/>
                </a:cxn>
                <a:cxn ang="0">
                  <a:pos x="18" y="10"/>
                </a:cxn>
                <a:cxn ang="0">
                  <a:pos x="19" y="10"/>
                </a:cxn>
                <a:cxn ang="0">
                  <a:pos x="21" y="12"/>
                </a:cxn>
                <a:cxn ang="0">
                  <a:pos x="20" y="14"/>
                </a:cxn>
                <a:cxn ang="0">
                  <a:pos x="17" y="15"/>
                </a:cxn>
                <a:cxn ang="0">
                  <a:pos x="20" y="18"/>
                </a:cxn>
                <a:cxn ang="0">
                  <a:pos x="21" y="18"/>
                </a:cxn>
                <a:cxn ang="0">
                  <a:pos x="23" y="19"/>
                </a:cxn>
                <a:cxn ang="0">
                  <a:pos x="24" y="21"/>
                </a:cxn>
                <a:cxn ang="0">
                  <a:pos x="26" y="24"/>
                </a:cxn>
                <a:cxn ang="0">
                  <a:pos x="29" y="26"/>
                </a:cxn>
                <a:cxn ang="0">
                  <a:pos x="30" y="29"/>
                </a:cxn>
                <a:cxn ang="0">
                  <a:pos x="33" y="31"/>
                </a:cxn>
                <a:cxn ang="0">
                  <a:pos x="35" y="33"/>
                </a:cxn>
                <a:cxn ang="0">
                  <a:pos x="35" y="35"/>
                </a:cxn>
                <a:cxn ang="0">
                  <a:pos x="36" y="36"/>
                </a:cxn>
                <a:cxn ang="0">
                  <a:pos x="36" y="37"/>
                </a:cxn>
                <a:cxn ang="0">
                  <a:pos x="35" y="40"/>
                </a:cxn>
                <a:cxn ang="0">
                  <a:pos x="33" y="40"/>
                </a:cxn>
                <a:cxn ang="0">
                  <a:pos x="32" y="39"/>
                </a:cxn>
                <a:cxn ang="0">
                  <a:pos x="30" y="41"/>
                </a:cxn>
                <a:cxn ang="0">
                  <a:pos x="30" y="42"/>
                </a:cxn>
                <a:cxn ang="0">
                  <a:pos x="30" y="43"/>
                </a:cxn>
                <a:cxn ang="0">
                  <a:pos x="28" y="42"/>
                </a:cxn>
                <a:cxn ang="0">
                  <a:pos x="27" y="41"/>
                </a:cxn>
                <a:cxn ang="0">
                  <a:pos x="28" y="37"/>
                </a:cxn>
                <a:cxn ang="0">
                  <a:pos x="26" y="33"/>
                </a:cxn>
              </a:cxnLst>
              <a:rect l="0" t="0" r="r" b="b"/>
              <a:pathLst>
                <a:path w="36" h="43">
                  <a:moveTo>
                    <a:pt x="27" y="32"/>
                  </a:moveTo>
                  <a:cubicBezTo>
                    <a:pt x="26" y="32"/>
                    <a:pt x="25" y="32"/>
                    <a:pt x="25" y="32"/>
                  </a:cubicBezTo>
                  <a:cubicBezTo>
                    <a:pt x="25" y="32"/>
                    <a:pt x="25" y="31"/>
                    <a:pt x="24" y="31"/>
                  </a:cubicBezTo>
                  <a:cubicBezTo>
                    <a:pt x="24" y="31"/>
                    <a:pt x="24" y="31"/>
                    <a:pt x="24" y="31"/>
                  </a:cubicBezTo>
                  <a:cubicBezTo>
                    <a:pt x="24" y="31"/>
                    <a:pt x="24" y="31"/>
                    <a:pt x="24" y="31"/>
                  </a:cubicBezTo>
                  <a:cubicBezTo>
                    <a:pt x="24" y="31"/>
                    <a:pt x="24" y="30"/>
                    <a:pt x="24" y="30"/>
                  </a:cubicBezTo>
                  <a:cubicBezTo>
                    <a:pt x="24" y="30"/>
                    <a:pt x="23" y="30"/>
                    <a:pt x="23" y="29"/>
                  </a:cubicBezTo>
                  <a:cubicBezTo>
                    <a:pt x="23" y="29"/>
                    <a:pt x="23" y="28"/>
                    <a:pt x="23" y="28"/>
                  </a:cubicBezTo>
                  <a:cubicBezTo>
                    <a:pt x="23" y="28"/>
                    <a:pt x="23" y="28"/>
                    <a:pt x="23" y="27"/>
                  </a:cubicBezTo>
                  <a:cubicBezTo>
                    <a:pt x="23" y="27"/>
                    <a:pt x="23" y="27"/>
                    <a:pt x="23" y="27"/>
                  </a:cubicBezTo>
                  <a:cubicBezTo>
                    <a:pt x="23" y="26"/>
                    <a:pt x="23" y="25"/>
                    <a:pt x="23" y="25"/>
                  </a:cubicBezTo>
                  <a:cubicBezTo>
                    <a:pt x="22" y="24"/>
                    <a:pt x="22" y="24"/>
                    <a:pt x="21" y="24"/>
                  </a:cubicBezTo>
                  <a:cubicBezTo>
                    <a:pt x="21" y="24"/>
                    <a:pt x="21" y="23"/>
                    <a:pt x="21" y="23"/>
                  </a:cubicBezTo>
                  <a:cubicBezTo>
                    <a:pt x="21" y="23"/>
                    <a:pt x="20" y="23"/>
                    <a:pt x="20" y="23"/>
                  </a:cubicBezTo>
                  <a:cubicBezTo>
                    <a:pt x="20" y="22"/>
                    <a:pt x="20" y="22"/>
                    <a:pt x="20" y="22"/>
                  </a:cubicBezTo>
                  <a:cubicBezTo>
                    <a:pt x="20" y="22"/>
                    <a:pt x="19" y="22"/>
                    <a:pt x="19" y="22"/>
                  </a:cubicBezTo>
                  <a:cubicBezTo>
                    <a:pt x="19" y="21"/>
                    <a:pt x="19" y="21"/>
                    <a:pt x="19" y="20"/>
                  </a:cubicBezTo>
                  <a:cubicBezTo>
                    <a:pt x="18" y="20"/>
                    <a:pt x="17" y="20"/>
                    <a:pt x="17" y="20"/>
                  </a:cubicBezTo>
                  <a:cubicBezTo>
                    <a:pt x="17" y="20"/>
                    <a:pt x="17" y="20"/>
                    <a:pt x="17" y="20"/>
                  </a:cubicBezTo>
                  <a:cubicBezTo>
                    <a:pt x="16" y="20"/>
                    <a:pt x="15" y="20"/>
                    <a:pt x="15" y="20"/>
                  </a:cubicBezTo>
                  <a:cubicBezTo>
                    <a:pt x="15" y="20"/>
                    <a:pt x="15" y="20"/>
                    <a:pt x="15" y="20"/>
                  </a:cubicBezTo>
                  <a:cubicBezTo>
                    <a:pt x="15" y="20"/>
                    <a:pt x="15" y="20"/>
                    <a:pt x="15" y="21"/>
                  </a:cubicBezTo>
                  <a:cubicBezTo>
                    <a:pt x="14" y="21"/>
                    <a:pt x="14" y="21"/>
                    <a:pt x="14" y="21"/>
                  </a:cubicBezTo>
                  <a:cubicBezTo>
                    <a:pt x="14" y="21"/>
                    <a:pt x="14" y="21"/>
                    <a:pt x="14" y="21"/>
                  </a:cubicBezTo>
                  <a:cubicBezTo>
                    <a:pt x="14" y="21"/>
                    <a:pt x="14" y="21"/>
                    <a:pt x="14" y="21"/>
                  </a:cubicBezTo>
                  <a:cubicBezTo>
                    <a:pt x="14" y="22"/>
                    <a:pt x="14" y="22"/>
                    <a:pt x="14" y="22"/>
                  </a:cubicBezTo>
                  <a:cubicBezTo>
                    <a:pt x="14" y="22"/>
                    <a:pt x="13" y="22"/>
                    <a:pt x="13" y="22"/>
                  </a:cubicBezTo>
                  <a:cubicBezTo>
                    <a:pt x="13" y="22"/>
                    <a:pt x="13" y="22"/>
                    <a:pt x="13" y="22"/>
                  </a:cubicBezTo>
                  <a:cubicBezTo>
                    <a:pt x="13" y="22"/>
                    <a:pt x="13" y="22"/>
                    <a:pt x="13" y="22"/>
                  </a:cubicBezTo>
                  <a:cubicBezTo>
                    <a:pt x="13" y="22"/>
                    <a:pt x="12" y="22"/>
                    <a:pt x="12" y="22"/>
                  </a:cubicBezTo>
                  <a:cubicBezTo>
                    <a:pt x="12" y="22"/>
                    <a:pt x="12" y="22"/>
                    <a:pt x="12" y="22"/>
                  </a:cubicBezTo>
                  <a:cubicBezTo>
                    <a:pt x="11" y="22"/>
                    <a:pt x="11" y="21"/>
                    <a:pt x="10" y="21"/>
                  </a:cubicBezTo>
                  <a:cubicBezTo>
                    <a:pt x="9" y="21"/>
                    <a:pt x="9" y="21"/>
                    <a:pt x="9" y="22"/>
                  </a:cubicBezTo>
                  <a:cubicBezTo>
                    <a:pt x="9" y="22"/>
                    <a:pt x="8" y="21"/>
                    <a:pt x="8" y="22"/>
                  </a:cubicBezTo>
                  <a:cubicBezTo>
                    <a:pt x="8" y="22"/>
                    <a:pt x="8" y="22"/>
                    <a:pt x="8" y="23"/>
                  </a:cubicBezTo>
                  <a:cubicBezTo>
                    <a:pt x="8" y="23"/>
                    <a:pt x="7" y="23"/>
                    <a:pt x="7" y="24"/>
                  </a:cubicBezTo>
                  <a:cubicBezTo>
                    <a:pt x="6" y="24"/>
                    <a:pt x="6" y="24"/>
                    <a:pt x="6" y="24"/>
                  </a:cubicBezTo>
                  <a:cubicBezTo>
                    <a:pt x="6" y="24"/>
                    <a:pt x="6" y="24"/>
                    <a:pt x="6" y="24"/>
                  </a:cubicBezTo>
                  <a:cubicBezTo>
                    <a:pt x="6" y="23"/>
                    <a:pt x="6" y="23"/>
                    <a:pt x="6" y="23"/>
                  </a:cubicBezTo>
                  <a:cubicBezTo>
                    <a:pt x="6" y="23"/>
                    <a:pt x="6" y="22"/>
                    <a:pt x="6" y="22"/>
                  </a:cubicBezTo>
                  <a:cubicBezTo>
                    <a:pt x="6" y="22"/>
                    <a:pt x="6" y="21"/>
                    <a:pt x="6" y="20"/>
                  </a:cubicBezTo>
                  <a:cubicBezTo>
                    <a:pt x="6" y="20"/>
                    <a:pt x="6" y="20"/>
                    <a:pt x="6" y="20"/>
                  </a:cubicBezTo>
                  <a:cubicBezTo>
                    <a:pt x="6" y="20"/>
                    <a:pt x="6" y="19"/>
                    <a:pt x="6" y="19"/>
                  </a:cubicBezTo>
                  <a:cubicBezTo>
                    <a:pt x="6" y="18"/>
                    <a:pt x="6" y="18"/>
                    <a:pt x="6" y="18"/>
                  </a:cubicBezTo>
                  <a:cubicBezTo>
                    <a:pt x="6" y="18"/>
                    <a:pt x="6" y="17"/>
                    <a:pt x="6" y="17"/>
                  </a:cubicBezTo>
                  <a:cubicBezTo>
                    <a:pt x="6" y="17"/>
                    <a:pt x="6" y="16"/>
                    <a:pt x="6" y="15"/>
                  </a:cubicBezTo>
                  <a:cubicBezTo>
                    <a:pt x="6" y="15"/>
                    <a:pt x="6" y="15"/>
                    <a:pt x="6" y="14"/>
                  </a:cubicBezTo>
                  <a:cubicBezTo>
                    <a:pt x="5" y="14"/>
                    <a:pt x="5" y="14"/>
                    <a:pt x="5" y="14"/>
                  </a:cubicBezTo>
                  <a:cubicBezTo>
                    <a:pt x="5" y="14"/>
                    <a:pt x="5" y="14"/>
                    <a:pt x="5" y="14"/>
                  </a:cubicBezTo>
                  <a:cubicBezTo>
                    <a:pt x="4" y="14"/>
                    <a:pt x="4" y="13"/>
                    <a:pt x="4" y="14"/>
                  </a:cubicBezTo>
                  <a:cubicBezTo>
                    <a:pt x="3" y="14"/>
                    <a:pt x="3" y="14"/>
                    <a:pt x="2" y="14"/>
                  </a:cubicBezTo>
                  <a:cubicBezTo>
                    <a:pt x="2" y="14"/>
                    <a:pt x="2" y="14"/>
                    <a:pt x="2" y="13"/>
                  </a:cubicBezTo>
                  <a:cubicBezTo>
                    <a:pt x="2" y="13"/>
                    <a:pt x="2" y="12"/>
                    <a:pt x="2" y="11"/>
                  </a:cubicBezTo>
                  <a:cubicBezTo>
                    <a:pt x="1" y="11"/>
                    <a:pt x="1" y="10"/>
                    <a:pt x="1" y="10"/>
                  </a:cubicBezTo>
                  <a:cubicBezTo>
                    <a:pt x="1" y="10"/>
                    <a:pt x="0" y="10"/>
                    <a:pt x="0" y="10"/>
                  </a:cubicBezTo>
                  <a:cubicBezTo>
                    <a:pt x="0" y="9"/>
                    <a:pt x="0" y="9"/>
                    <a:pt x="0" y="9"/>
                  </a:cubicBezTo>
                  <a:cubicBezTo>
                    <a:pt x="0" y="9"/>
                    <a:pt x="0" y="9"/>
                    <a:pt x="0" y="9"/>
                  </a:cubicBezTo>
                  <a:cubicBezTo>
                    <a:pt x="0" y="9"/>
                    <a:pt x="0" y="8"/>
                    <a:pt x="1" y="8"/>
                  </a:cubicBezTo>
                  <a:cubicBezTo>
                    <a:pt x="1" y="8"/>
                    <a:pt x="1" y="8"/>
                    <a:pt x="2" y="8"/>
                  </a:cubicBezTo>
                  <a:cubicBezTo>
                    <a:pt x="2" y="8"/>
                    <a:pt x="2" y="7"/>
                    <a:pt x="2" y="7"/>
                  </a:cubicBezTo>
                  <a:cubicBezTo>
                    <a:pt x="2" y="7"/>
                    <a:pt x="2" y="7"/>
                    <a:pt x="1" y="7"/>
                  </a:cubicBezTo>
                  <a:cubicBezTo>
                    <a:pt x="2" y="7"/>
                    <a:pt x="2" y="6"/>
                    <a:pt x="2" y="6"/>
                  </a:cubicBezTo>
                  <a:cubicBezTo>
                    <a:pt x="2" y="6"/>
                    <a:pt x="2" y="6"/>
                    <a:pt x="2" y="6"/>
                  </a:cubicBezTo>
                  <a:cubicBezTo>
                    <a:pt x="3" y="5"/>
                    <a:pt x="3" y="5"/>
                    <a:pt x="3" y="5"/>
                  </a:cubicBezTo>
                  <a:cubicBezTo>
                    <a:pt x="3" y="5"/>
                    <a:pt x="3" y="5"/>
                    <a:pt x="3" y="5"/>
                  </a:cubicBezTo>
                  <a:cubicBezTo>
                    <a:pt x="3" y="5"/>
                    <a:pt x="4" y="6"/>
                    <a:pt x="4" y="6"/>
                  </a:cubicBezTo>
                  <a:cubicBezTo>
                    <a:pt x="4" y="6"/>
                    <a:pt x="4" y="6"/>
                    <a:pt x="5" y="6"/>
                  </a:cubicBezTo>
                  <a:cubicBezTo>
                    <a:pt x="5" y="6"/>
                    <a:pt x="5" y="6"/>
                    <a:pt x="5" y="6"/>
                  </a:cubicBezTo>
                  <a:cubicBezTo>
                    <a:pt x="6" y="6"/>
                    <a:pt x="6" y="6"/>
                    <a:pt x="7" y="6"/>
                  </a:cubicBezTo>
                  <a:cubicBezTo>
                    <a:pt x="7" y="6"/>
                    <a:pt x="7" y="6"/>
                    <a:pt x="7" y="6"/>
                  </a:cubicBezTo>
                  <a:cubicBezTo>
                    <a:pt x="7" y="6"/>
                    <a:pt x="7" y="6"/>
                    <a:pt x="7" y="5"/>
                  </a:cubicBezTo>
                  <a:cubicBezTo>
                    <a:pt x="6" y="5"/>
                    <a:pt x="7" y="4"/>
                    <a:pt x="7" y="3"/>
                  </a:cubicBezTo>
                  <a:cubicBezTo>
                    <a:pt x="7" y="3"/>
                    <a:pt x="6" y="3"/>
                    <a:pt x="6" y="3"/>
                  </a:cubicBezTo>
                  <a:cubicBezTo>
                    <a:pt x="6" y="3"/>
                    <a:pt x="6" y="2"/>
                    <a:pt x="6" y="2"/>
                  </a:cubicBezTo>
                  <a:cubicBezTo>
                    <a:pt x="6" y="2"/>
                    <a:pt x="6" y="2"/>
                    <a:pt x="6" y="2"/>
                  </a:cubicBezTo>
                  <a:cubicBezTo>
                    <a:pt x="5" y="1"/>
                    <a:pt x="5" y="1"/>
                    <a:pt x="5" y="1"/>
                  </a:cubicBezTo>
                  <a:cubicBezTo>
                    <a:pt x="5" y="1"/>
                    <a:pt x="5" y="0"/>
                    <a:pt x="5" y="0"/>
                  </a:cubicBezTo>
                  <a:cubicBezTo>
                    <a:pt x="6" y="0"/>
                    <a:pt x="6" y="0"/>
                    <a:pt x="7" y="0"/>
                  </a:cubicBezTo>
                  <a:cubicBezTo>
                    <a:pt x="7" y="1"/>
                    <a:pt x="8" y="1"/>
                    <a:pt x="8" y="1"/>
                  </a:cubicBezTo>
                  <a:cubicBezTo>
                    <a:pt x="8" y="2"/>
                    <a:pt x="8" y="2"/>
                    <a:pt x="9" y="2"/>
                  </a:cubicBezTo>
                  <a:cubicBezTo>
                    <a:pt x="9" y="2"/>
                    <a:pt x="9" y="2"/>
                    <a:pt x="9" y="2"/>
                  </a:cubicBezTo>
                  <a:cubicBezTo>
                    <a:pt x="10" y="3"/>
                    <a:pt x="9" y="4"/>
                    <a:pt x="11" y="4"/>
                  </a:cubicBezTo>
                  <a:cubicBezTo>
                    <a:pt x="11" y="4"/>
                    <a:pt x="11" y="4"/>
                    <a:pt x="11" y="3"/>
                  </a:cubicBezTo>
                  <a:cubicBezTo>
                    <a:pt x="11" y="3"/>
                    <a:pt x="11" y="3"/>
                    <a:pt x="11" y="3"/>
                  </a:cubicBezTo>
                  <a:cubicBezTo>
                    <a:pt x="11" y="4"/>
                    <a:pt x="11" y="4"/>
                    <a:pt x="11" y="4"/>
                  </a:cubicBezTo>
                  <a:cubicBezTo>
                    <a:pt x="11" y="4"/>
                    <a:pt x="11" y="4"/>
                    <a:pt x="11" y="4"/>
                  </a:cubicBezTo>
                  <a:cubicBezTo>
                    <a:pt x="11" y="4"/>
                    <a:pt x="11" y="6"/>
                    <a:pt x="11" y="7"/>
                  </a:cubicBezTo>
                  <a:cubicBezTo>
                    <a:pt x="11" y="7"/>
                    <a:pt x="12" y="7"/>
                    <a:pt x="12" y="7"/>
                  </a:cubicBezTo>
                  <a:cubicBezTo>
                    <a:pt x="12" y="8"/>
                    <a:pt x="12" y="8"/>
                    <a:pt x="13" y="8"/>
                  </a:cubicBezTo>
                  <a:cubicBezTo>
                    <a:pt x="13" y="8"/>
                    <a:pt x="13" y="8"/>
                    <a:pt x="13" y="8"/>
                  </a:cubicBezTo>
                  <a:cubicBezTo>
                    <a:pt x="13" y="8"/>
                    <a:pt x="13" y="8"/>
                    <a:pt x="13" y="8"/>
                  </a:cubicBezTo>
                  <a:cubicBezTo>
                    <a:pt x="14" y="8"/>
                    <a:pt x="14" y="8"/>
                    <a:pt x="14" y="8"/>
                  </a:cubicBezTo>
                  <a:cubicBezTo>
                    <a:pt x="14" y="8"/>
                    <a:pt x="14" y="8"/>
                    <a:pt x="14" y="8"/>
                  </a:cubicBezTo>
                  <a:cubicBezTo>
                    <a:pt x="15" y="9"/>
                    <a:pt x="15" y="9"/>
                    <a:pt x="16" y="9"/>
                  </a:cubicBezTo>
                  <a:cubicBezTo>
                    <a:pt x="16" y="8"/>
                    <a:pt x="16" y="8"/>
                    <a:pt x="17" y="8"/>
                  </a:cubicBezTo>
                  <a:cubicBezTo>
                    <a:pt x="17" y="8"/>
                    <a:pt x="17" y="8"/>
                    <a:pt x="18" y="8"/>
                  </a:cubicBezTo>
                  <a:cubicBezTo>
                    <a:pt x="18" y="8"/>
                    <a:pt x="18" y="8"/>
                    <a:pt x="18" y="8"/>
                  </a:cubicBezTo>
                  <a:cubicBezTo>
                    <a:pt x="18" y="8"/>
                    <a:pt x="18" y="8"/>
                    <a:pt x="18" y="8"/>
                  </a:cubicBezTo>
                  <a:cubicBezTo>
                    <a:pt x="18" y="8"/>
                    <a:pt x="19" y="9"/>
                    <a:pt x="19" y="9"/>
                  </a:cubicBezTo>
                  <a:cubicBezTo>
                    <a:pt x="19" y="9"/>
                    <a:pt x="19" y="9"/>
                    <a:pt x="19" y="9"/>
                  </a:cubicBezTo>
                  <a:cubicBezTo>
                    <a:pt x="19" y="9"/>
                    <a:pt x="19" y="9"/>
                    <a:pt x="19" y="9"/>
                  </a:cubicBezTo>
                  <a:cubicBezTo>
                    <a:pt x="18" y="9"/>
                    <a:pt x="18" y="9"/>
                    <a:pt x="18" y="10"/>
                  </a:cubicBezTo>
                  <a:cubicBezTo>
                    <a:pt x="18" y="10"/>
                    <a:pt x="18" y="10"/>
                    <a:pt x="18" y="10"/>
                  </a:cubicBezTo>
                  <a:cubicBezTo>
                    <a:pt x="18" y="10"/>
                    <a:pt x="18" y="10"/>
                    <a:pt x="18" y="10"/>
                  </a:cubicBezTo>
                  <a:cubicBezTo>
                    <a:pt x="19" y="10"/>
                    <a:pt x="19" y="10"/>
                    <a:pt x="19" y="10"/>
                  </a:cubicBezTo>
                  <a:cubicBezTo>
                    <a:pt x="20" y="11"/>
                    <a:pt x="20" y="11"/>
                    <a:pt x="21" y="11"/>
                  </a:cubicBezTo>
                  <a:cubicBezTo>
                    <a:pt x="21" y="11"/>
                    <a:pt x="21" y="11"/>
                    <a:pt x="21" y="11"/>
                  </a:cubicBezTo>
                  <a:cubicBezTo>
                    <a:pt x="21" y="12"/>
                    <a:pt x="21" y="12"/>
                    <a:pt x="21" y="12"/>
                  </a:cubicBezTo>
                  <a:cubicBezTo>
                    <a:pt x="21" y="12"/>
                    <a:pt x="20" y="12"/>
                    <a:pt x="20" y="12"/>
                  </a:cubicBezTo>
                  <a:cubicBezTo>
                    <a:pt x="20" y="13"/>
                    <a:pt x="20" y="13"/>
                    <a:pt x="20" y="13"/>
                  </a:cubicBezTo>
                  <a:cubicBezTo>
                    <a:pt x="20" y="13"/>
                    <a:pt x="20" y="13"/>
                    <a:pt x="20" y="14"/>
                  </a:cubicBezTo>
                  <a:cubicBezTo>
                    <a:pt x="19" y="13"/>
                    <a:pt x="18" y="13"/>
                    <a:pt x="17" y="13"/>
                  </a:cubicBezTo>
                  <a:cubicBezTo>
                    <a:pt x="17" y="13"/>
                    <a:pt x="17" y="14"/>
                    <a:pt x="17" y="14"/>
                  </a:cubicBezTo>
                  <a:cubicBezTo>
                    <a:pt x="17" y="14"/>
                    <a:pt x="17" y="14"/>
                    <a:pt x="17" y="15"/>
                  </a:cubicBezTo>
                  <a:cubicBezTo>
                    <a:pt x="17" y="15"/>
                    <a:pt x="17" y="15"/>
                    <a:pt x="17" y="16"/>
                  </a:cubicBezTo>
                  <a:cubicBezTo>
                    <a:pt x="18" y="16"/>
                    <a:pt x="19" y="17"/>
                    <a:pt x="20" y="17"/>
                  </a:cubicBezTo>
                  <a:cubicBezTo>
                    <a:pt x="20" y="17"/>
                    <a:pt x="20" y="18"/>
                    <a:pt x="20" y="18"/>
                  </a:cubicBezTo>
                  <a:cubicBezTo>
                    <a:pt x="20" y="18"/>
                    <a:pt x="21" y="18"/>
                    <a:pt x="21" y="18"/>
                  </a:cubicBezTo>
                  <a:cubicBezTo>
                    <a:pt x="21" y="18"/>
                    <a:pt x="21" y="18"/>
                    <a:pt x="21" y="18"/>
                  </a:cubicBezTo>
                  <a:cubicBezTo>
                    <a:pt x="21" y="18"/>
                    <a:pt x="21" y="18"/>
                    <a:pt x="21" y="18"/>
                  </a:cubicBezTo>
                  <a:cubicBezTo>
                    <a:pt x="21" y="18"/>
                    <a:pt x="21" y="19"/>
                    <a:pt x="21" y="19"/>
                  </a:cubicBezTo>
                  <a:cubicBezTo>
                    <a:pt x="22" y="19"/>
                    <a:pt x="22" y="19"/>
                    <a:pt x="22" y="19"/>
                  </a:cubicBezTo>
                  <a:cubicBezTo>
                    <a:pt x="22" y="19"/>
                    <a:pt x="23" y="19"/>
                    <a:pt x="23" y="19"/>
                  </a:cubicBezTo>
                  <a:cubicBezTo>
                    <a:pt x="23" y="19"/>
                    <a:pt x="23" y="20"/>
                    <a:pt x="23" y="20"/>
                  </a:cubicBezTo>
                  <a:cubicBezTo>
                    <a:pt x="23" y="20"/>
                    <a:pt x="23" y="21"/>
                    <a:pt x="24" y="21"/>
                  </a:cubicBezTo>
                  <a:cubicBezTo>
                    <a:pt x="24" y="21"/>
                    <a:pt x="24" y="21"/>
                    <a:pt x="24" y="21"/>
                  </a:cubicBezTo>
                  <a:cubicBezTo>
                    <a:pt x="24" y="21"/>
                    <a:pt x="24" y="22"/>
                    <a:pt x="24" y="22"/>
                  </a:cubicBezTo>
                  <a:cubicBezTo>
                    <a:pt x="25" y="22"/>
                    <a:pt x="25" y="22"/>
                    <a:pt x="25" y="22"/>
                  </a:cubicBezTo>
                  <a:cubicBezTo>
                    <a:pt x="26" y="23"/>
                    <a:pt x="26" y="24"/>
                    <a:pt x="26" y="24"/>
                  </a:cubicBezTo>
                  <a:cubicBezTo>
                    <a:pt x="26" y="24"/>
                    <a:pt x="27" y="24"/>
                    <a:pt x="27" y="25"/>
                  </a:cubicBezTo>
                  <a:cubicBezTo>
                    <a:pt x="27" y="25"/>
                    <a:pt x="28" y="26"/>
                    <a:pt x="29" y="26"/>
                  </a:cubicBezTo>
                  <a:cubicBezTo>
                    <a:pt x="29" y="26"/>
                    <a:pt x="29" y="26"/>
                    <a:pt x="29" y="26"/>
                  </a:cubicBezTo>
                  <a:cubicBezTo>
                    <a:pt x="29" y="27"/>
                    <a:pt x="30" y="27"/>
                    <a:pt x="30" y="28"/>
                  </a:cubicBezTo>
                  <a:cubicBezTo>
                    <a:pt x="30" y="28"/>
                    <a:pt x="30" y="28"/>
                    <a:pt x="30" y="28"/>
                  </a:cubicBezTo>
                  <a:cubicBezTo>
                    <a:pt x="30" y="28"/>
                    <a:pt x="30" y="29"/>
                    <a:pt x="30" y="29"/>
                  </a:cubicBezTo>
                  <a:cubicBezTo>
                    <a:pt x="31" y="29"/>
                    <a:pt x="31" y="30"/>
                    <a:pt x="31" y="31"/>
                  </a:cubicBezTo>
                  <a:cubicBezTo>
                    <a:pt x="32" y="31"/>
                    <a:pt x="32" y="31"/>
                    <a:pt x="32" y="31"/>
                  </a:cubicBezTo>
                  <a:cubicBezTo>
                    <a:pt x="32" y="31"/>
                    <a:pt x="33" y="31"/>
                    <a:pt x="33" y="31"/>
                  </a:cubicBezTo>
                  <a:cubicBezTo>
                    <a:pt x="33" y="31"/>
                    <a:pt x="33" y="31"/>
                    <a:pt x="33" y="31"/>
                  </a:cubicBezTo>
                  <a:cubicBezTo>
                    <a:pt x="33" y="32"/>
                    <a:pt x="34" y="32"/>
                    <a:pt x="34" y="32"/>
                  </a:cubicBezTo>
                  <a:cubicBezTo>
                    <a:pt x="34" y="32"/>
                    <a:pt x="35" y="32"/>
                    <a:pt x="35" y="33"/>
                  </a:cubicBezTo>
                  <a:cubicBezTo>
                    <a:pt x="34" y="33"/>
                    <a:pt x="34" y="33"/>
                    <a:pt x="34" y="33"/>
                  </a:cubicBezTo>
                  <a:cubicBezTo>
                    <a:pt x="34" y="34"/>
                    <a:pt x="34" y="34"/>
                    <a:pt x="34" y="34"/>
                  </a:cubicBezTo>
                  <a:cubicBezTo>
                    <a:pt x="34" y="34"/>
                    <a:pt x="34" y="35"/>
                    <a:pt x="35" y="35"/>
                  </a:cubicBezTo>
                  <a:cubicBezTo>
                    <a:pt x="35" y="35"/>
                    <a:pt x="35" y="35"/>
                    <a:pt x="35" y="35"/>
                  </a:cubicBezTo>
                  <a:cubicBezTo>
                    <a:pt x="35" y="35"/>
                    <a:pt x="36" y="36"/>
                    <a:pt x="36" y="36"/>
                  </a:cubicBezTo>
                  <a:cubicBezTo>
                    <a:pt x="36" y="36"/>
                    <a:pt x="36" y="36"/>
                    <a:pt x="36" y="36"/>
                  </a:cubicBezTo>
                  <a:cubicBezTo>
                    <a:pt x="36" y="36"/>
                    <a:pt x="36" y="36"/>
                    <a:pt x="36" y="36"/>
                  </a:cubicBezTo>
                  <a:cubicBezTo>
                    <a:pt x="36" y="37"/>
                    <a:pt x="36" y="37"/>
                    <a:pt x="36" y="37"/>
                  </a:cubicBezTo>
                  <a:cubicBezTo>
                    <a:pt x="36" y="37"/>
                    <a:pt x="36" y="37"/>
                    <a:pt x="36" y="37"/>
                  </a:cubicBezTo>
                  <a:cubicBezTo>
                    <a:pt x="36" y="38"/>
                    <a:pt x="36" y="37"/>
                    <a:pt x="36" y="38"/>
                  </a:cubicBezTo>
                  <a:cubicBezTo>
                    <a:pt x="36" y="38"/>
                    <a:pt x="36" y="39"/>
                    <a:pt x="36" y="40"/>
                  </a:cubicBezTo>
                  <a:cubicBezTo>
                    <a:pt x="36" y="40"/>
                    <a:pt x="35" y="40"/>
                    <a:pt x="35" y="40"/>
                  </a:cubicBezTo>
                  <a:cubicBezTo>
                    <a:pt x="35" y="40"/>
                    <a:pt x="35" y="40"/>
                    <a:pt x="35" y="40"/>
                  </a:cubicBezTo>
                  <a:cubicBezTo>
                    <a:pt x="35" y="40"/>
                    <a:pt x="34" y="41"/>
                    <a:pt x="34" y="41"/>
                  </a:cubicBezTo>
                  <a:cubicBezTo>
                    <a:pt x="33" y="41"/>
                    <a:pt x="33" y="40"/>
                    <a:pt x="33" y="40"/>
                  </a:cubicBezTo>
                  <a:cubicBezTo>
                    <a:pt x="33" y="40"/>
                    <a:pt x="33" y="40"/>
                    <a:pt x="33" y="40"/>
                  </a:cubicBezTo>
                  <a:cubicBezTo>
                    <a:pt x="33" y="40"/>
                    <a:pt x="32" y="39"/>
                    <a:pt x="32" y="39"/>
                  </a:cubicBezTo>
                  <a:cubicBezTo>
                    <a:pt x="32" y="39"/>
                    <a:pt x="32" y="39"/>
                    <a:pt x="32" y="39"/>
                  </a:cubicBezTo>
                  <a:cubicBezTo>
                    <a:pt x="32" y="39"/>
                    <a:pt x="31" y="40"/>
                    <a:pt x="31" y="40"/>
                  </a:cubicBezTo>
                  <a:cubicBezTo>
                    <a:pt x="31" y="40"/>
                    <a:pt x="31" y="40"/>
                    <a:pt x="31" y="40"/>
                  </a:cubicBezTo>
                  <a:cubicBezTo>
                    <a:pt x="30" y="40"/>
                    <a:pt x="30" y="40"/>
                    <a:pt x="30" y="41"/>
                  </a:cubicBezTo>
                  <a:cubicBezTo>
                    <a:pt x="30" y="41"/>
                    <a:pt x="30" y="41"/>
                    <a:pt x="30" y="41"/>
                  </a:cubicBezTo>
                  <a:cubicBezTo>
                    <a:pt x="30" y="41"/>
                    <a:pt x="29" y="41"/>
                    <a:pt x="29" y="41"/>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29" y="43"/>
                    <a:pt x="29" y="42"/>
                    <a:pt x="29" y="42"/>
                  </a:cubicBezTo>
                  <a:cubicBezTo>
                    <a:pt x="29" y="42"/>
                    <a:pt x="29" y="42"/>
                    <a:pt x="28" y="42"/>
                  </a:cubicBezTo>
                  <a:cubicBezTo>
                    <a:pt x="28" y="42"/>
                    <a:pt x="28" y="42"/>
                    <a:pt x="28" y="42"/>
                  </a:cubicBezTo>
                  <a:cubicBezTo>
                    <a:pt x="28" y="42"/>
                    <a:pt x="27" y="42"/>
                    <a:pt x="27" y="42"/>
                  </a:cubicBezTo>
                  <a:cubicBezTo>
                    <a:pt x="27" y="42"/>
                    <a:pt x="27" y="42"/>
                    <a:pt x="27" y="41"/>
                  </a:cubicBezTo>
                  <a:cubicBezTo>
                    <a:pt x="27" y="41"/>
                    <a:pt x="28" y="40"/>
                    <a:pt x="28" y="40"/>
                  </a:cubicBezTo>
                  <a:cubicBezTo>
                    <a:pt x="28" y="39"/>
                    <a:pt x="28" y="39"/>
                    <a:pt x="28" y="39"/>
                  </a:cubicBezTo>
                  <a:cubicBezTo>
                    <a:pt x="28" y="38"/>
                    <a:pt x="28" y="38"/>
                    <a:pt x="28" y="37"/>
                  </a:cubicBezTo>
                  <a:cubicBezTo>
                    <a:pt x="28" y="37"/>
                    <a:pt x="27" y="37"/>
                    <a:pt x="27" y="37"/>
                  </a:cubicBezTo>
                  <a:cubicBezTo>
                    <a:pt x="28" y="36"/>
                    <a:pt x="28" y="35"/>
                    <a:pt x="28" y="34"/>
                  </a:cubicBezTo>
                  <a:cubicBezTo>
                    <a:pt x="27" y="34"/>
                    <a:pt x="27" y="33"/>
                    <a:pt x="26" y="33"/>
                  </a:cubicBezTo>
                  <a:cubicBezTo>
                    <a:pt x="27" y="33"/>
                    <a:pt x="27" y="33"/>
                    <a:pt x="27" y="3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1" name="Freeform 142">
              <a:extLst>
                <a:ext uri="{FF2B5EF4-FFF2-40B4-BE49-F238E27FC236}">
                  <a16:creationId xmlns:a16="http://schemas.microsoft.com/office/drawing/2014/main" id="{6E85E5FB-506E-F13D-07E0-C1315A1BC81C}"/>
                </a:ext>
              </a:extLst>
            </p:cNvPr>
            <p:cNvSpPr>
              <a:spLocks/>
            </p:cNvSpPr>
            <p:nvPr/>
          </p:nvSpPr>
          <p:spPr bwMode="auto">
            <a:xfrm>
              <a:off x="13832120" y="8784223"/>
              <a:ext cx="36031" cy="30489"/>
            </a:xfrm>
            <a:custGeom>
              <a:avLst/>
              <a:gdLst/>
              <a:ahLst/>
              <a:cxnLst>
                <a:cxn ang="0">
                  <a:pos x="11" y="7"/>
                </a:cxn>
                <a:cxn ang="0">
                  <a:pos x="12" y="9"/>
                </a:cxn>
                <a:cxn ang="0">
                  <a:pos x="11" y="9"/>
                </a:cxn>
                <a:cxn ang="0">
                  <a:pos x="11" y="9"/>
                </a:cxn>
                <a:cxn ang="0">
                  <a:pos x="9" y="9"/>
                </a:cxn>
                <a:cxn ang="0">
                  <a:pos x="8" y="9"/>
                </a:cxn>
                <a:cxn ang="0">
                  <a:pos x="7" y="9"/>
                </a:cxn>
                <a:cxn ang="0">
                  <a:pos x="3" y="9"/>
                </a:cxn>
                <a:cxn ang="0">
                  <a:pos x="2" y="9"/>
                </a:cxn>
                <a:cxn ang="0">
                  <a:pos x="2" y="10"/>
                </a:cxn>
                <a:cxn ang="0">
                  <a:pos x="1" y="9"/>
                </a:cxn>
                <a:cxn ang="0">
                  <a:pos x="0" y="8"/>
                </a:cxn>
                <a:cxn ang="0">
                  <a:pos x="0" y="8"/>
                </a:cxn>
                <a:cxn ang="0">
                  <a:pos x="1" y="7"/>
                </a:cxn>
                <a:cxn ang="0">
                  <a:pos x="3" y="8"/>
                </a:cxn>
                <a:cxn ang="0">
                  <a:pos x="5" y="8"/>
                </a:cxn>
                <a:cxn ang="0">
                  <a:pos x="8" y="8"/>
                </a:cxn>
                <a:cxn ang="0">
                  <a:pos x="9" y="8"/>
                </a:cxn>
                <a:cxn ang="0">
                  <a:pos x="10" y="8"/>
                </a:cxn>
                <a:cxn ang="0">
                  <a:pos x="10" y="8"/>
                </a:cxn>
                <a:cxn ang="0">
                  <a:pos x="10" y="7"/>
                </a:cxn>
                <a:cxn ang="0">
                  <a:pos x="8" y="5"/>
                </a:cxn>
                <a:cxn ang="0">
                  <a:pos x="8" y="4"/>
                </a:cxn>
                <a:cxn ang="0">
                  <a:pos x="8" y="2"/>
                </a:cxn>
                <a:cxn ang="0">
                  <a:pos x="7" y="2"/>
                </a:cxn>
                <a:cxn ang="0">
                  <a:pos x="5" y="2"/>
                </a:cxn>
                <a:cxn ang="0">
                  <a:pos x="7" y="1"/>
                </a:cxn>
                <a:cxn ang="0">
                  <a:pos x="8" y="1"/>
                </a:cxn>
                <a:cxn ang="0">
                  <a:pos x="8" y="1"/>
                </a:cxn>
                <a:cxn ang="0">
                  <a:pos x="10" y="1"/>
                </a:cxn>
                <a:cxn ang="0">
                  <a:pos x="11" y="1"/>
                </a:cxn>
                <a:cxn ang="0">
                  <a:pos x="11" y="2"/>
                </a:cxn>
                <a:cxn ang="0">
                  <a:pos x="12" y="2"/>
                </a:cxn>
                <a:cxn ang="0">
                  <a:pos x="12" y="2"/>
                </a:cxn>
                <a:cxn ang="0">
                  <a:pos x="12" y="3"/>
                </a:cxn>
                <a:cxn ang="0">
                  <a:pos x="12" y="4"/>
                </a:cxn>
                <a:cxn ang="0">
                  <a:pos x="12" y="6"/>
                </a:cxn>
                <a:cxn ang="0">
                  <a:pos x="12" y="6"/>
                </a:cxn>
                <a:cxn ang="0">
                  <a:pos x="12" y="6"/>
                </a:cxn>
                <a:cxn ang="0">
                  <a:pos x="11" y="7"/>
                </a:cxn>
                <a:cxn ang="0">
                  <a:pos x="11" y="7"/>
                </a:cxn>
              </a:cxnLst>
              <a:rect l="0" t="0" r="r" b="b"/>
              <a:pathLst>
                <a:path w="13" h="10">
                  <a:moveTo>
                    <a:pt x="11" y="7"/>
                  </a:moveTo>
                  <a:cubicBezTo>
                    <a:pt x="11" y="8"/>
                    <a:pt x="11" y="9"/>
                    <a:pt x="12" y="9"/>
                  </a:cubicBezTo>
                  <a:cubicBezTo>
                    <a:pt x="12" y="9"/>
                    <a:pt x="11" y="9"/>
                    <a:pt x="11" y="9"/>
                  </a:cubicBezTo>
                  <a:cubicBezTo>
                    <a:pt x="11" y="9"/>
                    <a:pt x="11" y="9"/>
                    <a:pt x="11" y="9"/>
                  </a:cubicBezTo>
                  <a:cubicBezTo>
                    <a:pt x="11" y="9"/>
                    <a:pt x="10" y="9"/>
                    <a:pt x="9" y="9"/>
                  </a:cubicBezTo>
                  <a:cubicBezTo>
                    <a:pt x="9" y="9"/>
                    <a:pt x="8" y="9"/>
                    <a:pt x="8" y="9"/>
                  </a:cubicBezTo>
                  <a:cubicBezTo>
                    <a:pt x="8" y="9"/>
                    <a:pt x="7" y="9"/>
                    <a:pt x="7" y="9"/>
                  </a:cubicBezTo>
                  <a:cubicBezTo>
                    <a:pt x="6" y="9"/>
                    <a:pt x="4" y="9"/>
                    <a:pt x="3" y="9"/>
                  </a:cubicBezTo>
                  <a:cubicBezTo>
                    <a:pt x="3" y="9"/>
                    <a:pt x="3" y="9"/>
                    <a:pt x="2" y="9"/>
                  </a:cubicBezTo>
                  <a:cubicBezTo>
                    <a:pt x="2" y="10"/>
                    <a:pt x="2" y="10"/>
                    <a:pt x="2" y="10"/>
                  </a:cubicBezTo>
                  <a:cubicBezTo>
                    <a:pt x="2" y="9"/>
                    <a:pt x="2" y="9"/>
                    <a:pt x="1" y="9"/>
                  </a:cubicBezTo>
                  <a:cubicBezTo>
                    <a:pt x="1" y="8"/>
                    <a:pt x="1" y="9"/>
                    <a:pt x="0" y="8"/>
                  </a:cubicBezTo>
                  <a:cubicBezTo>
                    <a:pt x="0" y="8"/>
                    <a:pt x="0" y="8"/>
                    <a:pt x="0" y="8"/>
                  </a:cubicBezTo>
                  <a:cubicBezTo>
                    <a:pt x="0" y="8"/>
                    <a:pt x="0" y="7"/>
                    <a:pt x="1" y="7"/>
                  </a:cubicBezTo>
                  <a:cubicBezTo>
                    <a:pt x="1" y="7"/>
                    <a:pt x="2" y="8"/>
                    <a:pt x="3" y="8"/>
                  </a:cubicBezTo>
                  <a:cubicBezTo>
                    <a:pt x="3" y="8"/>
                    <a:pt x="4" y="8"/>
                    <a:pt x="5" y="8"/>
                  </a:cubicBezTo>
                  <a:cubicBezTo>
                    <a:pt x="6" y="8"/>
                    <a:pt x="7" y="8"/>
                    <a:pt x="8" y="8"/>
                  </a:cubicBezTo>
                  <a:cubicBezTo>
                    <a:pt x="8" y="8"/>
                    <a:pt x="8" y="8"/>
                    <a:pt x="9" y="8"/>
                  </a:cubicBezTo>
                  <a:cubicBezTo>
                    <a:pt x="9" y="8"/>
                    <a:pt x="9" y="8"/>
                    <a:pt x="10" y="8"/>
                  </a:cubicBezTo>
                  <a:cubicBezTo>
                    <a:pt x="10" y="8"/>
                    <a:pt x="10" y="8"/>
                    <a:pt x="10" y="8"/>
                  </a:cubicBezTo>
                  <a:cubicBezTo>
                    <a:pt x="10" y="7"/>
                    <a:pt x="10" y="7"/>
                    <a:pt x="10" y="7"/>
                  </a:cubicBezTo>
                  <a:cubicBezTo>
                    <a:pt x="9" y="6"/>
                    <a:pt x="8" y="5"/>
                    <a:pt x="8" y="5"/>
                  </a:cubicBezTo>
                  <a:cubicBezTo>
                    <a:pt x="8" y="4"/>
                    <a:pt x="8" y="4"/>
                    <a:pt x="8" y="4"/>
                  </a:cubicBezTo>
                  <a:cubicBezTo>
                    <a:pt x="8" y="3"/>
                    <a:pt x="8" y="3"/>
                    <a:pt x="8" y="2"/>
                  </a:cubicBezTo>
                  <a:cubicBezTo>
                    <a:pt x="8" y="2"/>
                    <a:pt x="7" y="2"/>
                    <a:pt x="7" y="2"/>
                  </a:cubicBezTo>
                  <a:cubicBezTo>
                    <a:pt x="6" y="2"/>
                    <a:pt x="6" y="2"/>
                    <a:pt x="5" y="2"/>
                  </a:cubicBezTo>
                  <a:cubicBezTo>
                    <a:pt x="6" y="1"/>
                    <a:pt x="6" y="1"/>
                    <a:pt x="7" y="1"/>
                  </a:cubicBezTo>
                  <a:cubicBezTo>
                    <a:pt x="7" y="1"/>
                    <a:pt x="8" y="1"/>
                    <a:pt x="8" y="1"/>
                  </a:cubicBezTo>
                  <a:cubicBezTo>
                    <a:pt x="8" y="1"/>
                    <a:pt x="8" y="0"/>
                    <a:pt x="8" y="1"/>
                  </a:cubicBezTo>
                  <a:cubicBezTo>
                    <a:pt x="9" y="1"/>
                    <a:pt x="9" y="1"/>
                    <a:pt x="10" y="1"/>
                  </a:cubicBezTo>
                  <a:cubicBezTo>
                    <a:pt x="10" y="1"/>
                    <a:pt x="10" y="1"/>
                    <a:pt x="11" y="1"/>
                  </a:cubicBezTo>
                  <a:cubicBezTo>
                    <a:pt x="11" y="1"/>
                    <a:pt x="11" y="2"/>
                    <a:pt x="11" y="2"/>
                  </a:cubicBezTo>
                  <a:cubicBezTo>
                    <a:pt x="12" y="2"/>
                    <a:pt x="12" y="2"/>
                    <a:pt x="12" y="2"/>
                  </a:cubicBezTo>
                  <a:cubicBezTo>
                    <a:pt x="12" y="2"/>
                    <a:pt x="12" y="2"/>
                    <a:pt x="12" y="2"/>
                  </a:cubicBezTo>
                  <a:cubicBezTo>
                    <a:pt x="13" y="3"/>
                    <a:pt x="12" y="3"/>
                    <a:pt x="12" y="3"/>
                  </a:cubicBezTo>
                  <a:cubicBezTo>
                    <a:pt x="12" y="4"/>
                    <a:pt x="13" y="4"/>
                    <a:pt x="12" y="4"/>
                  </a:cubicBezTo>
                  <a:cubicBezTo>
                    <a:pt x="12" y="5"/>
                    <a:pt x="12" y="5"/>
                    <a:pt x="12" y="6"/>
                  </a:cubicBezTo>
                  <a:cubicBezTo>
                    <a:pt x="12" y="6"/>
                    <a:pt x="12" y="6"/>
                    <a:pt x="12" y="6"/>
                  </a:cubicBezTo>
                  <a:cubicBezTo>
                    <a:pt x="12" y="6"/>
                    <a:pt x="12" y="6"/>
                    <a:pt x="12" y="6"/>
                  </a:cubicBezTo>
                  <a:cubicBezTo>
                    <a:pt x="12" y="6"/>
                    <a:pt x="12" y="7"/>
                    <a:pt x="11" y="7"/>
                  </a:cubicBezTo>
                  <a:cubicBezTo>
                    <a:pt x="11" y="7"/>
                    <a:pt x="11" y="7"/>
                    <a:pt x="11"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2" name="Freeform 143">
              <a:extLst>
                <a:ext uri="{FF2B5EF4-FFF2-40B4-BE49-F238E27FC236}">
                  <a16:creationId xmlns:a16="http://schemas.microsoft.com/office/drawing/2014/main" id="{C7021BEE-79AF-118D-25D8-E441B1EA9BA7}"/>
                </a:ext>
              </a:extLst>
            </p:cNvPr>
            <p:cNvSpPr>
              <a:spLocks noEditPoints="1"/>
            </p:cNvSpPr>
            <p:nvPr/>
          </p:nvSpPr>
          <p:spPr bwMode="auto">
            <a:xfrm>
              <a:off x="13864664" y="8788034"/>
              <a:ext cx="41843" cy="33029"/>
            </a:xfrm>
            <a:custGeom>
              <a:avLst/>
              <a:gdLst/>
              <a:ahLst/>
              <a:cxnLst>
                <a:cxn ang="0">
                  <a:pos x="10" y="3"/>
                </a:cxn>
                <a:cxn ang="0">
                  <a:pos x="10" y="4"/>
                </a:cxn>
                <a:cxn ang="0">
                  <a:pos x="11" y="4"/>
                </a:cxn>
                <a:cxn ang="0">
                  <a:pos x="11" y="4"/>
                </a:cxn>
                <a:cxn ang="0">
                  <a:pos x="12" y="4"/>
                </a:cxn>
                <a:cxn ang="0">
                  <a:pos x="12" y="4"/>
                </a:cxn>
                <a:cxn ang="0">
                  <a:pos x="14" y="5"/>
                </a:cxn>
                <a:cxn ang="0">
                  <a:pos x="14" y="5"/>
                </a:cxn>
                <a:cxn ang="0">
                  <a:pos x="15" y="6"/>
                </a:cxn>
                <a:cxn ang="0">
                  <a:pos x="15" y="6"/>
                </a:cxn>
                <a:cxn ang="0">
                  <a:pos x="15" y="7"/>
                </a:cxn>
                <a:cxn ang="0">
                  <a:pos x="14" y="7"/>
                </a:cxn>
                <a:cxn ang="0">
                  <a:pos x="14" y="8"/>
                </a:cxn>
                <a:cxn ang="0">
                  <a:pos x="14" y="8"/>
                </a:cxn>
                <a:cxn ang="0">
                  <a:pos x="13" y="7"/>
                </a:cxn>
                <a:cxn ang="0">
                  <a:pos x="12" y="7"/>
                </a:cxn>
                <a:cxn ang="0">
                  <a:pos x="12" y="7"/>
                </a:cxn>
                <a:cxn ang="0">
                  <a:pos x="10" y="7"/>
                </a:cxn>
                <a:cxn ang="0">
                  <a:pos x="8" y="7"/>
                </a:cxn>
                <a:cxn ang="0">
                  <a:pos x="7" y="8"/>
                </a:cxn>
                <a:cxn ang="0">
                  <a:pos x="5" y="8"/>
                </a:cxn>
                <a:cxn ang="0">
                  <a:pos x="5" y="8"/>
                </a:cxn>
                <a:cxn ang="0">
                  <a:pos x="5" y="7"/>
                </a:cxn>
                <a:cxn ang="0">
                  <a:pos x="5" y="7"/>
                </a:cxn>
                <a:cxn ang="0">
                  <a:pos x="4" y="7"/>
                </a:cxn>
                <a:cxn ang="0">
                  <a:pos x="4" y="7"/>
                </a:cxn>
                <a:cxn ang="0">
                  <a:pos x="4" y="8"/>
                </a:cxn>
                <a:cxn ang="0">
                  <a:pos x="3" y="8"/>
                </a:cxn>
                <a:cxn ang="0">
                  <a:pos x="3" y="9"/>
                </a:cxn>
                <a:cxn ang="0">
                  <a:pos x="1" y="11"/>
                </a:cxn>
                <a:cxn ang="0">
                  <a:pos x="0" y="10"/>
                </a:cxn>
                <a:cxn ang="0">
                  <a:pos x="0" y="8"/>
                </a:cxn>
                <a:cxn ang="0">
                  <a:pos x="0" y="7"/>
                </a:cxn>
                <a:cxn ang="0">
                  <a:pos x="0" y="7"/>
                </a:cxn>
                <a:cxn ang="0">
                  <a:pos x="0" y="7"/>
                </a:cxn>
                <a:cxn ang="0">
                  <a:pos x="1" y="6"/>
                </a:cxn>
                <a:cxn ang="0">
                  <a:pos x="1" y="4"/>
                </a:cxn>
                <a:cxn ang="0">
                  <a:pos x="1" y="4"/>
                </a:cxn>
                <a:cxn ang="0">
                  <a:pos x="1" y="3"/>
                </a:cxn>
                <a:cxn ang="0">
                  <a:pos x="1" y="2"/>
                </a:cxn>
                <a:cxn ang="0">
                  <a:pos x="1" y="0"/>
                </a:cxn>
                <a:cxn ang="0">
                  <a:pos x="2" y="0"/>
                </a:cxn>
                <a:cxn ang="0">
                  <a:pos x="5" y="0"/>
                </a:cxn>
                <a:cxn ang="0">
                  <a:pos x="6" y="0"/>
                </a:cxn>
                <a:cxn ang="0">
                  <a:pos x="7" y="0"/>
                </a:cxn>
                <a:cxn ang="0">
                  <a:pos x="7" y="1"/>
                </a:cxn>
                <a:cxn ang="0">
                  <a:pos x="8" y="1"/>
                </a:cxn>
                <a:cxn ang="0">
                  <a:pos x="9" y="1"/>
                </a:cxn>
                <a:cxn ang="0">
                  <a:pos x="10" y="3"/>
                </a:cxn>
                <a:cxn ang="0">
                  <a:pos x="11" y="3"/>
                </a:cxn>
                <a:cxn ang="0">
                  <a:pos x="12" y="3"/>
                </a:cxn>
                <a:cxn ang="0">
                  <a:pos x="12" y="3"/>
                </a:cxn>
                <a:cxn ang="0">
                  <a:pos x="12" y="3"/>
                </a:cxn>
                <a:cxn ang="0">
                  <a:pos x="11" y="3"/>
                </a:cxn>
              </a:cxnLst>
              <a:rect l="0" t="0" r="r" b="b"/>
              <a:pathLst>
                <a:path w="15" h="11">
                  <a:moveTo>
                    <a:pt x="10" y="3"/>
                  </a:moveTo>
                  <a:cubicBezTo>
                    <a:pt x="10" y="3"/>
                    <a:pt x="10" y="3"/>
                    <a:pt x="10" y="4"/>
                  </a:cubicBezTo>
                  <a:cubicBezTo>
                    <a:pt x="10" y="4"/>
                    <a:pt x="10" y="4"/>
                    <a:pt x="11" y="4"/>
                  </a:cubicBezTo>
                  <a:cubicBezTo>
                    <a:pt x="11" y="4"/>
                    <a:pt x="11" y="4"/>
                    <a:pt x="11" y="4"/>
                  </a:cubicBezTo>
                  <a:cubicBezTo>
                    <a:pt x="12" y="4"/>
                    <a:pt x="12" y="4"/>
                    <a:pt x="12" y="4"/>
                  </a:cubicBezTo>
                  <a:cubicBezTo>
                    <a:pt x="12" y="4"/>
                    <a:pt x="12" y="4"/>
                    <a:pt x="12" y="4"/>
                  </a:cubicBezTo>
                  <a:cubicBezTo>
                    <a:pt x="13" y="5"/>
                    <a:pt x="13" y="4"/>
                    <a:pt x="14" y="5"/>
                  </a:cubicBezTo>
                  <a:cubicBezTo>
                    <a:pt x="14" y="5"/>
                    <a:pt x="14" y="5"/>
                    <a:pt x="14" y="5"/>
                  </a:cubicBezTo>
                  <a:cubicBezTo>
                    <a:pt x="14" y="6"/>
                    <a:pt x="15" y="6"/>
                    <a:pt x="15" y="6"/>
                  </a:cubicBezTo>
                  <a:cubicBezTo>
                    <a:pt x="15" y="6"/>
                    <a:pt x="15" y="6"/>
                    <a:pt x="15" y="6"/>
                  </a:cubicBezTo>
                  <a:cubicBezTo>
                    <a:pt x="15" y="7"/>
                    <a:pt x="15" y="7"/>
                    <a:pt x="15" y="7"/>
                  </a:cubicBezTo>
                  <a:cubicBezTo>
                    <a:pt x="14" y="7"/>
                    <a:pt x="14" y="7"/>
                    <a:pt x="14" y="7"/>
                  </a:cubicBezTo>
                  <a:cubicBezTo>
                    <a:pt x="14" y="7"/>
                    <a:pt x="14" y="8"/>
                    <a:pt x="14" y="8"/>
                  </a:cubicBezTo>
                  <a:cubicBezTo>
                    <a:pt x="14" y="8"/>
                    <a:pt x="14" y="8"/>
                    <a:pt x="14" y="8"/>
                  </a:cubicBezTo>
                  <a:cubicBezTo>
                    <a:pt x="13" y="8"/>
                    <a:pt x="13" y="7"/>
                    <a:pt x="13" y="7"/>
                  </a:cubicBezTo>
                  <a:cubicBezTo>
                    <a:pt x="13" y="7"/>
                    <a:pt x="12" y="7"/>
                    <a:pt x="12" y="7"/>
                  </a:cubicBezTo>
                  <a:cubicBezTo>
                    <a:pt x="12" y="7"/>
                    <a:pt x="12" y="7"/>
                    <a:pt x="12" y="7"/>
                  </a:cubicBezTo>
                  <a:cubicBezTo>
                    <a:pt x="11" y="7"/>
                    <a:pt x="10" y="7"/>
                    <a:pt x="10" y="7"/>
                  </a:cubicBezTo>
                  <a:cubicBezTo>
                    <a:pt x="10" y="7"/>
                    <a:pt x="9" y="6"/>
                    <a:pt x="8" y="7"/>
                  </a:cubicBezTo>
                  <a:cubicBezTo>
                    <a:pt x="8" y="7"/>
                    <a:pt x="7" y="7"/>
                    <a:pt x="7" y="8"/>
                  </a:cubicBezTo>
                  <a:cubicBezTo>
                    <a:pt x="6" y="8"/>
                    <a:pt x="6" y="8"/>
                    <a:pt x="5" y="8"/>
                  </a:cubicBezTo>
                  <a:cubicBezTo>
                    <a:pt x="5" y="8"/>
                    <a:pt x="5" y="8"/>
                    <a:pt x="5" y="8"/>
                  </a:cubicBezTo>
                  <a:cubicBezTo>
                    <a:pt x="5" y="8"/>
                    <a:pt x="5" y="7"/>
                    <a:pt x="5" y="7"/>
                  </a:cubicBezTo>
                  <a:cubicBezTo>
                    <a:pt x="5" y="7"/>
                    <a:pt x="5" y="7"/>
                    <a:pt x="5" y="7"/>
                  </a:cubicBezTo>
                  <a:cubicBezTo>
                    <a:pt x="5" y="7"/>
                    <a:pt x="4" y="7"/>
                    <a:pt x="4" y="7"/>
                  </a:cubicBezTo>
                  <a:cubicBezTo>
                    <a:pt x="4" y="7"/>
                    <a:pt x="4" y="7"/>
                    <a:pt x="4" y="7"/>
                  </a:cubicBezTo>
                  <a:cubicBezTo>
                    <a:pt x="4" y="7"/>
                    <a:pt x="4" y="7"/>
                    <a:pt x="4" y="8"/>
                  </a:cubicBezTo>
                  <a:cubicBezTo>
                    <a:pt x="3" y="8"/>
                    <a:pt x="3" y="8"/>
                    <a:pt x="3" y="8"/>
                  </a:cubicBezTo>
                  <a:cubicBezTo>
                    <a:pt x="3" y="8"/>
                    <a:pt x="3" y="8"/>
                    <a:pt x="3" y="9"/>
                  </a:cubicBezTo>
                  <a:cubicBezTo>
                    <a:pt x="2" y="9"/>
                    <a:pt x="2" y="10"/>
                    <a:pt x="1" y="11"/>
                  </a:cubicBezTo>
                  <a:cubicBezTo>
                    <a:pt x="1" y="11"/>
                    <a:pt x="0" y="10"/>
                    <a:pt x="0" y="10"/>
                  </a:cubicBezTo>
                  <a:cubicBezTo>
                    <a:pt x="0" y="9"/>
                    <a:pt x="0" y="8"/>
                    <a:pt x="0" y="8"/>
                  </a:cubicBezTo>
                  <a:cubicBezTo>
                    <a:pt x="0" y="8"/>
                    <a:pt x="0" y="7"/>
                    <a:pt x="0" y="7"/>
                  </a:cubicBezTo>
                  <a:cubicBezTo>
                    <a:pt x="0" y="7"/>
                    <a:pt x="0" y="7"/>
                    <a:pt x="0" y="7"/>
                  </a:cubicBezTo>
                  <a:cubicBezTo>
                    <a:pt x="0" y="7"/>
                    <a:pt x="0" y="7"/>
                    <a:pt x="0" y="7"/>
                  </a:cubicBezTo>
                  <a:cubicBezTo>
                    <a:pt x="0" y="6"/>
                    <a:pt x="1" y="6"/>
                    <a:pt x="1" y="6"/>
                  </a:cubicBezTo>
                  <a:cubicBezTo>
                    <a:pt x="1" y="5"/>
                    <a:pt x="1" y="5"/>
                    <a:pt x="1" y="4"/>
                  </a:cubicBezTo>
                  <a:cubicBezTo>
                    <a:pt x="1" y="4"/>
                    <a:pt x="1" y="4"/>
                    <a:pt x="1" y="4"/>
                  </a:cubicBezTo>
                  <a:cubicBezTo>
                    <a:pt x="1" y="4"/>
                    <a:pt x="1" y="4"/>
                    <a:pt x="1" y="3"/>
                  </a:cubicBezTo>
                  <a:cubicBezTo>
                    <a:pt x="1" y="3"/>
                    <a:pt x="1" y="3"/>
                    <a:pt x="1" y="2"/>
                  </a:cubicBezTo>
                  <a:cubicBezTo>
                    <a:pt x="2" y="2"/>
                    <a:pt x="1" y="1"/>
                    <a:pt x="1" y="0"/>
                  </a:cubicBezTo>
                  <a:cubicBezTo>
                    <a:pt x="2" y="0"/>
                    <a:pt x="2" y="0"/>
                    <a:pt x="2" y="0"/>
                  </a:cubicBezTo>
                  <a:cubicBezTo>
                    <a:pt x="3" y="0"/>
                    <a:pt x="4" y="0"/>
                    <a:pt x="5" y="0"/>
                  </a:cubicBezTo>
                  <a:cubicBezTo>
                    <a:pt x="5" y="0"/>
                    <a:pt x="5" y="0"/>
                    <a:pt x="6" y="0"/>
                  </a:cubicBezTo>
                  <a:cubicBezTo>
                    <a:pt x="6" y="0"/>
                    <a:pt x="6" y="0"/>
                    <a:pt x="7" y="0"/>
                  </a:cubicBezTo>
                  <a:cubicBezTo>
                    <a:pt x="7" y="1"/>
                    <a:pt x="7" y="1"/>
                    <a:pt x="7" y="1"/>
                  </a:cubicBezTo>
                  <a:cubicBezTo>
                    <a:pt x="8" y="1"/>
                    <a:pt x="8" y="1"/>
                    <a:pt x="8" y="1"/>
                  </a:cubicBezTo>
                  <a:cubicBezTo>
                    <a:pt x="9" y="1"/>
                    <a:pt x="9" y="1"/>
                    <a:pt x="9" y="1"/>
                  </a:cubicBezTo>
                  <a:cubicBezTo>
                    <a:pt x="9" y="2"/>
                    <a:pt x="8" y="3"/>
                    <a:pt x="10" y="3"/>
                  </a:cubicBezTo>
                  <a:close/>
                  <a:moveTo>
                    <a:pt x="11" y="3"/>
                  </a:moveTo>
                  <a:cubicBezTo>
                    <a:pt x="11" y="3"/>
                    <a:pt x="11" y="3"/>
                    <a:pt x="12" y="3"/>
                  </a:cubicBezTo>
                  <a:cubicBezTo>
                    <a:pt x="12" y="3"/>
                    <a:pt x="12" y="3"/>
                    <a:pt x="12" y="3"/>
                  </a:cubicBezTo>
                  <a:cubicBezTo>
                    <a:pt x="12" y="3"/>
                    <a:pt x="12" y="3"/>
                    <a:pt x="12" y="3"/>
                  </a:cubicBezTo>
                  <a:cubicBezTo>
                    <a:pt x="11" y="3"/>
                    <a:pt x="11" y="3"/>
                    <a:pt x="11"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3" name="Freeform 144">
              <a:extLst>
                <a:ext uri="{FF2B5EF4-FFF2-40B4-BE49-F238E27FC236}">
                  <a16:creationId xmlns:a16="http://schemas.microsoft.com/office/drawing/2014/main" id="{048C9472-B3F0-EC62-02EE-056C1512D7D1}"/>
                </a:ext>
              </a:extLst>
            </p:cNvPr>
            <p:cNvSpPr>
              <a:spLocks/>
            </p:cNvSpPr>
            <p:nvPr/>
          </p:nvSpPr>
          <p:spPr bwMode="auto">
            <a:xfrm>
              <a:off x="15896366" y="8793116"/>
              <a:ext cx="1162" cy="127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4" name="Freeform 145">
              <a:extLst>
                <a:ext uri="{FF2B5EF4-FFF2-40B4-BE49-F238E27FC236}">
                  <a16:creationId xmlns:a16="http://schemas.microsoft.com/office/drawing/2014/main" id="{9F3E3590-0963-89F6-5284-7521E14F52DB}"/>
                </a:ext>
              </a:extLst>
            </p:cNvPr>
            <p:cNvSpPr>
              <a:spLocks/>
            </p:cNvSpPr>
            <p:nvPr/>
          </p:nvSpPr>
          <p:spPr bwMode="auto">
            <a:xfrm>
              <a:off x="15638334" y="8796926"/>
              <a:ext cx="3487" cy="2541"/>
            </a:xfrm>
            <a:custGeom>
              <a:avLst/>
              <a:gdLst/>
              <a:ahLst/>
              <a:cxnLst>
                <a:cxn ang="0">
                  <a:pos x="1" y="0"/>
                </a:cxn>
                <a:cxn ang="0">
                  <a:pos x="1" y="0"/>
                </a:cxn>
                <a:cxn ang="0">
                  <a:pos x="1" y="1"/>
                </a:cxn>
                <a:cxn ang="0">
                  <a:pos x="1" y="1"/>
                </a:cxn>
                <a:cxn ang="0">
                  <a:pos x="1" y="1"/>
                </a:cxn>
                <a:cxn ang="0">
                  <a:pos x="1" y="0"/>
                </a:cxn>
              </a:cxnLst>
              <a:rect l="0" t="0" r="r" b="b"/>
              <a:pathLst>
                <a:path w="1" h="1">
                  <a:moveTo>
                    <a:pt x="1" y="0"/>
                  </a:moveTo>
                  <a:cubicBezTo>
                    <a:pt x="1" y="0"/>
                    <a:pt x="1" y="0"/>
                    <a:pt x="1" y="0"/>
                  </a:cubicBezTo>
                  <a:cubicBezTo>
                    <a:pt x="1" y="0"/>
                    <a:pt x="1" y="0"/>
                    <a:pt x="1" y="1"/>
                  </a:cubicBezTo>
                  <a:cubicBezTo>
                    <a:pt x="1" y="1"/>
                    <a:pt x="1" y="1"/>
                    <a:pt x="1" y="1"/>
                  </a:cubicBezTo>
                  <a:cubicBezTo>
                    <a:pt x="1" y="1"/>
                    <a:pt x="1" y="1"/>
                    <a:pt x="1" y="1"/>
                  </a:cubicBezTo>
                  <a:cubicBezTo>
                    <a:pt x="0"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5" name="Freeform 146">
              <a:extLst>
                <a:ext uri="{FF2B5EF4-FFF2-40B4-BE49-F238E27FC236}">
                  <a16:creationId xmlns:a16="http://schemas.microsoft.com/office/drawing/2014/main" id="{ACD2E1B1-C9A9-4B12-9A5F-A8CB1FB3F491}"/>
                </a:ext>
              </a:extLst>
            </p:cNvPr>
            <p:cNvSpPr>
              <a:spLocks/>
            </p:cNvSpPr>
            <p:nvPr/>
          </p:nvSpPr>
          <p:spPr bwMode="auto">
            <a:xfrm>
              <a:off x="15894040" y="8796926"/>
              <a:ext cx="5811" cy="2541"/>
            </a:xfrm>
            <a:custGeom>
              <a:avLst/>
              <a:gdLst/>
              <a:ahLst/>
              <a:cxnLst>
                <a:cxn ang="0">
                  <a:pos x="0" y="0"/>
                </a:cxn>
                <a:cxn ang="0">
                  <a:pos x="1" y="0"/>
                </a:cxn>
                <a:cxn ang="0">
                  <a:pos x="2" y="1"/>
                </a:cxn>
                <a:cxn ang="0">
                  <a:pos x="2" y="1"/>
                </a:cxn>
                <a:cxn ang="0">
                  <a:pos x="1" y="1"/>
                </a:cxn>
                <a:cxn ang="0">
                  <a:pos x="0" y="0"/>
                </a:cxn>
              </a:cxnLst>
              <a:rect l="0" t="0" r="r" b="b"/>
              <a:pathLst>
                <a:path w="2" h="1">
                  <a:moveTo>
                    <a:pt x="0" y="0"/>
                  </a:moveTo>
                  <a:cubicBezTo>
                    <a:pt x="1" y="0"/>
                    <a:pt x="1" y="0"/>
                    <a:pt x="1" y="0"/>
                  </a:cubicBezTo>
                  <a:cubicBezTo>
                    <a:pt x="1" y="1"/>
                    <a:pt x="2" y="1"/>
                    <a:pt x="2" y="1"/>
                  </a:cubicBezTo>
                  <a:cubicBezTo>
                    <a:pt x="2" y="1"/>
                    <a:pt x="2" y="1"/>
                    <a:pt x="2" y="1"/>
                  </a:cubicBezTo>
                  <a:cubicBezTo>
                    <a:pt x="1" y="1"/>
                    <a:pt x="1" y="1"/>
                    <a:pt x="1" y="1"/>
                  </a:cubicBezTo>
                  <a:cubicBezTo>
                    <a:pt x="1" y="1"/>
                    <a:pt x="1"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6" name="Freeform 147">
              <a:extLst>
                <a:ext uri="{FF2B5EF4-FFF2-40B4-BE49-F238E27FC236}">
                  <a16:creationId xmlns:a16="http://schemas.microsoft.com/office/drawing/2014/main" id="{AF2DBD5D-E5BC-6804-9034-3F917B8182B5}"/>
                </a:ext>
              </a:extLst>
            </p:cNvPr>
            <p:cNvSpPr>
              <a:spLocks/>
            </p:cNvSpPr>
            <p:nvPr/>
          </p:nvSpPr>
          <p:spPr bwMode="auto">
            <a:xfrm>
              <a:off x="15894040" y="8802009"/>
              <a:ext cx="2326" cy="1270"/>
            </a:xfrm>
            <a:custGeom>
              <a:avLst/>
              <a:gdLst/>
              <a:ahLst/>
              <a:cxnLst>
                <a:cxn ang="0">
                  <a:pos x="0" y="0"/>
                </a:cxn>
                <a:cxn ang="0">
                  <a:pos x="1" y="0"/>
                </a:cxn>
                <a:cxn ang="0">
                  <a:pos x="1" y="0"/>
                </a:cxn>
                <a:cxn ang="0">
                  <a:pos x="1" y="0"/>
                </a:cxn>
                <a:cxn ang="0">
                  <a:pos x="1" y="0"/>
                </a:cxn>
                <a:cxn ang="0">
                  <a:pos x="1" y="0"/>
                </a:cxn>
                <a:cxn ang="0">
                  <a:pos x="0" y="0"/>
                </a:cxn>
              </a:cxnLst>
              <a:rect l="0" t="0" r="r" b="b"/>
              <a:pathLst>
                <a:path w="1">
                  <a:moveTo>
                    <a:pt x="0" y="0"/>
                  </a:move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7" name="Freeform 148">
              <a:extLst>
                <a:ext uri="{FF2B5EF4-FFF2-40B4-BE49-F238E27FC236}">
                  <a16:creationId xmlns:a16="http://schemas.microsoft.com/office/drawing/2014/main" id="{F44C44F0-1CDD-9E15-1E79-3656F2203632}"/>
                </a:ext>
              </a:extLst>
            </p:cNvPr>
            <p:cNvSpPr>
              <a:spLocks/>
            </p:cNvSpPr>
            <p:nvPr/>
          </p:nvSpPr>
          <p:spPr bwMode="auto">
            <a:xfrm>
              <a:off x="13785627" y="8808360"/>
              <a:ext cx="24407" cy="8892"/>
            </a:xfrm>
            <a:custGeom>
              <a:avLst/>
              <a:gdLst/>
              <a:ahLst/>
              <a:cxnLst>
                <a:cxn ang="0">
                  <a:pos x="2" y="0"/>
                </a:cxn>
                <a:cxn ang="0">
                  <a:pos x="5" y="0"/>
                </a:cxn>
                <a:cxn ang="0">
                  <a:pos x="6" y="0"/>
                </a:cxn>
                <a:cxn ang="0">
                  <a:pos x="7" y="1"/>
                </a:cxn>
                <a:cxn ang="0">
                  <a:pos x="8" y="1"/>
                </a:cxn>
                <a:cxn ang="0">
                  <a:pos x="8" y="3"/>
                </a:cxn>
                <a:cxn ang="0">
                  <a:pos x="6" y="2"/>
                </a:cxn>
                <a:cxn ang="0">
                  <a:pos x="5" y="3"/>
                </a:cxn>
                <a:cxn ang="0">
                  <a:pos x="4" y="3"/>
                </a:cxn>
                <a:cxn ang="0">
                  <a:pos x="4" y="3"/>
                </a:cxn>
                <a:cxn ang="0">
                  <a:pos x="2" y="3"/>
                </a:cxn>
                <a:cxn ang="0">
                  <a:pos x="0" y="1"/>
                </a:cxn>
                <a:cxn ang="0">
                  <a:pos x="0" y="1"/>
                </a:cxn>
                <a:cxn ang="0">
                  <a:pos x="0" y="1"/>
                </a:cxn>
                <a:cxn ang="0">
                  <a:pos x="0" y="0"/>
                </a:cxn>
                <a:cxn ang="0">
                  <a:pos x="2" y="0"/>
                </a:cxn>
              </a:cxnLst>
              <a:rect l="0" t="0" r="r" b="b"/>
              <a:pathLst>
                <a:path w="9" h="3">
                  <a:moveTo>
                    <a:pt x="2" y="0"/>
                  </a:moveTo>
                  <a:cubicBezTo>
                    <a:pt x="3" y="0"/>
                    <a:pt x="4" y="0"/>
                    <a:pt x="5" y="0"/>
                  </a:cubicBezTo>
                  <a:cubicBezTo>
                    <a:pt x="5" y="0"/>
                    <a:pt x="5" y="0"/>
                    <a:pt x="6" y="0"/>
                  </a:cubicBezTo>
                  <a:cubicBezTo>
                    <a:pt x="6" y="1"/>
                    <a:pt x="6" y="1"/>
                    <a:pt x="7" y="1"/>
                  </a:cubicBezTo>
                  <a:cubicBezTo>
                    <a:pt x="7" y="1"/>
                    <a:pt x="7" y="1"/>
                    <a:pt x="8" y="1"/>
                  </a:cubicBezTo>
                  <a:cubicBezTo>
                    <a:pt x="8" y="2"/>
                    <a:pt x="9" y="2"/>
                    <a:pt x="8" y="3"/>
                  </a:cubicBezTo>
                  <a:cubicBezTo>
                    <a:pt x="8" y="3"/>
                    <a:pt x="7" y="2"/>
                    <a:pt x="6" y="2"/>
                  </a:cubicBezTo>
                  <a:cubicBezTo>
                    <a:pt x="6" y="2"/>
                    <a:pt x="5" y="3"/>
                    <a:pt x="5" y="3"/>
                  </a:cubicBezTo>
                  <a:cubicBezTo>
                    <a:pt x="5" y="3"/>
                    <a:pt x="5" y="3"/>
                    <a:pt x="4" y="3"/>
                  </a:cubicBezTo>
                  <a:cubicBezTo>
                    <a:pt x="4" y="3"/>
                    <a:pt x="4" y="3"/>
                    <a:pt x="4" y="3"/>
                  </a:cubicBezTo>
                  <a:cubicBezTo>
                    <a:pt x="4" y="3"/>
                    <a:pt x="3" y="3"/>
                    <a:pt x="2" y="3"/>
                  </a:cubicBezTo>
                  <a:cubicBezTo>
                    <a:pt x="2" y="2"/>
                    <a:pt x="1" y="1"/>
                    <a:pt x="0" y="1"/>
                  </a:cubicBezTo>
                  <a:cubicBezTo>
                    <a:pt x="0" y="1"/>
                    <a:pt x="0" y="1"/>
                    <a:pt x="0" y="1"/>
                  </a:cubicBezTo>
                  <a:cubicBezTo>
                    <a:pt x="0" y="1"/>
                    <a:pt x="0" y="1"/>
                    <a:pt x="0" y="1"/>
                  </a:cubicBezTo>
                  <a:cubicBezTo>
                    <a:pt x="0" y="1"/>
                    <a:pt x="0" y="0"/>
                    <a:pt x="0" y="0"/>
                  </a:cubicBezTo>
                  <a:cubicBezTo>
                    <a:pt x="1" y="0"/>
                    <a:pt x="1" y="0"/>
                    <a:pt x="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8" name="Freeform 149">
              <a:extLst>
                <a:ext uri="{FF2B5EF4-FFF2-40B4-BE49-F238E27FC236}">
                  <a16:creationId xmlns:a16="http://schemas.microsoft.com/office/drawing/2014/main" id="{83F85720-4363-A75F-BF29-80F655CB80FE}"/>
                </a:ext>
              </a:extLst>
            </p:cNvPr>
            <p:cNvSpPr>
              <a:spLocks/>
            </p:cNvSpPr>
            <p:nvPr/>
          </p:nvSpPr>
          <p:spPr bwMode="auto">
            <a:xfrm>
              <a:off x="13919293" y="8808360"/>
              <a:ext cx="19759" cy="6353"/>
            </a:xfrm>
            <a:custGeom>
              <a:avLst/>
              <a:gdLst/>
              <a:ahLst/>
              <a:cxnLst>
                <a:cxn ang="0">
                  <a:pos x="1" y="0"/>
                </a:cxn>
                <a:cxn ang="0">
                  <a:pos x="3" y="0"/>
                </a:cxn>
                <a:cxn ang="0">
                  <a:pos x="3" y="0"/>
                </a:cxn>
                <a:cxn ang="0">
                  <a:pos x="5" y="0"/>
                </a:cxn>
                <a:cxn ang="0">
                  <a:pos x="5" y="0"/>
                </a:cxn>
                <a:cxn ang="0">
                  <a:pos x="6" y="0"/>
                </a:cxn>
                <a:cxn ang="0">
                  <a:pos x="7" y="1"/>
                </a:cxn>
                <a:cxn ang="0">
                  <a:pos x="7" y="1"/>
                </a:cxn>
                <a:cxn ang="0">
                  <a:pos x="6" y="2"/>
                </a:cxn>
                <a:cxn ang="0">
                  <a:pos x="1" y="2"/>
                </a:cxn>
                <a:cxn ang="0">
                  <a:pos x="1" y="2"/>
                </a:cxn>
                <a:cxn ang="0">
                  <a:pos x="1" y="1"/>
                </a:cxn>
                <a:cxn ang="0">
                  <a:pos x="0" y="0"/>
                </a:cxn>
                <a:cxn ang="0">
                  <a:pos x="1" y="0"/>
                </a:cxn>
              </a:cxnLst>
              <a:rect l="0" t="0" r="r" b="b"/>
              <a:pathLst>
                <a:path w="7" h="2">
                  <a:moveTo>
                    <a:pt x="1" y="0"/>
                  </a:moveTo>
                  <a:cubicBezTo>
                    <a:pt x="2" y="0"/>
                    <a:pt x="2" y="0"/>
                    <a:pt x="3" y="0"/>
                  </a:cubicBezTo>
                  <a:cubicBezTo>
                    <a:pt x="3" y="0"/>
                    <a:pt x="3" y="0"/>
                    <a:pt x="3" y="0"/>
                  </a:cubicBezTo>
                  <a:cubicBezTo>
                    <a:pt x="3" y="0"/>
                    <a:pt x="4" y="0"/>
                    <a:pt x="5" y="0"/>
                  </a:cubicBezTo>
                  <a:cubicBezTo>
                    <a:pt x="5" y="0"/>
                    <a:pt x="5" y="0"/>
                    <a:pt x="5" y="0"/>
                  </a:cubicBezTo>
                  <a:cubicBezTo>
                    <a:pt x="5" y="0"/>
                    <a:pt x="6" y="0"/>
                    <a:pt x="6" y="0"/>
                  </a:cubicBezTo>
                  <a:cubicBezTo>
                    <a:pt x="7" y="1"/>
                    <a:pt x="7" y="1"/>
                    <a:pt x="7" y="1"/>
                  </a:cubicBezTo>
                  <a:cubicBezTo>
                    <a:pt x="7" y="1"/>
                    <a:pt x="7" y="1"/>
                    <a:pt x="7" y="1"/>
                  </a:cubicBezTo>
                  <a:cubicBezTo>
                    <a:pt x="6" y="1"/>
                    <a:pt x="6" y="2"/>
                    <a:pt x="6" y="2"/>
                  </a:cubicBezTo>
                  <a:cubicBezTo>
                    <a:pt x="4" y="2"/>
                    <a:pt x="2" y="2"/>
                    <a:pt x="1" y="2"/>
                  </a:cubicBezTo>
                  <a:cubicBezTo>
                    <a:pt x="1" y="2"/>
                    <a:pt x="1" y="2"/>
                    <a:pt x="1" y="2"/>
                  </a:cubicBezTo>
                  <a:cubicBezTo>
                    <a:pt x="0" y="2"/>
                    <a:pt x="1" y="2"/>
                    <a:pt x="1" y="1"/>
                  </a:cubicBezTo>
                  <a:cubicBezTo>
                    <a:pt x="1" y="1"/>
                    <a:pt x="0" y="1"/>
                    <a:pt x="0" y="0"/>
                  </a:cubicBezTo>
                  <a:cubicBezTo>
                    <a:pt x="1" y="0"/>
                    <a:pt x="1" y="0"/>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39" name="Freeform 150">
              <a:extLst>
                <a:ext uri="{FF2B5EF4-FFF2-40B4-BE49-F238E27FC236}">
                  <a16:creationId xmlns:a16="http://schemas.microsoft.com/office/drawing/2014/main" id="{7AAA564E-BE62-2549-0E49-91C0D6681EB0}"/>
                </a:ext>
              </a:extLst>
            </p:cNvPr>
            <p:cNvSpPr>
              <a:spLocks/>
            </p:cNvSpPr>
            <p:nvPr/>
          </p:nvSpPr>
          <p:spPr bwMode="auto">
            <a:xfrm>
              <a:off x="13648476" y="8808360"/>
              <a:ext cx="12786" cy="39382"/>
            </a:xfrm>
            <a:custGeom>
              <a:avLst/>
              <a:gdLst/>
              <a:ahLst/>
              <a:cxnLst>
                <a:cxn ang="0">
                  <a:pos x="5" y="1"/>
                </a:cxn>
                <a:cxn ang="0">
                  <a:pos x="5" y="1"/>
                </a:cxn>
                <a:cxn ang="0">
                  <a:pos x="5" y="1"/>
                </a:cxn>
                <a:cxn ang="0">
                  <a:pos x="5" y="4"/>
                </a:cxn>
                <a:cxn ang="0">
                  <a:pos x="4" y="4"/>
                </a:cxn>
                <a:cxn ang="0">
                  <a:pos x="4" y="5"/>
                </a:cxn>
                <a:cxn ang="0">
                  <a:pos x="4" y="6"/>
                </a:cxn>
                <a:cxn ang="0">
                  <a:pos x="4" y="8"/>
                </a:cxn>
                <a:cxn ang="0">
                  <a:pos x="4" y="8"/>
                </a:cxn>
                <a:cxn ang="0">
                  <a:pos x="4" y="9"/>
                </a:cxn>
                <a:cxn ang="0">
                  <a:pos x="3" y="9"/>
                </a:cxn>
                <a:cxn ang="0">
                  <a:pos x="3" y="10"/>
                </a:cxn>
                <a:cxn ang="0">
                  <a:pos x="3" y="10"/>
                </a:cxn>
                <a:cxn ang="0">
                  <a:pos x="2" y="11"/>
                </a:cxn>
                <a:cxn ang="0">
                  <a:pos x="2" y="11"/>
                </a:cxn>
                <a:cxn ang="0">
                  <a:pos x="1" y="12"/>
                </a:cxn>
                <a:cxn ang="0">
                  <a:pos x="0" y="12"/>
                </a:cxn>
                <a:cxn ang="0">
                  <a:pos x="0" y="13"/>
                </a:cxn>
                <a:cxn ang="0">
                  <a:pos x="0" y="13"/>
                </a:cxn>
                <a:cxn ang="0">
                  <a:pos x="0" y="12"/>
                </a:cxn>
                <a:cxn ang="0">
                  <a:pos x="0" y="10"/>
                </a:cxn>
                <a:cxn ang="0">
                  <a:pos x="1" y="6"/>
                </a:cxn>
                <a:cxn ang="0">
                  <a:pos x="1" y="3"/>
                </a:cxn>
                <a:cxn ang="0">
                  <a:pos x="1" y="3"/>
                </a:cxn>
                <a:cxn ang="0">
                  <a:pos x="2" y="3"/>
                </a:cxn>
                <a:cxn ang="0">
                  <a:pos x="4" y="1"/>
                </a:cxn>
                <a:cxn ang="0">
                  <a:pos x="5" y="0"/>
                </a:cxn>
                <a:cxn ang="0">
                  <a:pos x="5" y="1"/>
                </a:cxn>
              </a:cxnLst>
              <a:rect l="0" t="0" r="r" b="b"/>
              <a:pathLst>
                <a:path w="5" h="13">
                  <a:moveTo>
                    <a:pt x="5" y="1"/>
                  </a:moveTo>
                  <a:cubicBezTo>
                    <a:pt x="5" y="1"/>
                    <a:pt x="5" y="1"/>
                    <a:pt x="5" y="1"/>
                  </a:cubicBezTo>
                  <a:cubicBezTo>
                    <a:pt x="5" y="1"/>
                    <a:pt x="5" y="1"/>
                    <a:pt x="5" y="1"/>
                  </a:cubicBezTo>
                  <a:cubicBezTo>
                    <a:pt x="5" y="2"/>
                    <a:pt x="5" y="3"/>
                    <a:pt x="5" y="4"/>
                  </a:cubicBezTo>
                  <a:cubicBezTo>
                    <a:pt x="5" y="4"/>
                    <a:pt x="4" y="4"/>
                    <a:pt x="4" y="4"/>
                  </a:cubicBezTo>
                  <a:cubicBezTo>
                    <a:pt x="4" y="4"/>
                    <a:pt x="4" y="5"/>
                    <a:pt x="4" y="5"/>
                  </a:cubicBezTo>
                  <a:cubicBezTo>
                    <a:pt x="4" y="5"/>
                    <a:pt x="4" y="6"/>
                    <a:pt x="4" y="6"/>
                  </a:cubicBezTo>
                  <a:cubicBezTo>
                    <a:pt x="4" y="7"/>
                    <a:pt x="4" y="7"/>
                    <a:pt x="4" y="8"/>
                  </a:cubicBezTo>
                  <a:cubicBezTo>
                    <a:pt x="4" y="8"/>
                    <a:pt x="4" y="8"/>
                    <a:pt x="4" y="8"/>
                  </a:cubicBezTo>
                  <a:cubicBezTo>
                    <a:pt x="4" y="9"/>
                    <a:pt x="4" y="9"/>
                    <a:pt x="4" y="9"/>
                  </a:cubicBezTo>
                  <a:cubicBezTo>
                    <a:pt x="4" y="9"/>
                    <a:pt x="3" y="9"/>
                    <a:pt x="3" y="9"/>
                  </a:cubicBezTo>
                  <a:cubicBezTo>
                    <a:pt x="3" y="10"/>
                    <a:pt x="3" y="10"/>
                    <a:pt x="3" y="10"/>
                  </a:cubicBezTo>
                  <a:cubicBezTo>
                    <a:pt x="3" y="10"/>
                    <a:pt x="3" y="10"/>
                    <a:pt x="3" y="10"/>
                  </a:cubicBezTo>
                  <a:cubicBezTo>
                    <a:pt x="2" y="11"/>
                    <a:pt x="2" y="11"/>
                    <a:pt x="2" y="11"/>
                  </a:cubicBezTo>
                  <a:cubicBezTo>
                    <a:pt x="2" y="11"/>
                    <a:pt x="2" y="11"/>
                    <a:pt x="2" y="11"/>
                  </a:cubicBezTo>
                  <a:cubicBezTo>
                    <a:pt x="1" y="11"/>
                    <a:pt x="1" y="11"/>
                    <a:pt x="1" y="12"/>
                  </a:cubicBezTo>
                  <a:cubicBezTo>
                    <a:pt x="1" y="12"/>
                    <a:pt x="1" y="12"/>
                    <a:pt x="0" y="12"/>
                  </a:cubicBezTo>
                  <a:cubicBezTo>
                    <a:pt x="0" y="12"/>
                    <a:pt x="0" y="13"/>
                    <a:pt x="0" y="13"/>
                  </a:cubicBezTo>
                  <a:cubicBezTo>
                    <a:pt x="0" y="13"/>
                    <a:pt x="0" y="13"/>
                    <a:pt x="0" y="13"/>
                  </a:cubicBezTo>
                  <a:cubicBezTo>
                    <a:pt x="0" y="13"/>
                    <a:pt x="0" y="13"/>
                    <a:pt x="0" y="12"/>
                  </a:cubicBezTo>
                  <a:cubicBezTo>
                    <a:pt x="0" y="12"/>
                    <a:pt x="0" y="11"/>
                    <a:pt x="0" y="10"/>
                  </a:cubicBezTo>
                  <a:cubicBezTo>
                    <a:pt x="0" y="9"/>
                    <a:pt x="1" y="7"/>
                    <a:pt x="1" y="6"/>
                  </a:cubicBezTo>
                  <a:cubicBezTo>
                    <a:pt x="1" y="5"/>
                    <a:pt x="1" y="4"/>
                    <a:pt x="1" y="3"/>
                  </a:cubicBezTo>
                  <a:cubicBezTo>
                    <a:pt x="1" y="3"/>
                    <a:pt x="1" y="3"/>
                    <a:pt x="1" y="3"/>
                  </a:cubicBezTo>
                  <a:cubicBezTo>
                    <a:pt x="2" y="3"/>
                    <a:pt x="2" y="3"/>
                    <a:pt x="2" y="3"/>
                  </a:cubicBezTo>
                  <a:cubicBezTo>
                    <a:pt x="3" y="3"/>
                    <a:pt x="3" y="2"/>
                    <a:pt x="4" y="1"/>
                  </a:cubicBezTo>
                  <a:cubicBezTo>
                    <a:pt x="4" y="1"/>
                    <a:pt x="4" y="1"/>
                    <a:pt x="5" y="0"/>
                  </a:cubicBezTo>
                  <a:cubicBezTo>
                    <a:pt x="5" y="1"/>
                    <a:pt x="5" y="1"/>
                    <a:pt x="5"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0" name="Freeform 151">
              <a:extLst>
                <a:ext uri="{FF2B5EF4-FFF2-40B4-BE49-F238E27FC236}">
                  <a16:creationId xmlns:a16="http://schemas.microsoft.com/office/drawing/2014/main" id="{C8C54E78-286F-6D8D-7409-BDC3EC7D3E52}"/>
                </a:ext>
              </a:extLst>
            </p:cNvPr>
            <p:cNvSpPr>
              <a:spLocks/>
            </p:cNvSpPr>
            <p:nvPr/>
          </p:nvSpPr>
          <p:spPr bwMode="auto">
            <a:xfrm>
              <a:off x="13606633" y="8817252"/>
              <a:ext cx="49980" cy="63519"/>
            </a:xfrm>
            <a:custGeom>
              <a:avLst/>
              <a:gdLst/>
              <a:ahLst/>
              <a:cxnLst>
                <a:cxn ang="0">
                  <a:pos x="6" y="3"/>
                </a:cxn>
                <a:cxn ang="0">
                  <a:pos x="7" y="3"/>
                </a:cxn>
                <a:cxn ang="0">
                  <a:pos x="7" y="3"/>
                </a:cxn>
                <a:cxn ang="0">
                  <a:pos x="8" y="3"/>
                </a:cxn>
                <a:cxn ang="0">
                  <a:pos x="8" y="1"/>
                </a:cxn>
                <a:cxn ang="0">
                  <a:pos x="10" y="1"/>
                </a:cxn>
                <a:cxn ang="0">
                  <a:pos x="15" y="1"/>
                </a:cxn>
                <a:cxn ang="0">
                  <a:pos x="15" y="1"/>
                </a:cxn>
                <a:cxn ang="0">
                  <a:pos x="15" y="4"/>
                </a:cxn>
                <a:cxn ang="0">
                  <a:pos x="15" y="4"/>
                </a:cxn>
                <a:cxn ang="0">
                  <a:pos x="14" y="7"/>
                </a:cxn>
                <a:cxn ang="0">
                  <a:pos x="14" y="7"/>
                </a:cxn>
                <a:cxn ang="0">
                  <a:pos x="14" y="10"/>
                </a:cxn>
                <a:cxn ang="0">
                  <a:pos x="16" y="10"/>
                </a:cxn>
                <a:cxn ang="0">
                  <a:pos x="16" y="11"/>
                </a:cxn>
                <a:cxn ang="0">
                  <a:pos x="17" y="11"/>
                </a:cxn>
                <a:cxn ang="0">
                  <a:pos x="17" y="10"/>
                </a:cxn>
                <a:cxn ang="0">
                  <a:pos x="18" y="10"/>
                </a:cxn>
                <a:cxn ang="0">
                  <a:pos x="18" y="11"/>
                </a:cxn>
                <a:cxn ang="0">
                  <a:pos x="18" y="11"/>
                </a:cxn>
                <a:cxn ang="0">
                  <a:pos x="17" y="12"/>
                </a:cxn>
                <a:cxn ang="0">
                  <a:pos x="15" y="13"/>
                </a:cxn>
                <a:cxn ang="0">
                  <a:pos x="14" y="14"/>
                </a:cxn>
                <a:cxn ang="0">
                  <a:pos x="13" y="16"/>
                </a:cxn>
                <a:cxn ang="0">
                  <a:pos x="13" y="16"/>
                </a:cxn>
                <a:cxn ang="0">
                  <a:pos x="13" y="17"/>
                </a:cxn>
                <a:cxn ang="0">
                  <a:pos x="12" y="17"/>
                </a:cxn>
                <a:cxn ang="0">
                  <a:pos x="11" y="18"/>
                </a:cxn>
                <a:cxn ang="0">
                  <a:pos x="11" y="18"/>
                </a:cxn>
                <a:cxn ang="0">
                  <a:pos x="10" y="19"/>
                </a:cxn>
                <a:cxn ang="0">
                  <a:pos x="10" y="19"/>
                </a:cxn>
                <a:cxn ang="0">
                  <a:pos x="10" y="19"/>
                </a:cxn>
                <a:cxn ang="0">
                  <a:pos x="9" y="21"/>
                </a:cxn>
                <a:cxn ang="0">
                  <a:pos x="7" y="20"/>
                </a:cxn>
                <a:cxn ang="0">
                  <a:pos x="5" y="20"/>
                </a:cxn>
                <a:cxn ang="0">
                  <a:pos x="2" y="19"/>
                </a:cxn>
                <a:cxn ang="0">
                  <a:pos x="0" y="17"/>
                </a:cxn>
                <a:cxn ang="0">
                  <a:pos x="1" y="16"/>
                </a:cxn>
                <a:cxn ang="0">
                  <a:pos x="1" y="14"/>
                </a:cxn>
                <a:cxn ang="0">
                  <a:pos x="1" y="13"/>
                </a:cxn>
                <a:cxn ang="0">
                  <a:pos x="1" y="12"/>
                </a:cxn>
                <a:cxn ang="0">
                  <a:pos x="2" y="11"/>
                </a:cxn>
                <a:cxn ang="0">
                  <a:pos x="3" y="10"/>
                </a:cxn>
                <a:cxn ang="0">
                  <a:pos x="9" y="10"/>
                </a:cxn>
                <a:cxn ang="0">
                  <a:pos x="9" y="9"/>
                </a:cxn>
                <a:cxn ang="0">
                  <a:pos x="9" y="8"/>
                </a:cxn>
                <a:cxn ang="0">
                  <a:pos x="10" y="7"/>
                </a:cxn>
                <a:cxn ang="0">
                  <a:pos x="8" y="6"/>
                </a:cxn>
                <a:cxn ang="0">
                  <a:pos x="8" y="6"/>
                </a:cxn>
                <a:cxn ang="0">
                  <a:pos x="7" y="5"/>
                </a:cxn>
                <a:cxn ang="0">
                  <a:pos x="6" y="4"/>
                </a:cxn>
                <a:cxn ang="0">
                  <a:pos x="6" y="3"/>
                </a:cxn>
              </a:cxnLst>
              <a:rect l="0" t="0" r="r" b="b"/>
              <a:pathLst>
                <a:path w="18" h="21">
                  <a:moveTo>
                    <a:pt x="6" y="3"/>
                  </a:moveTo>
                  <a:cubicBezTo>
                    <a:pt x="7" y="3"/>
                    <a:pt x="7" y="3"/>
                    <a:pt x="7" y="3"/>
                  </a:cubicBezTo>
                  <a:cubicBezTo>
                    <a:pt x="7" y="3"/>
                    <a:pt x="7" y="3"/>
                    <a:pt x="7" y="3"/>
                  </a:cubicBezTo>
                  <a:cubicBezTo>
                    <a:pt x="7" y="3"/>
                    <a:pt x="7" y="3"/>
                    <a:pt x="8" y="3"/>
                  </a:cubicBezTo>
                  <a:cubicBezTo>
                    <a:pt x="8" y="3"/>
                    <a:pt x="8" y="1"/>
                    <a:pt x="8" y="1"/>
                  </a:cubicBezTo>
                  <a:cubicBezTo>
                    <a:pt x="8" y="0"/>
                    <a:pt x="9" y="1"/>
                    <a:pt x="10" y="1"/>
                  </a:cubicBezTo>
                  <a:cubicBezTo>
                    <a:pt x="12" y="1"/>
                    <a:pt x="14" y="1"/>
                    <a:pt x="15" y="1"/>
                  </a:cubicBezTo>
                  <a:cubicBezTo>
                    <a:pt x="15" y="1"/>
                    <a:pt x="15" y="1"/>
                    <a:pt x="15" y="1"/>
                  </a:cubicBezTo>
                  <a:cubicBezTo>
                    <a:pt x="15" y="1"/>
                    <a:pt x="15" y="3"/>
                    <a:pt x="15" y="4"/>
                  </a:cubicBezTo>
                  <a:cubicBezTo>
                    <a:pt x="15" y="4"/>
                    <a:pt x="15" y="4"/>
                    <a:pt x="15" y="4"/>
                  </a:cubicBezTo>
                  <a:cubicBezTo>
                    <a:pt x="15" y="5"/>
                    <a:pt x="15" y="6"/>
                    <a:pt x="14" y="7"/>
                  </a:cubicBezTo>
                  <a:cubicBezTo>
                    <a:pt x="14" y="7"/>
                    <a:pt x="14" y="7"/>
                    <a:pt x="14" y="7"/>
                  </a:cubicBezTo>
                  <a:cubicBezTo>
                    <a:pt x="14" y="8"/>
                    <a:pt x="14" y="9"/>
                    <a:pt x="14" y="10"/>
                  </a:cubicBezTo>
                  <a:cubicBezTo>
                    <a:pt x="14" y="11"/>
                    <a:pt x="15" y="10"/>
                    <a:pt x="16" y="10"/>
                  </a:cubicBezTo>
                  <a:cubicBezTo>
                    <a:pt x="16" y="10"/>
                    <a:pt x="16" y="11"/>
                    <a:pt x="16" y="11"/>
                  </a:cubicBezTo>
                  <a:cubicBezTo>
                    <a:pt x="16" y="11"/>
                    <a:pt x="16" y="11"/>
                    <a:pt x="17" y="11"/>
                  </a:cubicBezTo>
                  <a:cubicBezTo>
                    <a:pt x="17" y="11"/>
                    <a:pt x="17" y="11"/>
                    <a:pt x="17" y="10"/>
                  </a:cubicBezTo>
                  <a:cubicBezTo>
                    <a:pt x="18" y="10"/>
                    <a:pt x="18" y="10"/>
                    <a:pt x="18" y="10"/>
                  </a:cubicBezTo>
                  <a:cubicBezTo>
                    <a:pt x="18" y="10"/>
                    <a:pt x="18" y="11"/>
                    <a:pt x="18" y="11"/>
                  </a:cubicBezTo>
                  <a:cubicBezTo>
                    <a:pt x="18" y="11"/>
                    <a:pt x="18" y="11"/>
                    <a:pt x="18" y="11"/>
                  </a:cubicBezTo>
                  <a:cubicBezTo>
                    <a:pt x="18" y="11"/>
                    <a:pt x="18" y="11"/>
                    <a:pt x="17" y="12"/>
                  </a:cubicBezTo>
                  <a:cubicBezTo>
                    <a:pt x="16" y="12"/>
                    <a:pt x="16" y="13"/>
                    <a:pt x="15" y="13"/>
                  </a:cubicBezTo>
                  <a:cubicBezTo>
                    <a:pt x="14" y="14"/>
                    <a:pt x="14" y="14"/>
                    <a:pt x="14" y="14"/>
                  </a:cubicBezTo>
                  <a:cubicBezTo>
                    <a:pt x="13" y="15"/>
                    <a:pt x="13" y="16"/>
                    <a:pt x="13" y="16"/>
                  </a:cubicBezTo>
                  <a:cubicBezTo>
                    <a:pt x="13" y="16"/>
                    <a:pt x="13" y="16"/>
                    <a:pt x="13" y="16"/>
                  </a:cubicBezTo>
                  <a:cubicBezTo>
                    <a:pt x="13" y="16"/>
                    <a:pt x="13" y="17"/>
                    <a:pt x="13" y="17"/>
                  </a:cubicBezTo>
                  <a:cubicBezTo>
                    <a:pt x="13" y="17"/>
                    <a:pt x="12" y="17"/>
                    <a:pt x="12" y="17"/>
                  </a:cubicBezTo>
                  <a:cubicBezTo>
                    <a:pt x="12" y="18"/>
                    <a:pt x="12" y="17"/>
                    <a:pt x="11" y="18"/>
                  </a:cubicBezTo>
                  <a:cubicBezTo>
                    <a:pt x="11" y="18"/>
                    <a:pt x="11" y="18"/>
                    <a:pt x="11" y="18"/>
                  </a:cubicBezTo>
                  <a:cubicBezTo>
                    <a:pt x="11" y="19"/>
                    <a:pt x="11" y="19"/>
                    <a:pt x="10" y="19"/>
                  </a:cubicBezTo>
                  <a:cubicBezTo>
                    <a:pt x="10" y="19"/>
                    <a:pt x="10" y="19"/>
                    <a:pt x="10" y="19"/>
                  </a:cubicBezTo>
                  <a:cubicBezTo>
                    <a:pt x="10" y="19"/>
                    <a:pt x="10" y="19"/>
                    <a:pt x="10" y="19"/>
                  </a:cubicBezTo>
                  <a:cubicBezTo>
                    <a:pt x="9" y="20"/>
                    <a:pt x="9" y="20"/>
                    <a:pt x="9" y="21"/>
                  </a:cubicBezTo>
                  <a:cubicBezTo>
                    <a:pt x="8" y="21"/>
                    <a:pt x="8" y="20"/>
                    <a:pt x="7" y="20"/>
                  </a:cubicBezTo>
                  <a:cubicBezTo>
                    <a:pt x="6" y="20"/>
                    <a:pt x="5" y="20"/>
                    <a:pt x="5" y="20"/>
                  </a:cubicBezTo>
                  <a:cubicBezTo>
                    <a:pt x="3" y="20"/>
                    <a:pt x="3" y="19"/>
                    <a:pt x="2" y="19"/>
                  </a:cubicBezTo>
                  <a:cubicBezTo>
                    <a:pt x="1" y="18"/>
                    <a:pt x="0" y="18"/>
                    <a:pt x="0" y="17"/>
                  </a:cubicBezTo>
                  <a:cubicBezTo>
                    <a:pt x="1" y="17"/>
                    <a:pt x="0" y="16"/>
                    <a:pt x="1" y="16"/>
                  </a:cubicBezTo>
                  <a:cubicBezTo>
                    <a:pt x="1" y="15"/>
                    <a:pt x="1" y="15"/>
                    <a:pt x="1" y="14"/>
                  </a:cubicBezTo>
                  <a:cubicBezTo>
                    <a:pt x="1" y="14"/>
                    <a:pt x="1" y="13"/>
                    <a:pt x="1" y="13"/>
                  </a:cubicBezTo>
                  <a:cubicBezTo>
                    <a:pt x="1" y="13"/>
                    <a:pt x="1" y="12"/>
                    <a:pt x="1" y="12"/>
                  </a:cubicBezTo>
                  <a:cubicBezTo>
                    <a:pt x="2" y="12"/>
                    <a:pt x="2" y="12"/>
                    <a:pt x="2" y="11"/>
                  </a:cubicBezTo>
                  <a:cubicBezTo>
                    <a:pt x="2" y="11"/>
                    <a:pt x="3" y="10"/>
                    <a:pt x="3" y="10"/>
                  </a:cubicBezTo>
                  <a:cubicBezTo>
                    <a:pt x="5" y="10"/>
                    <a:pt x="7" y="10"/>
                    <a:pt x="9" y="10"/>
                  </a:cubicBezTo>
                  <a:cubicBezTo>
                    <a:pt x="9" y="9"/>
                    <a:pt x="9" y="9"/>
                    <a:pt x="9" y="9"/>
                  </a:cubicBezTo>
                  <a:cubicBezTo>
                    <a:pt x="9" y="9"/>
                    <a:pt x="9" y="9"/>
                    <a:pt x="9" y="8"/>
                  </a:cubicBezTo>
                  <a:cubicBezTo>
                    <a:pt x="9" y="8"/>
                    <a:pt x="10" y="8"/>
                    <a:pt x="10" y="7"/>
                  </a:cubicBezTo>
                  <a:cubicBezTo>
                    <a:pt x="9" y="7"/>
                    <a:pt x="9" y="7"/>
                    <a:pt x="8" y="6"/>
                  </a:cubicBezTo>
                  <a:cubicBezTo>
                    <a:pt x="8" y="6"/>
                    <a:pt x="8" y="6"/>
                    <a:pt x="8" y="6"/>
                  </a:cubicBezTo>
                  <a:cubicBezTo>
                    <a:pt x="8" y="5"/>
                    <a:pt x="7" y="5"/>
                    <a:pt x="7" y="5"/>
                  </a:cubicBezTo>
                  <a:cubicBezTo>
                    <a:pt x="7" y="5"/>
                    <a:pt x="7" y="4"/>
                    <a:pt x="6" y="4"/>
                  </a:cubicBezTo>
                  <a:cubicBezTo>
                    <a:pt x="6" y="4"/>
                    <a:pt x="6" y="4"/>
                    <a:pt x="6"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1" name="Freeform 152">
              <a:extLst>
                <a:ext uri="{FF2B5EF4-FFF2-40B4-BE49-F238E27FC236}">
                  <a16:creationId xmlns:a16="http://schemas.microsoft.com/office/drawing/2014/main" id="{9B4F9915-1237-744E-7402-1EC1CFEF9271}"/>
                </a:ext>
              </a:extLst>
            </p:cNvPr>
            <p:cNvSpPr>
              <a:spLocks/>
            </p:cNvSpPr>
            <p:nvPr/>
          </p:nvSpPr>
          <p:spPr bwMode="auto">
            <a:xfrm>
              <a:off x="14531825" y="8835038"/>
              <a:ext cx="72063" cy="66060"/>
            </a:xfrm>
            <a:custGeom>
              <a:avLst/>
              <a:gdLst/>
              <a:ahLst/>
              <a:cxnLst>
                <a:cxn ang="0">
                  <a:pos x="19" y="21"/>
                </a:cxn>
                <a:cxn ang="0">
                  <a:pos x="9" y="20"/>
                </a:cxn>
                <a:cxn ang="0">
                  <a:pos x="8" y="21"/>
                </a:cxn>
                <a:cxn ang="0">
                  <a:pos x="8" y="20"/>
                </a:cxn>
                <a:cxn ang="0">
                  <a:pos x="6" y="20"/>
                </a:cxn>
                <a:cxn ang="0">
                  <a:pos x="4" y="21"/>
                </a:cxn>
                <a:cxn ang="0">
                  <a:pos x="2" y="20"/>
                </a:cxn>
                <a:cxn ang="0">
                  <a:pos x="7" y="19"/>
                </a:cxn>
                <a:cxn ang="0">
                  <a:pos x="9" y="17"/>
                </a:cxn>
                <a:cxn ang="0">
                  <a:pos x="11" y="18"/>
                </a:cxn>
                <a:cxn ang="0">
                  <a:pos x="12" y="18"/>
                </a:cxn>
                <a:cxn ang="0">
                  <a:pos x="15" y="18"/>
                </a:cxn>
                <a:cxn ang="0">
                  <a:pos x="16" y="17"/>
                </a:cxn>
                <a:cxn ang="0">
                  <a:pos x="15" y="16"/>
                </a:cxn>
                <a:cxn ang="0">
                  <a:pos x="13" y="16"/>
                </a:cxn>
                <a:cxn ang="0">
                  <a:pos x="12" y="15"/>
                </a:cxn>
                <a:cxn ang="0">
                  <a:pos x="9" y="15"/>
                </a:cxn>
                <a:cxn ang="0">
                  <a:pos x="8" y="15"/>
                </a:cxn>
                <a:cxn ang="0">
                  <a:pos x="4" y="16"/>
                </a:cxn>
                <a:cxn ang="0">
                  <a:pos x="4" y="14"/>
                </a:cxn>
                <a:cxn ang="0">
                  <a:pos x="4" y="14"/>
                </a:cxn>
                <a:cxn ang="0">
                  <a:pos x="4" y="13"/>
                </a:cxn>
                <a:cxn ang="0">
                  <a:pos x="2" y="14"/>
                </a:cxn>
                <a:cxn ang="0">
                  <a:pos x="2" y="13"/>
                </a:cxn>
                <a:cxn ang="0">
                  <a:pos x="2" y="12"/>
                </a:cxn>
                <a:cxn ang="0">
                  <a:pos x="1" y="10"/>
                </a:cxn>
                <a:cxn ang="0">
                  <a:pos x="2" y="8"/>
                </a:cxn>
                <a:cxn ang="0">
                  <a:pos x="3" y="7"/>
                </a:cxn>
                <a:cxn ang="0">
                  <a:pos x="4" y="4"/>
                </a:cxn>
                <a:cxn ang="0">
                  <a:pos x="4" y="3"/>
                </a:cxn>
                <a:cxn ang="0">
                  <a:pos x="5" y="2"/>
                </a:cxn>
                <a:cxn ang="0">
                  <a:pos x="5" y="1"/>
                </a:cxn>
                <a:cxn ang="0">
                  <a:pos x="10" y="1"/>
                </a:cxn>
                <a:cxn ang="0">
                  <a:pos x="13" y="1"/>
                </a:cxn>
                <a:cxn ang="0">
                  <a:pos x="15" y="2"/>
                </a:cxn>
                <a:cxn ang="0">
                  <a:pos x="15" y="3"/>
                </a:cxn>
                <a:cxn ang="0">
                  <a:pos x="18" y="5"/>
                </a:cxn>
                <a:cxn ang="0">
                  <a:pos x="18" y="6"/>
                </a:cxn>
                <a:cxn ang="0">
                  <a:pos x="19" y="6"/>
                </a:cxn>
                <a:cxn ang="0">
                  <a:pos x="19" y="7"/>
                </a:cxn>
                <a:cxn ang="0">
                  <a:pos x="20" y="8"/>
                </a:cxn>
                <a:cxn ang="0">
                  <a:pos x="21" y="10"/>
                </a:cxn>
                <a:cxn ang="0">
                  <a:pos x="22" y="10"/>
                </a:cxn>
                <a:cxn ang="0">
                  <a:pos x="22" y="12"/>
                </a:cxn>
                <a:cxn ang="0">
                  <a:pos x="23" y="14"/>
                </a:cxn>
                <a:cxn ang="0">
                  <a:pos x="23" y="16"/>
                </a:cxn>
                <a:cxn ang="0">
                  <a:pos x="24" y="17"/>
                </a:cxn>
                <a:cxn ang="0">
                  <a:pos x="24" y="18"/>
                </a:cxn>
                <a:cxn ang="0">
                  <a:pos x="26" y="19"/>
                </a:cxn>
                <a:cxn ang="0">
                  <a:pos x="26" y="21"/>
                </a:cxn>
                <a:cxn ang="0">
                  <a:pos x="24" y="22"/>
                </a:cxn>
                <a:cxn ang="0">
                  <a:pos x="22" y="22"/>
                </a:cxn>
                <a:cxn ang="0">
                  <a:pos x="21" y="22"/>
                </a:cxn>
                <a:cxn ang="0">
                  <a:pos x="20" y="21"/>
                </a:cxn>
              </a:cxnLst>
              <a:rect l="0" t="0" r="r" b="b"/>
              <a:pathLst>
                <a:path w="26" h="22">
                  <a:moveTo>
                    <a:pt x="19" y="21"/>
                  </a:moveTo>
                  <a:cubicBezTo>
                    <a:pt x="19" y="21"/>
                    <a:pt x="19" y="21"/>
                    <a:pt x="19" y="21"/>
                  </a:cubicBezTo>
                  <a:cubicBezTo>
                    <a:pt x="17" y="20"/>
                    <a:pt x="14" y="20"/>
                    <a:pt x="12" y="20"/>
                  </a:cubicBezTo>
                  <a:cubicBezTo>
                    <a:pt x="11" y="20"/>
                    <a:pt x="10" y="20"/>
                    <a:pt x="9" y="20"/>
                  </a:cubicBezTo>
                  <a:cubicBezTo>
                    <a:pt x="8" y="20"/>
                    <a:pt x="8" y="21"/>
                    <a:pt x="8" y="21"/>
                  </a:cubicBezTo>
                  <a:cubicBezTo>
                    <a:pt x="8" y="21"/>
                    <a:pt x="8" y="21"/>
                    <a:pt x="8" y="21"/>
                  </a:cubicBezTo>
                  <a:cubicBezTo>
                    <a:pt x="8" y="20"/>
                    <a:pt x="8" y="20"/>
                    <a:pt x="8" y="20"/>
                  </a:cubicBezTo>
                  <a:cubicBezTo>
                    <a:pt x="8" y="20"/>
                    <a:pt x="8" y="20"/>
                    <a:pt x="8" y="20"/>
                  </a:cubicBezTo>
                  <a:cubicBezTo>
                    <a:pt x="7" y="21"/>
                    <a:pt x="8" y="21"/>
                    <a:pt x="6" y="21"/>
                  </a:cubicBezTo>
                  <a:cubicBezTo>
                    <a:pt x="6" y="21"/>
                    <a:pt x="6" y="21"/>
                    <a:pt x="6" y="20"/>
                  </a:cubicBezTo>
                  <a:cubicBezTo>
                    <a:pt x="5" y="20"/>
                    <a:pt x="5" y="21"/>
                    <a:pt x="5" y="21"/>
                  </a:cubicBezTo>
                  <a:cubicBezTo>
                    <a:pt x="5" y="21"/>
                    <a:pt x="4" y="21"/>
                    <a:pt x="4" y="21"/>
                  </a:cubicBezTo>
                  <a:cubicBezTo>
                    <a:pt x="3" y="21"/>
                    <a:pt x="3" y="21"/>
                    <a:pt x="3" y="20"/>
                  </a:cubicBezTo>
                  <a:cubicBezTo>
                    <a:pt x="2" y="20"/>
                    <a:pt x="3" y="20"/>
                    <a:pt x="2" y="20"/>
                  </a:cubicBezTo>
                  <a:cubicBezTo>
                    <a:pt x="2" y="20"/>
                    <a:pt x="3" y="19"/>
                    <a:pt x="3" y="19"/>
                  </a:cubicBezTo>
                  <a:cubicBezTo>
                    <a:pt x="4" y="19"/>
                    <a:pt x="5" y="19"/>
                    <a:pt x="7" y="19"/>
                  </a:cubicBezTo>
                  <a:cubicBezTo>
                    <a:pt x="7" y="18"/>
                    <a:pt x="7" y="17"/>
                    <a:pt x="8" y="18"/>
                  </a:cubicBezTo>
                  <a:cubicBezTo>
                    <a:pt x="8" y="17"/>
                    <a:pt x="9" y="17"/>
                    <a:pt x="9" y="17"/>
                  </a:cubicBezTo>
                  <a:cubicBezTo>
                    <a:pt x="9" y="17"/>
                    <a:pt x="10" y="17"/>
                    <a:pt x="10" y="17"/>
                  </a:cubicBezTo>
                  <a:cubicBezTo>
                    <a:pt x="10" y="17"/>
                    <a:pt x="11" y="17"/>
                    <a:pt x="11" y="18"/>
                  </a:cubicBezTo>
                  <a:cubicBezTo>
                    <a:pt x="12" y="18"/>
                    <a:pt x="12" y="18"/>
                    <a:pt x="12" y="18"/>
                  </a:cubicBezTo>
                  <a:cubicBezTo>
                    <a:pt x="12" y="18"/>
                    <a:pt x="12" y="18"/>
                    <a:pt x="12" y="18"/>
                  </a:cubicBezTo>
                  <a:cubicBezTo>
                    <a:pt x="13" y="18"/>
                    <a:pt x="14" y="18"/>
                    <a:pt x="14" y="18"/>
                  </a:cubicBezTo>
                  <a:cubicBezTo>
                    <a:pt x="14" y="18"/>
                    <a:pt x="15" y="18"/>
                    <a:pt x="15" y="18"/>
                  </a:cubicBezTo>
                  <a:cubicBezTo>
                    <a:pt x="15" y="18"/>
                    <a:pt x="15" y="18"/>
                    <a:pt x="16" y="18"/>
                  </a:cubicBezTo>
                  <a:cubicBezTo>
                    <a:pt x="16" y="17"/>
                    <a:pt x="16" y="17"/>
                    <a:pt x="16" y="17"/>
                  </a:cubicBezTo>
                  <a:cubicBezTo>
                    <a:pt x="16" y="17"/>
                    <a:pt x="16" y="17"/>
                    <a:pt x="16" y="17"/>
                  </a:cubicBezTo>
                  <a:cubicBezTo>
                    <a:pt x="16" y="16"/>
                    <a:pt x="15" y="16"/>
                    <a:pt x="15" y="16"/>
                  </a:cubicBezTo>
                  <a:cubicBezTo>
                    <a:pt x="14" y="16"/>
                    <a:pt x="13" y="16"/>
                    <a:pt x="13" y="16"/>
                  </a:cubicBezTo>
                  <a:cubicBezTo>
                    <a:pt x="13" y="16"/>
                    <a:pt x="13" y="16"/>
                    <a:pt x="13" y="16"/>
                  </a:cubicBezTo>
                  <a:cubicBezTo>
                    <a:pt x="13" y="16"/>
                    <a:pt x="13" y="16"/>
                    <a:pt x="13" y="15"/>
                  </a:cubicBezTo>
                  <a:cubicBezTo>
                    <a:pt x="12" y="15"/>
                    <a:pt x="12" y="15"/>
                    <a:pt x="12" y="15"/>
                  </a:cubicBezTo>
                  <a:cubicBezTo>
                    <a:pt x="11" y="15"/>
                    <a:pt x="11" y="15"/>
                    <a:pt x="11" y="15"/>
                  </a:cubicBezTo>
                  <a:cubicBezTo>
                    <a:pt x="10" y="15"/>
                    <a:pt x="10" y="15"/>
                    <a:pt x="9" y="15"/>
                  </a:cubicBezTo>
                  <a:cubicBezTo>
                    <a:pt x="9" y="15"/>
                    <a:pt x="9" y="15"/>
                    <a:pt x="9" y="15"/>
                  </a:cubicBezTo>
                  <a:cubicBezTo>
                    <a:pt x="9" y="15"/>
                    <a:pt x="8" y="14"/>
                    <a:pt x="8" y="15"/>
                  </a:cubicBezTo>
                  <a:cubicBezTo>
                    <a:pt x="8" y="15"/>
                    <a:pt x="8" y="15"/>
                    <a:pt x="8" y="16"/>
                  </a:cubicBezTo>
                  <a:cubicBezTo>
                    <a:pt x="6" y="16"/>
                    <a:pt x="5" y="16"/>
                    <a:pt x="4" y="16"/>
                  </a:cubicBezTo>
                  <a:cubicBezTo>
                    <a:pt x="4" y="15"/>
                    <a:pt x="3" y="15"/>
                    <a:pt x="3" y="15"/>
                  </a:cubicBezTo>
                  <a:cubicBezTo>
                    <a:pt x="4" y="15"/>
                    <a:pt x="4" y="14"/>
                    <a:pt x="4" y="14"/>
                  </a:cubicBezTo>
                  <a:cubicBezTo>
                    <a:pt x="4" y="14"/>
                    <a:pt x="4" y="14"/>
                    <a:pt x="3" y="14"/>
                  </a:cubicBezTo>
                  <a:cubicBezTo>
                    <a:pt x="4" y="14"/>
                    <a:pt x="4" y="14"/>
                    <a:pt x="4" y="14"/>
                  </a:cubicBezTo>
                  <a:cubicBezTo>
                    <a:pt x="4" y="13"/>
                    <a:pt x="4" y="13"/>
                    <a:pt x="4" y="13"/>
                  </a:cubicBezTo>
                  <a:cubicBezTo>
                    <a:pt x="4" y="13"/>
                    <a:pt x="4" y="13"/>
                    <a:pt x="4" y="13"/>
                  </a:cubicBezTo>
                  <a:cubicBezTo>
                    <a:pt x="4" y="13"/>
                    <a:pt x="4" y="13"/>
                    <a:pt x="3" y="13"/>
                  </a:cubicBezTo>
                  <a:cubicBezTo>
                    <a:pt x="3" y="13"/>
                    <a:pt x="3" y="13"/>
                    <a:pt x="2" y="14"/>
                  </a:cubicBezTo>
                  <a:cubicBezTo>
                    <a:pt x="2" y="13"/>
                    <a:pt x="2" y="13"/>
                    <a:pt x="2" y="13"/>
                  </a:cubicBezTo>
                  <a:cubicBezTo>
                    <a:pt x="2" y="13"/>
                    <a:pt x="2" y="13"/>
                    <a:pt x="2" y="13"/>
                  </a:cubicBezTo>
                  <a:cubicBezTo>
                    <a:pt x="2" y="13"/>
                    <a:pt x="2" y="13"/>
                    <a:pt x="2" y="13"/>
                  </a:cubicBezTo>
                  <a:cubicBezTo>
                    <a:pt x="2" y="12"/>
                    <a:pt x="2" y="12"/>
                    <a:pt x="2" y="12"/>
                  </a:cubicBezTo>
                  <a:cubicBezTo>
                    <a:pt x="1" y="11"/>
                    <a:pt x="1" y="11"/>
                    <a:pt x="1" y="11"/>
                  </a:cubicBezTo>
                  <a:cubicBezTo>
                    <a:pt x="1" y="11"/>
                    <a:pt x="1" y="11"/>
                    <a:pt x="1" y="10"/>
                  </a:cubicBezTo>
                  <a:cubicBezTo>
                    <a:pt x="1" y="10"/>
                    <a:pt x="0" y="10"/>
                    <a:pt x="0" y="10"/>
                  </a:cubicBezTo>
                  <a:cubicBezTo>
                    <a:pt x="1" y="10"/>
                    <a:pt x="1" y="9"/>
                    <a:pt x="2" y="8"/>
                  </a:cubicBezTo>
                  <a:cubicBezTo>
                    <a:pt x="2" y="8"/>
                    <a:pt x="2" y="8"/>
                    <a:pt x="2" y="8"/>
                  </a:cubicBezTo>
                  <a:cubicBezTo>
                    <a:pt x="2" y="8"/>
                    <a:pt x="2" y="7"/>
                    <a:pt x="3" y="7"/>
                  </a:cubicBezTo>
                  <a:cubicBezTo>
                    <a:pt x="3" y="6"/>
                    <a:pt x="3" y="6"/>
                    <a:pt x="4" y="5"/>
                  </a:cubicBezTo>
                  <a:cubicBezTo>
                    <a:pt x="4" y="5"/>
                    <a:pt x="4" y="4"/>
                    <a:pt x="4" y="4"/>
                  </a:cubicBezTo>
                  <a:cubicBezTo>
                    <a:pt x="4" y="4"/>
                    <a:pt x="4" y="4"/>
                    <a:pt x="4" y="4"/>
                  </a:cubicBezTo>
                  <a:cubicBezTo>
                    <a:pt x="4" y="4"/>
                    <a:pt x="4" y="3"/>
                    <a:pt x="4" y="3"/>
                  </a:cubicBezTo>
                  <a:cubicBezTo>
                    <a:pt x="4" y="3"/>
                    <a:pt x="5" y="3"/>
                    <a:pt x="5" y="3"/>
                  </a:cubicBezTo>
                  <a:cubicBezTo>
                    <a:pt x="5" y="3"/>
                    <a:pt x="5" y="2"/>
                    <a:pt x="5" y="2"/>
                  </a:cubicBezTo>
                  <a:cubicBezTo>
                    <a:pt x="5" y="2"/>
                    <a:pt x="5" y="2"/>
                    <a:pt x="5" y="1"/>
                  </a:cubicBezTo>
                  <a:cubicBezTo>
                    <a:pt x="5" y="1"/>
                    <a:pt x="5" y="1"/>
                    <a:pt x="5" y="1"/>
                  </a:cubicBezTo>
                  <a:cubicBezTo>
                    <a:pt x="6" y="2"/>
                    <a:pt x="8" y="1"/>
                    <a:pt x="9" y="1"/>
                  </a:cubicBezTo>
                  <a:cubicBezTo>
                    <a:pt x="9" y="1"/>
                    <a:pt x="10" y="1"/>
                    <a:pt x="10" y="1"/>
                  </a:cubicBezTo>
                  <a:cubicBezTo>
                    <a:pt x="10" y="1"/>
                    <a:pt x="10" y="1"/>
                    <a:pt x="11" y="0"/>
                  </a:cubicBezTo>
                  <a:cubicBezTo>
                    <a:pt x="11" y="1"/>
                    <a:pt x="12" y="1"/>
                    <a:pt x="13" y="1"/>
                  </a:cubicBezTo>
                  <a:cubicBezTo>
                    <a:pt x="13" y="1"/>
                    <a:pt x="14" y="2"/>
                    <a:pt x="14" y="2"/>
                  </a:cubicBezTo>
                  <a:cubicBezTo>
                    <a:pt x="15" y="2"/>
                    <a:pt x="15" y="2"/>
                    <a:pt x="15" y="2"/>
                  </a:cubicBezTo>
                  <a:cubicBezTo>
                    <a:pt x="15" y="2"/>
                    <a:pt x="15" y="2"/>
                    <a:pt x="15" y="2"/>
                  </a:cubicBezTo>
                  <a:cubicBezTo>
                    <a:pt x="15" y="3"/>
                    <a:pt x="15" y="3"/>
                    <a:pt x="15" y="3"/>
                  </a:cubicBezTo>
                  <a:cubicBezTo>
                    <a:pt x="16" y="3"/>
                    <a:pt x="17" y="3"/>
                    <a:pt x="17" y="3"/>
                  </a:cubicBezTo>
                  <a:cubicBezTo>
                    <a:pt x="17" y="4"/>
                    <a:pt x="18" y="4"/>
                    <a:pt x="18" y="5"/>
                  </a:cubicBezTo>
                  <a:cubicBezTo>
                    <a:pt x="18" y="5"/>
                    <a:pt x="18" y="5"/>
                    <a:pt x="18" y="6"/>
                  </a:cubicBezTo>
                  <a:cubicBezTo>
                    <a:pt x="18" y="6"/>
                    <a:pt x="18" y="6"/>
                    <a:pt x="18" y="6"/>
                  </a:cubicBezTo>
                  <a:cubicBezTo>
                    <a:pt x="18" y="6"/>
                    <a:pt x="18" y="6"/>
                    <a:pt x="18" y="6"/>
                  </a:cubicBezTo>
                  <a:cubicBezTo>
                    <a:pt x="18" y="6"/>
                    <a:pt x="19" y="6"/>
                    <a:pt x="19" y="6"/>
                  </a:cubicBezTo>
                  <a:cubicBezTo>
                    <a:pt x="19" y="7"/>
                    <a:pt x="19" y="6"/>
                    <a:pt x="19" y="7"/>
                  </a:cubicBezTo>
                  <a:cubicBezTo>
                    <a:pt x="19" y="7"/>
                    <a:pt x="19" y="7"/>
                    <a:pt x="19" y="7"/>
                  </a:cubicBezTo>
                  <a:cubicBezTo>
                    <a:pt x="19" y="7"/>
                    <a:pt x="19" y="7"/>
                    <a:pt x="20" y="7"/>
                  </a:cubicBezTo>
                  <a:cubicBezTo>
                    <a:pt x="20" y="7"/>
                    <a:pt x="20" y="8"/>
                    <a:pt x="20" y="8"/>
                  </a:cubicBezTo>
                  <a:cubicBezTo>
                    <a:pt x="20" y="8"/>
                    <a:pt x="21" y="9"/>
                    <a:pt x="21" y="9"/>
                  </a:cubicBezTo>
                  <a:cubicBezTo>
                    <a:pt x="21" y="9"/>
                    <a:pt x="21" y="9"/>
                    <a:pt x="21" y="10"/>
                  </a:cubicBezTo>
                  <a:cubicBezTo>
                    <a:pt x="21" y="10"/>
                    <a:pt x="21" y="10"/>
                    <a:pt x="22" y="10"/>
                  </a:cubicBezTo>
                  <a:cubicBezTo>
                    <a:pt x="22" y="10"/>
                    <a:pt x="22" y="10"/>
                    <a:pt x="22" y="10"/>
                  </a:cubicBezTo>
                  <a:cubicBezTo>
                    <a:pt x="22" y="10"/>
                    <a:pt x="22" y="10"/>
                    <a:pt x="23" y="11"/>
                  </a:cubicBezTo>
                  <a:cubicBezTo>
                    <a:pt x="22" y="11"/>
                    <a:pt x="22" y="11"/>
                    <a:pt x="22" y="12"/>
                  </a:cubicBezTo>
                  <a:cubicBezTo>
                    <a:pt x="23" y="12"/>
                    <a:pt x="23" y="13"/>
                    <a:pt x="23" y="13"/>
                  </a:cubicBezTo>
                  <a:cubicBezTo>
                    <a:pt x="23" y="13"/>
                    <a:pt x="23" y="14"/>
                    <a:pt x="23" y="14"/>
                  </a:cubicBezTo>
                  <a:cubicBezTo>
                    <a:pt x="23" y="14"/>
                    <a:pt x="23" y="14"/>
                    <a:pt x="23" y="15"/>
                  </a:cubicBezTo>
                  <a:cubicBezTo>
                    <a:pt x="23" y="15"/>
                    <a:pt x="23" y="15"/>
                    <a:pt x="23" y="16"/>
                  </a:cubicBezTo>
                  <a:cubicBezTo>
                    <a:pt x="23" y="16"/>
                    <a:pt x="23" y="16"/>
                    <a:pt x="23" y="17"/>
                  </a:cubicBezTo>
                  <a:cubicBezTo>
                    <a:pt x="23" y="17"/>
                    <a:pt x="24" y="17"/>
                    <a:pt x="24" y="17"/>
                  </a:cubicBezTo>
                  <a:cubicBezTo>
                    <a:pt x="24" y="17"/>
                    <a:pt x="24" y="17"/>
                    <a:pt x="24" y="17"/>
                  </a:cubicBezTo>
                  <a:cubicBezTo>
                    <a:pt x="24" y="17"/>
                    <a:pt x="24" y="18"/>
                    <a:pt x="24" y="18"/>
                  </a:cubicBezTo>
                  <a:cubicBezTo>
                    <a:pt x="25" y="18"/>
                    <a:pt x="25" y="18"/>
                    <a:pt x="25" y="18"/>
                  </a:cubicBezTo>
                  <a:cubicBezTo>
                    <a:pt x="25" y="18"/>
                    <a:pt x="25" y="19"/>
                    <a:pt x="26" y="19"/>
                  </a:cubicBezTo>
                  <a:cubicBezTo>
                    <a:pt x="26" y="20"/>
                    <a:pt x="26" y="21"/>
                    <a:pt x="26" y="21"/>
                  </a:cubicBezTo>
                  <a:cubicBezTo>
                    <a:pt x="26" y="21"/>
                    <a:pt x="26" y="21"/>
                    <a:pt x="26" y="21"/>
                  </a:cubicBezTo>
                  <a:cubicBezTo>
                    <a:pt x="26" y="22"/>
                    <a:pt x="26" y="22"/>
                    <a:pt x="26" y="22"/>
                  </a:cubicBezTo>
                  <a:cubicBezTo>
                    <a:pt x="25" y="22"/>
                    <a:pt x="25" y="22"/>
                    <a:pt x="24" y="22"/>
                  </a:cubicBezTo>
                  <a:cubicBezTo>
                    <a:pt x="24" y="22"/>
                    <a:pt x="23" y="22"/>
                    <a:pt x="23" y="22"/>
                  </a:cubicBezTo>
                  <a:cubicBezTo>
                    <a:pt x="23" y="22"/>
                    <a:pt x="22" y="22"/>
                    <a:pt x="22" y="22"/>
                  </a:cubicBezTo>
                  <a:cubicBezTo>
                    <a:pt x="22" y="22"/>
                    <a:pt x="22" y="22"/>
                    <a:pt x="22" y="22"/>
                  </a:cubicBezTo>
                  <a:cubicBezTo>
                    <a:pt x="22" y="22"/>
                    <a:pt x="21" y="22"/>
                    <a:pt x="21" y="22"/>
                  </a:cubicBezTo>
                  <a:cubicBezTo>
                    <a:pt x="21" y="22"/>
                    <a:pt x="21" y="22"/>
                    <a:pt x="21" y="22"/>
                  </a:cubicBezTo>
                  <a:cubicBezTo>
                    <a:pt x="21" y="22"/>
                    <a:pt x="20" y="22"/>
                    <a:pt x="20" y="21"/>
                  </a:cubicBezTo>
                  <a:cubicBezTo>
                    <a:pt x="20" y="21"/>
                    <a:pt x="20" y="21"/>
                    <a:pt x="19" y="2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2" name="Freeform 153">
              <a:extLst>
                <a:ext uri="{FF2B5EF4-FFF2-40B4-BE49-F238E27FC236}">
                  <a16:creationId xmlns:a16="http://schemas.microsoft.com/office/drawing/2014/main" id="{AD0FC84E-22BD-32D7-D20D-157AA1E55F2D}"/>
                </a:ext>
              </a:extLst>
            </p:cNvPr>
            <p:cNvSpPr>
              <a:spLocks/>
            </p:cNvSpPr>
            <p:nvPr/>
          </p:nvSpPr>
          <p:spPr bwMode="auto">
            <a:xfrm>
              <a:off x="14543447" y="8841391"/>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3" name="Freeform 154">
              <a:extLst>
                <a:ext uri="{FF2B5EF4-FFF2-40B4-BE49-F238E27FC236}">
                  <a16:creationId xmlns:a16="http://schemas.microsoft.com/office/drawing/2014/main" id="{98ECEF50-AF97-207A-6918-4B7EE8D2CE5C}"/>
                </a:ext>
              </a:extLst>
            </p:cNvPr>
            <p:cNvSpPr>
              <a:spLocks/>
            </p:cNvSpPr>
            <p:nvPr/>
          </p:nvSpPr>
          <p:spPr bwMode="auto">
            <a:xfrm>
              <a:off x="13642665" y="8847742"/>
              <a:ext cx="74387" cy="44463"/>
            </a:xfrm>
            <a:custGeom>
              <a:avLst/>
              <a:gdLst/>
              <a:ahLst/>
              <a:cxnLst>
                <a:cxn ang="0">
                  <a:pos x="24" y="2"/>
                </a:cxn>
                <a:cxn ang="0">
                  <a:pos x="24" y="3"/>
                </a:cxn>
                <a:cxn ang="0">
                  <a:pos x="25" y="4"/>
                </a:cxn>
                <a:cxn ang="0">
                  <a:pos x="25" y="4"/>
                </a:cxn>
                <a:cxn ang="0">
                  <a:pos x="26" y="4"/>
                </a:cxn>
                <a:cxn ang="0">
                  <a:pos x="27" y="4"/>
                </a:cxn>
                <a:cxn ang="0">
                  <a:pos x="26" y="5"/>
                </a:cxn>
                <a:cxn ang="0">
                  <a:pos x="24" y="5"/>
                </a:cxn>
                <a:cxn ang="0">
                  <a:pos x="22" y="6"/>
                </a:cxn>
                <a:cxn ang="0">
                  <a:pos x="21" y="6"/>
                </a:cxn>
                <a:cxn ang="0">
                  <a:pos x="20" y="5"/>
                </a:cxn>
                <a:cxn ang="0">
                  <a:pos x="19" y="7"/>
                </a:cxn>
                <a:cxn ang="0">
                  <a:pos x="18" y="8"/>
                </a:cxn>
                <a:cxn ang="0">
                  <a:pos x="15" y="10"/>
                </a:cxn>
                <a:cxn ang="0">
                  <a:pos x="12" y="11"/>
                </a:cxn>
                <a:cxn ang="0">
                  <a:pos x="11" y="13"/>
                </a:cxn>
                <a:cxn ang="0">
                  <a:pos x="10" y="13"/>
                </a:cxn>
                <a:cxn ang="0">
                  <a:pos x="9" y="15"/>
                </a:cxn>
                <a:cxn ang="0">
                  <a:pos x="8" y="13"/>
                </a:cxn>
                <a:cxn ang="0">
                  <a:pos x="8" y="13"/>
                </a:cxn>
                <a:cxn ang="0">
                  <a:pos x="7" y="12"/>
                </a:cxn>
                <a:cxn ang="0">
                  <a:pos x="6" y="10"/>
                </a:cxn>
                <a:cxn ang="0">
                  <a:pos x="4" y="10"/>
                </a:cxn>
                <a:cxn ang="0">
                  <a:pos x="3" y="9"/>
                </a:cxn>
                <a:cxn ang="0">
                  <a:pos x="2" y="9"/>
                </a:cxn>
                <a:cxn ang="0">
                  <a:pos x="2" y="9"/>
                </a:cxn>
                <a:cxn ang="0">
                  <a:pos x="0" y="7"/>
                </a:cxn>
                <a:cxn ang="0">
                  <a:pos x="1" y="5"/>
                </a:cxn>
                <a:cxn ang="0">
                  <a:pos x="5" y="2"/>
                </a:cxn>
                <a:cxn ang="0">
                  <a:pos x="6" y="1"/>
                </a:cxn>
                <a:cxn ang="0">
                  <a:pos x="7" y="1"/>
                </a:cxn>
                <a:cxn ang="0">
                  <a:pos x="9" y="1"/>
                </a:cxn>
                <a:cxn ang="0">
                  <a:pos x="13" y="1"/>
                </a:cxn>
                <a:cxn ang="0">
                  <a:pos x="15" y="0"/>
                </a:cxn>
                <a:cxn ang="0">
                  <a:pos x="16" y="0"/>
                </a:cxn>
                <a:cxn ang="0">
                  <a:pos x="19" y="0"/>
                </a:cxn>
                <a:cxn ang="0">
                  <a:pos x="20" y="0"/>
                </a:cxn>
                <a:cxn ang="0">
                  <a:pos x="22" y="1"/>
                </a:cxn>
                <a:cxn ang="0">
                  <a:pos x="23" y="1"/>
                </a:cxn>
                <a:cxn ang="0">
                  <a:pos x="24" y="2"/>
                </a:cxn>
                <a:cxn ang="0">
                  <a:pos x="24" y="2"/>
                </a:cxn>
              </a:cxnLst>
              <a:rect l="0" t="0" r="r" b="b"/>
              <a:pathLst>
                <a:path w="27" h="15">
                  <a:moveTo>
                    <a:pt x="23" y="2"/>
                  </a:moveTo>
                  <a:cubicBezTo>
                    <a:pt x="23" y="2"/>
                    <a:pt x="23" y="2"/>
                    <a:pt x="24" y="2"/>
                  </a:cubicBezTo>
                  <a:cubicBezTo>
                    <a:pt x="24" y="3"/>
                    <a:pt x="24" y="3"/>
                    <a:pt x="24" y="3"/>
                  </a:cubicBezTo>
                  <a:cubicBezTo>
                    <a:pt x="24" y="3"/>
                    <a:pt x="24" y="3"/>
                    <a:pt x="24" y="3"/>
                  </a:cubicBezTo>
                  <a:cubicBezTo>
                    <a:pt x="24" y="3"/>
                    <a:pt x="24" y="4"/>
                    <a:pt x="24" y="4"/>
                  </a:cubicBezTo>
                  <a:cubicBezTo>
                    <a:pt x="24" y="4"/>
                    <a:pt x="25" y="4"/>
                    <a:pt x="25" y="4"/>
                  </a:cubicBezTo>
                  <a:cubicBezTo>
                    <a:pt x="25" y="4"/>
                    <a:pt x="25" y="4"/>
                    <a:pt x="25" y="3"/>
                  </a:cubicBezTo>
                  <a:cubicBezTo>
                    <a:pt x="25" y="3"/>
                    <a:pt x="25" y="4"/>
                    <a:pt x="25" y="4"/>
                  </a:cubicBezTo>
                  <a:cubicBezTo>
                    <a:pt x="25" y="4"/>
                    <a:pt x="26" y="4"/>
                    <a:pt x="26" y="4"/>
                  </a:cubicBezTo>
                  <a:cubicBezTo>
                    <a:pt x="26" y="4"/>
                    <a:pt x="26" y="4"/>
                    <a:pt x="26" y="4"/>
                  </a:cubicBezTo>
                  <a:cubicBezTo>
                    <a:pt x="26" y="4"/>
                    <a:pt x="26" y="4"/>
                    <a:pt x="27" y="4"/>
                  </a:cubicBezTo>
                  <a:cubicBezTo>
                    <a:pt x="27" y="4"/>
                    <a:pt x="27" y="4"/>
                    <a:pt x="27" y="4"/>
                  </a:cubicBezTo>
                  <a:cubicBezTo>
                    <a:pt x="27" y="4"/>
                    <a:pt x="27" y="4"/>
                    <a:pt x="27" y="4"/>
                  </a:cubicBezTo>
                  <a:cubicBezTo>
                    <a:pt x="27" y="4"/>
                    <a:pt x="26" y="4"/>
                    <a:pt x="26" y="5"/>
                  </a:cubicBezTo>
                  <a:cubicBezTo>
                    <a:pt x="26" y="5"/>
                    <a:pt x="25" y="5"/>
                    <a:pt x="25" y="5"/>
                  </a:cubicBezTo>
                  <a:cubicBezTo>
                    <a:pt x="24" y="5"/>
                    <a:pt x="24" y="5"/>
                    <a:pt x="24" y="5"/>
                  </a:cubicBezTo>
                  <a:cubicBezTo>
                    <a:pt x="24" y="5"/>
                    <a:pt x="24" y="6"/>
                    <a:pt x="23" y="6"/>
                  </a:cubicBezTo>
                  <a:cubicBezTo>
                    <a:pt x="23" y="6"/>
                    <a:pt x="23" y="6"/>
                    <a:pt x="22" y="6"/>
                  </a:cubicBezTo>
                  <a:cubicBezTo>
                    <a:pt x="22" y="6"/>
                    <a:pt x="22" y="6"/>
                    <a:pt x="21" y="6"/>
                  </a:cubicBezTo>
                  <a:cubicBezTo>
                    <a:pt x="21" y="6"/>
                    <a:pt x="21" y="6"/>
                    <a:pt x="21" y="6"/>
                  </a:cubicBezTo>
                  <a:cubicBezTo>
                    <a:pt x="21" y="5"/>
                    <a:pt x="21" y="5"/>
                    <a:pt x="21" y="5"/>
                  </a:cubicBezTo>
                  <a:cubicBezTo>
                    <a:pt x="20" y="5"/>
                    <a:pt x="20" y="5"/>
                    <a:pt x="20" y="5"/>
                  </a:cubicBezTo>
                  <a:cubicBezTo>
                    <a:pt x="19" y="6"/>
                    <a:pt x="19" y="6"/>
                    <a:pt x="19" y="6"/>
                  </a:cubicBezTo>
                  <a:cubicBezTo>
                    <a:pt x="19" y="6"/>
                    <a:pt x="19" y="6"/>
                    <a:pt x="19" y="7"/>
                  </a:cubicBezTo>
                  <a:cubicBezTo>
                    <a:pt x="19" y="7"/>
                    <a:pt x="18" y="7"/>
                    <a:pt x="18" y="7"/>
                  </a:cubicBezTo>
                  <a:cubicBezTo>
                    <a:pt x="18" y="7"/>
                    <a:pt x="18" y="8"/>
                    <a:pt x="18" y="8"/>
                  </a:cubicBezTo>
                  <a:cubicBezTo>
                    <a:pt x="18" y="8"/>
                    <a:pt x="18" y="8"/>
                    <a:pt x="17" y="8"/>
                  </a:cubicBezTo>
                  <a:cubicBezTo>
                    <a:pt x="17" y="8"/>
                    <a:pt x="16" y="10"/>
                    <a:pt x="15" y="10"/>
                  </a:cubicBezTo>
                  <a:cubicBezTo>
                    <a:pt x="15" y="10"/>
                    <a:pt x="15" y="9"/>
                    <a:pt x="14" y="9"/>
                  </a:cubicBezTo>
                  <a:cubicBezTo>
                    <a:pt x="14" y="10"/>
                    <a:pt x="13" y="11"/>
                    <a:pt x="12" y="11"/>
                  </a:cubicBezTo>
                  <a:cubicBezTo>
                    <a:pt x="12" y="10"/>
                    <a:pt x="11" y="11"/>
                    <a:pt x="11" y="11"/>
                  </a:cubicBezTo>
                  <a:cubicBezTo>
                    <a:pt x="10" y="11"/>
                    <a:pt x="11" y="12"/>
                    <a:pt x="11" y="13"/>
                  </a:cubicBezTo>
                  <a:cubicBezTo>
                    <a:pt x="11" y="13"/>
                    <a:pt x="11" y="13"/>
                    <a:pt x="11" y="13"/>
                  </a:cubicBezTo>
                  <a:cubicBezTo>
                    <a:pt x="10" y="13"/>
                    <a:pt x="10" y="13"/>
                    <a:pt x="10" y="13"/>
                  </a:cubicBezTo>
                  <a:cubicBezTo>
                    <a:pt x="10" y="14"/>
                    <a:pt x="10" y="14"/>
                    <a:pt x="9" y="15"/>
                  </a:cubicBezTo>
                  <a:cubicBezTo>
                    <a:pt x="9" y="15"/>
                    <a:pt x="9" y="15"/>
                    <a:pt x="9" y="15"/>
                  </a:cubicBezTo>
                  <a:cubicBezTo>
                    <a:pt x="8" y="14"/>
                    <a:pt x="8" y="14"/>
                    <a:pt x="8" y="14"/>
                  </a:cubicBezTo>
                  <a:cubicBezTo>
                    <a:pt x="8" y="13"/>
                    <a:pt x="8" y="13"/>
                    <a:pt x="8" y="13"/>
                  </a:cubicBezTo>
                  <a:cubicBezTo>
                    <a:pt x="8" y="13"/>
                    <a:pt x="8" y="13"/>
                    <a:pt x="8" y="13"/>
                  </a:cubicBezTo>
                  <a:cubicBezTo>
                    <a:pt x="8" y="13"/>
                    <a:pt x="8" y="13"/>
                    <a:pt x="8" y="13"/>
                  </a:cubicBezTo>
                  <a:cubicBezTo>
                    <a:pt x="8" y="13"/>
                    <a:pt x="7" y="13"/>
                    <a:pt x="7" y="13"/>
                  </a:cubicBezTo>
                  <a:cubicBezTo>
                    <a:pt x="7" y="13"/>
                    <a:pt x="7" y="12"/>
                    <a:pt x="7" y="12"/>
                  </a:cubicBezTo>
                  <a:cubicBezTo>
                    <a:pt x="7" y="12"/>
                    <a:pt x="8" y="10"/>
                    <a:pt x="7" y="10"/>
                  </a:cubicBezTo>
                  <a:cubicBezTo>
                    <a:pt x="6" y="10"/>
                    <a:pt x="6" y="10"/>
                    <a:pt x="6" y="10"/>
                  </a:cubicBezTo>
                  <a:cubicBezTo>
                    <a:pt x="6" y="10"/>
                    <a:pt x="6" y="10"/>
                    <a:pt x="5" y="10"/>
                  </a:cubicBezTo>
                  <a:cubicBezTo>
                    <a:pt x="5" y="10"/>
                    <a:pt x="5" y="10"/>
                    <a:pt x="4" y="10"/>
                  </a:cubicBezTo>
                  <a:cubicBezTo>
                    <a:pt x="4" y="10"/>
                    <a:pt x="4" y="10"/>
                    <a:pt x="4" y="10"/>
                  </a:cubicBezTo>
                  <a:cubicBezTo>
                    <a:pt x="3" y="9"/>
                    <a:pt x="3" y="10"/>
                    <a:pt x="3" y="9"/>
                  </a:cubicBezTo>
                  <a:cubicBezTo>
                    <a:pt x="3" y="9"/>
                    <a:pt x="3" y="9"/>
                    <a:pt x="3" y="9"/>
                  </a:cubicBezTo>
                  <a:cubicBezTo>
                    <a:pt x="2" y="9"/>
                    <a:pt x="2" y="9"/>
                    <a:pt x="2" y="9"/>
                  </a:cubicBezTo>
                  <a:cubicBezTo>
                    <a:pt x="2" y="9"/>
                    <a:pt x="2" y="9"/>
                    <a:pt x="2" y="9"/>
                  </a:cubicBezTo>
                  <a:cubicBezTo>
                    <a:pt x="2" y="9"/>
                    <a:pt x="2" y="9"/>
                    <a:pt x="2" y="9"/>
                  </a:cubicBezTo>
                  <a:cubicBezTo>
                    <a:pt x="2" y="8"/>
                    <a:pt x="1" y="8"/>
                    <a:pt x="1" y="8"/>
                  </a:cubicBezTo>
                  <a:cubicBezTo>
                    <a:pt x="1" y="8"/>
                    <a:pt x="1" y="8"/>
                    <a:pt x="0" y="7"/>
                  </a:cubicBezTo>
                  <a:cubicBezTo>
                    <a:pt x="1" y="7"/>
                    <a:pt x="1" y="7"/>
                    <a:pt x="1" y="7"/>
                  </a:cubicBezTo>
                  <a:cubicBezTo>
                    <a:pt x="2" y="6"/>
                    <a:pt x="1" y="6"/>
                    <a:pt x="1" y="5"/>
                  </a:cubicBezTo>
                  <a:cubicBezTo>
                    <a:pt x="1" y="5"/>
                    <a:pt x="2" y="4"/>
                    <a:pt x="3" y="4"/>
                  </a:cubicBezTo>
                  <a:cubicBezTo>
                    <a:pt x="4" y="3"/>
                    <a:pt x="4" y="3"/>
                    <a:pt x="5" y="2"/>
                  </a:cubicBezTo>
                  <a:cubicBezTo>
                    <a:pt x="5" y="2"/>
                    <a:pt x="5" y="2"/>
                    <a:pt x="5" y="2"/>
                  </a:cubicBezTo>
                  <a:cubicBezTo>
                    <a:pt x="6" y="1"/>
                    <a:pt x="6" y="1"/>
                    <a:pt x="6" y="1"/>
                  </a:cubicBezTo>
                  <a:cubicBezTo>
                    <a:pt x="6" y="1"/>
                    <a:pt x="7" y="1"/>
                    <a:pt x="7" y="1"/>
                  </a:cubicBezTo>
                  <a:cubicBezTo>
                    <a:pt x="7" y="1"/>
                    <a:pt x="7" y="1"/>
                    <a:pt x="7" y="1"/>
                  </a:cubicBezTo>
                  <a:cubicBezTo>
                    <a:pt x="7" y="1"/>
                    <a:pt x="7" y="0"/>
                    <a:pt x="8" y="0"/>
                  </a:cubicBezTo>
                  <a:cubicBezTo>
                    <a:pt x="8" y="1"/>
                    <a:pt x="9" y="1"/>
                    <a:pt x="9" y="1"/>
                  </a:cubicBezTo>
                  <a:cubicBezTo>
                    <a:pt x="10" y="0"/>
                    <a:pt x="11" y="1"/>
                    <a:pt x="12" y="1"/>
                  </a:cubicBezTo>
                  <a:cubicBezTo>
                    <a:pt x="12" y="1"/>
                    <a:pt x="13" y="1"/>
                    <a:pt x="13" y="1"/>
                  </a:cubicBezTo>
                  <a:cubicBezTo>
                    <a:pt x="14" y="1"/>
                    <a:pt x="14" y="1"/>
                    <a:pt x="14" y="1"/>
                  </a:cubicBezTo>
                  <a:cubicBezTo>
                    <a:pt x="14" y="1"/>
                    <a:pt x="15" y="1"/>
                    <a:pt x="15" y="0"/>
                  </a:cubicBezTo>
                  <a:cubicBezTo>
                    <a:pt x="15" y="0"/>
                    <a:pt x="16" y="0"/>
                    <a:pt x="16" y="0"/>
                  </a:cubicBezTo>
                  <a:cubicBezTo>
                    <a:pt x="16" y="0"/>
                    <a:pt x="16" y="0"/>
                    <a:pt x="16" y="0"/>
                  </a:cubicBezTo>
                  <a:cubicBezTo>
                    <a:pt x="17" y="0"/>
                    <a:pt x="17" y="0"/>
                    <a:pt x="18" y="0"/>
                  </a:cubicBezTo>
                  <a:cubicBezTo>
                    <a:pt x="18" y="0"/>
                    <a:pt x="18" y="0"/>
                    <a:pt x="19" y="0"/>
                  </a:cubicBezTo>
                  <a:cubicBezTo>
                    <a:pt x="19" y="0"/>
                    <a:pt x="19" y="0"/>
                    <a:pt x="19" y="0"/>
                  </a:cubicBezTo>
                  <a:cubicBezTo>
                    <a:pt x="20" y="0"/>
                    <a:pt x="20" y="0"/>
                    <a:pt x="20" y="0"/>
                  </a:cubicBezTo>
                  <a:cubicBezTo>
                    <a:pt x="21" y="0"/>
                    <a:pt x="21" y="0"/>
                    <a:pt x="21" y="0"/>
                  </a:cubicBezTo>
                  <a:cubicBezTo>
                    <a:pt x="22" y="0"/>
                    <a:pt x="22" y="1"/>
                    <a:pt x="22" y="1"/>
                  </a:cubicBezTo>
                  <a:cubicBezTo>
                    <a:pt x="22" y="1"/>
                    <a:pt x="22" y="1"/>
                    <a:pt x="23" y="1"/>
                  </a:cubicBezTo>
                  <a:cubicBezTo>
                    <a:pt x="23" y="1"/>
                    <a:pt x="23" y="1"/>
                    <a:pt x="23" y="1"/>
                  </a:cubicBezTo>
                  <a:cubicBezTo>
                    <a:pt x="24" y="1"/>
                    <a:pt x="24" y="1"/>
                    <a:pt x="24" y="2"/>
                  </a:cubicBezTo>
                  <a:cubicBezTo>
                    <a:pt x="24" y="2"/>
                    <a:pt x="24" y="2"/>
                    <a:pt x="24" y="2"/>
                  </a:cubicBezTo>
                  <a:cubicBezTo>
                    <a:pt x="24" y="2"/>
                    <a:pt x="24" y="2"/>
                    <a:pt x="24" y="2"/>
                  </a:cubicBezTo>
                  <a:cubicBezTo>
                    <a:pt x="24" y="2"/>
                    <a:pt x="24" y="2"/>
                    <a:pt x="24" y="2"/>
                  </a:cubicBezTo>
                  <a:cubicBezTo>
                    <a:pt x="24" y="2"/>
                    <a:pt x="24" y="2"/>
                    <a:pt x="23"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4" name="Freeform 155">
              <a:extLst>
                <a:ext uri="{FF2B5EF4-FFF2-40B4-BE49-F238E27FC236}">
                  <a16:creationId xmlns:a16="http://schemas.microsoft.com/office/drawing/2014/main" id="{C1E60C70-FE09-97F1-E102-1353ABCD8BE8}"/>
                </a:ext>
              </a:extLst>
            </p:cNvPr>
            <p:cNvSpPr>
              <a:spLocks/>
            </p:cNvSpPr>
            <p:nvPr/>
          </p:nvSpPr>
          <p:spPr bwMode="auto">
            <a:xfrm>
              <a:off x="14678274" y="8862986"/>
              <a:ext cx="95308" cy="81305"/>
            </a:xfrm>
            <a:custGeom>
              <a:avLst/>
              <a:gdLst/>
              <a:ahLst/>
              <a:cxnLst>
                <a:cxn ang="0">
                  <a:pos x="6" y="12"/>
                </a:cxn>
                <a:cxn ang="0">
                  <a:pos x="6" y="10"/>
                </a:cxn>
                <a:cxn ang="0">
                  <a:pos x="6" y="9"/>
                </a:cxn>
                <a:cxn ang="0">
                  <a:pos x="7" y="8"/>
                </a:cxn>
                <a:cxn ang="0">
                  <a:pos x="9" y="9"/>
                </a:cxn>
                <a:cxn ang="0">
                  <a:pos x="10" y="9"/>
                </a:cxn>
                <a:cxn ang="0">
                  <a:pos x="11" y="7"/>
                </a:cxn>
                <a:cxn ang="0">
                  <a:pos x="12" y="5"/>
                </a:cxn>
                <a:cxn ang="0">
                  <a:pos x="14" y="4"/>
                </a:cxn>
                <a:cxn ang="0">
                  <a:pos x="16" y="4"/>
                </a:cxn>
                <a:cxn ang="0">
                  <a:pos x="17" y="3"/>
                </a:cxn>
                <a:cxn ang="0">
                  <a:pos x="20" y="1"/>
                </a:cxn>
                <a:cxn ang="0">
                  <a:pos x="23" y="0"/>
                </a:cxn>
                <a:cxn ang="0">
                  <a:pos x="25" y="0"/>
                </a:cxn>
                <a:cxn ang="0">
                  <a:pos x="25" y="3"/>
                </a:cxn>
                <a:cxn ang="0">
                  <a:pos x="26" y="5"/>
                </a:cxn>
                <a:cxn ang="0">
                  <a:pos x="27" y="6"/>
                </a:cxn>
                <a:cxn ang="0">
                  <a:pos x="27" y="7"/>
                </a:cxn>
                <a:cxn ang="0">
                  <a:pos x="29" y="10"/>
                </a:cxn>
                <a:cxn ang="0">
                  <a:pos x="34" y="12"/>
                </a:cxn>
                <a:cxn ang="0">
                  <a:pos x="34" y="13"/>
                </a:cxn>
                <a:cxn ang="0">
                  <a:pos x="34" y="14"/>
                </a:cxn>
                <a:cxn ang="0">
                  <a:pos x="35" y="16"/>
                </a:cxn>
                <a:cxn ang="0">
                  <a:pos x="33" y="18"/>
                </a:cxn>
                <a:cxn ang="0">
                  <a:pos x="32" y="18"/>
                </a:cxn>
                <a:cxn ang="0">
                  <a:pos x="31" y="18"/>
                </a:cxn>
                <a:cxn ang="0">
                  <a:pos x="30" y="19"/>
                </a:cxn>
                <a:cxn ang="0">
                  <a:pos x="29" y="20"/>
                </a:cxn>
                <a:cxn ang="0">
                  <a:pos x="28" y="20"/>
                </a:cxn>
                <a:cxn ang="0">
                  <a:pos x="23" y="19"/>
                </a:cxn>
                <a:cxn ang="0">
                  <a:pos x="21" y="20"/>
                </a:cxn>
                <a:cxn ang="0">
                  <a:pos x="19" y="20"/>
                </a:cxn>
                <a:cxn ang="0">
                  <a:pos x="12" y="20"/>
                </a:cxn>
                <a:cxn ang="0">
                  <a:pos x="11" y="20"/>
                </a:cxn>
                <a:cxn ang="0">
                  <a:pos x="11" y="23"/>
                </a:cxn>
                <a:cxn ang="0">
                  <a:pos x="11" y="27"/>
                </a:cxn>
                <a:cxn ang="0">
                  <a:pos x="10" y="25"/>
                </a:cxn>
                <a:cxn ang="0">
                  <a:pos x="7" y="26"/>
                </a:cxn>
                <a:cxn ang="0">
                  <a:pos x="6" y="26"/>
                </a:cxn>
                <a:cxn ang="0">
                  <a:pos x="5" y="27"/>
                </a:cxn>
                <a:cxn ang="0">
                  <a:pos x="3" y="26"/>
                </a:cxn>
                <a:cxn ang="0">
                  <a:pos x="2" y="25"/>
                </a:cxn>
                <a:cxn ang="0">
                  <a:pos x="1" y="24"/>
                </a:cxn>
                <a:cxn ang="0">
                  <a:pos x="0" y="23"/>
                </a:cxn>
                <a:cxn ang="0">
                  <a:pos x="0" y="22"/>
                </a:cxn>
                <a:cxn ang="0">
                  <a:pos x="1" y="20"/>
                </a:cxn>
                <a:cxn ang="0">
                  <a:pos x="1" y="16"/>
                </a:cxn>
                <a:cxn ang="0">
                  <a:pos x="2" y="16"/>
                </a:cxn>
                <a:cxn ang="0">
                  <a:pos x="4" y="14"/>
                </a:cxn>
                <a:cxn ang="0">
                  <a:pos x="5" y="12"/>
                </a:cxn>
              </a:cxnLst>
              <a:rect l="0" t="0" r="r" b="b"/>
              <a:pathLst>
                <a:path w="35" h="27">
                  <a:moveTo>
                    <a:pt x="5" y="12"/>
                  </a:moveTo>
                  <a:cubicBezTo>
                    <a:pt x="5" y="12"/>
                    <a:pt x="6" y="12"/>
                    <a:pt x="6" y="12"/>
                  </a:cubicBezTo>
                  <a:cubicBezTo>
                    <a:pt x="6" y="12"/>
                    <a:pt x="6" y="11"/>
                    <a:pt x="6" y="11"/>
                  </a:cubicBezTo>
                  <a:cubicBezTo>
                    <a:pt x="6" y="11"/>
                    <a:pt x="6" y="10"/>
                    <a:pt x="6" y="10"/>
                  </a:cubicBezTo>
                  <a:cubicBezTo>
                    <a:pt x="6" y="10"/>
                    <a:pt x="6" y="10"/>
                    <a:pt x="6" y="9"/>
                  </a:cubicBezTo>
                  <a:cubicBezTo>
                    <a:pt x="6" y="9"/>
                    <a:pt x="6" y="9"/>
                    <a:pt x="6" y="9"/>
                  </a:cubicBezTo>
                  <a:cubicBezTo>
                    <a:pt x="6" y="9"/>
                    <a:pt x="6" y="9"/>
                    <a:pt x="6" y="9"/>
                  </a:cubicBezTo>
                  <a:cubicBezTo>
                    <a:pt x="6" y="9"/>
                    <a:pt x="7" y="9"/>
                    <a:pt x="7" y="8"/>
                  </a:cubicBezTo>
                  <a:cubicBezTo>
                    <a:pt x="7" y="8"/>
                    <a:pt x="7" y="8"/>
                    <a:pt x="7" y="8"/>
                  </a:cubicBezTo>
                  <a:cubicBezTo>
                    <a:pt x="8" y="9"/>
                    <a:pt x="8" y="9"/>
                    <a:pt x="9" y="9"/>
                  </a:cubicBezTo>
                  <a:cubicBezTo>
                    <a:pt x="10" y="9"/>
                    <a:pt x="10" y="9"/>
                    <a:pt x="10" y="9"/>
                  </a:cubicBezTo>
                  <a:cubicBezTo>
                    <a:pt x="10" y="9"/>
                    <a:pt x="10" y="9"/>
                    <a:pt x="10" y="9"/>
                  </a:cubicBezTo>
                  <a:cubicBezTo>
                    <a:pt x="11" y="9"/>
                    <a:pt x="10" y="7"/>
                    <a:pt x="10" y="7"/>
                  </a:cubicBezTo>
                  <a:cubicBezTo>
                    <a:pt x="10" y="7"/>
                    <a:pt x="11" y="7"/>
                    <a:pt x="11" y="7"/>
                  </a:cubicBezTo>
                  <a:cubicBezTo>
                    <a:pt x="11" y="7"/>
                    <a:pt x="11" y="7"/>
                    <a:pt x="12" y="7"/>
                  </a:cubicBezTo>
                  <a:cubicBezTo>
                    <a:pt x="12" y="7"/>
                    <a:pt x="12" y="6"/>
                    <a:pt x="12" y="5"/>
                  </a:cubicBezTo>
                  <a:cubicBezTo>
                    <a:pt x="12" y="5"/>
                    <a:pt x="13" y="5"/>
                    <a:pt x="13" y="4"/>
                  </a:cubicBezTo>
                  <a:cubicBezTo>
                    <a:pt x="13" y="4"/>
                    <a:pt x="13" y="4"/>
                    <a:pt x="14" y="4"/>
                  </a:cubicBezTo>
                  <a:cubicBezTo>
                    <a:pt x="14" y="4"/>
                    <a:pt x="15" y="4"/>
                    <a:pt x="16" y="4"/>
                  </a:cubicBezTo>
                  <a:cubicBezTo>
                    <a:pt x="16" y="4"/>
                    <a:pt x="16" y="4"/>
                    <a:pt x="16" y="4"/>
                  </a:cubicBezTo>
                  <a:cubicBezTo>
                    <a:pt x="16" y="4"/>
                    <a:pt x="16" y="3"/>
                    <a:pt x="16" y="3"/>
                  </a:cubicBezTo>
                  <a:cubicBezTo>
                    <a:pt x="17" y="3"/>
                    <a:pt x="17" y="3"/>
                    <a:pt x="17" y="3"/>
                  </a:cubicBezTo>
                  <a:cubicBezTo>
                    <a:pt x="18" y="2"/>
                    <a:pt x="18" y="2"/>
                    <a:pt x="19" y="2"/>
                  </a:cubicBezTo>
                  <a:cubicBezTo>
                    <a:pt x="19" y="1"/>
                    <a:pt x="20" y="1"/>
                    <a:pt x="20" y="1"/>
                  </a:cubicBezTo>
                  <a:cubicBezTo>
                    <a:pt x="21" y="1"/>
                    <a:pt x="21" y="0"/>
                    <a:pt x="22" y="0"/>
                  </a:cubicBezTo>
                  <a:cubicBezTo>
                    <a:pt x="23" y="0"/>
                    <a:pt x="23" y="0"/>
                    <a:pt x="23" y="0"/>
                  </a:cubicBezTo>
                  <a:cubicBezTo>
                    <a:pt x="24" y="0"/>
                    <a:pt x="24" y="0"/>
                    <a:pt x="24" y="0"/>
                  </a:cubicBezTo>
                  <a:cubicBezTo>
                    <a:pt x="24" y="0"/>
                    <a:pt x="25" y="0"/>
                    <a:pt x="25" y="0"/>
                  </a:cubicBezTo>
                  <a:cubicBezTo>
                    <a:pt x="25" y="1"/>
                    <a:pt x="25" y="1"/>
                    <a:pt x="25" y="1"/>
                  </a:cubicBezTo>
                  <a:cubicBezTo>
                    <a:pt x="25" y="2"/>
                    <a:pt x="25" y="2"/>
                    <a:pt x="25" y="3"/>
                  </a:cubicBezTo>
                  <a:cubicBezTo>
                    <a:pt x="26" y="3"/>
                    <a:pt x="26" y="3"/>
                    <a:pt x="26" y="4"/>
                  </a:cubicBezTo>
                  <a:cubicBezTo>
                    <a:pt x="26" y="4"/>
                    <a:pt x="26" y="5"/>
                    <a:pt x="26" y="5"/>
                  </a:cubicBezTo>
                  <a:cubicBezTo>
                    <a:pt x="26" y="5"/>
                    <a:pt x="26" y="5"/>
                    <a:pt x="27" y="6"/>
                  </a:cubicBezTo>
                  <a:cubicBezTo>
                    <a:pt x="27" y="6"/>
                    <a:pt x="27" y="6"/>
                    <a:pt x="27" y="6"/>
                  </a:cubicBezTo>
                  <a:cubicBezTo>
                    <a:pt x="27" y="6"/>
                    <a:pt x="27" y="6"/>
                    <a:pt x="27" y="6"/>
                  </a:cubicBezTo>
                  <a:cubicBezTo>
                    <a:pt x="27" y="6"/>
                    <a:pt x="27" y="7"/>
                    <a:pt x="27" y="7"/>
                  </a:cubicBezTo>
                  <a:cubicBezTo>
                    <a:pt x="28" y="7"/>
                    <a:pt x="29" y="7"/>
                    <a:pt x="29" y="8"/>
                  </a:cubicBezTo>
                  <a:cubicBezTo>
                    <a:pt x="29" y="8"/>
                    <a:pt x="29" y="9"/>
                    <a:pt x="29" y="10"/>
                  </a:cubicBezTo>
                  <a:cubicBezTo>
                    <a:pt x="30" y="10"/>
                    <a:pt x="31" y="12"/>
                    <a:pt x="32" y="12"/>
                  </a:cubicBezTo>
                  <a:cubicBezTo>
                    <a:pt x="32" y="13"/>
                    <a:pt x="34" y="12"/>
                    <a:pt x="34" y="12"/>
                  </a:cubicBezTo>
                  <a:cubicBezTo>
                    <a:pt x="34" y="12"/>
                    <a:pt x="34" y="12"/>
                    <a:pt x="34" y="12"/>
                  </a:cubicBezTo>
                  <a:cubicBezTo>
                    <a:pt x="34" y="12"/>
                    <a:pt x="34" y="12"/>
                    <a:pt x="34" y="13"/>
                  </a:cubicBezTo>
                  <a:cubicBezTo>
                    <a:pt x="34" y="13"/>
                    <a:pt x="34" y="13"/>
                    <a:pt x="34" y="14"/>
                  </a:cubicBezTo>
                  <a:cubicBezTo>
                    <a:pt x="34" y="14"/>
                    <a:pt x="34" y="14"/>
                    <a:pt x="34" y="14"/>
                  </a:cubicBezTo>
                  <a:cubicBezTo>
                    <a:pt x="34" y="15"/>
                    <a:pt x="35" y="15"/>
                    <a:pt x="35" y="16"/>
                  </a:cubicBezTo>
                  <a:cubicBezTo>
                    <a:pt x="35" y="16"/>
                    <a:pt x="35" y="16"/>
                    <a:pt x="35" y="16"/>
                  </a:cubicBezTo>
                  <a:cubicBezTo>
                    <a:pt x="35" y="17"/>
                    <a:pt x="34" y="17"/>
                    <a:pt x="34" y="17"/>
                  </a:cubicBezTo>
                  <a:cubicBezTo>
                    <a:pt x="34" y="17"/>
                    <a:pt x="34" y="17"/>
                    <a:pt x="33" y="18"/>
                  </a:cubicBezTo>
                  <a:cubicBezTo>
                    <a:pt x="33" y="18"/>
                    <a:pt x="33" y="18"/>
                    <a:pt x="32" y="18"/>
                  </a:cubicBezTo>
                  <a:cubicBezTo>
                    <a:pt x="32" y="18"/>
                    <a:pt x="32" y="18"/>
                    <a:pt x="32" y="18"/>
                  </a:cubicBezTo>
                  <a:cubicBezTo>
                    <a:pt x="32" y="18"/>
                    <a:pt x="32" y="18"/>
                    <a:pt x="32" y="18"/>
                  </a:cubicBezTo>
                  <a:cubicBezTo>
                    <a:pt x="31" y="18"/>
                    <a:pt x="31" y="18"/>
                    <a:pt x="31" y="18"/>
                  </a:cubicBezTo>
                  <a:cubicBezTo>
                    <a:pt x="31" y="18"/>
                    <a:pt x="30" y="18"/>
                    <a:pt x="30" y="18"/>
                  </a:cubicBezTo>
                  <a:cubicBezTo>
                    <a:pt x="30" y="19"/>
                    <a:pt x="30" y="19"/>
                    <a:pt x="30" y="19"/>
                  </a:cubicBezTo>
                  <a:cubicBezTo>
                    <a:pt x="29" y="19"/>
                    <a:pt x="29" y="19"/>
                    <a:pt x="29" y="19"/>
                  </a:cubicBezTo>
                  <a:cubicBezTo>
                    <a:pt x="29" y="20"/>
                    <a:pt x="29" y="20"/>
                    <a:pt x="29" y="20"/>
                  </a:cubicBezTo>
                  <a:cubicBezTo>
                    <a:pt x="29" y="20"/>
                    <a:pt x="28" y="20"/>
                    <a:pt x="28" y="20"/>
                  </a:cubicBezTo>
                  <a:cubicBezTo>
                    <a:pt x="28" y="20"/>
                    <a:pt x="28" y="20"/>
                    <a:pt x="28" y="20"/>
                  </a:cubicBezTo>
                  <a:cubicBezTo>
                    <a:pt x="27" y="20"/>
                    <a:pt x="27" y="20"/>
                    <a:pt x="26" y="20"/>
                  </a:cubicBezTo>
                  <a:cubicBezTo>
                    <a:pt x="25" y="19"/>
                    <a:pt x="24" y="19"/>
                    <a:pt x="23" y="19"/>
                  </a:cubicBezTo>
                  <a:cubicBezTo>
                    <a:pt x="23" y="19"/>
                    <a:pt x="22" y="20"/>
                    <a:pt x="22" y="20"/>
                  </a:cubicBezTo>
                  <a:cubicBezTo>
                    <a:pt x="22" y="20"/>
                    <a:pt x="21" y="20"/>
                    <a:pt x="21" y="20"/>
                  </a:cubicBezTo>
                  <a:cubicBezTo>
                    <a:pt x="20" y="20"/>
                    <a:pt x="20" y="20"/>
                    <a:pt x="19" y="20"/>
                  </a:cubicBezTo>
                  <a:cubicBezTo>
                    <a:pt x="19" y="20"/>
                    <a:pt x="19" y="20"/>
                    <a:pt x="19" y="20"/>
                  </a:cubicBezTo>
                  <a:cubicBezTo>
                    <a:pt x="18" y="20"/>
                    <a:pt x="18" y="20"/>
                    <a:pt x="17" y="20"/>
                  </a:cubicBezTo>
                  <a:cubicBezTo>
                    <a:pt x="16" y="20"/>
                    <a:pt x="13" y="20"/>
                    <a:pt x="12" y="20"/>
                  </a:cubicBezTo>
                  <a:cubicBezTo>
                    <a:pt x="12" y="20"/>
                    <a:pt x="12" y="20"/>
                    <a:pt x="12" y="20"/>
                  </a:cubicBezTo>
                  <a:cubicBezTo>
                    <a:pt x="11" y="20"/>
                    <a:pt x="11" y="20"/>
                    <a:pt x="11" y="20"/>
                  </a:cubicBezTo>
                  <a:cubicBezTo>
                    <a:pt x="11" y="21"/>
                    <a:pt x="11" y="21"/>
                    <a:pt x="11" y="23"/>
                  </a:cubicBezTo>
                  <a:cubicBezTo>
                    <a:pt x="11" y="23"/>
                    <a:pt x="11" y="23"/>
                    <a:pt x="11" y="23"/>
                  </a:cubicBezTo>
                  <a:cubicBezTo>
                    <a:pt x="12" y="24"/>
                    <a:pt x="11" y="25"/>
                    <a:pt x="12" y="26"/>
                  </a:cubicBezTo>
                  <a:cubicBezTo>
                    <a:pt x="12" y="26"/>
                    <a:pt x="12" y="27"/>
                    <a:pt x="11" y="27"/>
                  </a:cubicBezTo>
                  <a:cubicBezTo>
                    <a:pt x="11" y="26"/>
                    <a:pt x="11" y="27"/>
                    <a:pt x="11" y="26"/>
                  </a:cubicBezTo>
                  <a:cubicBezTo>
                    <a:pt x="10" y="26"/>
                    <a:pt x="11" y="25"/>
                    <a:pt x="10" y="25"/>
                  </a:cubicBezTo>
                  <a:cubicBezTo>
                    <a:pt x="9" y="26"/>
                    <a:pt x="8" y="25"/>
                    <a:pt x="7" y="25"/>
                  </a:cubicBezTo>
                  <a:cubicBezTo>
                    <a:pt x="7" y="25"/>
                    <a:pt x="7" y="26"/>
                    <a:pt x="7" y="26"/>
                  </a:cubicBezTo>
                  <a:cubicBezTo>
                    <a:pt x="7" y="26"/>
                    <a:pt x="7" y="26"/>
                    <a:pt x="7" y="26"/>
                  </a:cubicBezTo>
                  <a:cubicBezTo>
                    <a:pt x="6" y="26"/>
                    <a:pt x="6" y="26"/>
                    <a:pt x="6" y="26"/>
                  </a:cubicBezTo>
                  <a:cubicBezTo>
                    <a:pt x="6" y="26"/>
                    <a:pt x="6" y="26"/>
                    <a:pt x="6" y="26"/>
                  </a:cubicBezTo>
                  <a:cubicBezTo>
                    <a:pt x="5" y="26"/>
                    <a:pt x="5" y="27"/>
                    <a:pt x="5" y="27"/>
                  </a:cubicBezTo>
                  <a:cubicBezTo>
                    <a:pt x="4" y="27"/>
                    <a:pt x="4" y="27"/>
                    <a:pt x="4" y="26"/>
                  </a:cubicBezTo>
                  <a:cubicBezTo>
                    <a:pt x="4" y="26"/>
                    <a:pt x="4" y="26"/>
                    <a:pt x="3" y="26"/>
                  </a:cubicBezTo>
                  <a:cubicBezTo>
                    <a:pt x="3" y="26"/>
                    <a:pt x="3" y="26"/>
                    <a:pt x="3" y="26"/>
                  </a:cubicBezTo>
                  <a:cubicBezTo>
                    <a:pt x="3" y="26"/>
                    <a:pt x="2" y="26"/>
                    <a:pt x="2" y="25"/>
                  </a:cubicBezTo>
                  <a:cubicBezTo>
                    <a:pt x="2" y="25"/>
                    <a:pt x="2" y="25"/>
                    <a:pt x="2" y="25"/>
                  </a:cubicBezTo>
                  <a:cubicBezTo>
                    <a:pt x="2" y="25"/>
                    <a:pt x="2" y="24"/>
                    <a:pt x="1" y="24"/>
                  </a:cubicBezTo>
                  <a:cubicBezTo>
                    <a:pt x="1" y="23"/>
                    <a:pt x="0" y="23"/>
                    <a:pt x="0" y="23"/>
                  </a:cubicBezTo>
                  <a:cubicBezTo>
                    <a:pt x="0" y="23"/>
                    <a:pt x="0" y="23"/>
                    <a:pt x="0" y="23"/>
                  </a:cubicBezTo>
                  <a:cubicBezTo>
                    <a:pt x="0" y="23"/>
                    <a:pt x="0" y="22"/>
                    <a:pt x="0" y="22"/>
                  </a:cubicBezTo>
                  <a:cubicBezTo>
                    <a:pt x="0" y="22"/>
                    <a:pt x="0" y="22"/>
                    <a:pt x="0" y="22"/>
                  </a:cubicBezTo>
                  <a:cubicBezTo>
                    <a:pt x="1" y="21"/>
                    <a:pt x="0" y="20"/>
                    <a:pt x="0" y="20"/>
                  </a:cubicBezTo>
                  <a:cubicBezTo>
                    <a:pt x="0" y="20"/>
                    <a:pt x="1" y="20"/>
                    <a:pt x="1" y="20"/>
                  </a:cubicBezTo>
                  <a:cubicBezTo>
                    <a:pt x="1" y="20"/>
                    <a:pt x="1" y="18"/>
                    <a:pt x="1" y="17"/>
                  </a:cubicBezTo>
                  <a:cubicBezTo>
                    <a:pt x="1" y="17"/>
                    <a:pt x="1" y="17"/>
                    <a:pt x="1" y="16"/>
                  </a:cubicBezTo>
                  <a:cubicBezTo>
                    <a:pt x="1" y="16"/>
                    <a:pt x="2" y="16"/>
                    <a:pt x="2" y="16"/>
                  </a:cubicBezTo>
                  <a:cubicBezTo>
                    <a:pt x="2" y="16"/>
                    <a:pt x="2" y="16"/>
                    <a:pt x="2" y="16"/>
                  </a:cubicBezTo>
                  <a:cubicBezTo>
                    <a:pt x="3" y="15"/>
                    <a:pt x="4" y="15"/>
                    <a:pt x="4" y="15"/>
                  </a:cubicBezTo>
                  <a:cubicBezTo>
                    <a:pt x="4" y="15"/>
                    <a:pt x="4" y="14"/>
                    <a:pt x="4" y="14"/>
                  </a:cubicBezTo>
                  <a:cubicBezTo>
                    <a:pt x="5" y="14"/>
                    <a:pt x="5" y="14"/>
                    <a:pt x="5" y="13"/>
                  </a:cubicBezTo>
                  <a:cubicBezTo>
                    <a:pt x="5" y="13"/>
                    <a:pt x="5" y="12"/>
                    <a:pt x="5"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5" name="Freeform 156">
              <a:extLst>
                <a:ext uri="{FF2B5EF4-FFF2-40B4-BE49-F238E27FC236}">
                  <a16:creationId xmlns:a16="http://schemas.microsoft.com/office/drawing/2014/main" id="{E59DD6D3-DAF8-7F9F-1400-5EF41825B100}"/>
                </a:ext>
              </a:extLst>
            </p:cNvPr>
            <p:cNvSpPr>
              <a:spLocks/>
            </p:cNvSpPr>
            <p:nvPr/>
          </p:nvSpPr>
          <p:spPr bwMode="auto">
            <a:xfrm>
              <a:off x="13661260" y="8862986"/>
              <a:ext cx="55791" cy="62249"/>
            </a:xfrm>
            <a:custGeom>
              <a:avLst/>
              <a:gdLst/>
              <a:ahLst/>
              <a:cxnLst>
                <a:cxn ang="0">
                  <a:pos x="17" y="14"/>
                </a:cxn>
                <a:cxn ang="0">
                  <a:pos x="17" y="14"/>
                </a:cxn>
                <a:cxn ang="0">
                  <a:pos x="16" y="16"/>
                </a:cxn>
                <a:cxn ang="0">
                  <a:pos x="16" y="20"/>
                </a:cxn>
                <a:cxn ang="0">
                  <a:pos x="16" y="21"/>
                </a:cxn>
                <a:cxn ang="0">
                  <a:pos x="14" y="21"/>
                </a:cxn>
                <a:cxn ang="0">
                  <a:pos x="12" y="20"/>
                </a:cxn>
                <a:cxn ang="0">
                  <a:pos x="12" y="19"/>
                </a:cxn>
                <a:cxn ang="0">
                  <a:pos x="11" y="17"/>
                </a:cxn>
                <a:cxn ang="0">
                  <a:pos x="9" y="15"/>
                </a:cxn>
                <a:cxn ang="0">
                  <a:pos x="8" y="15"/>
                </a:cxn>
                <a:cxn ang="0">
                  <a:pos x="7" y="16"/>
                </a:cxn>
                <a:cxn ang="0">
                  <a:pos x="7" y="19"/>
                </a:cxn>
                <a:cxn ang="0">
                  <a:pos x="7" y="19"/>
                </a:cxn>
                <a:cxn ang="0">
                  <a:pos x="6" y="18"/>
                </a:cxn>
                <a:cxn ang="0">
                  <a:pos x="4" y="16"/>
                </a:cxn>
                <a:cxn ang="0">
                  <a:pos x="4" y="15"/>
                </a:cxn>
                <a:cxn ang="0">
                  <a:pos x="2" y="13"/>
                </a:cxn>
                <a:cxn ang="0">
                  <a:pos x="2" y="13"/>
                </a:cxn>
                <a:cxn ang="0">
                  <a:pos x="0" y="11"/>
                </a:cxn>
                <a:cxn ang="0">
                  <a:pos x="0" y="11"/>
                </a:cxn>
                <a:cxn ang="0">
                  <a:pos x="0" y="10"/>
                </a:cxn>
                <a:cxn ang="0">
                  <a:pos x="0" y="10"/>
                </a:cxn>
                <a:cxn ang="0">
                  <a:pos x="0" y="11"/>
                </a:cxn>
                <a:cxn ang="0">
                  <a:pos x="3" y="10"/>
                </a:cxn>
                <a:cxn ang="0">
                  <a:pos x="4" y="9"/>
                </a:cxn>
                <a:cxn ang="0">
                  <a:pos x="5" y="6"/>
                </a:cxn>
                <a:cxn ang="0">
                  <a:pos x="7" y="5"/>
                </a:cxn>
                <a:cxn ang="0">
                  <a:pos x="9" y="6"/>
                </a:cxn>
                <a:cxn ang="0">
                  <a:pos x="10" y="5"/>
                </a:cxn>
                <a:cxn ang="0">
                  <a:pos x="11" y="4"/>
                </a:cxn>
                <a:cxn ang="0">
                  <a:pos x="12" y="3"/>
                </a:cxn>
                <a:cxn ang="0">
                  <a:pos x="13" y="2"/>
                </a:cxn>
                <a:cxn ang="0">
                  <a:pos x="13" y="1"/>
                </a:cxn>
                <a:cxn ang="0">
                  <a:pos x="15" y="2"/>
                </a:cxn>
                <a:cxn ang="0">
                  <a:pos x="17" y="1"/>
                </a:cxn>
                <a:cxn ang="0">
                  <a:pos x="20" y="0"/>
                </a:cxn>
                <a:cxn ang="0">
                  <a:pos x="20" y="3"/>
                </a:cxn>
                <a:cxn ang="0">
                  <a:pos x="20" y="3"/>
                </a:cxn>
                <a:cxn ang="0">
                  <a:pos x="19" y="5"/>
                </a:cxn>
                <a:cxn ang="0">
                  <a:pos x="18" y="11"/>
                </a:cxn>
                <a:cxn ang="0">
                  <a:pos x="17" y="12"/>
                </a:cxn>
                <a:cxn ang="0">
                  <a:pos x="17" y="12"/>
                </a:cxn>
              </a:cxnLst>
              <a:rect l="0" t="0" r="r" b="b"/>
              <a:pathLst>
                <a:path w="20" h="21">
                  <a:moveTo>
                    <a:pt x="17" y="12"/>
                  </a:moveTo>
                  <a:cubicBezTo>
                    <a:pt x="17" y="13"/>
                    <a:pt x="17" y="13"/>
                    <a:pt x="17" y="14"/>
                  </a:cubicBezTo>
                  <a:cubicBezTo>
                    <a:pt x="17" y="14"/>
                    <a:pt x="17" y="14"/>
                    <a:pt x="17" y="14"/>
                  </a:cubicBezTo>
                  <a:cubicBezTo>
                    <a:pt x="17" y="14"/>
                    <a:pt x="17" y="14"/>
                    <a:pt x="17" y="14"/>
                  </a:cubicBezTo>
                  <a:cubicBezTo>
                    <a:pt x="17" y="14"/>
                    <a:pt x="17" y="15"/>
                    <a:pt x="17" y="15"/>
                  </a:cubicBezTo>
                  <a:cubicBezTo>
                    <a:pt x="16" y="15"/>
                    <a:pt x="16" y="16"/>
                    <a:pt x="16" y="16"/>
                  </a:cubicBezTo>
                  <a:cubicBezTo>
                    <a:pt x="17" y="16"/>
                    <a:pt x="17" y="16"/>
                    <a:pt x="17" y="17"/>
                  </a:cubicBezTo>
                  <a:cubicBezTo>
                    <a:pt x="16" y="17"/>
                    <a:pt x="15" y="18"/>
                    <a:pt x="16" y="20"/>
                  </a:cubicBezTo>
                  <a:cubicBezTo>
                    <a:pt x="16" y="20"/>
                    <a:pt x="16" y="21"/>
                    <a:pt x="16" y="21"/>
                  </a:cubicBezTo>
                  <a:cubicBezTo>
                    <a:pt x="16" y="21"/>
                    <a:pt x="16" y="21"/>
                    <a:pt x="16" y="21"/>
                  </a:cubicBezTo>
                  <a:cubicBezTo>
                    <a:pt x="16" y="21"/>
                    <a:pt x="16" y="21"/>
                    <a:pt x="16" y="21"/>
                  </a:cubicBezTo>
                  <a:cubicBezTo>
                    <a:pt x="16" y="21"/>
                    <a:pt x="15" y="21"/>
                    <a:pt x="14" y="21"/>
                  </a:cubicBezTo>
                  <a:cubicBezTo>
                    <a:pt x="14" y="21"/>
                    <a:pt x="14" y="20"/>
                    <a:pt x="14" y="20"/>
                  </a:cubicBezTo>
                  <a:cubicBezTo>
                    <a:pt x="13" y="20"/>
                    <a:pt x="12" y="20"/>
                    <a:pt x="12" y="20"/>
                  </a:cubicBezTo>
                  <a:cubicBezTo>
                    <a:pt x="12" y="19"/>
                    <a:pt x="12" y="19"/>
                    <a:pt x="12" y="19"/>
                  </a:cubicBezTo>
                  <a:cubicBezTo>
                    <a:pt x="12" y="19"/>
                    <a:pt x="12" y="19"/>
                    <a:pt x="12" y="19"/>
                  </a:cubicBezTo>
                  <a:cubicBezTo>
                    <a:pt x="12" y="18"/>
                    <a:pt x="12" y="18"/>
                    <a:pt x="11" y="18"/>
                  </a:cubicBezTo>
                  <a:cubicBezTo>
                    <a:pt x="11" y="18"/>
                    <a:pt x="11" y="17"/>
                    <a:pt x="11" y="17"/>
                  </a:cubicBezTo>
                  <a:cubicBezTo>
                    <a:pt x="11" y="17"/>
                    <a:pt x="10" y="17"/>
                    <a:pt x="10" y="16"/>
                  </a:cubicBezTo>
                  <a:cubicBezTo>
                    <a:pt x="10" y="16"/>
                    <a:pt x="10" y="16"/>
                    <a:pt x="9" y="15"/>
                  </a:cubicBezTo>
                  <a:cubicBezTo>
                    <a:pt x="9" y="15"/>
                    <a:pt x="9" y="15"/>
                    <a:pt x="9" y="15"/>
                  </a:cubicBezTo>
                  <a:cubicBezTo>
                    <a:pt x="9" y="15"/>
                    <a:pt x="9" y="15"/>
                    <a:pt x="8" y="15"/>
                  </a:cubicBezTo>
                  <a:cubicBezTo>
                    <a:pt x="8" y="15"/>
                    <a:pt x="7" y="14"/>
                    <a:pt x="7" y="15"/>
                  </a:cubicBezTo>
                  <a:cubicBezTo>
                    <a:pt x="7" y="15"/>
                    <a:pt x="7" y="16"/>
                    <a:pt x="7" y="16"/>
                  </a:cubicBezTo>
                  <a:cubicBezTo>
                    <a:pt x="7" y="17"/>
                    <a:pt x="7" y="18"/>
                    <a:pt x="8" y="19"/>
                  </a:cubicBezTo>
                  <a:cubicBezTo>
                    <a:pt x="7" y="19"/>
                    <a:pt x="7" y="19"/>
                    <a:pt x="7" y="19"/>
                  </a:cubicBezTo>
                  <a:cubicBezTo>
                    <a:pt x="7" y="19"/>
                    <a:pt x="7" y="19"/>
                    <a:pt x="7" y="19"/>
                  </a:cubicBezTo>
                  <a:cubicBezTo>
                    <a:pt x="7" y="19"/>
                    <a:pt x="7" y="19"/>
                    <a:pt x="7" y="19"/>
                  </a:cubicBezTo>
                  <a:cubicBezTo>
                    <a:pt x="7" y="19"/>
                    <a:pt x="7" y="19"/>
                    <a:pt x="7" y="19"/>
                  </a:cubicBezTo>
                  <a:cubicBezTo>
                    <a:pt x="7" y="19"/>
                    <a:pt x="6" y="18"/>
                    <a:pt x="6" y="18"/>
                  </a:cubicBezTo>
                  <a:cubicBezTo>
                    <a:pt x="6" y="18"/>
                    <a:pt x="6" y="17"/>
                    <a:pt x="6" y="17"/>
                  </a:cubicBezTo>
                  <a:cubicBezTo>
                    <a:pt x="5" y="17"/>
                    <a:pt x="5" y="16"/>
                    <a:pt x="4" y="16"/>
                  </a:cubicBezTo>
                  <a:cubicBezTo>
                    <a:pt x="4" y="16"/>
                    <a:pt x="4" y="16"/>
                    <a:pt x="4" y="16"/>
                  </a:cubicBezTo>
                  <a:cubicBezTo>
                    <a:pt x="4" y="15"/>
                    <a:pt x="4" y="15"/>
                    <a:pt x="4" y="15"/>
                  </a:cubicBezTo>
                  <a:cubicBezTo>
                    <a:pt x="4" y="14"/>
                    <a:pt x="3" y="14"/>
                    <a:pt x="3" y="14"/>
                  </a:cubicBezTo>
                  <a:cubicBezTo>
                    <a:pt x="3" y="14"/>
                    <a:pt x="3" y="13"/>
                    <a:pt x="2" y="13"/>
                  </a:cubicBezTo>
                  <a:cubicBezTo>
                    <a:pt x="2" y="13"/>
                    <a:pt x="2" y="13"/>
                    <a:pt x="2" y="13"/>
                  </a:cubicBezTo>
                  <a:cubicBezTo>
                    <a:pt x="2" y="13"/>
                    <a:pt x="2" y="13"/>
                    <a:pt x="2" y="13"/>
                  </a:cubicBezTo>
                  <a:cubicBezTo>
                    <a:pt x="2" y="12"/>
                    <a:pt x="2" y="12"/>
                    <a:pt x="2" y="12"/>
                  </a:cubicBezTo>
                  <a:cubicBezTo>
                    <a:pt x="1" y="12"/>
                    <a:pt x="1" y="12"/>
                    <a:pt x="0" y="11"/>
                  </a:cubicBezTo>
                  <a:cubicBezTo>
                    <a:pt x="0" y="11"/>
                    <a:pt x="0" y="11"/>
                    <a:pt x="0" y="11"/>
                  </a:cubicBezTo>
                  <a:cubicBezTo>
                    <a:pt x="0" y="11"/>
                    <a:pt x="0" y="11"/>
                    <a:pt x="0" y="11"/>
                  </a:cubicBezTo>
                  <a:cubicBezTo>
                    <a:pt x="0" y="11"/>
                    <a:pt x="0" y="10"/>
                    <a:pt x="0" y="10"/>
                  </a:cubicBezTo>
                  <a:cubicBezTo>
                    <a:pt x="0" y="10"/>
                    <a:pt x="0" y="10"/>
                    <a:pt x="0" y="10"/>
                  </a:cubicBezTo>
                  <a:cubicBezTo>
                    <a:pt x="0" y="10"/>
                    <a:pt x="0" y="10"/>
                    <a:pt x="0" y="10"/>
                  </a:cubicBezTo>
                  <a:cubicBezTo>
                    <a:pt x="0" y="10"/>
                    <a:pt x="0" y="10"/>
                    <a:pt x="0" y="10"/>
                  </a:cubicBezTo>
                  <a:cubicBezTo>
                    <a:pt x="0" y="10"/>
                    <a:pt x="0" y="10"/>
                    <a:pt x="0" y="10"/>
                  </a:cubicBezTo>
                  <a:cubicBezTo>
                    <a:pt x="0" y="10"/>
                    <a:pt x="0" y="10"/>
                    <a:pt x="0" y="11"/>
                  </a:cubicBezTo>
                  <a:cubicBezTo>
                    <a:pt x="1" y="11"/>
                    <a:pt x="1" y="10"/>
                    <a:pt x="2" y="10"/>
                  </a:cubicBezTo>
                  <a:cubicBezTo>
                    <a:pt x="2" y="10"/>
                    <a:pt x="3" y="10"/>
                    <a:pt x="3" y="10"/>
                  </a:cubicBezTo>
                  <a:cubicBezTo>
                    <a:pt x="3" y="10"/>
                    <a:pt x="3" y="9"/>
                    <a:pt x="3" y="9"/>
                  </a:cubicBezTo>
                  <a:cubicBezTo>
                    <a:pt x="4" y="9"/>
                    <a:pt x="4" y="9"/>
                    <a:pt x="4" y="9"/>
                  </a:cubicBezTo>
                  <a:cubicBezTo>
                    <a:pt x="5" y="8"/>
                    <a:pt x="4" y="7"/>
                    <a:pt x="4" y="6"/>
                  </a:cubicBezTo>
                  <a:cubicBezTo>
                    <a:pt x="5" y="6"/>
                    <a:pt x="5" y="6"/>
                    <a:pt x="5" y="6"/>
                  </a:cubicBezTo>
                  <a:cubicBezTo>
                    <a:pt x="6" y="7"/>
                    <a:pt x="6" y="7"/>
                    <a:pt x="6" y="6"/>
                  </a:cubicBezTo>
                  <a:cubicBezTo>
                    <a:pt x="6" y="6"/>
                    <a:pt x="7" y="6"/>
                    <a:pt x="7" y="5"/>
                  </a:cubicBezTo>
                  <a:cubicBezTo>
                    <a:pt x="8" y="6"/>
                    <a:pt x="8" y="6"/>
                    <a:pt x="9" y="6"/>
                  </a:cubicBezTo>
                  <a:cubicBezTo>
                    <a:pt x="9" y="6"/>
                    <a:pt x="9" y="6"/>
                    <a:pt x="9" y="6"/>
                  </a:cubicBezTo>
                  <a:cubicBezTo>
                    <a:pt x="9" y="6"/>
                    <a:pt x="9" y="6"/>
                    <a:pt x="9" y="6"/>
                  </a:cubicBezTo>
                  <a:cubicBezTo>
                    <a:pt x="9" y="5"/>
                    <a:pt x="10" y="5"/>
                    <a:pt x="10" y="5"/>
                  </a:cubicBezTo>
                  <a:cubicBezTo>
                    <a:pt x="10" y="5"/>
                    <a:pt x="10" y="5"/>
                    <a:pt x="10" y="4"/>
                  </a:cubicBezTo>
                  <a:cubicBezTo>
                    <a:pt x="11" y="4"/>
                    <a:pt x="11" y="4"/>
                    <a:pt x="11" y="4"/>
                  </a:cubicBezTo>
                  <a:cubicBezTo>
                    <a:pt x="12" y="3"/>
                    <a:pt x="12" y="4"/>
                    <a:pt x="12" y="3"/>
                  </a:cubicBezTo>
                  <a:cubicBezTo>
                    <a:pt x="12" y="3"/>
                    <a:pt x="12" y="3"/>
                    <a:pt x="12" y="3"/>
                  </a:cubicBezTo>
                  <a:cubicBezTo>
                    <a:pt x="12" y="3"/>
                    <a:pt x="12" y="2"/>
                    <a:pt x="13" y="2"/>
                  </a:cubicBezTo>
                  <a:cubicBezTo>
                    <a:pt x="13" y="2"/>
                    <a:pt x="13" y="2"/>
                    <a:pt x="13" y="2"/>
                  </a:cubicBezTo>
                  <a:cubicBezTo>
                    <a:pt x="13" y="1"/>
                    <a:pt x="13" y="1"/>
                    <a:pt x="13" y="1"/>
                  </a:cubicBezTo>
                  <a:cubicBezTo>
                    <a:pt x="13" y="1"/>
                    <a:pt x="13" y="1"/>
                    <a:pt x="13" y="1"/>
                  </a:cubicBezTo>
                  <a:cubicBezTo>
                    <a:pt x="13" y="1"/>
                    <a:pt x="13" y="1"/>
                    <a:pt x="13" y="1"/>
                  </a:cubicBezTo>
                  <a:cubicBezTo>
                    <a:pt x="14" y="2"/>
                    <a:pt x="14" y="2"/>
                    <a:pt x="15" y="2"/>
                  </a:cubicBezTo>
                  <a:cubicBezTo>
                    <a:pt x="16" y="1"/>
                    <a:pt x="16" y="2"/>
                    <a:pt x="17" y="2"/>
                  </a:cubicBezTo>
                  <a:cubicBezTo>
                    <a:pt x="17" y="1"/>
                    <a:pt x="17" y="1"/>
                    <a:pt x="17" y="1"/>
                  </a:cubicBezTo>
                  <a:cubicBezTo>
                    <a:pt x="18" y="1"/>
                    <a:pt x="18" y="1"/>
                    <a:pt x="18" y="1"/>
                  </a:cubicBezTo>
                  <a:cubicBezTo>
                    <a:pt x="19" y="1"/>
                    <a:pt x="19" y="0"/>
                    <a:pt x="20" y="0"/>
                  </a:cubicBezTo>
                  <a:cubicBezTo>
                    <a:pt x="20" y="0"/>
                    <a:pt x="20" y="0"/>
                    <a:pt x="20" y="0"/>
                  </a:cubicBezTo>
                  <a:cubicBezTo>
                    <a:pt x="19" y="1"/>
                    <a:pt x="20" y="2"/>
                    <a:pt x="20" y="3"/>
                  </a:cubicBezTo>
                  <a:cubicBezTo>
                    <a:pt x="20" y="3"/>
                    <a:pt x="20" y="3"/>
                    <a:pt x="20" y="3"/>
                  </a:cubicBezTo>
                  <a:cubicBezTo>
                    <a:pt x="20" y="3"/>
                    <a:pt x="20" y="3"/>
                    <a:pt x="20" y="3"/>
                  </a:cubicBezTo>
                  <a:cubicBezTo>
                    <a:pt x="19" y="3"/>
                    <a:pt x="20" y="4"/>
                    <a:pt x="20" y="4"/>
                  </a:cubicBezTo>
                  <a:cubicBezTo>
                    <a:pt x="19" y="4"/>
                    <a:pt x="19" y="5"/>
                    <a:pt x="19" y="5"/>
                  </a:cubicBezTo>
                  <a:cubicBezTo>
                    <a:pt x="18" y="6"/>
                    <a:pt x="18" y="7"/>
                    <a:pt x="18" y="8"/>
                  </a:cubicBezTo>
                  <a:cubicBezTo>
                    <a:pt x="18" y="9"/>
                    <a:pt x="18" y="10"/>
                    <a:pt x="18" y="11"/>
                  </a:cubicBezTo>
                  <a:cubicBezTo>
                    <a:pt x="18" y="11"/>
                    <a:pt x="17" y="11"/>
                    <a:pt x="17" y="12"/>
                  </a:cubicBezTo>
                  <a:cubicBezTo>
                    <a:pt x="17" y="12"/>
                    <a:pt x="17" y="12"/>
                    <a:pt x="17" y="12"/>
                  </a:cubicBezTo>
                  <a:cubicBezTo>
                    <a:pt x="17" y="12"/>
                    <a:pt x="17" y="12"/>
                    <a:pt x="17" y="12"/>
                  </a:cubicBezTo>
                  <a:cubicBezTo>
                    <a:pt x="17" y="12"/>
                    <a:pt x="17" y="12"/>
                    <a:pt x="17"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6" name="Freeform 157">
              <a:extLst>
                <a:ext uri="{FF2B5EF4-FFF2-40B4-BE49-F238E27FC236}">
                  <a16:creationId xmlns:a16="http://schemas.microsoft.com/office/drawing/2014/main" id="{D7DB3346-DD7B-6E48-3335-1CAA2D63E24B}"/>
                </a:ext>
              </a:extLst>
            </p:cNvPr>
            <p:cNvSpPr>
              <a:spLocks/>
            </p:cNvSpPr>
            <p:nvPr/>
          </p:nvSpPr>
          <p:spPr bwMode="auto">
            <a:xfrm>
              <a:off x="15155980" y="8865528"/>
              <a:ext cx="183644" cy="174041"/>
            </a:xfrm>
            <a:custGeom>
              <a:avLst/>
              <a:gdLst/>
              <a:ahLst/>
              <a:cxnLst>
                <a:cxn ang="0">
                  <a:pos x="23" y="1"/>
                </a:cxn>
                <a:cxn ang="0">
                  <a:pos x="27" y="1"/>
                </a:cxn>
                <a:cxn ang="0">
                  <a:pos x="30" y="2"/>
                </a:cxn>
                <a:cxn ang="0">
                  <a:pos x="35" y="4"/>
                </a:cxn>
                <a:cxn ang="0">
                  <a:pos x="39" y="8"/>
                </a:cxn>
                <a:cxn ang="0">
                  <a:pos x="41" y="12"/>
                </a:cxn>
                <a:cxn ang="0">
                  <a:pos x="39" y="15"/>
                </a:cxn>
                <a:cxn ang="0">
                  <a:pos x="40" y="20"/>
                </a:cxn>
                <a:cxn ang="0">
                  <a:pos x="43" y="19"/>
                </a:cxn>
                <a:cxn ang="0">
                  <a:pos x="44" y="20"/>
                </a:cxn>
                <a:cxn ang="0">
                  <a:pos x="44" y="24"/>
                </a:cxn>
                <a:cxn ang="0">
                  <a:pos x="46" y="25"/>
                </a:cxn>
                <a:cxn ang="0">
                  <a:pos x="47" y="28"/>
                </a:cxn>
                <a:cxn ang="0">
                  <a:pos x="48" y="28"/>
                </a:cxn>
                <a:cxn ang="0">
                  <a:pos x="52" y="31"/>
                </a:cxn>
                <a:cxn ang="0">
                  <a:pos x="63" y="35"/>
                </a:cxn>
                <a:cxn ang="0">
                  <a:pos x="66" y="36"/>
                </a:cxn>
                <a:cxn ang="0">
                  <a:pos x="63" y="39"/>
                </a:cxn>
                <a:cxn ang="0">
                  <a:pos x="61" y="41"/>
                </a:cxn>
                <a:cxn ang="0">
                  <a:pos x="59" y="44"/>
                </a:cxn>
                <a:cxn ang="0">
                  <a:pos x="57" y="46"/>
                </a:cxn>
                <a:cxn ang="0">
                  <a:pos x="56" y="48"/>
                </a:cxn>
                <a:cxn ang="0">
                  <a:pos x="53" y="50"/>
                </a:cxn>
                <a:cxn ang="0">
                  <a:pos x="47" y="51"/>
                </a:cxn>
                <a:cxn ang="0">
                  <a:pos x="44" y="53"/>
                </a:cxn>
                <a:cxn ang="0">
                  <a:pos x="41" y="54"/>
                </a:cxn>
                <a:cxn ang="0">
                  <a:pos x="36" y="53"/>
                </a:cxn>
                <a:cxn ang="0">
                  <a:pos x="33" y="55"/>
                </a:cxn>
                <a:cxn ang="0">
                  <a:pos x="31" y="56"/>
                </a:cxn>
                <a:cxn ang="0">
                  <a:pos x="29" y="58"/>
                </a:cxn>
                <a:cxn ang="0">
                  <a:pos x="27" y="57"/>
                </a:cxn>
                <a:cxn ang="0">
                  <a:pos x="23" y="57"/>
                </a:cxn>
                <a:cxn ang="0">
                  <a:pos x="19" y="54"/>
                </a:cxn>
                <a:cxn ang="0">
                  <a:pos x="14" y="53"/>
                </a:cxn>
                <a:cxn ang="0">
                  <a:pos x="13" y="51"/>
                </a:cxn>
                <a:cxn ang="0">
                  <a:pos x="13" y="48"/>
                </a:cxn>
                <a:cxn ang="0">
                  <a:pos x="11" y="48"/>
                </a:cxn>
                <a:cxn ang="0">
                  <a:pos x="9" y="45"/>
                </a:cxn>
                <a:cxn ang="0">
                  <a:pos x="9" y="43"/>
                </a:cxn>
                <a:cxn ang="0">
                  <a:pos x="7" y="41"/>
                </a:cxn>
                <a:cxn ang="0">
                  <a:pos x="6" y="39"/>
                </a:cxn>
                <a:cxn ang="0">
                  <a:pos x="2" y="36"/>
                </a:cxn>
                <a:cxn ang="0">
                  <a:pos x="0" y="35"/>
                </a:cxn>
                <a:cxn ang="0">
                  <a:pos x="1" y="33"/>
                </a:cxn>
                <a:cxn ang="0">
                  <a:pos x="2" y="33"/>
                </a:cxn>
                <a:cxn ang="0">
                  <a:pos x="5" y="31"/>
                </a:cxn>
                <a:cxn ang="0">
                  <a:pos x="6" y="25"/>
                </a:cxn>
                <a:cxn ang="0">
                  <a:pos x="6" y="22"/>
                </a:cxn>
                <a:cxn ang="0">
                  <a:pos x="9" y="20"/>
                </a:cxn>
                <a:cxn ang="0">
                  <a:pos x="11" y="13"/>
                </a:cxn>
                <a:cxn ang="0">
                  <a:pos x="14" y="11"/>
                </a:cxn>
                <a:cxn ang="0">
                  <a:pos x="15" y="6"/>
                </a:cxn>
                <a:cxn ang="0">
                  <a:pos x="15" y="4"/>
                </a:cxn>
                <a:cxn ang="0">
                  <a:pos x="18" y="3"/>
                </a:cxn>
                <a:cxn ang="0">
                  <a:pos x="18" y="2"/>
                </a:cxn>
                <a:cxn ang="0">
                  <a:pos x="20" y="4"/>
                </a:cxn>
              </a:cxnLst>
              <a:rect l="0" t="0" r="r" b="b"/>
              <a:pathLst>
                <a:path w="67" h="58">
                  <a:moveTo>
                    <a:pt x="21" y="0"/>
                  </a:moveTo>
                  <a:cubicBezTo>
                    <a:pt x="22" y="0"/>
                    <a:pt x="22" y="1"/>
                    <a:pt x="22" y="1"/>
                  </a:cubicBezTo>
                  <a:cubicBezTo>
                    <a:pt x="22" y="1"/>
                    <a:pt x="22" y="1"/>
                    <a:pt x="23" y="1"/>
                  </a:cubicBezTo>
                  <a:cubicBezTo>
                    <a:pt x="23" y="2"/>
                    <a:pt x="23" y="2"/>
                    <a:pt x="25" y="2"/>
                  </a:cubicBezTo>
                  <a:cubicBezTo>
                    <a:pt x="25" y="2"/>
                    <a:pt x="26" y="2"/>
                    <a:pt x="26" y="2"/>
                  </a:cubicBezTo>
                  <a:cubicBezTo>
                    <a:pt x="26" y="2"/>
                    <a:pt x="26" y="1"/>
                    <a:pt x="27" y="1"/>
                  </a:cubicBezTo>
                  <a:cubicBezTo>
                    <a:pt x="27" y="2"/>
                    <a:pt x="27" y="2"/>
                    <a:pt x="28" y="2"/>
                  </a:cubicBezTo>
                  <a:cubicBezTo>
                    <a:pt x="28" y="2"/>
                    <a:pt x="29" y="1"/>
                    <a:pt x="30" y="2"/>
                  </a:cubicBezTo>
                  <a:cubicBezTo>
                    <a:pt x="30" y="2"/>
                    <a:pt x="30" y="2"/>
                    <a:pt x="30" y="2"/>
                  </a:cubicBezTo>
                  <a:cubicBezTo>
                    <a:pt x="30" y="2"/>
                    <a:pt x="31" y="2"/>
                    <a:pt x="31" y="2"/>
                  </a:cubicBezTo>
                  <a:cubicBezTo>
                    <a:pt x="31" y="2"/>
                    <a:pt x="31" y="2"/>
                    <a:pt x="32" y="2"/>
                  </a:cubicBezTo>
                  <a:cubicBezTo>
                    <a:pt x="32" y="3"/>
                    <a:pt x="34" y="3"/>
                    <a:pt x="35" y="4"/>
                  </a:cubicBezTo>
                  <a:cubicBezTo>
                    <a:pt x="35" y="5"/>
                    <a:pt x="36" y="6"/>
                    <a:pt x="36" y="6"/>
                  </a:cubicBezTo>
                  <a:cubicBezTo>
                    <a:pt x="37" y="7"/>
                    <a:pt x="38" y="7"/>
                    <a:pt x="38" y="8"/>
                  </a:cubicBezTo>
                  <a:cubicBezTo>
                    <a:pt x="39" y="8"/>
                    <a:pt x="39" y="8"/>
                    <a:pt x="39" y="8"/>
                  </a:cubicBezTo>
                  <a:cubicBezTo>
                    <a:pt x="39" y="9"/>
                    <a:pt x="39" y="9"/>
                    <a:pt x="39" y="10"/>
                  </a:cubicBezTo>
                  <a:cubicBezTo>
                    <a:pt x="40" y="10"/>
                    <a:pt x="40" y="10"/>
                    <a:pt x="40" y="10"/>
                  </a:cubicBezTo>
                  <a:cubicBezTo>
                    <a:pt x="41" y="11"/>
                    <a:pt x="41" y="11"/>
                    <a:pt x="41" y="12"/>
                  </a:cubicBezTo>
                  <a:cubicBezTo>
                    <a:pt x="41" y="13"/>
                    <a:pt x="40" y="13"/>
                    <a:pt x="40" y="14"/>
                  </a:cubicBezTo>
                  <a:cubicBezTo>
                    <a:pt x="40" y="14"/>
                    <a:pt x="40" y="15"/>
                    <a:pt x="40" y="15"/>
                  </a:cubicBezTo>
                  <a:cubicBezTo>
                    <a:pt x="39" y="15"/>
                    <a:pt x="39" y="15"/>
                    <a:pt x="39" y="15"/>
                  </a:cubicBezTo>
                  <a:cubicBezTo>
                    <a:pt x="39" y="16"/>
                    <a:pt x="39" y="17"/>
                    <a:pt x="39" y="18"/>
                  </a:cubicBezTo>
                  <a:cubicBezTo>
                    <a:pt x="39" y="18"/>
                    <a:pt x="39" y="19"/>
                    <a:pt x="39" y="19"/>
                  </a:cubicBezTo>
                  <a:cubicBezTo>
                    <a:pt x="39" y="20"/>
                    <a:pt x="40" y="20"/>
                    <a:pt x="40" y="20"/>
                  </a:cubicBezTo>
                  <a:cubicBezTo>
                    <a:pt x="41" y="20"/>
                    <a:pt x="41" y="20"/>
                    <a:pt x="42" y="20"/>
                  </a:cubicBezTo>
                  <a:cubicBezTo>
                    <a:pt x="42" y="20"/>
                    <a:pt x="42" y="20"/>
                    <a:pt x="43" y="20"/>
                  </a:cubicBezTo>
                  <a:cubicBezTo>
                    <a:pt x="43" y="19"/>
                    <a:pt x="43" y="19"/>
                    <a:pt x="43" y="19"/>
                  </a:cubicBezTo>
                  <a:cubicBezTo>
                    <a:pt x="43" y="19"/>
                    <a:pt x="43" y="19"/>
                    <a:pt x="43" y="19"/>
                  </a:cubicBezTo>
                  <a:cubicBezTo>
                    <a:pt x="44" y="19"/>
                    <a:pt x="44" y="19"/>
                    <a:pt x="44" y="20"/>
                  </a:cubicBezTo>
                  <a:cubicBezTo>
                    <a:pt x="44" y="20"/>
                    <a:pt x="44" y="20"/>
                    <a:pt x="44" y="20"/>
                  </a:cubicBezTo>
                  <a:cubicBezTo>
                    <a:pt x="43" y="20"/>
                    <a:pt x="43" y="21"/>
                    <a:pt x="43" y="22"/>
                  </a:cubicBezTo>
                  <a:cubicBezTo>
                    <a:pt x="43" y="22"/>
                    <a:pt x="44" y="22"/>
                    <a:pt x="44" y="23"/>
                  </a:cubicBezTo>
                  <a:cubicBezTo>
                    <a:pt x="44" y="23"/>
                    <a:pt x="44" y="23"/>
                    <a:pt x="44" y="24"/>
                  </a:cubicBezTo>
                  <a:cubicBezTo>
                    <a:pt x="44" y="24"/>
                    <a:pt x="44" y="24"/>
                    <a:pt x="45" y="24"/>
                  </a:cubicBezTo>
                  <a:cubicBezTo>
                    <a:pt x="45" y="25"/>
                    <a:pt x="45" y="25"/>
                    <a:pt x="45" y="25"/>
                  </a:cubicBezTo>
                  <a:cubicBezTo>
                    <a:pt x="45" y="25"/>
                    <a:pt x="45" y="25"/>
                    <a:pt x="46" y="25"/>
                  </a:cubicBezTo>
                  <a:cubicBezTo>
                    <a:pt x="46" y="26"/>
                    <a:pt x="46" y="26"/>
                    <a:pt x="46" y="26"/>
                  </a:cubicBezTo>
                  <a:cubicBezTo>
                    <a:pt x="46" y="27"/>
                    <a:pt x="46" y="27"/>
                    <a:pt x="46" y="27"/>
                  </a:cubicBezTo>
                  <a:cubicBezTo>
                    <a:pt x="47" y="27"/>
                    <a:pt x="47" y="28"/>
                    <a:pt x="47" y="28"/>
                  </a:cubicBezTo>
                  <a:cubicBezTo>
                    <a:pt x="47" y="28"/>
                    <a:pt x="47" y="28"/>
                    <a:pt x="47" y="28"/>
                  </a:cubicBezTo>
                  <a:cubicBezTo>
                    <a:pt x="47" y="28"/>
                    <a:pt x="47" y="28"/>
                    <a:pt x="48" y="28"/>
                  </a:cubicBezTo>
                  <a:cubicBezTo>
                    <a:pt x="48" y="28"/>
                    <a:pt x="48" y="28"/>
                    <a:pt x="48" y="28"/>
                  </a:cubicBezTo>
                  <a:cubicBezTo>
                    <a:pt x="48" y="29"/>
                    <a:pt x="49" y="29"/>
                    <a:pt x="49" y="30"/>
                  </a:cubicBezTo>
                  <a:cubicBezTo>
                    <a:pt x="50" y="30"/>
                    <a:pt x="50" y="30"/>
                    <a:pt x="50" y="30"/>
                  </a:cubicBezTo>
                  <a:cubicBezTo>
                    <a:pt x="51" y="30"/>
                    <a:pt x="52" y="31"/>
                    <a:pt x="52" y="31"/>
                  </a:cubicBezTo>
                  <a:cubicBezTo>
                    <a:pt x="54" y="32"/>
                    <a:pt x="56" y="32"/>
                    <a:pt x="58" y="33"/>
                  </a:cubicBezTo>
                  <a:cubicBezTo>
                    <a:pt x="59" y="34"/>
                    <a:pt x="59" y="34"/>
                    <a:pt x="60" y="34"/>
                  </a:cubicBezTo>
                  <a:cubicBezTo>
                    <a:pt x="61" y="34"/>
                    <a:pt x="62" y="35"/>
                    <a:pt x="63" y="35"/>
                  </a:cubicBezTo>
                  <a:cubicBezTo>
                    <a:pt x="64" y="35"/>
                    <a:pt x="65" y="35"/>
                    <a:pt x="67" y="35"/>
                  </a:cubicBezTo>
                  <a:cubicBezTo>
                    <a:pt x="67" y="35"/>
                    <a:pt x="67" y="35"/>
                    <a:pt x="67" y="35"/>
                  </a:cubicBezTo>
                  <a:cubicBezTo>
                    <a:pt x="67" y="35"/>
                    <a:pt x="66" y="36"/>
                    <a:pt x="66" y="36"/>
                  </a:cubicBezTo>
                  <a:cubicBezTo>
                    <a:pt x="66" y="37"/>
                    <a:pt x="66" y="37"/>
                    <a:pt x="66" y="37"/>
                  </a:cubicBezTo>
                  <a:cubicBezTo>
                    <a:pt x="65" y="37"/>
                    <a:pt x="65" y="37"/>
                    <a:pt x="64" y="38"/>
                  </a:cubicBezTo>
                  <a:cubicBezTo>
                    <a:pt x="64" y="38"/>
                    <a:pt x="63" y="39"/>
                    <a:pt x="63" y="39"/>
                  </a:cubicBezTo>
                  <a:cubicBezTo>
                    <a:pt x="63" y="39"/>
                    <a:pt x="63" y="40"/>
                    <a:pt x="63" y="40"/>
                  </a:cubicBezTo>
                  <a:cubicBezTo>
                    <a:pt x="62" y="40"/>
                    <a:pt x="63" y="40"/>
                    <a:pt x="62" y="40"/>
                  </a:cubicBezTo>
                  <a:cubicBezTo>
                    <a:pt x="62" y="41"/>
                    <a:pt x="62" y="41"/>
                    <a:pt x="61" y="41"/>
                  </a:cubicBezTo>
                  <a:cubicBezTo>
                    <a:pt x="61" y="42"/>
                    <a:pt x="60" y="42"/>
                    <a:pt x="60" y="43"/>
                  </a:cubicBezTo>
                  <a:cubicBezTo>
                    <a:pt x="60" y="43"/>
                    <a:pt x="60" y="43"/>
                    <a:pt x="60" y="43"/>
                  </a:cubicBezTo>
                  <a:cubicBezTo>
                    <a:pt x="59" y="43"/>
                    <a:pt x="59" y="44"/>
                    <a:pt x="59" y="44"/>
                  </a:cubicBezTo>
                  <a:cubicBezTo>
                    <a:pt x="59" y="44"/>
                    <a:pt x="59" y="44"/>
                    <a:pt x="59" y="44"/>
                  </a:cubicBezTo>
                  <a:cubicBezTo>
                    <a:pt x="58" y="45"/>
                    <a:pt x="58" y="45"/>
                    <a:pt x="58" y="46"/>
                  </a:cubicBezTo>
                  <a:cubicBezTo>
                    <a:pt x="57" y="46"/>
                    <a:pt x="57" y="46"/>
                    <a:pt x="57" y="46"/>
                  </a:cubicBezTo>
                  <a:cubicBezTo>
                    <a:pt x="57" y="46"/>
                    <a:pt x="57" y="46"/>
                    <a:pt x="57" y="46"/>
                  </a:cubicBezTo>
                  <a:cubicBezTo>
                    <a:pt x="57" y="47"/>
                    <a:pt x="56" y="47"/>
                    <a:pt x="56" y="47"/>
                  </a:cubicBezTo>
                  <a:cubicBezTo>
                    <a:pt x="56" y="47"/>
                    <a:pt x="56" y="48"/>
                    <a:pt x="56" y="48"/>
                  </a:cubicBezTo>
                  <a:cubicBezTo>
                    <a:pt x="56" y="48"/>
                    <a:pt x="55" y="48"/>
                    <a:pt x="55" y="49"/>
                  </a:cubicBezTo>
                  <a:cubicBezTo>
                    <a:pt x="55" y="49"/>
                    <a:pt x="54" y="50"/>
                    <a:pt x="54" y="50"/>
                  </a:cubicBezTo>
                  <a:cubicBezTo>
                    <a:pt x="54" y="50"/>
                    <a:pt x="53" y="50"/>
                    <a:pt x="53" y="50"/>
                  </a:cubicBezTo>
                  <a:cubicBezTo>
                    <a:pt x="53" y="50"/>
                    <a:pt x="51" y="50"/>
                    <a:pt x="51" y="50"/>
                  </a:cubicBezTo>
                  <a:cubicBezTo>
                    <a:pt x="51" y="50"/>
                    <a:pt x="50" y="50"/>
                    <a:pt x="50" y="50"/>
                  </a:cubicBezTo>
                  <a:cubicBezTo>
                    <a:pt x="49" y="50"/>
                    <a:pt x="47" y="51"/>
                    <a:pt x="47" y="51"/>
                  </a:cubicBezTo>
                  <a:cubicBezTo>
                    <a:pt x="46" y="51"/>
                    <a:pt x="46" y="51"/>
                    <a:pt x="46" y="52"/>
                  </a:cubicBezTo>
                  <a:cubicBezTo>
                    <a:pt x="46" y="52"/>
                    <a:pt x="46" y="52"/>
                    <a:pt x="46" y="52"/>
                  </a:cubicBezTo>
                  <a:cubicBezTo>
                    <a:pt x="46" y="52"/>
                    <a:pt x="45" y="53"/>
                    <a:pt x="44" y="53"/>
                  </a:cubicBezTo>
                  <a:cubicBezTo>
                    <a:pt x="44" y="53"/>
                    <a:pt x="44" y="54"/>
                    <a:pt x="44" y="54"/>
                  </a:cubicBezTo>
                  <a:cubicBezTo>
                    <a:pt x="43" y="54"/>
                    <a:pt x="43" y="54"/>
                    <a:pt x="43" y="54"/>
                  </a:cubicBezTo>
                  <a:cubicBezTo>
                    <a:pt x="42" y="54"/>
                    <a:pt x="42" y="54"/>
                    <a:pt x="41" y="54"/>
                  </a:cubicBezTo>
                  <a:cubicBezTo>
                    <a:pt x="41" y="54"/>
                    <a:pt x="41" y="55"/>
                    <a:pt x="40" y="55"/>
                  </a:cubicBezTo>
                  <a:cubicBezTo>
                    <a:pt x="40" y="55"/>
                    <a:pt x="38" y="55"/>
                    <a:pt x="37" y="55"/>
                  </a:cubicBezTo>
                  <a:cubicBezTo>
                    <a:pt x="37" y="55"/>
                    <a:pt x="36" y="54"/>
                    <a:pt x="36" y="53"/>
                  </a:cubicBezTo>
                  <a:cubicBezTo>
                    <a:pt x="36" y="53"/>
                    <a:pt x="35" y="53"/>
                    <a:pt x="35" y="53"/>
                  </a:cubicBezTo>
                  <a:cubicBezTo>
                    <a:pt x="35" y="54"/>
                    <a:pt x="34" y="54"/>
                    <a:pt x="34" y="54"/>
                  </a:cubicBezTo>
                  <a:cubicBezTo>
                    <a:pt x="33" y="54"/>
                    <a:pt x="33" y="54"/>
                    <a:pt x="33" y="55"/>
                  </a:cubicBezTo>
                  <a:cubicBezTo>
                    <a:pt x="33" y="55"/>
                    <a:pt x="33" y="55"/>
                    <a:pt x="32" y="55"/>
                  </a:cubicBezTo>
                  <a:cubicBezTo>
                    <a:pt x="32" y="55"/>
                    <a:pt x="32" y="55"/>
                    <a:pt x="32" y="55"/>
                  </a:cubicBezTo>
                  <a:cubicBezTo>
                    <a:pt x="31" y="55"/>
                    <a:pt x="31" y="55"/>
                    <a:pt x="31" y="56"/>
                  </a:cubicBezTo>
                  <a:cubicBezTo>
                    <a:pt x="31" y="56"/>
                    <a:pt x="31" y="56"/>
                    <a:pt x="31" y="56"/>
                  </a:cubicBezTo>
                  <a:cubicBezTo>
                    <a:pt x="31" y="56"/>
                    <a:pt x="30" y="58"/>
                    <a:pt x="30" y="58"/>
                  </a:cubicBezTo>
                  <a:cubicBezTo>
                    <a:pt x="29" y="58"/>
                    <a:pt x="29" y="58"/>
                    <a:pt x="29" y="58"/>
                  </a:cubicBezTo>
                  <a:cubicBezTo>
                    <a:pt x="29" y="58"/>
                    <a:pt x="29" y="58"/>
                    <a:pt x="28" y="58"/>
                  </a:cubicBezTo>
                  <a:cubicBezTo>
                    <a:pt x="28" y="58"/>
                    <a:pt x="28" y="57"/>
                    <a:pt x="28" y="57"/>
                  </a:cubicBezTo>
                  <a:cubicBezTo>
                    <a:pt x="28" y="57"/>
                    <a:pt x="27" y="57"/>
                    <a:pt x="27" y="57"/>
                  </a:cubicBezTo>
                  <a:cubicBezTo>
                    <a:pt x="27" y="57"/>
                    <a:pt x="26" y="57"/>
                    <a:pt x="26" y="57"/>
                  </a:cubicBezTo>
                  <a:cubicBezTo>
                    <a:pt x="26" y="57"/>
                    <a:pt x="25" y="57"/>
                    <a:pt x="25" y="57"/>
                  </a:cubicBezTo>
                  <a:cubicBezTo>
                    <a:pt x="24" y="57"/>
                    <a:pt x="24" y="57"/>
                    <a:pt x="23" y="57"/>
                  </a:cubicBezTo>
                  <a:cubicBezTo>
                    <a:pt x="23" y="56"/>
                    <a:pt x="22" y="56"/>
                    <a:pt x="21" y="55"/>
                  </a:cubicBezTo>
                  <a:cubicBezTo>
                    <a:pt x="21" y="55"/>
                    <a:pt x="20" y="54"/>
                    <a:pt x="20" y="54"/>
                  </a:cubicBezTo>
                  <a:cubicBezTo>
                    <a:pt x="20" y="54"/>
                    <a:pt x="19" y="54"/>
                    <a:pt x="19" y="54"/>
                  </a:cubicBezTo>
                  <a:cubicBezTo>
                    <a:pt x="19" y="53"/>
                    <a:pt x="19" y="53"/>
                    <a:pt x="18" y="53"/>
                  </a:cubicBezTo>
                  <a:cubicBezTo>
                    <a:pt x="18" y="53"/>
                    <a:pt x="17" y="53"/>
                    <a:pt x="17" y="53"/>
                  </a:cubicBezTo>
                  <a:cubicBezTo>
                    <a:pt x="16" y="53"/>
                    <a:pt x="15" y="53"/>
                    <a:pt x="14" y="53"/>
                  </a:cubicBezTo>
                  <a:cubicBezTo>
                    <a:pt x="14" y="53"/>
                    <a:pt x="14" y="52"/>
                    <a:pt x="14" y="52"/>
                  </a:cubicBezTo>
                  <a:cubicBezTo>
                    <a:pt x="14" y="52"/>
                    <a:pt x="14" y="52"/>
                    <a:pt x="14" y="52"/>
                  </a:cubicBezTo>
                  <a:cubicBezTo>
                    <a:pt x="13" y="51"/>
                    <a:pt x="13" y="51"/>
                    <a:pt x="13" y="51"/>
                  </a:cubicBezTo>
                  <a:cubicBezTo>
                    <a:pt x="13" y="51"/>
                    <a:pt x="13" y="50"/>
                    <a:pt x="13" y="50"/>
                  </a:cubicBezTo>
                  <a:cubicBezTo>
                    <a:pt x="13" y="49"/>
                    <a:pt x="13" y="49"/>
                    <a:pt x="13" y="48"/>
                  </a:cubicBezTo>
                  <a:cubicBezTo>
                    <a:pt x="13" y="48"/>
                    <a:pt x="13" y="48"/>
                    <a:pt x="13" y="48"/>
                  </a:cubicBezTo>
                  <a:cubicBezTo>
                    <a:pt x="12" y="48"/>
                    <a:pt x="12" y="48"/>
                    <a:pt x="12" y="48"/>
                  </a:cubicBezTo>
                  <a:cubicBezTo>
                    <a:pt x="12" y="48"/>
                    <a:pt x="12" y="48"/>
                    <a:pt x="12" y="48"/>
                  </a:cubicBezTo>
                  <a:cubicBezTo>
                    <a:pt x="12" y="47"/>
                    <a:pt x="11" y="48"/>
                    <a:pt x="11" y="48"/>
                  </a:cubicBezTo>
                  <a:cubicBezTo>
                    <a:pt x="11" y="47"/>
                    <a:pt x="11" y="47"/>
                    <a:pt x="11" y="47"/>
                  </a:cubicBezTo>
                  <a:cubicBezTo>
                    <a:pt x="10" y="47"/>
                    <a:pt x="10" y="47"/>
                    <a:pt x="10" y="47"/>
                  </a:cubicBezTo>
                  <a:cubicBezTo>
                    <a:pt x="10" y="47"/>
                    <a:pt x="9" y="46"/>
                    <a:pt x="9" y="45"/>
                  </a:cubicBezTo>
                  <a:cubicBezTo>
                    <a:pt x="9" y="45"/>
                    <a:pt x="9" y="45"/>
                    <a:pt x="9" y="45"/>
                  </a:cubicBezTo>
                  <a:cubicBezTo>
                    <a:pt x="9" y="44"/>
                    <a:pt x="9" y="44"/>
                    <a:pt x="9" y="43"/>
                  </a:cubicBezTo>
                  <a:cubicBezTo>
                    <a:pt x="9" y="43"/>
                    <a:pt x="9" y="43"/>
                    <a:pt x="9" y="43"/>
                  </a:cubicBezTo>
                  <a:cubicBezTo>
                    <a:pt x="9" y="43"/>
                    <a:pt x="8" y="43"/>
                    <a:pt x="8" y="42"/>
                  </a:cubicBezTo>
                  <a:cubicBezTo>
                    <a:pt x="8" y="42"/>
                    <a:pt x="8" y="42"/>
                    <a:pt x="8" y="41"/>
                  </a:cubicBezTo>
                  <a:cubicBezTo>
                    <a:pt x="8" y="41"/>
                    <a:pt x="7" y="41"/>
                    <a:pt x="7" y="41"/>
                  </a:cubicBezTo>
                  <a:cubicBezTo>
                    <a:pt x="7" y="41"/>
                    <a:pt x="7" y="40"/>
                    <a:pt x="7" y="40"/>
                  </a:cubicBezTo>
                  <a:cubicBezTo>
                    <a:pt x="7" y="40"/>
                    <a:pt x="6" y="40"/>
                    <a:pt x="6" y="39"/>
                  </a:cubicBezTo>
                  <a:cubicBezTo>
                    <a:pt x="6" y="39"/>
                    <a:pt x="6" y="39"/>
                    <a:pt x="6" y="39"/>
                  </a:cubicBezTo>
                  <a:cubicBezTo>
                    <a:pt x="6" y="39"/>
                    <a:pt x="5" y="38"/>
                    <a:pt x="5" y="38"/>
                  </a:cubicBezTo>
                  <a:cubicBezTo>
                    <a:pt x="5" y="38"/>
                    <a:pt x="5" y="38"/>
                    <a:pt x="5" y="37"/>
                  </a:cubicBezTo>
                  <a:cubicBezTo>
                    <a:pt x="4" y="37"/>
                    <a:pt x="3" y="36"/>
                    <a:pt x="2" y="36"/>
                  </a:cubicBezTo>
                  <a:cubicBezTo>
                    <a:pt x="2" y="36"/>
                    <a:pt x="2" y="36"/>
                    <a:pt x="1" y="36"/>
                  </a:cubicBezTo>
                  <a:cubicBezTo>
                    <a:pt x="1" y="36"/>
                    <a:pt x="1" y="35"/>
                    <a:pt x="1" y="35"/>
                  </a:cubicBezTo>
                  <a:cubicBezTo>
                    <a:pt x="1" y="35"/>
                    <a:pt x="0" y="36"/>
                    <a:pt x="0" y="35"/>
                  </a:cubicBezTo>
                  <a:cubicBezTo>
                    <a:pt x="0" y="35"/>
                    <a:pt x="0" y="35"/>
                    <a:pt x="0" y="35"/>
                  </a:cubicBezTo>
                  <a:cubicBezTo>
                    <a:pt x="1" y="35"/>
                    <a:pt x="1" y="35"/>
                    <a:pt x="1" y="34"/>
                  </a:cubicBezTo>
                  <a:cubicBezTo>
                    <a:pt x="1" y="34"/>
                    <a:pt x="1" y="33"/>
                    <a:pt x="1" y="33"/>
                  </a:cubicBezTo>
                  <a:cubicBezTo>
                    <a:pt x="1" y="33"/>
                    <a:pt x="1" y="33"/>
                    <a:pt x="1" y="33"/>
                  </a:cubicBezTo>
                  <a:cubicBezTo>
                    <a:pt x="1" y="33"/>
                    <a:pt x="1" y="33"/>
                    <a:pt x="1" y="33"/>
                  </a:cubicBezTo>
                  <a:cubicBezTo>
                    <a:pt x="2" y="33"/>
                    <a:pt x="2" y="33"/>
                    <a:pt x="2" y="33"/>
                  </a:cubicBezTo>
                  <a:cubicBezTo>
                    <a:pt x="3" y="33"/>
                    <a:pt x="3" y="33"/>
                    <a:pt x="4" y="33"/>
                  </a:cubicBezTo>
                  <a:cubicBezTo>
                    <a:pt x="4" y="33"/>
                    <a:pt x="4" y="33"/>
                    <a:pt x="5" y="33"/>
                  </a:cubicBezTo>
                  <a:cubicBezTo>
                    <a:pt x="5" y="32"/>
                    <a:pt x="5" y="32"/>
                    <a:pt x="5" y="31"/>
                  </a:cubicBezTo>
                  <a:cubicBezTo>
                    <a:pt x="5" y="30"/>
                    <a:pt x="5" y="30"/>
                    <a:pt x="5" y="30"/>
                  </a:cubicBezTo>
                  <a:cubicBezTo>
                    <a:pt x="5" y="29"/>
                    <a:pt x="5" y="28"/>
                    <a:pt x="5" y="27"/>
                  </a:cubicBezTo>
                  <a:cubicBezTo>
                    <a:pt x="5" y="26"/>
                    <a:pt x="5" y="26"/>
                    <a:pt x="6" y="25"/>
                  </a:cubicBezTo>
                  <a:cubicBezTo>
                    <a:pt x="6" y="25"/>
                    <a:pt x="6" y="25"/>
                    <a:pt x="6" y="25"/>
                  </a:cubicBezTo>
                  <a:cubicBezTo>
                    <a:pt x="6" y="24"/>
                    <a:pt x="6" y="24"/>
                    <a:pt x="6" y="24"/>
                  </a:cubicBezTo>
                  <a:cubicBezTo>
                    <a:pt x="6" y="23"/>
                    <a:pt x="6" y="22"/>
                    <a:pt x="6" y="22"/>
                  </a:cubicBezTo>
                  <a:cubicBezTo>
                    <a:pt x="6" y="21"/>
                    <a:pt x="6" y="21"/>
                    <a:pt x="7" y="20"/>
                  </a:cubicBezTo>
                  <a:cubicBezTo>
                    <a:pt x="7" y="21"/>
                    <a:pt x="7" y="21"/>
                    <a:pt x="8" y="21"/>
                  </a:cubicBezTo>
                  <a:cubicBezTo>
                    <a:pt x="8" y="21"/>
                    <a:pt x="9" y="21"/>
                    <a:pt x="9" y="20"/>
                  </a:cubicBezTo>
                  <a:cubicBezTo>
                    <a:pt x="9" y="19"/>
                    <a:pt x="9" y="17"/>
                    <a:pt x="9" y="17"/>
                  </a:cubicBezTo>
                  <a:cubicBezTo>
                    <a:pt x="10" y="16"/>
                    <a:pt x="9" y="16"/>
                    <a:pt x="9" y="15"/>
                  </a:cubicBezTo>
                  <a:cubicBezTo>
                    <a:pt x="10" y="15"/>
                    <a:pt x="10" y="14"/>
                    <a:pt x="11" y="13"/>
                  </a:cubicBezTo>
                  <a:cubicBezTo>
                    <a:pt x="11" y="12"/>
                    <a:pt x="12" y="12"/>
                    <a:pt x="12" y="11"/>
                  </a:cubicBezTo>
                  <a:cubicBezTo>
                    <a:pt x="12" y="11"/>
                    <a:pt x="13" y="11"/>
                    <a:pt x="13" y="11"/>
                  </a:cubicBezTo>
                  <a:cubicBezTo>
                    <a:pt x="13" y="11"/>
                    <a:pt x="14" y="11"/>
                    <a:pt x="14" y="11"/>
                  </a:cubicBezTo>
                  <a:cubicBezTo>
                    <a:pt x="14" y="10"/>
                    <a:pt x="14" y="9"/>
                    <a:pt x="14" y="9"/>
                  </a:cubicBezTo>
                  <a:cubicBezTo>
                    <a:pt x="14" y="8"/>
                    <a:pt x="14" y="8"/>
                    <a:pt x="14" y="8"/>
                  </a:cubicBezTo>
                  <a:cubicBezTo>
                    <a:pt x="14" y="7"/>
                    <a:pt x="15" y="7"/>
                    <a:pt x="15" y="6"/>
                  </a:cubicBezTo>
                  <a:cubicBezTo>
                    <a:pt x="15" y="6"/>
                    <a:pt x="15" y="6"/>
                    <a:pt x="15" y="6"/>
                  </a:cubicBezTo>
                  <a:cubicBezTo>
                    <a:pt x="15" y="5"/>
                    <a:pt x="15" y="5"/>
                    <a:pt x="15" y="5"/>
                  </a:cubicBezTo>
                  <a:cubicBezTo>
                    <a:pt x="15" y="5"/>
                    <a:pt x="15" y="4"/>
                    <a:pt x="15" y="4"/>
                  </a:cubicBezTo>
                  <a:cubicBezTo>
                    <a:pt x="15" y="3"/>
                    <a:pt x="16" y="3"/>
                    <a:pt x="16" y="3"/>
                  </a:cubicBezTo>
                  <a:cubicBezTo>
                    <a:pt x="16" y="3"/>
                    <a:pt x="16" y="3"/>
                    <a:pt x="16" y="3"/>
                  </a:cubicBezTo>
                  <a:cubicBezTo>
                    <a:pt x="17" y="3"/>
                    <a:pt x="17" y="3"/>
                    <a:pt x="18" y="3"/>
                  </a:cubicBezTo>
                  <a:cubicBezTo>
                    <a:pt x="18" y="2"/>
                    <a:pt x="18" y="2"/>
                    <a:pt x="18" y="2"/>
                  </a:cubicBezTo>
                  <a:cubicBezTo>
                    <a:pt x="18" y="2"/>
                    <a:pt x="18" y="2"/>
                    <a:pt x="18" y="2"/>
                  </a:cubicBezTo>
                  <a:cubicBezTo>
                    <a:pt x="18" y="2"/>
                    <a:pt x="18" y="2"/>
                    <a:pt x="18" y="2"/>
                  </a:cubicBezTo>
                  <a:cubicBezTo>
                    <a:pt x="19" y="3"/>
                    <a:pt x="19" y="4"/>
                    <a:pt x="20" y="4"/>
                  </a:cubicBezTo>
                  <a:cubicBezTo>
                    <a:pt x="20" y="4"/>
                    <a:pt x="20" y="4"/>
                    <a:pt x="20" y="4"/>
                  </a:cubicBezTo>
                  <a:cubicBezTo>
                    <a:pt x="20" y="4"/>
                    <a:pt x="20" y="4"/>
                    <a:pt x="20" y="4"/>
                  </a:cubicBezTo>
                  <a:cubicBezTo>
                    <a:pt x="20" y="2"/>
                    <a:pt x="21" y="1"/>
                    <a:pt x="2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7" name="Freeform 158">
              <a:extLst>
                <a:ext uri="{FF2B5EF4-FFF2-40B4-BE49-F238E27FC236}">
                  <a16:creationId xmlns:a16="http://schemas.microsoft.com/office/drawing/2014/main" id="{9EDE7905-98A3-993E-9EA8-690F3E09D803}"/>
                </a:ext>
              </a:extLst>
            </p:cNvPr>
            <p:cNvSpPr>
              <a:spLocks/>
            </p:cNvSpPr>
            <p:nvPr/>
          </p:nvSpPr>
          <p:spPr bwMode="auto">
            <a:xfrm>
              <a:off x="16012595" y="8868068"/>
              <a:ext cx="65089" cy="63519"/>
            </a:xfrm>
            <a:custGeom>
              <a:avLst/>
              <a:gdLst/>
              <a:ahLst/>
              <a:cxnLst>
                <a:cxn ang="0">
                  <a:pos x="22" y="1"/>
                </a:cxn>
                <a:cxn ang="0">
                  <a:pos x="22" y="4"/>
                </a:cxn>
                <a:cxn ang="0">
                  <a:pos x="23" y="5"/>
                </a:cxn>
                <a:cxn ang="0">
                  <a:pos x="23" y="8"/>
                </a:cxn>
                <a:cxn ang="0">
                  <a:pos x="22" y="11"/>
                </a:cxn>
                <a:cxn ang="0">
                  <a:pos x="20" y="12"/>
                </a:cxn>
                <a:cxn ang="0">
                  <a:pos x="19" y="13"/>
                </a:cxn>
                <a:cxn ang="0">
                  <a:pos x="19" y="14"/>
                </a:cxn>
                <a:cxn ang="0">
                  <a:pos x="19" y="14"/>
                </a:cxn>
                <a:cxn ang="0">
                  <a:pos x="16" y="16"/>
                </a:cxn>
                <a:cxn ang="0">
                  <a:pos x="16" y="17"/>
                </a:cxn>
                <a:cxn ang="0">
                  <a:pos x="17" y="18"/>
                </a:cxn>
                <a:cxn ang="0">
                  <a:pos x="18" y="18"/>
                </a:cxn>
                <a:cxn ang="0">
                  <a:pos x="18" y="19"/>
                </a:cxn>
                <a:cxn ang="0">
                  <a:pos x="17" y="18"/>
                </a:cxn>
                <a:cxn ang="0">
                  <a:pos x="14" y="18"/>
                </a:cxn>
                <a:cxn ang="0">
                  <a:pos x="13" y="20"/>
                </a:cxn>
                <a:cxn ang="0">
                  <a:pos x="12" y="20"/>
                </a:cxn>
                <a:cxn ang="0">
                  <a:pos x="10" y="21"/>
                </a:cxn>
                <a:cxn ang="0">
                  <a:pos x="9" y="20"/>
                </a:cxn>
                <a:cxn ang="0">
                  <a:pos x="7" y="21"/>
                </a:cxn>
                <a:cxn ang="0">
                  <a:pos x="7" y="20"/>
                </a:cxn>
                <a:cxn ang="0">
                  <a:pos x="6" y="17"/>
                </a:cxn>
                <a:cxn ang="0">
                  <a:pos x="6" y="17"/>
                </a:cxn>
                <a:cxn ang="0">
                  <a:pos x="5" y="18"/>
                </a:cxn>
                <a:cxn ang="0">
                  <a:pos x="4" y="18"/>
                </a:cxn>
                <a:cxn ang="0">
                  <a:pos x="4" y="16"/>
                </a:cxn>
                <a:cxn ang="0">
                  <a:pos x="4" y="14"/>
                </a:cxn>
                <a:cxn ang="0">
                  <a:pos x="2" y="11"/>
                </a:cxn>
                <a:cxn ang="0">
                  <a:pos x="1" y="8"/>
                </a:cxn>
                <a:cxn ang="0">
                  <a:pos x="0" y="6"/>
                </a:cxn>
                <a:cxn ang="0">
                  <a:pos x="0" y="5"/>
                </a:cxn>
                <a:cxn ang="0">
                  <a:pos x="1" y="5"/>
                </a:cxn>
                <a:cxn ang="0">
                  <a:pos x="2" y="4"/>
                </a:cxn>
                <a:cxn ang="0">
                  <a:pos x="2" y="2"/>
                </a:cxn>
                <a:cxn ang="0">
                  <a:pos x="5" y="1"/>
                </a:cxn>
                <a:cxn ang="0">
                  <a:pos x="7" y="1"/>
                </a:cxn>
                <a:cxn ang="0">
                  <a:pos x="9" y="1"/>
                </a:cxn>
                <a:cxn ang="0">
                  <a:pos x="12" y="2"/>
                </a:cxn>
                <a:cxn ang="0">
                  <a:pos x="14" y="3"/>
                </a:cxn>
                <a:cxn ang="0">
                  <a:pos x="16" y="4"/>
                </a:cxn>
                <a:cxn ang="0">
                  <a:pos x="16" y="1"/>
                </a:cxn>
                <a:cxn ang="0">
                  <a:pos x="18" y="1"/>
                </a:cxn>
                <a:cxn ang="0">
                  <a:pos x="19" y="1"/>
                </a:cxn>
                <a:cxn ang="0">
                  <a:pos x="20" y="2"/>
                </a:cxn>
              </a:cxnLst>
              <a:rect l="0" t="0" r="r" b="b"/>
              <a:pathLst>
                <a:path w="24" h="21">
                  <a:moveTo>
                    <a:pt x="22" y="0"/>
                  </a:moveTo>
                  <a:cubicBezTo>
                    <a:pt x="22" y="1"/>
                    <a:pt x="22" y="1"/>
                    <a:pt x="22" y="1"/>
                  </a:cubicBezTo>
                  <a:cubicBezTo>
                    <a:pt x="21" y="1"/>
                    <a:pt x="22" y="3"/>
                    <a:pt x="22" y="3"/>
                  </a:cubicBezTo>
                  <a:cubicBezTo>
                    <a:pt x="22" y="3"/>
                    <a:pt x="22" y="3"/>
                    <a:pt x="22" y="4"/>
                  </a:cubicBezTo>
                  <a:cubicBezTo>
                    <a:pt x="22" y="4"/>
                    <a:pt x="22" y="4"/>
                    <a:pt x="22" y="4"/>
                  </a:cubicBezTo>
                  <a:cubicBezTo>
                    <a:pt x="22" y="4"/>
                    <a:pt x="23" y="4"/>
                    <a:pt x="23" y="5"/>
                  </a:cubicBezTo>
                  <a:cubicBezTo>
                    <a:pt x="23" y="5"/>
                    <a:pt x="23" y="6"/>
                    <a:pt x="23" y="6"/>
                  </a:cubicBezTo>
                  <a:cubicBezTo>
                    <a:pt x="23" y="6"/>
                    <a:pt x="23" y="7"/>
                    <a:pt x="23" y="8"/>
                  </a:cubicBezTo>
                  <a:cubicBezTo>
                    <a:pt x="23" y="9"/>
                    <a:pt x="24" y="10"/>
                    <a:pt x="23" y="11"/>
                  </a:cubicBezTo>
                  <a:cubicBezTo>
                    <a:pt x="23" y="11"/>
                    <a:pt x="22" y="11"/>
                    <a:pt x="22" y="11"/>
                  </a:cubicBezTo>
                  <a:cubicBezTo>
                    <a:pt x="22" y="11"/>
                    <a:pt x="22" y="11"/>
                    <a:pt x="22" y="12"/>
                  </a:cubicBezTo>
                  <a:cubicBezTo>
                    <a:pt x="21" y="12"/>
                    <a:pt x="21" y="12"/>
                    <a:pt x="20" y="12"/>
                  </a:cubicBezTo>
                  <a:cubicBezTo>
                    <a:pt x="20" y="13"/>
                    <a:pt x="20" y="13"/>
                    <a:pt x="20" y="13"/>
                  </a:cubicBezTo>
                  <a:cubicBezTo>
                    <a:pt x="19" y="13"/>
                    <a:pt x="19" y="13"/>
                    <a:pt x="19" y="13"/>
                  </a:cubicBezTo>
                  <a:cubicBezTo>
                    <a:pt x="18" y="13"/>
                    <a:pt x="18" y="13"/>
                    <a:pt x="18" y="14"/>
                  </a:cubicBezTo>
                  <a:cubicBezTo>
                    <a:pt x="19" y="14"/>
                    <a:pt x="19" y="14"/>
                    <a:pt x="19" y="14"/>
                  </a:cubicBezTo>
                  <a:cubicBezTo>
                    <a:pt x="19" y="14"/>
                    <a:pt x="19" y="14"/>
                    <a:pt x="19" y="14"/>
                  </a:cubicBezTo>
                  <a:cubicBezTo>
                    <a:pt x="19" y="14"/>
                    <a:pt x="19" y="14"/>
                    <a:pt x="19" y="14"/>
                  </a:cubicBezTo>
                  <a:cubicBezTo>
                    <a:pt x="18" y="14"/>
                    <a:pt x="17" y="14"/>
                    <a:pt x="17" y="14"/>
                  </a:cubicBezTo>
                  <a:cubicBezTo>
                    <a:pt x="17" y="15"/>
                    <a:pt x="16" y="14"/>
                    <a:pt x="16" y="16"/>
                  </a:cubicBezTo>
                  <a:cubicBezTo>
                    <a:pt x="16" y="16"/>
                    <a:pt x="16" y="16"/>
                    <a:pt x="16" y="17"/>
                  </a:cubicBezTo>
                  <a:cubicBezTo>
                    <a:pt x="16" y="17"/>
                    <a:pt x="16" y="17"/>
                    <a:pt x="16" y="17"/>
                  </a:cubicBezTo>
                  <a:cubicBezTo>
                    <a:pt x="16" y="17"/>
                    <a:pt x="16" y="17"/>
                    <a:pt x="16" y="17"/>
                  </a:cubicBezTo>
                  <a:cubicBezTo>
                    <a:pt x="17" y="17"/>
                    <a:pt x="17" y="17"/>
                    <a:pt x="17" y="18"/>
                  </a:cubicBezTo>
                  <a:cubicBezTo>
                    <a:pt x="17" y="18"/>
                    <a:pt x="17" y="18"/>
                    <a:pt x="17" y="18"/>
                  </a:cubicBezTo>
                  <a:cubicBezTo>
                    <a:pt x="17" y="18"/>
                    <a:pt x="17" y="18"/>
                    <a:pt x="18" y="18"/>
                  </a:cubicBezTo>
                  <a:cubicBezTo>
                    <a:pt x="18" y="18"/>
                    <a:pt x="18" y="18"/>
                    <a:pt x="18" y="18"/>
                  </a:cubicBezTo>
                  <a:cubicBezTo>
                    <a:pt x="18" y="18"/>
                    <a:pt x="18" y="18"/>
                    <a:pt x="18" y="19"/>
                  </a:cubicBezTo>
                  <a:cubicBezTo>
                    <a:pt x="18" y="19"/>
                    <a:pt x="17" y="19"/>
                    <a:pt x="17" y="19"/>
                  </a:cubicBezTo>
                  <a:cubicBezTo>
                    <a:pt x="17" y="18"/>
                    <a:pt x="17" y="18"/>
                    <a:pt x="17" y="18"/>
                  </a:cubicBezTo>
                  <a:cubicBezTo>
                    <a:pt x="16" y="18"/>
                    <a:pt x="15" y="18"/>
                    <a:pt x="14" y="18"/>
                  </a:cubicBezTo>
                  <a:cubicBezTo>
                    <a:pt x="14" y="18"/>
                    <a:pt x="14" y="18"/>
                    <a:pt x="14" y="18"/>
                  </a:cubicBezTo>
                  <a:cubicBezTo>
                    <a:pt x="14" y="19"/>
                    <a:pt x="13" y="18"/>
                    <a:pt x="13" y="18"/>
                  </a:cubicBezTo>
                  <a:cubicBezTo>
                    <a:pt x="13" y="18"/>
                    <a:pt x="13" y="19"/>
                    <a:pt x="13" y="20"/>
                  </a:cubicBezTo>
                  <a:cubicBezTo>
                    <a:pt x="13" y="20"/>
                    <a:pt x="13" y="20"/>
                    <a:pt x="13" y="20"/>
                  </a:cubicBezTo>
                  <a:cubicBezTo>
                    <a:pt x="13" y="20"/>
                    <a:pt x="12" y="20"/>
                    <a:pt x="12" y="20"/>
                  </a:cubicBezTo>
                  <a:cubicBezTo>
                    <a:pt x="12" y="20"/>
                    <a:pt x="11" y="20"/>
                    <a:pt x="11" y="20"/>
                  </a:cubicBezTo>
                  <a:cubicBezTo>
                    <a:pt x="11" y="20"/>
                    <a:pt x="11" y="21"/>
                    <a:pt x="10" y="21"/>
                  </a:cubicBezTo>
                  <a:cubicBezTo>
                    <a:pt x="10" y="21"/>
                    <a:pt x="10" y="20"/>
                    <a:pt x="10" y="20"/>
                  </a:cubicBezTo>
                  <a:cubicBezTo>
                    <a:pt x="9" y="20"/>
                    <a:pt x="9" y="20"/>
                    <a:pt x="9" y="20"/>
                  </a:cubicBezTo>
                  <a:cubicBezTo>
                    <a:pt x="8" y="20"/>
                    <a:pt x="8" y="20"/>
                    <a:pt x="8" y="20"/>
                  </a:cubicBezTo>
                  <a:cubicBezTo>
                    <a:pt x="8" y="20"/>
                    <a:pt x="7" y="20"/>
                    <a:pt x="7" y="21"/>
                  </a:cubicBezTo>
                  <a:cubicBezTo>
                    <a:pt x="7" y="20"/>
                    <a:pt x="7" y="20"/>
                    <a:pt x="7" y="20"/>
                  </a:cubicBezTo>
                  <a:cubicBezTo>
                    <a:pt x="7" y="20"/>
                    <a:pt x="7" y="20"/>
                    <a:pt x="7" y="20"/>
                  </a:cubicBezTo>
                  <a:cubicBezTo>
                    <a:pt x="7" y="19"/>
                    <a:pt x="7" y="18"/>
                    <a:pt x="7" y="18"/>
                  </a:cubicBezTo>
                  <a:cubicBezTo>
                    <a:pt x="6" y="17"/>
                    <a:pt x="6" y="17"/>
                    <a:pt x="6" y="17"/>
                  </a:cubicBezTo>
                  <a:cubicBezTo>
                    <a:pt x="6" y="17"/>
                    <a:pt x="6" y="17"/>
                    <a:pt x="6" y="17"/>
                  </a:cubicBezTo>
                  <a:cubicBezTo>
                    <a:pt x="6" y="17"/>
                    <a:pt x="6" y="17"/>
                    <a:pt x="6" y="17"/>
                  </a:cubicBezTo>
                  <a:cubicBezTo>
                    <a:pt x="6" y="18"/>
                    <a:pt x="6" y="18"/>
                    <a:pt x="5" y="18"/>
                  </a:cubicBezTo>
                  <a:cubicBezTo>
                    <a:pt x="5" y="19"/>
                    <a:pt x="5" y="19"/>
                    <a:pt x="5" y="18"/>
                  </a:cubicBezTo>
                  <a:cubicBezTo>
                    <a:pt x="5" y="19"/>
                    <a:pt x="5" y="19"/>
                    <a:pt x="5" y="18"/>
                  </a:cubicBezTo>
                  <a:cubicBezTo>
                    <a:pt x="4" y="18"/>
                    <a:pt x="4" y="18"/>
                    <a:pt x="4" y="18"/>
                  </a:cubicBezTo>
                  <a:cubicBezTo>
                    <a:pt x="5" y="18"/>
                    <a:pt x="4" y="17"/>
                    <a:pt x="4" y="17"/>
                  </a:cubicBezTo>
                  <a:cubicBezTo>
                    <a:pt x="4" y="16"/>
                    <a:pt x="4" y="16"/>
                    <a:pt x="4" y="16"/>
                  </a:cubicBezTo>
                  <a:cubicBezTo>
                    <a:pt x="4" y="16"/>
                    <a:pt x="4" y="15"/>
                    <a:pt x="4" y="15"/>
                  </a:cubicBezTo>
                  <a:cubicBezTo>
                    <a:pt x="4" y="15"/>
                    <a:pt x="4" y="15"/>
                    <a:pt x="4" y="14"/>
                  </a:cubicBezTo>
                  <a:cubicBezTo>
                    <a:pt x="3" y="14"/>
                    <a:pt x="3" y="13"/>
                    <a:pt x="2" y="12"/>
                  </a:cubicBezTo>
                  <a:cubicBezTo>
                    <a:pt x="2" y="11"/>
                    <a:pt x="3" y="11"/>
                    <a:pt x="2" y="11"/>
                  </a:cubicBezTo>
                  <a:cubicBezTo>
                    <a:pt x="2" y="10"/>
                    <a:pt x="2" y="10"/>
                    <a:pt x="1" y="9"/>
                  </a:cubicBezTo>
                  <a:cubicBezTo>
                    <a:pt x="1" y="9"/>
                    <a:pt x="1" y="8"/>
                    <a:pt x="1" y="8"/>
                  </a:cubicBezTo>
                  <a:cubicBezTo>
                    <a:pt x="1" y="7"/>
                    <a:pt x="1" y="7"/>
                    <a:pt x="1" y="7"/>
                  </a:cubicBezTo>
                  <a:cubicBezTo>
                    <a:pt x="0" y="7"/>
                    <a:pt x="0" y="6"/>
                    <a:pt x="0" y="6"/>
                  </a:cubicBezTo>
                  <a:cubicBezTo>
                    <a:pt x="0" y="6"/>
                    <a:pt x="0" y="6"/>
                    <a:pt x="0" y="6"/>
                  </a:cubicBezTo>
                  <a:cubicBezTo>
                    <a:pt x="0" y="6"/>
                    <a:pt x="0" y="5"/>
                    <a:pt x="0" y="5"/>
                  </a:cubicBezTo>
                  <a:cubicBezTo>
                    <a:pt x="1" y="5"/>
                    <a:pt x="1" y="5"/>
                    <a:pt x="1" y="5"/>
                  </a:cubicBezTo>
                  <a:cubicBezTo>
                    <a:pt x="1" y="5"/>
                    <a:pt x="1" y="5"/>
                    <a:pt x="1" y="5"/>
                  </a:cubicBezTo>
                  <a:cubicBezTo>
                    <a:pt x="1" y="5"/>
                    <a:pt x="1" y="5"/>
                    <a:pt x="2" y="4"/>
                  </a:cubicBezTo>
                  <a:cubicBezTo>
                    <a:pt x="2" y="4"/>
                    <a:pt x="2" y="4"/>
                    <a:pt x="2" y="4"/>
                  </a:cubicBezTo>
                  <a:cubicBezTo>
                    <a:pt x="2" y="3"/>
                    <a:pt x="2" y="3"/>
                    <a:pt x="2" y="3"/>
                  </a:cubicBezTo>
                  <a:cubicBezTo>
                    <a:pt x="2" y="3"/>
                    <a:pt x="2" y="3"/>
                    <a:pt x="2" y="2"/>
                  </a:cubicBezTo>
                  <a:cubicBezTo>
                    <a:pt x="3" y="2"/>
                    <a:pt x="3" y="1"/>
                    <a:pt x="4" y="1"/>
                  </a:cubicBezTo>
                  <a:cubicBezTo>
                    <a:pt x="4" y="1"/>
                    <a:pt x="5" y="1"/>
                    <a:pt x="5" y="1"/>
                  </a:cubicBezTo>
                  <a:cubicBezTo>
                    <a:pt x="5" y="1"/>
                    <a:pt x="6" y="1"/>
                    <a:pt x="6" y="1"/>
                  </a:cubicBezTo>
                  <a:cubicBezTo>
                    <a:pt x="6" y="1"/>
                    <a:pt x="7" y="1"/>
                    <a:pt x="7" y="1"/>
                  </a:cubicBezTo>
                  <a:cubicBezTo>
                    <a:pt x="8" y="1"/>
                    <a:pt x="8" y="1"/>
                    <a:pt x="8" y="1"/>
                  </a:cubicBezTo>
                  <a:cubicBezTo>
                    <a:pt x="8" y="1"/>
                    <a:pt x="9" y="1"/>
                    <a:pt x="9" y="1"/>
                  </a:cubicBezTo>
                  <a:cubicBezTo>
                    <a:pt x="10" y="2"/>
                    <a:pt x="10" y="1"/>
                    <a:pt x="11" y="1"/>
                  </a:cubicBezTo>
                  <a:cubicBezTo>
                    <a:pt x="11" y="2"/>
                    <a:pt x="11" y="2"/>
                    <a:pt x="12" y="2"/>
                  </a:cubicBezTo>
                  <a:cubicBezTo>
                    <a:pt x="12" y="2"/>
                    <a:pt x="12" y="2"/>
                    <a:pt x="12" y="2"/>
                  </a:cubicBezTo>
                  <a:cubicBezTo>
                    <a:pt x="13" y="3"/>
                    <a:pt x="13" y="2"/>
                    <a:pt x="14" y="3"/>
                  </a:cubicBezTo>
                  <a:cubicBezTo>
                    <a:pt x="15" y="3"/>
                    <a:pt x="15" y="3"/>
                    <a:pt x="15" y="3"/>
                  </a:cubicBezTo>
                  <a:cubicBezTo>
                    <a:pt x="15" y="4"/>
                    <a:pt x="16" y="4"/>
                    <a:pt x="16" y="4"/>
                  </a:cubicBezTo>
                  <a:cubicBezTo>
                    <a:pt x="17" y="3"/>
                    <a:pt x="17" y="3"/>
                    <a:pt x="17" y="2"/>
                  </a:cubicBezTo>
                  <a:cubicBezTo>
                    <a:pt x="17" y="2"/>
                    <a:pt x="17" y="2"/>
                    <a:pt x="16" y="1"/>
                  </a:cubicBezTo>
                  <a:cubicBezTo>
                    <a:pt x="17" y="1"/>
                    <a:pt x="17" y="1"/>
                    <a:pt x="17" y="1"/>
                  </a:cubicBezTo>
                  <a:cubicBezTo>
                    <a:pt x="17" y="1"/>
                    <a:pt x="17" y="1"/>
                    <a:pt x="18" y="1"/>
                  </a:cubicBezTo>
                  <a:cubicBezTo>
                    <a:pt x="18" y="1"/>
                    <a:pt x="18" y="1"/>
                    <a:pt x="18" y="1"/>
                  </a:cubicBezTo>
                  <a:cubicBezTo>
                    <a:pt x="18" y="1"/>
                    <a:pt x="18" y="1"/>
                    <a:pt x="19" y="1"/>
                  </a:cubicBezTo>
                  <a:cubicBezTo>
                    <a:pt x="19" y="1"/>
                    <a:pt x="19" y="1"/>
                    <a:pt x="19" y="1"/>
                  </a:cubicBezTo>
                  <a:cubicBezTo>
                    <a:pt x="19" y="2"/>
                    <a:pt x="20" y="2"/>
                    <a:pt x="20" y="2"/>
                  </a:cubicBezTo>
                  <a:cubicBezTo>
                    <a:pt x="21" y="1"/>
                    <a:pt x="21" y="1"/>
                    <a:pt x="2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8" name="Freeform 159">
              <a:extLst>
                <a:ext uri="{FF2B5EF4-FFF2-40B4-BE49-F238E27FC236}">
                  <a16:creationId xmlns:a16="http://schemas.microsoft.com/office/drawing/2014/main" id="{43583CE9-AA6E-2337-6401-FEBEE7DFF1DF}"/>
                </a:ext>
              </a:extLst>
            </p:cNvPr>
            <p:cNvSpPr>
              <a:spLocks/>
            </p:cNvSpPr>
            <p:nvPr/>
          </p:nvSpPr>
          <p:spPr bwMode="auto">
            <a:xfrm>
              <a:off x="13631042" y="8871879"/>
              <a:ext cx="27895" cy="17786"/>
            </a:xfrm>
            <a:custGeom>
              <a:avLst/>
              <a:gdLst/>
              <a:ahLst/>
              <a:cxnLst>
                <a:cxn ang="0">
                  <a:pos x="3" y="1"/>
                </a:cxn>
                <a:cxn ang="0">
                  <a:pos x="3" y="0"/>
                </a:cxn>
                <a:cxn ang="0">
                  <a:pos x="4" y="0"/>
                </a:cxn>
                <a:cxn ang="0">
                  <a:pos x="5" y="1"/>
                </a:cxn>
                <a:cxn ang="0">
                  <a:pos x="5" y="1"/>
                </a:cxn>
                <a:cxn ang="0">
                  <a:pos x="5" y="1"/>
                </a:cxn>
                <a:cxn ang="0">
                  <a:pos x="5" y="1"/>
                </a:cxn>
                <a:cxn ang="0">
                  <a:pos x="6" y="2"/>
                </a:cxn>
                <a:cxn ang="0">
                  <a:pos x="6" y="2"/>
                </a:cxn>
                <a:cxn ang="0">
                  <a:pos x="6" y="2"/>
                </a:cxn>
                <a:cxn ang="0">
                  <a:pos x="7" y="3"/>
                </a:cxn>
                <a:cxn ang="0">
                  <a:pos x="7" y="3"/>
                </a:cxn>
                <a:cxn ang="0">
                  <a:pos x="8" y="3"/>
                </a:cxn>
                <a:cxn ang="0">
                  <a:pos x="8" y="3"/>
                </a:cxn>
                <a:cxn ang="0">
                  <a:pos x="9" y="3"/>
                </a:cxn>
                <a:cxn ang="0">
                  <a:pos x="10" y="3"/>
                </a:cxn>
                <a:cxn ang="0">
                  <a:pos x="10" y="3"/>
                </a:cxn>
                <a:cxn ang="0">
                  <a:pos x="10" y="3"/>
                </a:cxn>
                <a:cxn ang="0">
                  <a:pos x="10" y="4"/>
                </a:cxn>
                <a:cxn ang="0">
                  <a:pos x="10" y="4"/>
                </a:cxn>
                <a:cxn ang="0">
                  <a:pos x="10" y="5"/>
                </a:cxn>
                <a:cxn ang="0">
                  <a:pos x="10" y="6"/>
                </a:cxn>
                <a:cxn ang="0">
                  <a:pos x="8" y="6"/>
                </a:cxn>
                <a:cxn ang="0">
                  <a:pos x="6" y="5"/>
                </a:cxn>
                <a:cxn ang="0">
                  <a:pos x="6" y="6"/>
                </a:cxn>
                <a:cxn ang="0">
                  <a:pos x="4" y="4"/>
                </a:cxn>
                <a:cxn ang="0">
                  <a:pos x="1" y="4"/>
                </a:cxn>
                <a:cxn ang="0">
                  <a:pos x="0" y="3"/>
                </a:cxn>
                <a:cxn ang="0">
                  <a:pos x="0" y="3"/>
                </a:cxn>
                <a:cxn ang="0">
                  <a:pos x="1" y="2"/>
                </a:cxn>
                <a:cxn ang="0">
                  <a:pos x="2" y="2"/>
                </a:cxn>
                <a:cxn ang="0">
                  <a:pos x="3" y="1"/>
                </a:cxn>
              </a:cxnLst>
              <a:rect l="0" t="0" r="r" b="b"/>
              <a:pathLst>
                <a:path w="10" h="6">
                  <a:moveTo>
                    <a:pt x="3" y="1"/>
                  </a:moveTo>
                  <a:cubicBezTo>
                    <a:pt x="3" y="1"/>
                    <a:pt x="3" y="0"/>
                    <a:pt x="3" y="0"/>
                  </a:cubicBezTo>
                  <a:cubicBezTo>
                    <a:pt x="3" y="0"/>
                    <a:pt x="3" y="0"/>
                    <a:pt x="4" y="0"/>
                  </a:cubicBezTo>
                  <a:cubicBezTo>
                    <a:pt x="4" y="0"/>
                    <a:pt x="4" y="0"/>
                    <a:pt x="5" y="1"/>
                  </a:cubicBezTo>
                  <a:cubicBezTo>
                    <a:pt x="5" y="1"/>
                    <a:pt x="5" y="1"/>
                    <a:pt x="5" y="1"/>
                  </a:cubicBezTo>
                  <a:cubicBezTo>
                    <a:pt x="5" y="1"/>
                    <a:pt x="5" y="1"/>
                    <a:pt x="5" y="1"/>
                  </a:cubicBezTo>
                  <a:cubicBezTo>
                    <a:pt x="5" y="1"/>
                    <a:pt x="5" y="1"/>
                    <a:pt x="5" y="1"/>
                  </a:cubicBezTo>
                  <a:cubicBezTo>
                    <a:pt x="6" y="1"/>
                    <a:pt x="6" y="2"/>
                    <a:pt x="6" y="2"/>
                  </a:cubicBezTo>
                  <a:cubicBezTo>
                    <a:pt x="6" y="2"/>
                    <a:pt x="6" y="2"/>
                    <a:pt x="6" y="2"/>
                  </a:cubicBezTo>
                  <a:cubicBezTo>
                    <a:pt x="6" y="2"/>
                    <a:pt x="6" y="2"/>
                    <a:pt x="6" y="2"/>
                  </a:cubicBezTo>
                  <a:cubicBezTo>
                    <a:pt x="7" y="2"/>
                    <a:pt x="7" y="2"/>
                    <a:pt x="7" y="3"/>
                  </a:cubicBezTo>
                  <a:cubicBezTo>
                    <a:pt x="7" y="3"/>
                    <a:pt x="7" y="3"/>
                    <a:pt x="7" y="3"/>
                  </a:cubicBezTo>
                  <a:cubicBezTo>
                    <a:pt x="7" y="3"/>
                    <a:pt x="7" y="3"/>
                    <a:pt x="8" y="3"/>
                  </a:cubicBezTo>
                  <a:cubicBezTo>
                    <a:pt x="8" y="3"/>
                    <a:pt x="8" y="3"/>
                    <a:pt x="8" y="3"/>
                  </a:cubicBezTo>
                  <a:cubicBezTo>
                    <a:pt x="8" y="3"/>
                    <a:pt x="9" y="2"/>
                    <a:pt x="9" y="3"/>
                  </a:cubicBezTo>
                  <a:cubicBezTo>
                    <a:pt x="9" y="3"/>
                    <a:pt x="9" y="3"/>
                    <a:pt x="10" y="3"/>
                  </a:cubicBezTo>
                  <a:cubicBezTo>
                    <a:pt x="10" y="3"/>
                    <a:pt x="10" y="3"/>
                    <a:pt x="10" y="3"/>
                  </a:cubicBezTo>
                  <a:cubicBezTo>
                    <a:pt x="10" y="3"/>
                    <a:pt x="10" y="3"/>
                    <a:pt x="10" y="3"/>
                  </a:cubicBezTo>
                  <a:cubicBezTo>
                    <a:pt x="10" y="3"/>
                    <a:pt x="10" y="4"/>
                    <a:pt x="10" y="4"/>
                  </a:cubicBezTo>
                  <a:cubicBezTo>
                    <a:pt x="10" y="4"/>
                    <a:pt x="10" y="4"/>
                    <a:pt x="10" y="4"/>
                  </a:cubicBezTo>
                  <a:cubicBezTo>
                    <a:pt x="10" y="5"/>
                    <a:pt x="10" y="5"/>
                    <a:pt x="10" y="5"/>
                  </a:cubicBezTo>
                  <a:cubicBezTo>
                    <a:pt x="9" y="5"/>
                    <a:pt x="10" y="5"/>
                    <a:pt x="10" y="6"/>
                  </a:cubicBezTo>
                  <a:cubicBezTo>
                    <a:pt x="9" y="6"/>
                    <a:pt x="9" y="6"/>
                    <a:pt x="8" y="6"/>
                  </a:cubicBezTo>
                  <a:cubicBezTo>
                    <a:pt x="8" y="6"/>
                    <a:pt x="7" y="5"/>
                    <a:pt x="6" y="5"/>
                  </a:cubicBezTo>
                  <a:cubicBezTo>
                    <a:pt x="6" y="5"/>
                    <a:pt x="6" y="6"/>
                    <a:pt x="6" y="6"/>
                  </a:cubicBezTo>
                  <a:cubicBezTo>
                    <a:pt x="6" y="6"/>
                    <a:pt x="4" y="5"/>
                    <a:pt x="4" y="4"/>
                  </a:cubicBezTo>
                  <a:cubicBezTo>
                    <a:pt x="3" y="4"/>
                    <a:pt x="2" y="4"/>
                    <a:pt x="1" y="4"/>
                  </a:cubicBezTo>
                  <a:cubicBezTo>
                    <a:pt x="1" y="4"/>
                    <a:pt x="1" y="3"/>
                    <a:pt x="0" y="3"/>
                  </a:cubicBezTo>
                  <a:cubicBezTo>
                    <a:pt x="0" y="3"/>
                    <a:pt x="0" y="3"/>
                    <a:pt x="0" y="3"/>
                  </a:cubicBezTo>
                  <a:cubicBezTo>
                    <a:pt x="1" y="3"/>
                    <a:pt x="1" y="2"/>
                    <a:pt x="1" y="2"/>
                  </a:cubicBezTo>
                  <a:cubicBezTo>
                    <a:pt x="1" y="2"/>
                    <a:pt x="2" y="2"/>
                    <a:pt x="2" y="2"/>
                  </a:cubicBezTo>
                  <a:cubicBezTo>
                    <a:pt x="2" y="1"/>
                    <a:pt x="3" y="1"/>
                    <a:pt x="3"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49" name="Freeform 160">
              <a:extLst>
                <a:ext uri="{FF2B5EF4-FFF2-40B4-BE49-F238E27FC236}">
                  <a16:creationId xmlns:a16="http://schemas.microsoft.com/office/drawing/2014/main" id="{78AC855D-8757-C194-2637-EC241742FE0D}"/>
                </a:ext>
              </a:extLst>
            </p:cNvPr>
            <p:cNvSpPr>
              <a:spLocks/>
            </p:cNvSpPr>
            <p:nvPr/>
          </p:nvSpPr>
          <p:spPr bwMode="auto">
            <a:xfrm>
              <a:off x="14779394" y="8880772"/>
              <a:ext cx="145287" cy="147365"/>
            </a:xfrm>
            <a:custGeom>
              <a:avLst/>
              <a:gdLst/>
              <a:ahLst/>
              <a:cxnLst>
                <a:cxn ang="0">
                  <a:pos x="51" y="4"/>
                </a:cxn>
                <a:cxn ang="0">
                  <a:pos x="53" y="9"/>
                </a:cxn>
                <a:cxn ang="0">
                  <a:pos x="51" y="13"/>
                </a:cxn>
                <a:cxn ang="0">
                  <a:pos x="49" y="14"/>
                </a:cxn>
                <a:cxn ang="0">
                  <a:pos x="47" y="20"/>
                </a:cxn>
                <a:cxn ang="0">
                  <a:pos x="45" y="24"/>
                </a:cxn>
                <a:cxn ang="0">
                  <a:pos x="43" y="27"/>
                </a:cxn>
                <a:cxn ang="0">
                  <a:pos x="42" y="30"/>
                </a:cxn>
                <a:cxn ang="0">
                  <a:pos x="41" y="34"/>
                </a:cxn>
                <a:cxn ang="0">
                  <a:pos x="38" y="37"/>
                </a:cxn>
                <a:cxn ang="0">
                  <a:pos x="37" y="35"/>
                </a:cxn>
                <a:cxn ang="0">
                  <a:pos x="33" y="35"/>
                </a:cxn>
                <a:cxn ang="0">
                  <a:pos x="31" y="37"/>
                </a:cxn>
                <a:cxn ang="0">
                  <a:pos x="29" y="39"/>
                </a:cxn>
                <a:cxn ang="0">
                  <a:pos x="27" y="42"/>
                </a:cxn>
                <a:cxn ang="0">
                  <a:pos x="27" y="44"/>
                </a:cxn>
                <a:cxn ang="0">
                  <a:pos x="26" y="46"/>
                </a:cxn>
                <a:cxn ang="0">
                  <a:pos x="24" y="45"/>
                </a:cxn>
                <a:cxn ang="0">
                  <a:pos x="21" y="47"/>
                </a:cxn>
                <a:cxn ang="0">
                  <a:pos x="18" y="47"/>
                </a:cxn>
                <a:cxn ang="0">
                  <a:pos x="18" y="47"/>
                </a:cxn>
                <a:cxn ang="0">
                  <a:pos x="16" y="48"/>
                </a:cxn>
                <a:cxn ang="0">
                  <a:pos x="15" y="49"/>
                </a:cxn>
                <a:cxn ang="0">
                  <a:pos x="13" y="47"/>
                </a:cxn>
                <a:cxn ang="0">
                  <a:pos x="12" y="44"/>
                </a:cxn>
                <a:cxn ang="0">
                  <a:pos x="13" y="43"/>
                </a:cxn>
                <a:cxn ang="0">
                  <a:pos x="12" y="41"/>
                </a:cxn>
                <a:cxn ang="0">
                  <a:pos x="11" y="42"/>
                </a:cxn>
                <a:cxn ang="0">
                  <a:pos x="10" y="41"/>
                </a:cxn>
                <a:cxn ang="0">
                  <a:pos x="8" y="38"/>
                </a:cxn>
                <a:cxn ang="0">
                  <a:pos x="5" y="37"/>
                </a:cxn>
                <a:cxn ang="0">
                  <a:pos x="2" y="38"/>
                </a:cxn>
                <a:cxn ang="0">
                  <a:pos x="0" y="35"/>
                </a:cxn>
                <a:cxn ang="0">
                  <a:pos x="0" y="32"/>
                </a:cxn>
                <a:cxn ang="0">
                  <a:pos x="1" y="25"/>
                </a:cxn>
                <a:cxn ang="0">
                  <a:pos x="3" y="22"/>
                </a:cxn>
                <a:cxn ang="0">
                  <a:pos x="4" y="18"/>
                </a:cxn>
                <a:cxn ang="0">
                  <a:pos x="5" y="18"/>
                </a:cxn>
                <a:cxn ang="0">
                  <a:pos x="5" y="13"/>
                </a:cxn>
                <a:cxn ang="0">
                  <a:pos x="4" y="11"/>
                </a:cxn>
                <a:cxn ang="0">
                  <a:pos x="4" y="7"/>
                </a:cxn>
                <a:cxn ang="0">
                  <a:pos x="12" y="0"/>
                </a:cxn>
                <a:cxn ang="0">
                  <a:pos x="16" y="1"/>
                </a:cxn>
                <a:cxn ang="0">
                  <a:pos x="19" y="4"/>
                </a:cxn>
                <a:cxn ang="0">
                  <a:pos x="23" y="3"/>
                </a:cxn>
                <a:cxn ang="0">
                  <a:pos x="27" y="5"/>
                </a:cxn>
                <a:cxn ang="0">
                  <a:pos x="36" y="2"/>
                </a:cxn>
                <a:cxn ang="0">
                  <a:pos x="45" y="3"/>
                </a:cxn>
              </a:cxnLst>
              <a:rect l="0" t="0" r="r" b="b"/>
              <a:pathLst>
                <a:path w="53" h="49">
                  <a:moveTo>
                    <a:pt x="48" y="1"/>
                  </a:moveTo>
                  <a:cubicBezTo>
                    <a:pt x="48" y="1"/>
                    <a:pt x="48" y="1"/>
                    <a:pt x="49" y="1"/>
                  </a:cubicBezTo>
                  <a:cubicBezTo>
                    <a:pt x="49" y="2"/>
                    <a:pt x="50" y="3"/>
                    <a:pt x="51" y="4"/>
                  </a:cubicBezTo>
                  <a:cubicBezTo>
                    <a:pt x="51" y="4"/>
                    <a:pt x="51" y="4"/>
                    <a:pt x="51" y="4"/>
                  </a:cubicBezTo>
                  <a:cubicBezTo>
                    <a:pt x="51" y="5"/>
                    <a:pt x="51" y="6"/>
                    <a:pt x="51" y="8"/>
                  </a:cubicBezTo>
                  <a:cubicBezTo>
                    <a:pt x="51" y="8"/>
                    <a:pt x="51" y="8"/>
                    <a:pt x="51" y="8"/>
                  </a:cubicBezTo>
                  <a:cubicBezTo>
                    <a:pt x="52" y="8"/>
                    <a:pt x="52" y="8"/>
                    <a:pt x="53" y="8"/>
                  </a:cubicBezTo>
                  <a:cubicBezTo>
                    <a:pt x="53" y="8"/>
                    <a:pt x="53" y="8"/>
                    <a:pt x="53" y="9"/>
                  </a:cubicBezTo>
                  <a:cubicBezTo>
                    <a:pt x="53" y="9"/>
                    <a:pt x="53" y="10"/>
                    <a:pt x="53" y="10"/>
                  </a:cubicBezTo>
                  <a:cubicBezTo>
                    <a:pt x="53" y="10"/>
                    <a:pt x="53" y="10"/>
                    <a:pt x="53" y="10"/>
                  </a:cubicBezTo>
                  <a:cubicBezTo>
                    <a:pt x="53" y="11"/>
                    <a:pt x="53" y="11"/>
                    <a:pt x="53" y="11"/>
                  </a:cubicBezTo>
                  <a:cubicBezTo>
                    <a:pt x="53" y="11"/>
                    <a:pt x="52" y="12"/>
                    <a:pt x="51" y="13"/>
                  </a:cubicBezTo>
                  <a:cubicBezTo>
                    <a:pt x="51" y="13"/>
                    <a:pt x="51" y="12"/>
                    <a:pt x="51" y="12"/>
                  </a:cubicBezTo>
                  <a:cubicBezTo>
                    <a:pt x="50" y="13"/>
                    <a:pt x="50" y="13"/>
                    <a:pt x="50" y="13"/>
                  </a:cubicBezTo>
                  <a:cubicBezTo>
                    <a:pt x="50" y="13"/>
                    <a:pt x="50" y="13"/>
                    <a:pt x="50" y="13"/>
                  </a:cubicBezTo>
                  <a:cubicBezTo>
                    <a:pt x="50" y="14"/>
                    <a:pt x="50" y="14"/>
                    <a:pt x="49" y="14"/>
                  </a:cubicBezTo>
                  <a:cubicBezTo>
                    <a:pt x="49" y="14"/>
                    <a:pt x="49" y="14"/>
                    <a:pt x="49" y="14"/>
                  </a:cubicBezTo>
                  <a:cubicBezTo>
                    <a:pt x="49" y="15"/>
                    <a:pt x="49" y="15"/>
                    <a:pt x="49" y="15"/>
                  </a:cubicBezTo>
                  <a:cubicBezTo>
                    <a:pt x="48" y="16"/>
                    <a:pt x="48" y="17"/>
                    <a:pt x="48" y="18"/>
                  </a:cubicBezTo>
                  <a:cubicBezTo>
                    <a:pt x="48" y="19"/>
                    <a:pt x="47" y="19"/>
                    <a:pt x="47" y="20"/>
                  </a:cubicBezTo>
                  <a:cubicBezTo>
                    <a:pt x="47" y="20"/>
                    <a:pt x="47" y="21"/>
                    <a:pt x="47" y="21"/>
                  </a:cubicBezTo>
                  <a:cubicBezTo>
                    <a:pt x="46" y="22"/>
                    <a:pt x="45" y="22"/>
                    <a:pt x="45" y="23"/>
                  </a:cubicBezTo>
                  <a:cubicBezTo>
                    <a:pt x="45" y="23"/>
                    <a:pt x="46" y="23"/>
                    <a:pt x="45" y="23"/>
                  </a:cubicBezTo>
                  <a:cubicBezTo>
                    <a:pt x="45" y="23"/>
                    <a:pt x="45" y="24"/>
                    <a:pt x="45" y="24"/>
                  </a:cubicBezTo>
                  <a:cubicBezTo>
                    <a:pt x="45" y="24"/>
                    <a:pt x="45" y="25"/>
                    <a:pt x="45" y="25"/>
                  </a:cubicBezTo>
                  <a:cubicBezTo>
                    <a:pt x="45" y="26"/>
                    <a:pt x="45" y="26"/>
                    <a:pt x="44" y="26"/>
                  </a:cubicBezTo>
                  <a:cubicBezTo>
                    <a:pt x="44" y="26"/>
                    <a:pt x="44" y="26"/>
                    <a:pt x="43" y="26"/>
                  </a:cubicBezTo>
                  <a:cubicBezTo>
                    <a:pt x="43" y="26"/>
                    <a:pt x="43" y="27"/>
                    <a:pt x="43" y="27"/>
                  </a:cubicBezTo>
                  <a:cubicBezTo>
                    <a:pt x="43" y="27"/>
                    <a:pt x="43" y="27"/>
                    <a:pt x="43" y="27"/>
                  </a:cubicBezTo>
                  <a:cubicBezTo>
                    <a:pt x="42" y="28"/>
                    <a:pt x="43" y="28"/>
                    <a:pt x="42" y="29"/>
                  </a:cubicBezTo>
                  <a:cubicBezTo>
                    <a:pt x="42" y="29"/>
                    <a:pt x="42" y="29"/>
                    <a:pt x="42" y="29"/>
                  </a:cubicBezTo>
                  <a:cubicBezTo>
                    <a:pt x="42" y="29"/>
                    <a:pt x="42" y="29"/>
                    <a:pt x="42" y="30"/>
                  </a:cubicBezTo>
                  <a:cubicBezTo>
                    <a:pt x="42" y="30"/>
                    <a:pt x="42" y="30"/>
                    <a:pt x="42" y="31"/>
                  </a:cubicBezTo>
                  <a:cubicBezTo>
                    <a:pt x="42" y="31"/>
                    <a:pt x="42" y="31"/>
                    <a:pt x="42" y="32"/>
                  </a:cubicBezTo>
                  <a:cubicBezTo>
                    <a:pt x="41" y="32"/>
                    <a:pt x="41" y="32"/>
                    <a:pt x="41" y="33"/>
                  </a:cubicBezTo>
                  <a:cubicBezTo>
                    <a:pt x="40" y="33"/>
                    <a:pt x="41" y="34"/>
                    <a:pt x="41" y="34"/>
                  </a:cubicBezTo>
                  <a:cubicBezTo>
                    <a:pt x="40" y="35"/>
                    <a:pt x="39" y="35"/>
                    <a:pt x="39" y="36"/>
                  </a:cubicBezTo>
                  <a:cubicBezTo>
                    <a:pt x="39" y="36"/>
                    <a:pt x="39" y="36"/>
                    <a:pt x="39" y="36"/>
                  </a:cubicBezTo>
                  <a:cubicBezTo>
                    <a:pt x="39" y="36"/>
                    <a:pt x="39" y="36"/>
                    <a:pt x="39" y="37"/>
                  </a:cubicBezTo>
                  <a:cubicBezTo>
                    <a:pt x="39" y="37"/>
                    <a:pt x="39" y="37"/>
                    <a:pt x="38" y="37"/>
                  </a:cubicBezTo>
                  <a:cubicBezTo>
                    <a:pt x="38" y="37"/>
                    <a:pt x="38" y="37"/>
                    <a:pt x="38" y="37"/>
                  </a:cubicBezTo>
                  <a:cubicBezTo>
                    <a:pt x="38" y="37"/>
                    <a:pt x="38" y="36"/>
                    <a:pt x="38" y="36"/>
                  </a:cubicBezTo>
                  <a:cubicBezTo>
                    <a:pt x="38" y="36"/>
                    <a:pt x="37" y="36"/>
                    <a:pt x="37" y="35"/>
                  </a:cubicBezTo>
                  <a:cubicBezTo>
                    <a:pt x="37" y="35"/>
                    <a:pt x="37" y="35"/>
                    <a:pt x="37" y="35"/>
                  </a:cubicBezTo>
                  <a:cubicBezTo>
                    <a:pt x="37" y="35"/>
                    <a:pt x="36" y="35"/>
                    <a:pt x="36" y="34"/>
                  </a:cubicBezTo>
                  <a:cubicBezTo>
                    <a:pt x="36" y="34"/>
                    <a:pt x="36" y="34"/>
                    <a:pt x="35" y="34"/>
                  </a:cubicBezTo>
                  <a:cubicBezTo>
                    <a:pt x="35" y="34"/>
                    <a:pt x="35" y="35"/>
                    <a:pt x="34" y="35"/>
                  </a:cubicBezTo>
                  <a:cubicBezTo>
                    <a:pt x="34" y="35"/>
                    <a:pt x="34" y="35"/>
                    <a:pt x="33" y="35"/>
                  </a:cubicBezTo>
                  <a:cubicBezTo>
                    <a:pt x="33" y="35"/>
                    <a:pt x="33" y="35"/>
                    <a:pt x="33" y="35"/>
                  </a:cubicBezTo>
                  <a:cubicBezTo>
                    <a:pt x="33" y="35"/>
                    <a:pt x="32" y="35"/>
                    <a:pt x="32" y="35"/>
                  </a:cubicBezTo>
                  <a:cubicBezTo>
                    <a:pt x="32" y="36"/>
                    <a:pt x="32" y="36"/>
                    <a:pt x="32" y="36"/>
                  </a:cubicBezTo>
                  <a:cubicBezTo>
                    <a:pt x="31" y="36"/>
                    <a:pt x="31" y="37"/>
                    <a:pt x="31" y="37"/>
                  </a:cubicBezTo>
                  <a:cubicBezTo>
                    <a:pt x="31" y="37"/>
                    <a:pt x="31" y="37"/>
                    <a:pt x="31" y="37"/>
                  </a:cubicBezTo>
                  <a:cubicBezTo>
                    <a:pt x="31" y="37"/>
                    <a:pt x="31" y="37"/>
                    <a:pt x="30" y="37"/>
                  </a:cubicBezTo>
                  <a:cubicBezTo>
                    <a:pt x="30" y="37"/>
                    <a:pt x="30" y="38"/>
                    <a:pt x="30" y="38"/>
                  </a:cubicBezTo>
                  <a:cubicBezTo>
                    <a:pt x="30" y="38"/>
                    <a:pt x="29" y="38"/>
                    <a:pt x="29" y="39"/>
                  </a:cubicBezTo>
                  <a:cubicBezTo>
                    <a:pt x="29" y="39"/>
                    <a:pt x="29" y="39"/>
                    <a:pt x="28" y="39"/>
                  </a:cubicBezTo>
                  <a:cubicBezTo>
                    <a:pt x="28" y="39"/>
                    <a:pt x="28" y="40"/>
                    <a:pt x="28" y="40"/>
                  </a:cubicBezTo>
                  <a:cubicBezTo>
                    <a:pt x="28" y="40"/>
                    <a:pt x="27" y="40"/>
                    <a:pt x="27" y="41"/>
                  </a:cubicBezTo>
                  <a:cubicBezTo>
                    <a:pt x="27" y="41"/>
                    <a:pt x="27" y="42"/>
                    <a:pt x="27" y="42"/>
                  </a:cubicBezTo>
                  <a:cubicBezTo>
                    <a:pt x="27" y="42"/>
                    <a:pt x="27" y="42"/>
                    <a:pt x="27" y="42"/>
                  </a:cubicBezTo>
                  <a:cubicBezTo>
                    <a:pt x="27" y="42"/>
                    <a:pt x="27" y="42"/>
                    <a:pt x="27" y="42"/>
                  </a:cubicBezTo>
                  <a:cubicBezTo>
                    <a:pt x="27" y="43"/>
                    <a:pt x="27" y="43"/>
                    <a:pt x="27" y="43"/>
                  </a:cubicBezTo>
                  <a:cubicBezTo>
                    <a:pt x="27" y="43"/>
                    <a:pt x="27" y="44"/>
                    <a:pt x="27" y="44"/>
                  </a:cubicBezTo>
                  <a:cubicBezTo>
                    <a:pt x="27" y="44"/>
                    <a:pt x="27" y="44"/>
                    <a:pt x="27" y="44"/>
                  </a:cubicBezTo>
                  <a:cubicBezTo>
                    <a:pt x="27" y="45"/>
                    <a:pt x="27" y="45"/>
                    <a:pt x="26" y="46"/>
                  </a:cubicBezTo>
                  <a:cubicBezTo>
                    <a:pt x="26" y="46"/>
                    <a:pt x="26" y="46"/>
                    <a:pt x="26" y="46"/>
                  </a:cubicBezTo>
                  <a:cubicBezTo>
                    <a:pt x="26" y="46"/>
                    <a:pt x="26" y="46"/>
                    <a:pt x="26" y="46"/>
                  </a:cubicBezTo>
                  <a:cubicBezTo>
                    <a:pt x="26" y="46"/>
                    <a:pt x="26" y="46"/>
                    <a:pt x="26" y="46"/>
                  </a:cubicBezTo>
                  <a:cubicBezTo>
                    <a:pt x="26" y="46"/>
                    <a:pt x="25" y="46"/>
                    <a:pt x="25" y="46"/>
                  </a:cubicBezTo>
                  <a:cubicBezTo>
                    <a:pt x="25" y="45"/>
                    <a:pt x="25" y="45"/>
                    <a:pt x="24" y="45"/>
                  </a:cubicBezTo>
                  <a:cubicBezTo>
                    <a:pt x="24" y="45"/>
                    <a:pt x="24" y="45"/>
                    <a:pt x="24" y="45"/>
                  </a:cubicBezTo>
                  <a:cubicBezTo>
                    <a:pt x="25" y="46"/>
                    <a:pt x="25" y="47"/>
                    <a:pt x="25" y="47"/>
                  </a:cubicBezTo>
                  <a:cubicBezTo>
                    <a:pt x="25" y="47"/>
                    <a:pt x="24" y="47"/>
                    <a:pt x="23" y="47"/>
                  </a:cubicBezTo>
                  <a:cubicBezTo>
                    <a:pt x="23" y="47"/>
                    <a:pt x="22" y="47"/>
                    <a:pt x="22" y="47"/>
                  </a:cubicBezTo>
                  <a:cubicBezTo>
                    <a:pt x="22" y="47"/>
                    <a:pt x="22" y="47"/>
                    <a:pt x="21" y="47"/>
                  </a:cubicBezTo>
                  <a:cubicBezTo>
                    <a:pt x="21" y="47"/>
                    <a:pt x="21" y="47"/>
                    <a:pt x="21" y="47"/>
                  </a:cubicBezTo>
                  <a:cubicBezTo>
                    <a:pt x="21" y="47"/>
                    <a:pt x="20" y="47"/>
                    <a:pt x="20" y="47"/>
                  </a:cubicBezTo>
                  <a:cubicBezTo>
                    <a:pt x="20" y="47"/>
                    <a:pt x="20" y="46"/>
                    <a:pt x="19" y="46"/>
                  </a:cubicBezTo>
                  <a:cubicBezTo>
                    <a:pt x="19" y="47"/>
                    <a:pt x="19" y="47"/>
                    <a:pt x="18" y="47"/>
                  </a:cubicBezTo>
                  <a:cubicBezTo>
                    <a:pt x="18" y="47"/>
                    <a:pt x="18" y="46"/>
                    <a:pt x="18" y="46"/>
                  </a:cubicBezTo>
                  <a:cubicBezTo>
                    <a:pt x="18" y="46"/>
                    <a:pt x="18" y="46"/>
                    <a:pt x="18" y="46"/>
                  </a:cubicBezTo>
                  <a:cubicBezTo>
                    <a:pt x="18" y="46"/>
                    <a:pt x="18" y="46"/>
                    <a:pt x="18" y="47"/>
                  </a:cubicBezTo>
                  <a:cubicBezTo>
                    <a:pt x="18" y="47"/>
                    <a:pt x="18" y="47"/>
                    <a:pt x="18" y="47"/>
                  </a:cubicBezTo>
                  <a:cubicBezTo>
                    <a:pt x="17" y="47"/>
                    <a:pt x="18" y="48"/>
                    <a:pt x="17" y="48"/>
                  </a:cubicBezTo>
                  <a:cubicBezTo>
                    <a:pt x="17" y="48"/>
                    <a:pt x="17" y="48"/>
                    <a:pt x="17" y="48"/>
                  </a:cubicBezTo>
                  <a:cubicBezTo>
                    <a:pt x="17" y="48"/>
                    <a:pt x="17" y="48"/>
                    <a:pt x="16" y="48"/>
                  </a:cubicBezTo>
                  <a:cubicBezTo>
                    <a:pt x="16" y="48"/>
                    <a:pt x="16" y="48"/>
                    <a:pt x="16" y="48"/>
                  </a:cubicBezTo>
                  <a:cubicBezTo>
                    <a:pt x="16" y="48"/>
                    <a:pt x="16" y="48"/>
                    <a:pt x="16" y="48"/>
                  </a:cubicBezTo>
                  <a:cubicBezTo>
                    <a:pt x="16" y="48"/>
                    <a:pt x="16" y="48"/>
                    <a:pt x="16" y="48"/>
                  </a:cubicBezTo>
                  <a:cubicBezTo>
                    <a:pt x="16" y="48"/>
                    <a:pt x="15" y="48"/>
                    <a:pt x="15" y="49"/>
                  </a:cubicBezTo>
                  <a:cubicBezTo>
                    <a:pt x="15" y="49"/>
                    <a:pt x="15" y="49"/>
                    <a:pt x="15" y="49"/>
                  </a:cubicBezTo>
                  <a:cubicBezTo>
                    <a:pt x="15" y="49"/>
                    <a:pt x="15" y="49"/>
                    <a:pt x="15" y="49"/>
                  </a:cubicBezTo>
                  <a:cubicBezTo>
                    <a:pt x="15" y="48"/>
                    <a:pt x="15" y="48"/>
                    <a:pt x="15" y="48"/>
                  </a:cubicBezTo>
                  <a:cubicBezTo>
                    <a:pt x="15" y="48"/>
                    <a:pt x="14" y="48"/>
                    <a:pt x="14" y="48"/>
                  </a:cubicBezTo>
                  <a:cubicBezTo>
                    <a:pt x="14" y="48"/>
                    <a:pt x="13" y="47"/>
                    <a:pt x="13" y="47"/>
                  </a:cubicBezTo>
                  <a:cubicBezTo>
                    <a:pt x="13" y="47"/>
                    <a:pt x="13" y="47"/>
                    <a:pt x="13" y="46"/>
                  </a:cubicBezTo>
                  <a:cubicBezTo>
                    <a:pt x="13" y="46"/>
                    <a:pt x="12" y="46"/>
                    <a:pt x="12" y="45"/>
                  </a:cubicBezTo>
                  <a:cubicBezTo>
                    <a:pt x="12" y="45"/>
                    <a:pt x="12" y="44"/>
                    <a:pt x="12"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3" y="43"/>
                    <a:pt x="13" y="43"/>
                  </a:cubicBezTo>
                  <a:cubicBezTo>
                    <a:pt x="13" y="43"/>
                    <a:pt x="13" y="43"/>
                    <a:pt x="13" y="42"/>
                  </a:cubicBezTo>
                  <a:cubicBezTo>
                    <a:pt x="13" y="42"/>
                    <a:pt x="13" y="42"/>
                    <a:pt x="13" y="42"/>
                  </a:cubicBezTo>
                  <a:cubicBezTo>
                    <a:pt x="12" y="42"/>
                    <a:pt x="12" y="42"/>
                    <a:pt x="12" y="42"/>
                  </a:cubicBezTo>
                  <a:cubicBezTo>
                    <a:pt x="12" y="41"/>
                    <a:pt x="12" y="41"/>
                    <a:pt x="12" y="41"/>
                  </a:cubicBezTo>
                  <a:cubicBezTo>
                    <a:pt x="12" y="41"/>
                    <a:pt x="11" y="41"/>
                    <a:pt x="11" y="41"/>
                  </a:cubicBezTo>
                  <a:cubicBezTo>
                    <a:pt x="11" y="41"/>
                    <a:pt x="11" y="41"/>
                    <a:pt x="11" y="42"/>
                  </a:cubicBezTo>
                  <a:cubicBezTo>
                    <a:pt x="11" y="42"/>
                    <a:pt x="11" y="42"/>
                    <a:pt x="11" y="42"/>
                  </a:cubicBezTo>
                  <a:cubicBezTo>
                    <a:pt x="11" y="42"/>
                    <a:pt x="11" y="42"/>
                    <a:pt x="11" y="42"/>
                  </a:cubicBezTo>
                  <a:cubicBezTo>
                    <a:pt x="11" y="42"/>
                    <a:pt x="11" y="42"/>
                    <a:pt x="11" y="41"/>
                  </a:cubicBezTo>
                  <a:cubicBezTo>
                    <a:pt x="11" y="41"/>
                    <a:pt x="12" y="41"/>
                    <a:pt x="12" y="40"/>
                  </a:cubicBezTo>
                  <a:cubicBezTo>
                    <a:pt x="11" y="40"/>
                    <a:pt x="11" y="40"/>
                    <a:pt x="11" y="40"/>
                  </a:cubicBezTo>
                  <a:cubicBezTo>
                    <a:pt x="11" y="40"/>
                    <a:pt x="10" y="41"/>
                    <a:pt x="10" y="41"/>
                  </a:cubicBezTo>
                  <a:cubicBezTo>
                    <a:pt x="10" y="40"/>
                    <a:pt x="10" y="40"/>
                    <a:pt x="10" y="40"/>
                  </a:cubicBezTo>
                  <a:cubicBezTo>
                    <a:pt x="10" y="40"/>
                    <a:pt x="10" y="40"/>
                    <a:pt x="9" y="40"/>
                  </a:cubicBezTo>
                  <a:cubicBezTo>
                    <a:pt x="9" y="39"/>
                    <a:pt x="9" y="39"/>
                    <a:pt x="9" y="39"/>
                  </a:cubicBezTo>
                  <a:cubicBezTo>
                    <a:pt x="9" y="39"/>
                    <a:pt x="8" y="39"/>
                    <a:pt x="8" y="38"/>
                  </a:cubicBezTo>
                  <a:cubicBezTo>
                    <a:pt x="8" y="38"/>
                    <a:pt x="8" y="38"/>
                    <a:pt x="8" y="38"/>
                  </a:cubicBezTo>
                  <a:cubicBezTo>
                    <a:pt x="7" y="38"/>
                    <a:pt x="5" y="38"/>
                    <a:pt x="4" y="38"/>
                  </a:cubicBezTo>
                  <a:cubicBezTo>
                    <a:pt x="4" y="38"/>
                    <a:pt x="4" y="37"/>
                    <a:pt x="4" y="37"/>
                  </a:cubicBezTo>
                  <a:cubicBezTo>
                    <a:pt x="5" y="37"/>
                    <a:pt x="5" y="37"/>
                    <a:pt x="5" y="37"/>
                  </a:cubicBezTo>
                  <a:cubicBezTo>
                    <a:pt x="4" y="37"/>
                    <a:pt x="4" y="37"/>
                    <a:pt x="4" y="37"/>
                  </a:cubicBezTo>
                  <a:cubicBezTo>
                    <a:pt x="4" y="37"/>
                    <a:pt x="4" y="37"/>
                    <a:pt x="4" y="37"/>
                  </a:cubicBezTo>
                  <a:cubicBezTo>
                    <a:pt x="3" y="37"/>
                    <a:pt x="3" y="37"/>
                    <a:pt x="3" y="37"/>
                  </a:cubicBezTo>
                  <a:cubicBezTo>
                    <a:pt x="3" y="37"/>
                    <a:pt x="3" y="38"/>
                    <a:pt x="2" y="38"/>
                  </a:cubicBezTo>
                  <a:cubicBezTo>
                    <a:pt x="2" y="38"/>
                    <a:pt x="1" y="38"/>
                    <a:pt x="0" y="38"/>
                  </a:cubicBezTo>
                  <a:cubicBezTo>
                    <a:pt x="0" y="38"/>
                    <a:pt x="0" y="38"/>
                    <a:pt x="0" y="38"/>
                  </a:cubicBezTo>
                  <a:cubicBezTo>
                    <a:pt x="0" y="37"/>
                    <a:pt x="0" y="36"/>
                    <a:pt x="0" y="36"/>
                  </a:cubicBezTo>
                  <a:cubicBezTo>
                    <a:pt x="0" y="36"/>
                    <a:pt x="0" y="35"/>
                    <a:pt x="0" y="35"/>
                  </a:cubicBezTo>
                  <a:cubicBezTo>
                    <a:pt x="0" y="35"/>
                    <a:pt x="0" y="35"/>
                    <a:pt x="0" y="35"/>
                  </a:cubicBezTo>
                  <a:cubicBezTo>
                    <a:pt x="0" y="34"/>
                    <a:pt x="0" y="33"/>
                    <a:pt x="0" y="33"/>
                  </a:cubicBezTo>
                  <a:cubicBezTo>
                    <a:pt x="0" y="33"/>
                    <a:pt x="1" y="33"/>
                    <a:pt x="1" y="32"/>
                  </a:cubicBezTo>
                  <a:cubicBezTo>
                    <a:pt x="0" y="32"/>
                    <a:pt x="0" y="32"/>
                    <a:pt x="0" y="32"/>
                  </a:cubicBezTo>
                  <a:cubicBezTo>
                    <a:pt x="0" y="31"/>
                    <a:pt x="0" y="31"/>
                    <a:pt x="0" y="31"/>
                  </a:cubicBezTo>
                  <a:cubicBezTo>
                    <a:pt x="0" y="30"/>
                    <a:pt x="0" y="28"/>
                    <a:pt x="0" y="28"/>
                  </a:cubicBezTo>
                  <a:cubicBezTo>
                    <a:pt x="0" y="27"/>
                    <a:pt x="0" y="27"/>
                    <a:pt x="0" y="27"/>
                  </a:cubicBezTo>
                  <a:cubicBezTo>
                    <a:pt x="0" y="26"/>
                    <a:pt x="0" y="25"/>
                    <a:pt x="1" y="25"/>
                  </a:cubicBezTo>
                  <a:cubicBezTo>
                    <a:pt x="1" y="25"/>
                    <a:pt x="1" y="25"/>
                    <a:pt x="2" y="24"/>
                  </a:cubicBezTo>
                  <a:cubicBezTo>
                    <a:pt x="2" y="24"/>
                    <a:pt x="2" y="24"/>
                    <a:pt x="2" y="23"/>
                  </a:cubicBezTo>
                  <a:cubicBezTo>
                    <a:pt x="2" y="23"/>
                    <a:pt x="2" y="23"/>
                    <a:pt x="2" y="22"/>
                  </a:cubicBezTo>
                  <a:cubicBezTo>
                    <a:pt x="2" y="22"/>
                    <a:pt x="3" y="22"/>
                    <a:pt x="3" y="22"/>
                  </a:cubicBezTo>
                  <a:cubicBezTo>
                    <a:pt x="3" y="22"/>
                    <a:pt x="3" y="21"/>
                    <a:pt x="3" y="21"/>
                  </a:cubicBezTo>
                  <a:cubicBezTo>
                    <a:pt x="3" y="21"/>
                    <a:pt x="3" y="21"/>
                    <a:pt x="3" y="21"/>
                  </a:cubicBezTo>
                  <a:cubicBezTo>
                    <a:pt x="3" y="20"/>
                    <a:pt x="4" y="20"/>
                    <a:pt x="4" y="20"/>
                  </a:cubicBezTo>
                  <a:cubicBezTo>
                    <a:pt x="4" y="20"/>
                    <a:pt x="5" y="19"/>
                    <a:pt x="4" y="18"/>
                  </a:cubicBezTo>
                  <a:cubicBezTo>
                    <a:pt x="4" y="18"/>
                    <a:pt x="4" y="18"/>
                    <a:pt x="4" y="18"/>
                  </a:cubicBezTo>
                  <a:cubicBezTo>
                    <a:pt x="4" y="18"/>
                    <a:pt x="4" y="18"/>
                    <a:pt x="4" y="18"/>
                  </a:cubicBezTo>
                  <a:cubicBezTo>
                    <a:pt x="4" y="18"/>
                    <a:pt x="4" y="18"/>
                    <a:pt x="4" y="18"/>
                  </a:cubicBezTo>
                  <a:cubicBezTo>
                    <a:pt x="5" y="18"/>
                    <a:pt x="5" y="18"/>
                    <a:pt x="5" y="18"/>
                  </a:cubicBezTo>
                  <a:cubicBezTo>
                    <a:pt x="5" y="17"/>
                    <a:pt x="6" y="16"/>
                    <a:pt x="5" y="16"/>
                  </a:cubicBezTo>
                  <a:cubicBezTo>
                    <a:pt x="5" y="16"/>
                    <a:pt x="5" y="15"/>
                    <a:pt x="5" y="15"/>
                  </a:cubicBezTo>
                  <a:cubicBezTo>
                    <a:pt x="5" y="15"/>
                    <a:pt x="5" y="15"/>
                    <a:pt x="5" y="15"/>
                  </a:cubicBezTo>
                  <a:cubicBezTo>
                    <a:pt x="5" y="14"/>
                    <a:pt x="5" y="13"/>
                    <a:pt x="5" y="13"/>
                  </a:cubicBezTo>
                  <a:cubicBezTo>
                    <a:pt x="5" y="13"/>
                    <a:pt x="4" y="13"/>
                    <a:pt x="4" y="13"/>
                  </a:cubicBezTo>
                  <a:cubicBezTo>
                    <a:pt x="4" y="13"/>
                    <a:pt x="4" y="13"/>
                    <a:pt x="4" y="12"/>
                  </a:cubicBezTo>
                  <a:cubicBezTo>
                    <a:pt x="4" y="12"/>
                    <a:pt x="4" y="12"/>
                    <a:pt x="4" y="12"/>
                  </a:cubicBezTo>
                  <a:cubicBezTo>
                    <a:pt x="4" y="12"/>
                    <a:pt x="4" y="11"/>
                    <a:pt x="4" y="11"/>
                  </a:cubicBezTo>
                  <a:cubicBezTo>
                    <a:pt x="4" y="11"/>
                    <a:pt x="4" y="11"/>
                    <a:pt x="5" y="11"/>
                  </a:cubicBezTo>
                  <a:cubicBezTo>
                    <a:pt x="5" y="10"/>
                    <a:pt x="4" y="10"/>
                    <a:pt x="4" y="10"/>
                  </a:cubicBezTo>
                  <a:cubicBezTo>
                    <a:pt x="4" y="10"/>
                    <a:pt x="5" y="9"/>
                    <a:pt x="4" y="9"/>
                  </a:cubicBezTo>
                  <a:cubicBezTo>
                    <a:pt x="4" y="8"/>
                    <a:pt x="4" y="7"/>
                    <a:pt x="4" y="7"/>
                  </a:cubicBezTo>
                  <a:cubicBezTo>
                    <a:pt x="5" y="6"/>
                    <a:pt x="5" y="6"/>
                    <a:pt x="6" y="6"/>
                  </a:cubicBezTo>
                  <a:cubicBezTo>
                    <a:pt x="6" y="5"/>
                    <a:pt x="7" y="4"/>
                    <a:pt x="7" y="2"/>
                  </a:cubicBezTo>
                  <a:cubicBezTo>
                    <a:pt x="7" y="2"/>
                    <a:pt x="8" y="1"/>
                    <a:pt x="8" y="1"/>
                  </a:cubicBezTo>
                  <a:cubicBezTo>
                    <a:pt x="9" y="0"/>
                    <a:pt x="11" y="0"/>
                    <a:pt x="12" y="0"/>
                  </a:cubicBezTo>
                  <a:cubicBezTo>
                    <a:pt x="12" y="0"/>
                    <a:pt x="12" y="0"/>
                    <a:pt x="13" y="0"/>
                  </a:cubicBezTo>
                  <a:cubicBezTo>
                    <a:pt x="13" y="0"/>
                    <a:pt x="14" y="0"/>
                    <a:pt x="14" y="1"/>
                  </a:cubicBezTo>
                  <a:cubicBezTo>
                    <a:pt x="14" y="1"/>
                    <a:pt x="15" y="1"/>
                    <a:pt x="15" y="1"/>
                  </a:cubicBezTo>
                  <a:cubicBezTo>
                    <a:pt x="15" y="1"/>
                    <a:pt x="16" y="1"/>
                    <a:pt x="16" y="1"/>
                  </a:cubicBezTo>
                  <a:cubicBezTo>
                    <a:pt x="17" y="1"/>
                    <a:pt x="17" y="2"/>
                    <a:pt x="17" y="2"/>
                  </a:cubicBezTo>
                  <a:cubicBezTo>
                    <a:pt x="17" y="2"/>
                    <a:pt x="17" y="2"/>
                    <a:pt x="18" y="3"/>
                  </a:cubicBezTo>
                  <a:cubicBezTo>
                    <a:pt x="18" y="3"/>
                    <a:pt x="18" y="3"/>
                    <a:pt x="18" y="4"/>
                  </a:cubicBezTo>
                  <a:cubicBezTo>
                    <a:pt x="18" y="4"/>
                    <a:pt x="19" y="4"/>
                    <a:pt x="19" y="4"/>
                  </a:cubicBezTo>
                  <a:cubicBezTo>
                    <a:pt x="19" y="4"/>
                    <a:pt x="20" y="4"/>
                    <a:pt x="20" y="4"/>
                  </a:cubicBezTo>
                  <a:cubicBezTo>
                    <a:pt x="20" y="4"/>
                    <a:pt x="20" y="4"/>
                    <a:pt x="20" y="4"/>
                  </a:cubicBezTo>
                  <a:cubicBezTo>
                    <a:pt x="21" y="4"/>
                    <a:pt x="21" y="4"/>
                    <a:pt x="21" y="4"/>
                  </a:cubicBezTo>
                  <a:cubicBezTo>
                    <a:pt x="22" y="4"/>
                    <a:pt x="23" y="3"/>
                    <a:pt x="23" y="3"/>
                  </a:cubicBezTo>
                  <a:cubicBezTo>
                    <a:pt x="24" y="3"/>
                    <a:pt x="24" y="3"/>
                    <a:pt x="25" y="4"/>
                  </a:cubicBezTo>
                  <a:cubicBezTo>
                    <a:pt x="25" y="4"/>
                    <a:pt x="25" y="4"/>
                    <a:pt x="25" y="4"/>
                  </a:cubicBezTo>
                  <a:cubicBezTo>
                    <a:pt x="26" y="4"/>
                    <a:pt x="26" y="4"/>
                    <a:pt x="26" y="4"/>
                  </a:cubicBezTo>
                  <a:cubicBezTo>
                    <a:pt x="26" y="4"/>
                    <a:pt x="26" y="5"/>
                    <a:pt x="27" y="5"/>
                  </a:cubicBezTo>
                  <a:cubicBezTo>
                    <a:pt x="28" y="5"/>
                    <a:pt x="30" y="5"/>
                    <a:pt x="31" y="5"/>
                  </a:cubicBezTo>
                  <a:cubicBezTo>
                    <a:pt x="32" y="4"/>
                    <a:pt x="33" y="3"/>
                    <a:pt x="34" y="3"/>
                  </a:cubicBezTo>
                  <a:cubicBezTo>
                    <a:pt x="34" y="3"/>
                    <a:pt x="35" y="3"/>
                    <a:pt x="35" y="3"/>
                  </a:cubicBezTo>
                  <a:cubicBezTo>
                    <a:pt x="35" y="3"/>
                    <a:pt x="36" y="2"/>
                    <a:pt x="36" y="2"/>
                  </a:cubicBezTo>
                  <a:cubicBezTo>
                    <a:pt x="36" y="2"/>
                    <a:pt x="37" y="2"/>
                    <a:pt x="37" y="3"/>
                  </a:cubicBezTo>
                  <a:cubicBezTo>
                    <a:pt x="38" y="2"/>
                    <a:pt x="38" y="2"/>
                    <a:pt x="39" y="2"/>
                  </a:cubicBezTo>
                  <a:cubicBezTo>
                    <a:pt x="41" y="3"/>
                    <a:pt x="42" y="4"/>
                    <a:pt x="44" y="4"/>
                  </a:cubicBezTo>
                  <a:cubicBezTo>
                    <a:pt x="44" y="4"/>
                    <a:pt x="45" y="3"/>
                    <a:pt x="45" y="3"/>
                  </a:cubicBezTo>
                  <a:cubicBezTo>
                    <a:pt x="45" y="3"/>
                    <a:pt x="45" y="3"/>
                    <a:pt x="45" y="3"/>
                  </a:cubicBezTo>
                  <a:cubicBezTo>
                    <a:pt x="46" y="2"/>
                    <a:pt x="46" y="2"/>
                    <a:pt x="48"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0" name="Freeform 161">
              <a:extLst>
                <a:ext uri="{FF2B5EF4-FFF2-40B4-BE49-F238E27FC236}">
                  <a16:creationId xmlns:a16="http://schemas.microsoft.com/office/drawing/2014/main" id="{32DDB5A2-0280-CF96-1542-8C707809C2B9}"/>
                </a:ext>
              </a:extLst>
            </p:cNvPr>
            <p:cNvSpPr>
              <a:spLocks/>
            </p:cNvSpPr>
            <p:nvPr/>
          </p:nvSpPr>
          <p:spPr bwMode="auto">
            <a:xfrm>
              <a:off x="14853781" y="8892206"/>
              <a:ext cx="90659" cy="171502"/>
            </a:xfrm>
            <a:custGeom>
              <a:avLst/>
              <a:gdLst/>
              <a:ahLst/>
              <a:cxnLst>
                <a:cxn ang="0">
                  <a:pos x="4" y="48"/>
                </a:cxn>
                <a:cxn ang="0">
                  <a:pos x="4" y="46"/>
                </a:cxn>
                <a:cxn ang="0">
                  <a:pos x="3" y="46"/>
                </a:cxn>
                <a:cxn ang="0">
                  <a:pos x="3" y="46"/>
                </a:cxn>
                <a:cxn ang="0">
                  <a:pos x="1" y="43"/>
                </a:cxn>
                <a:cxn ang="0">
                  <a:pos x="0" y="43"/>
                </a:cxn>
                <a:cxn ang="0">
                  <a:pos x="1" y="38"/>
                </a:cxn>
                <a:cxn ang="0">
                  <a:pos x="2" y="36"/>
                </a:cxn>
                <a:cxn ang="0">
                  <a:pos x="4" y="34"/>
                </a:cxn>
                <a:cxn ang="0">
                  <a:pos x="5" y="33"/>
                </a:cxn>
                <a:cxn ang="0">
                  <a:pos x="9" y="31"/>
                </a:cxn>
                <a:cxn ang="0">
                  <a:pos x="10" y="33"/>
                </a:cxn>
                <a:cxn ang="0">
                  <a:pos x="12" y="34"/>
                </a:cxn>
                <a:cxn ang="0">
                  <a:pos x="13" y="33"/>
                </a:cxn>
                <a:cxn ang="0">
                  <a:pos x="14" y="29"/>
                </a:cxn>
                <a:cxn ang="0">
                  <a:pos x="16" y="26"/>
                </a:cxn>
                <a:cxn ang="0">
                  <a:pos x="16" y="24"/>
                </a:cxn>
                <a:cxn ang="0">
                  <a:pos x="19" y="22"/>
                </a:cxn>
                <a:cxn ang="0">
                  <a:pos x="21" y="18"/>
                </a:cxn>
                <a:cxn ang="0">
                  <a:pos x="21" y="15"/>
                </a:cxn>
                <a:cxn ang="0">
                  <a:pos x="23" y="11"/>
                </a:cxn>
                <a:cxn ang="0">
                  <a:pos x="24" y="9"/>
                </a:cxn>
                <a:cxn ang="0">
                  <a:pos x="27" y="4"/>
                </a:cxn>
                <a:cxn ang="0">
                  <a:pos x="25" y="2"/>
                </a:cxn>
                <a:cxn ang="0">
                  <a:pos x="26" y="0"/>
                </a:cxn>
                <a:cxn ang="0">
                  <a:pos x="27" y="3"/>
                </a:cxn>
                <a:cxn ang="0">
                  <a:pos x="28" y="5"/>
                </a:cxn>
                <a:cxn ang="0">
                  <a:pos x="28" y="8"/>
                </a:cxn>
                <a:cxn ang="0">
                  <a:pos x="28" y="12"/>
                </a:cxn>
                <a:cxn ang="0">
                  <a:pos x="29" y="13"/>
                </a:cxn>
                <a:cxn ang="0">
                  <a:pos x="30" y="15"/>
                </a:cxn>
                <a:cxn ang="0">
                  <a:pos x="24" y="15"/>
                </a:cxn>
                <a:cxn ang="0">
                  <a:pos x="23" y="17"/>
                </a:cxn>
                <a:cxn ang="0">
                  <a:pos x="25" y="20"/>
                </a:cxn>
                <a:cxn ang="0">
                  <a:pos x="28" y="22"/>
                </a:cxn>
                <a:cxn ang="0">
                  <a:pos x="29" y="25"/>
                </a:cxn>
                <a:cxn ang="0">
                  <a:pos x="31" y="28"/>
                </a:cxn>
                <a:cxn ang="0">
                  <a:pos x="29" y="30"/>
                </a:cxn>
                <a:cxn ang="0">
                  <a:pos x="28" y="33"/>
                </a:cxn>
                <a:cxn ang="0">
                  <a:pos x="27" y="34"/>
                </a:cxn>
                <a:cxn ang="0">
                  <a:pos x="25" y="36"/>
                </a:cxn>
                <a:cxn ang="0">
                  <a:pos x="26" y="39"/>
                </a:cxn>
                <a:cxn ang="0">
                  <a:pos x="27" y="43"/>
                </a:cxn>
                <a:cxn ang="0">
                  <a:pos x="29" y="48"/>
                </a:cxn>
                <a:cxn ang="0">
                  <a:pos x="33" y="52"/>
                </a:cxn>
                <a:cxn ang="0">
                  <a:pos x="33" y="55"/>
                </a:cxn>
                <a:cxn ang="0">
                  <a:pos x="31" y="56"/>
                </a:cxn>
                <a:cxn ang="0">
                  <a:pos x="29" y="56"/>
                </a:cxn>
                <a:cxn ang="0">
                  <a:pos x="27" y="56"/>
                </a:cxn>
                <a:cxn ang="0">
                  <a:pos x="21" y="55"/>
                </a:cxn>
                <a:cxn ang="0">
                  <a:pos x="17" y="55"/>
                </a:cxn>
                <a:cxn ang="0">
                  <a:pos x="14" y="54"/>
                </a:cxn>
                <a:cxn ang="0">
                  <a:pos x="6" y="55"/>
                </a:cxn>
                <a:cxn ang="0">
                  <a:pos x="5" y="53"/>
                </a:cxn>
                <a:cxn ang="0">
                  <a:pos x="6" y="50"/>
                </a:cxn>
              </a:cxnLst>
              <a:rect l="0" t="0" r="r" b="b"/>
              <a:pathLst>
                <a:path w="33" h="57">
                  <a:moveTo>
                    <a:pt x="5" y="48"/>
                  </a:moveTo>
                  <a:cubicBezTo>
                    <a:pt x="5" y="48"/>
                    <a:pt x="4" y="48"/>
                    <a:pt x="4" y="48"/>
                  </a:cubicBezTo>
                  <a:cubicBezTo>
                    <a:pt x="4" y="48"/>
                    <a:pt x="4" y="48"/>
                    <a:pt x="4" y="48"/>
                  </a:cubicBezTo>
                  <a:cubicBezTo>
                    <a:pt x="5" y="47"/>
                    <a:pt x="5" y="47"/>
                    <a:pt x="5" y="46"/>
                  </a:cubicBezTo>
                  <a:cubicBezTo>
                    <a:pt x="4" y="46"/>
                    <a:pt x="5" y="46"/>
                    <a:pt x="5" y="46"/>
                  </a:cubicBezTo>
                  <a:cubicBezTo>
                    <a:pt x="4" y="46"/>
                    <a:pt x="4" y="46"/>
                    <a:pt x="4" y="46"/>
                  </a:cubicBezTo>
                  <a:cubicBezTo>
                    <a:pt x="4" y="46"/>
                    <a:pt x="4" y="46"/>
                    <a:pt x="3" y="46"/>
                  </a:cubicBezTo>
                  <a:cubicBezTo>
                    <a:pt x="3" y="46"/>
                    <a:pt x="3" y="46"/>
                    <a:pt x="3" y="46"/>
                  </a:cubicBezTo>
                  <a:cubicBezTo>
                    <a:pt x="3" y="46"/>
                    <a:pt x="3" y="46"/>
                    <a:pt x="3" y="46"/>
                  </a:cubicBezTo>
                  <a:cubicBezTo>
                    <a:pt x="3" y="46"/>
                    <a:pt x="3" y="46"/>
                    <a:pt x="3" y="46"/>
                  </a:cubicBezTo>
                  <a:cubicBezTo>
                    <a:pt x="3" y="46"/>
                    <a:pt x="3" y="46"/>
                    <a:pt x="3" y="46"/>
                  </a:cubicBezTo>
                  <a:cubicBezTo>
                    <a:pt x="3" y="46"/>
                    <a:pt x="3" y="46"/>
                    <a:pt x="3" y="46"/>
                  </a:cubicBezTo>
                  <a:cubicBezTo>
                    <a:pt x="2" y="46"/>
                    <a:pt x="2" y="46"/>
                    <a:pt x="2" y="46"/>
                  </a:cubicBezTo>
                  <a:cubicBezTo>
                    <a:pt x="1" y="45"/>
                    <a:pt x="1" y="45"/>
                    <a:pt x="1" y="44"/>
                  </a:cubicBezTo>
                  <a:cubicBezTo>
                    <a:pt x="1" y="44"/>
                    <a:pt x="1" y="43"/>
                    <a:pt x="1" y="43"/>
                  </a:cubicBezTo>
                  <a:cubicBezTo>
                    <a:pt x="1" y="43"/>
                    <a:pt x="1" y="43"/>
                    <a:pt x="1" y="43"/>
                  </a:cubicBezTo>
                  <a:cubicBezTo>
                    <a:pt x="0" y="43"/>
                    <a:pt x="0" y="43"/>
                    <a:pt x="0" y="43"/>
                  </a:cubicBezTo>
                  <a:cubicBezTo>
                    <a:pt x="0" y="43"/>
                    <a:pt x="0" y="43"/>
                    <a:pt x="0" y="43"/>
                  </a:cubicBezTo>
                  <a:cubicBezTo>
                    <a:pt x="0" y="42"/>
                    <a:pt x="1" y="41"/>
                    <a:pt x="1" y="40"/>
                  </a:cubicBezTo>
                  <a:cubicBezTo>
                    <a:pt x="1" y="40"/>
                    <a:pt x="1" y="40"/>
                    <a:pt x="1" y="39"/>
                  </a:cubicBezTo>
                  <a:cubicBezTo>
                    <a:pt x="1" y="39"/>
                    <a:pt x="1" y="39"/>
                    <a:pt x="1" y="38"/>
                  </a:cubicBezTo>
                  <a:cubicBezTo>
                    <a:pt x="1" y="38"/>
                    <a:pt x="1" y="37"/>
                    <a:pt x="1" y="37"/>
                  </a:cubicBezTo>
                  <a:cubicBezTo>
                    <a:pt x="1" y="37"/>
                    <a:pt x="1" y="37"/>
                    <a:pt x="1" y="37"/>
                  </a:cubicBezTo>
                  <a:cubicBezTo>
                    <a:pt x="2" y="37"/>
                    <a:pt x="2" y="36"/>
                    <a:pt x="2" y="36"/>
                  </a:cubicBezTo>
                  <a:cubicBezTo>
                    <a:pt x="2" y="36"/>
                    <a:pt x="2" y="36"/>
                    <a:pt x="3" y="35"/>
                  </a:cubicBezTo>
                  <a:cubicBezTo>
                    <a:pt x="3" y="35"/>
                    <a:pt x="3" y="35"/>
                    <a:pt x="3" y="34"/>
                  </a:cubicBezTo>
                  <a:cubicBezTo>
                    <a:pt x="4" y="34"/>
                    <a:pt x="4" y="34"/>
                    <a:pt x="4" y="34"/>
                  </a:cubicBezTo>
                  <a:cubicBezTo>
                    <a:pt x="4" y="34"/>
                    <a:pt x="4" y="34"/>
                    <a:pt x="4" y="34"/>
                  </a:cubicBezTo>
                  <a:cubicBezTo>
                    <a:pt x="4" y="34"/>
                    <a:pt x="5" y="34"/>
                    <a:pt x="5" y="34"/>
                  </a:cubicBezTo>
                  <a:cubicBezTo>
                    <a:pt x="5" y="33"/>
                    <a:pt x="5" y="33"/>
                    <a:pt x="5" y="33"/>
                  </a:cubicBezTo>
                  <a:cubicBezTo>
                    <a:pt x="5" y="32"/>
                    <a:pt x="6" y="32"/>
                    <a:pt x="6" y="31"/>
                  </a:cubicBezTo>
                  <a:cubicBezTo>
                    <a:pt x="7" y="32"/>
                    <a:pt x="8" y="32"/>
                    <a:pt x="8" y="32"/>
                  </a:cubicBezTo>
                  <a:cubicBezTo>
                    <a:pt x="8" y="32"/>
                    <a:pt x="9" y="31"/>
                    <a:pt x="9" y="31"/>
                  </a:cubicBezTo>
                  <a:cubicBezTo>
                    <a:pt x="9" y="31"/>
                    <a:pt x="9" y="31"/>
                    <a:pt x="9" y="31"/>
                  </a:cubicBezTo>
                  <a:cubicBezTo>
                    <a:pt x="9" y="32"/>
                    <a:pt x="9" y="32"/>
                    <a:pt x="9" y="32"/>
                  </a:cubicBezTo>
                  <a:cubicBezTo>
                    <a:pt x="10" y="33"/>
                    <a:pt x="10" y="32"/>
                    <a:pt x="10" y="33"/>
                  </a:cubicBezTo>
                  <a:cubicBezTo>
                    <a:pt x="10" y="33"/>
                    <a:pt x="10" y="34"/>
                    <a:pt x="10" y="34"/>
                  </a:cubicBezTo>
                  <a:cubicBezTo>
                    <a:pt x="11" y="34"/>
                    <a:pt x="11" y="34"/>
                    <a:pt x="11" y="34"/>
                  </a:cubicBezTo>
                  <a:cubicBezTo>
                    <a:pt x="11" y="34"/>
                    <a:pt x="12" y="34"/>
                    <a:pt x="12" y="34"/>
                  </a:cubicBezTo>
                  <a:cubicBezTo>
                    <a:pt x="12" y="34"/>
                    <a:pt x="12" y="34"/>
                    <a:pt x="12" y="34"/>
                  </a:cubicBezTo>
                  <a:cubicBezTo>
                    <a:pt x="13" y="34"/>
                    <a:pt x="13" y="33"/>
                    <a:pt x="13" y="33"/>
                  </a:cubicBezTo>
                  <a:cubicBezTo>
                    <a:pt x="13" y="33"/>
                    <a:pt x="13" y="33"/>
                    <a:pt x="13" y="33"/>
                  </a:cubicBezTo>
                  <a:cubicBezTo>
                    <a:pt x="13" y="32"/>
                    <a:pt x="13" y="32"/>
                    <a:pt x="13" y="31"/>
                  </a:cubicBezTo>
                  <a:cubicBezTo>
                    <a:pt x="14" y="31"/>
                    <a:pt x="14" y="31"/>
                    <a:pt x="15" y="30"/>
                  </a:cubicBezTo>
                  <a:cubicBezTo>
                    <a:pt x="14" y="30"/>
                    <a:pt x="14" y="30"/>
                    <a:pt x="14" y="29"/>
                  </a:cubicBezTo>
                  <a:cubicBezTo>
                    <a:pt x="15" y="29"/>
                    <a:pt x="15" y="29"/>
                    <a:pt x="15" y="28"/>
                  </a:cubicBezTo>
                  <a:cubicBezTo>
                    <a:pt x="15" y="28"/>
                    <a:pt x="15" y="27"/>
                    <a:pt x="15" y="27"/>
                  </a:cubicBezTo>
                  <a:cubicBezTo>
                    <a:pt x="16" y="27"/>
                    <a:pt x="16" y="26"/>
                    <a:pt x="16" y="26"/>
                  </a:cubicBezTo>
                  <a:cubicBezTo>
                    <a:pt x="16" y="26"/>
                    <a:pt x="16" y="26"/>
                    <a:pt x="16" y="26"/>
                  </a:cubicBezTo>
                  <a:cubicBezTo>
                    <a:pt x="16" y="25"/>
                    <a:pt x="16" y="25"/>
                    <a:pt x="16" y="25"/>
                  </a:cubicBezTo>
                  <a:cubicBezTo>
                    <a:pt x="16" y="25"/>
                    <a:pt x="16" y="24"/>
                    <a:pt x="16" y="24"/>
                  </a:cubicBezTo>
                  <a:cubicBezTo>
                    <a:pt x="16" y="24"/>
                    <a:pt x="17" y="24"/>
                    <a:pt x="17" y="23"/>
                  </a:cubicBezTo>
                  <a:cubicBezTo>
                    <a:pt x="17" y="23"/>
                    <a:pt x="17" y="23"/>
                    <a:pt x="17" y="23"/>
                  </a:cubicBezTo>
                  <a:cubicBezTo>
                    <a:pt x="18" y="23"/>
                    <a:pt x="18" y="22"/>
                    <a:pt x="19" y="22"/>
                  </a:cubicBezTo>
                  <a:cubicBezTo>
                    <a:pt x="19" y="21"/>
                    <a:pt x="19" y="20"/>
                    <a:pt x="19" y="19"/>
                  </a:cubicBezTo>
                  <a:cubicBezTo>
                    <a:pt x="19" y="19"/>
                    <a:pt x="20" y="18"/>
                    <a:pt x="20" y="18"/>
                  </a:cubicBezTo>
                  <a:cubicBezTo>
                    <a:pt x="20" y="18"/>
                    <a:pt x="20" y="18"/>
                    <a:pt x="21" y="18"/>
                  </a:cubicBezTo>
                  <a:cubicBezTo>
                    <a:pt x="21" y="18"/>
                    <a:pt x="21" y="16"/>
                    <a:pt x="21" y="16"/>
                  </a:cubicBezTo>
                  <a:cubicBezTo>
                    <a:pt x="21" y="16"/>
                    <a:pt x="21" y="16"/>
                    <a:pt x="21" y="16"/>
                  </a:cubicBezTo>
                  <a:cubicBezTo>
                    <a:pt x="21" y="16"/>
                    <a:pt x="21" y="15"/>
                    <a:pt x="21" y="15"/>
                  </a:cubicBezTo>
                  <a:cubicBezTo>
                    <a:pt x="21" y="15"/>
                    <a:pt x="22" y="15"/>
                    <a:pt x="22" y="14"/>
                  </a:cubicBezTo>
                  <a:cubicBezTo>
                    <a:pt x="22" y="14"/>
                    <a:pt x="22" y="13"/>
                    <a:pt x="22" y="13"/>
                  </a:cubicBezTo>
                  <a:cubicBezTo>
                    <a:pt x="22" y="12"/>
                    <a:pt x="23" y="12"/>
                    <a:pt x="23" y="11"/>
                  </a:cubicBezTo>
                  <a:cubicBezTo>
                    <a:pt x="23" y="11"/>
                    <a:pt x="23" y="11"/>
                    <a:pt x="23" y="11"/>
                  </a:cubicBezTo>
                  <a:cubicBezTo>
                    <a:pt x="23" y="11"/>
                    <a:pt x="23" y="11"/>
                    <a:pt x="23" y="10"/>
                  </a:cubicBezTo>
                  <a:cubicBezTo>
                    <a:pt x="23" y="10"/>
                    <a:pt x="24" y="9"/>
                    <a:pt x="24" y="9"/>
                  </a:cubicBezTo>
                  <a:cubicBezTo>
                    <a:pt x="24" y="9"/>
                    <a:pt x="24" y="9"/>
                    <a:pt x="25" y="9"/>
                  </a:cubicBezTo>
                  <a:cubicBezTo>
                    <a:pt x="26" y="8"/>
                    <a:pt x="27" y="9"/>
                    <a:pt x="27" y="7"/>
                  </a:cubicBezTo>
                  <a:cubicBezTo>
                    <a:pt x="27" y="6"/>
                    <a:pt x="27" y="5"/>
                    <a:pt x="27" y="4"/>
                  </a:cubicBezTo>
                  <a:cubicBezTo>
                    <a:pt x="26" y="4"/>
                    <a:pt x="27" y="3"/>
                    <a:pt x="25" y="3"/>
                  </a:cubicBezTo>
                  <a:cubicBezTo>
                    <a:pt x="25" y="3"/>
                    <a:pt x="25" y="3"/>
                    <a:pt x="25" y="3"/>
                  </a:cubicBezTo>
                  <a:cubicBezTo>
                    <a:pt x="25" y="3"/>
                    <a:pt x="25" y="2"/>
                    <a:pt x="25" y="2"/>
                  </a:cubicBezTo>
                  <a:cubicBezTo>
                    <a:pt x="25" y="1"/>
                    <a:pt x="25" y="1"/>
                    <a:pt x="25" y="0"/>
                  </a:cubicBezTo>
                  <a:cubicBezTo>
                    <a:pt x="25" y="0"/>
                    <a:pt x="25" y="0"/>
                    <a:pt x="25" y="0"/>
                  </a:cubicBezTo>
                  <a:cubicBezTo>
                    <a:pt x="26" y="0"/>
                    <a:pt x="26" y="0"/>
                    <a:pt x="26" y="0"/>
                  </a:cubicBezTo>
                  <a:cubicBezTo>
                    <a:pt x="26" y="1"/>
                    <a:pt x="26" y="1"/>
                    <a:pt x="26" y="2"/>
                  </a:cubicBezTo>
                  <a:cubicBezTo>
                    <a:pt x="26" y="2"/>
                    <a:pt x="27" y="2"/>
                    <a:pt x="27" y="2"/>
                  </a:cubicBezTo>
                  <a:cubicBezTo>
                    <a:pt x="27" y="3"/>
                    <a:pt x="27" y="3"/>
                    <a:pt x="27" y="3"/>
                  </a:cubicBezTo>
                  <a:cubicBezTo>
                    <a:pt x="27" y="3"/>
                    <a:pt x="27" y="3"/>
                    <a:pt x="27" y="3"/>
                  </a:cubicBezTo>
                  <a:cubicBezTo>
                    <a:pt x="27" y="4"/>
                    <a:pt x="27" y="4"/>
                    <a:pt x="27" y="5"/>
                  </a:cubicBezTo>
                  <a:cubicBezTo>
                    <a:pt x="28" y="5"/>
                    <a:pt x="28" y="5"/>
                    <a:pt x="28" y="5"/>
                  </a:cubicBezTo>
                  <a:cubicBezTo>
                    <a:pt x="28" y="5"/>
                    <a:pt x="28" y="6"/>
                    <a:pt x="28" y="6"/>
                  </a:cubicBezTo>
                  <a:cubicBezTo>
                    <a:pt x="28" y="6"/>
                    <a:pt x="28" y="7"/>
                    <a:pt x="28" y="7"/>
                  </a:cubicBezTo>
                  <a:cubicBezTo>
                    <a:pt x="28" y="7"/>
                    <a:pt x="28" y="8"/>
                    <a:pt x="28" y="8"/>
                  </a:cubicBezTo>
                  <a:cubicBezTo>
                    <a:pt x="28" y="8"/>
                    <a:pt x="28" y="8"/>
                    <a:pt x="28" y="8"/>
                  </a:cubicBezTo>
                  <a:cubicBezTo>
                    <a:pt x="28" y="9"/>
                    <a:pt x="28" y="10"/>
                    <a:pt x="28" y="11"/>
                  </a:cubicBezTo>
                  <a:cubicBezTo>
                    <a:pt x="28" y="11"/>
                    <a:pt x="28" y="11"/>
                    <a:pt x="28" y="12"/>
                  </a:cubicBezTo>
                  <a:cubicBezTo>
                    <a:pt x="28" y="12"/>
                    <a:pt x="29" y="12"/>
                    <a:pt x="29" y="12"/>
                  </a:cubicBezTo>
                  <a:cubicBezTo>
                    <a:pt x="29" y="13"/>
                    <a:pt x="29" y="13"/>
                    <a:pt x="29" y="13"/>
                  </a:cubicBezTo>
                  <a:cubicBezTo>
                    <a:pt x="29" y="13"/>
                    <a:pt x="29" y="13"/>
                    <a:pt x="29" y="13"/>
                  </a:cubicBezTo>
                  <a:cubicBezTo>
                    <a:pt x="29" y="13"/>
                    <a:pt x="29" y="14"/>
                    <a:pt x="29" y="14"/>
                  </a:cubicBezTo>
                  <a:cubicBezTo>
                    <a:pt x="30" y="15"/>
                    <a:pt x="30" y="15"/>
                    <a:pt x="30" y="15"/>
                  </a:cubicBezTo>
                  <a:cubicBezTo>
                    <a:pt x="30" y="15"/>
                    <a:pt x="30" y="15"/>
                    <a:pt x="30" y="15"/>
                  </a:cubicBezTo>
                  <a:cubicBezTo>
                    <a:pt x="30" y="15"/>
                    <a:pt x="29" y="15"/>
                    <a:pt x="29" y="15"/>
                  </a:cubicBezTo>
                  <a:cubicBezTo>
                    <a:pt x="28" y="15"/>
                    <a:pt x="28" y="15"/>
                    <a:pt x="27" y="15"/>
                  </a:cubicBezTo>
                  <a:cubicBezTo>
                    <a:pt x="27" y="15"/>
                    <a:pt x="25" y="15"/>
                    <a:pt x="24" y="15"/>
                  </a:cubicBezTo>
                  <a:cubicBezTo>
                    <a:pt x="24" y="16"/>
                    <a:pt x="24" y="16"/>
                    <a:pt x="24" y="16"/>
                  </a:cubicBezTo>
                  <a:cubicBezTo>
                    <a:pt x="24" y="16"/>
                    <a:pt x="24" y="17"/>
                    <a:pt x="23" y="17"/>
                  </a:cubicBezTo>
                  <a:cubicBezTo>
                    <a:pt x="23" y="17"/>
                    <a:pt x="23" y="17"/>
                    <a:pt x="23" y="17"/>
                  </a:cubicBezTo>
                  <a:cubicBezTo>
                    <a:pt x="24" y="18"/>
                    <a:pt x="24" y="18"/>
                    <a:pt x="24" y="18"/>
                  </a:cubicBezTo>
                  <a:cubicBezTo>
                    <a:pt x="24" y="18"/>
                    <a:pt x="24" y="19"/>
                    <a:pt x="25" y="19"/>
                  </a:cubicBezTo>
                  <a:cubicBezTo>
                    <a:pt x="25" y="19"/>
                    <a:pt x="25" y="20"/>
                    <a:pt x="25" y="20"/>
                  </a:cubicBezTo>
                  <a:cubicBezTo>
                    <a:pt x="25" y="20"/>
                    <a:pt x="26" y="21"/>
                    <a:pt x="26" y="21"/>
                  </a:cubicBezTo>
                  <a:cubicBezTo>
                    <a:pt x="27" y="21"/>
                    <a:pt x="27" y="22"/>
                    <a:pt x="27" y="22"/>
                  </a:cubicBezTo>
                  <a:cubicBezTo>
                    <a:pt x="27" y="22"/>
                    <a:pt x="28" y="22"/>
                    <a:pt x="28" y="22"/>
                  </a:cubicBezTo>
                  <a:cubicBezTo>
                    <a:pt x="28" y="22"/>
                    <a:pt x="28" y="22"/>
                    <a:pt x="28" y="22"/>
                  </a:cubicBezTo>
                  <a:cubicBezTo>
                    <a:pt x="28" y="23"/>
                    <a:pt x="29" y="23"/>
                    <a:pt x="29" y="24"/>
                  </a:cubicBezTo>
                  <a:cubicBezTo>
                    <a:pt x="29" y="24"/>
                    <a:pt x="29" y="24"/>
                    <a:pt x="29" y="25"/>
                  </a:cubicBezTo>
                  <a:cubicBezTo>
                    <a:pt x="29" y="25"/>
                    <a:pt x="30" y="25"/>
                    <a:pt x="30" y="25"/>
                  </a:cubicBezTo>
                  <a:cubicBezTo>
                    <a:pt x="30" y="26"/>
                    <a:pt x="30" y="26"/>
                    <a:pt x="30" y="27"/>
                  </a:cubicBezTo>
                  <a:cubicBezTo>
                    <a:pt x="30" y="27"/>
                    <a:pt x="30" y="27"/>
                    <a:pt x="31" y="28"/>
                  </a:cubicBezTo>
                  <a:cubicBezTo>
                    <a:pt x="30" y="28"/>
                    <a:pt x="30" y="28"/>
                    <a:pt x="30" y="29"/>
                  </a:cubicBezTo>
                  <a:cubicBezTo>
                    <a:pt x="30" y="29"/>
                    <a:pt x="29" y="29"/>
                    <a:pt x="29" y="30"/>
                  </a:cubicBezTo>
                  <a:cubicBezTo>
                    <a:pt x="29" y="30"/>
                    <a:pt x="29" y="30"/>
                    <a:pt x="29" y="30"/>
                  </a:cubicBezTo>
                  <a:cubicBezTo>
                    <a:pt x="29" y="30"/>
                    <a:pt x="29" y="30"/>
                    <a:pt x="29" y="31"/>
                  </a:cubicBezTo>
                  <a:cubicBezTo>
                    <a:pt x="28" y="31"/>
                    <a:pt x="29" y="31"/>
                    <a:pt x="28" y="32"/>
                  </a:cubicBezTo>
                  <a:cubicBezTo>
                    <a:pt x="28" y="32"/>
                    <a:pt x="28" y="32"/>
                    <a:pt x="28" y="33"/>
                  </a:cubicBezTo>
                  <a:cubicBezTo>
                    <a:pt x="28" y="33"/>
                    <a:pt x="28" y="33"/>
                    <a:pt x="27" y="33"/>
                  </a:cubicBezTo>
                  <a:cubicBezTo>
                    <a:pt x="27" y="33"/>
                    <a:pt x="27" y="34"/>
                    <a:pt x="27" y="34"/>
                  </a:cubicBezTo>
                  <a:cubicBezTo>
                    <a:pt x="27" y="34"/>
                    <a:pt x="27" y="34"/>
                    <a:pt x="27" y="34"/>
                  </a:cubicBezTo>
                  <a:cubicBezTo>
                    <a:pt x="27" y="35"/>
                    <a:pt x="26" y="34"/>
                    <a:pt x="26" y="35"/>
                  </a:cubicBezTo>
                  <a:cubicBezTo>
                    <a:pt x="26" y="35"/>
                    <a:pt x="26" y="35"/>
                    <a:pt x="25" y="35"/>
                  </a:cubicBezTo>
                  <a:cubicBezTo>
                    <a:pt x="25" y="36"/>
                    <a:pt x="25" y="36"/>
                    <a:pt x="25" y="36"/>
                  </a:cubicBezTo>
                  <a:cubicBezTo>
                    <a:pt x="25" y="36"/>
                    <a:pt x="25" y="36"/>
                    <a:pt x="26" y="36"/>
                  </a:cubicBezTo>
                  <a:cubicBezTo>
                    <a:pt x="26" y="37"/>
                    <a:pt x="26" y="37"/>
                    <a:pt x="26" y="37"/>
                  </a:cubicBezTo>
                  <a:cubicBezTo>
                    <a:pt x="26" y="39"/>
                    <a:pt x="26" y="39"/>
                    <a:pt x="26" y="39"/>
                  </a:cubicBezTo>
                  <a:cubicBezTo>
                    <a:pt x="26" y="39"/>
                    <a:pt x="26" y="39"/>
                    <a:pt x="26" y="40"/>
                  </a:cubicBezTo>
                  <a:cubicBezTo>
                    <a:pt x="26" y="40"/>
                    <a:pt x="26" y="40"/>
                    <a:pt x="27" y="40"/>
                  </a:cubicBezTo>
                  <a:cubicBezTo>
                    <a:pt x="27" y="41"/>
                    <a:pt x="27" y="43"/>
                    <a:pt x="27" y="43"/>
                  </a:cubicBezTo>
                  <a:cubicBezTo>
                    <a:pt x="27" y="44"/>
                    <a:pt x="28" y="44"/>
                    <a:pt x="29" y="45"/>
                  </a:cubicBezTo>
                  <a:cubicBezTo>
                    <a:pt x="29" y="46"/>
                    <a:pt x="28" y="46"/>
                    <a:pt x="28" y="47"/>
                  </a:cubicBezTo>
                  <a:cubicBezTo>
                    <a:pt x="29" y="47"/>
                    <a:pt x="29" y="48"/>
                    <a:pt x="29" y="48"/>
                  </a:cubicBezTo>
                  <a:cubicBezTo>
                    <a:pt x="30" y="49"/>
                    <a:pt x="30" y="49"/>
                    <a:pt x="30" y="49"/>
                  </a:cubicBezTo>
                  <a:cubicBezTo>
                    <a:pt x="31" y="50"/>
                    <a:pt x="31" y="50"/>
                    <a:pt x="31" y="51"/>
                  </a:cubicBezTo>
                  <a:cubicBezTo>
                    <a:pt x="32" y="51"/>
                    <a:pt x="32" y="51"/>
                    <a:pt x="33" y="52"/>
                  </a:cubicBezTo>
                  <a:cubicBezTo>
                    <a:pt x="33" y="52"/>
                    <a:pt x="33" y="53"/>
                    <a:pt x="33" y="53"/>
                  </a:cubicBezTo>
                  <a:cubicBezTo>
                    <a:pt x="33" y="53"/>
                    <a:pt x="33" y="54"/>
                    <a:pt x="33" y="54"/>
                  </a:cubicBezTo>
                  <a:cubicBezTo>
                    <a:pt x="33" y="55"/>
                    <a:pt x="33" y="55"/>
                    <a:pt x="33" y="55"/>
                  </a:cubicBezTo>
                  <a:cubicBezTo>
                    <a:pt x="33" y="56"/>
                    <a:pt x="33" y="56"/>
                    <a:pt x="33" y="57"/>
                  </a:cubicBezTo>
                  <a:cubicBezTo>
                    <a:pt x="33" y="57"/>
                    <a:pt x="33" y="57"/>
                    <a:pt x="33" y="57"/>
                  </a:cubicBezTo>
                  <a:cubicBezTo>
                    <a:pt x="33" y="57"/>
                    <a:pt x="32" y="57"/>
                    <a:pt x="31" y="56"/>
                  </a:cubicBezTo>
                  <a:cubicBezTo>
                    <a:pt x="31" y="56"/>
                    <a:pt x="30" y="56"/>
                    <a:pt x="30" y="56"/>
                  </a:cubicBezTo>
                  <a:cubicBezTo>
                    <a:pt x="30" y="56"/>
                    <a:pt x="30" y="56"/>
                    <a:pt x="30" y="56"/>
                  </a:cubicBezTo>
                  <a:cubicBezTo>
                    <a:pt x="29" y="56"/>
                    <a:pt x="29" y="56"/>
                    <a:pt x="29" y="56"/>
                  </a:cubicBezTo>
                  <a:cubicBezTo>
                    <a:pt x="29" y="56"/>
                    <a:pt x="28" y="56"/>
                    <a:pt x="28" y="56"/>
                  </a:cubicBezTo>
                  <a:cubicBezTo>
                    <a:pt x="28" y="56"/>
                    <a:pt x="28" y="56"/>
                    <a:pt x="28" y="56"/>
                  </a:cubicBezTo>
                  <a:cubicBezTo>
                    <a:pt x="28" y="56"/>
                    <a:pt x="28" y="56"/>
                    <a:pt x="27" y="56"/>
                  </a:cubicBezTo>
                  <a:cubicBezTo>
                    <a:pt x="27" y="55"/>
                    <a:pt x="27" y="55"/>
                    <a:pt x="26" y="55"/>
                  </a:cubicBezTo>
                  <a:cubicBezTo>
                    <a:pt x="26" y="55"/>
                    <a:pt x="26" y="55"/>
                    <a:pt x="25" y="55"/>
                  </a:cubicBezTo>
                  <a:cubicBezTo>
                    <a:pt x="24" y="55"/>
                    <a:pt x="21" y="56"/>
                    <a:pt x="21" y="55"/>
                  </a:cubicBezTo>
                  <a:cubicBezTo>
                    <a:pt x="21" y="55"/>
                    <a:pt x="21" y="55"/>
                    <a:pt x="20" y="55"/>
                  </a:cubicBezTo>
                  <a:cubicBezTo>
                    <a:pt x="20" y="54"/>
                    <a:pt x="19" y="55"/>
                    <a:pt x="18" y="55"/>
                  </a:cubicBezTo>
                  <a:cubicBezTo>
                    <a:pt x="18" y="55"/>
                    <a:pt x="18" y="55"/>
                    <a:pt x="17" y="55"/>
                  </a:cubicBezTo>
                  <a:cubicBezTo>
                    <a:pt x="17" y="54"/>
                    <a:pt x="16" y="55"/>
                    <a:pt x="15" y="55"/>
                  </a:cubicBezTo>
                  <a:cubicBezTo>
                    <a:pt x="15" y="55"/>
                    <a:pt x="14" y="55"/>
                    <a:pt x="14" y="55"/>
                  </a:cubicBezTo>
                  <a:cubicBezTo>
                    <a:pt x="14" y="55"/>
                    <a:pt x="14" y="55"/>
                    <a:pt x="14" y="54"/>
                  </a:cubicBezTo>
                  <a:cubicBezTo>
                    <a:pt x="13" y="55"/>
                    <a:pt x="12" y="55"/>
                    <a:pt x="12" y="55"/>
                  </a:cubicBezTo>
                  <a:cubicBezTo>
                    <a:pt x="12" y="55"/>
                    <a:pt x="12" y="55"/>
                    <a:pt x="11" y="55"/>
                  </a:cubicBezTo>
                  <a:cubicBezTo>
                    <a:pt x="10" y="55"/>
                    <a:pt x="8" y="55"/>
                    <a:pt x="6" y="55"/>
                  </a:cubicBezTo>
                  <a:cubicBezTo>
                    <a:pt x="6" y="55"/>
                    <a:pt x="6" y="55"/>
                    <a:pt x="6" y="55"/>
                  </a:cubicBezTo>
                  <a:cubicBezTo>
                    <a:pt x="5" y="55"/>
                    <a:pt x="5" y="55"/>
                    <a:pt x="5" y="54"/>
                  </a:cubicBezTo>
                  <a:cubicBezTo>
                    <a:pt x="5" y="54"/>
                    <a:pt x="5" y="53"/>
                    <a:pt x="5" y="53"/>
                  </a:cubicBezTo>
                  <a:cubicBezTo>
                    <a:pt x="5" y="53"/>
                    <a:pt x="5" y="52"/>
                    <a:pt x="5" y="52"/>
                  </a:cubicBezTo>
                  <a:cubicBezTo>
                    <a:pt x="5" y="52"/>
                    <a:pt x="6" y="52"/>
                    <a:pt x="6" y="52"/>
                  </a:cubicBezTo>
                  <a:cubicBezTo>
                    <a:pt x="6" y="51"/>
                    <a:pt x="6" y="50"/>
                    <a:pt x="6" y="50"/>
                  </a:cubicBezTo>
                  <a:cubicBezTo>
                    <a:pt x="5" y="50"/>
                    <a:pt x="5" y="49"/>
                    <a:pt x="5" y="49"/>
                  </a:cubicBezTo>
                  <a:cubicBezTo>
                    <a:pt x="5" y="48"/>
                    <a:pt x="5" y="49"/>
                    <a:pt x="5" y="4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1" name="Freeform 162">
              <a:extLst>
                <a:ext uri="{FF2B5EF4-FFF2-40B4-BE49-F238E27FC236}">
                  <a16:creationId xmlns:a16="http://schemas.microsoft.com/office/drawing/2014/main" id="{E8599B07-DF0B-1C34-B28E-1E7F655001E3}"/>
                </a:ext>
              </a:extLst>
            </p:cNvPr>
            <p:cNvSpPr>
              <a:spLocks/>
            </p:cNvSpPr>
            <p:nvPr/>
          </p:nvSpPr>
          <p:spPr bwMode="auto">
            <a:xfrm>
              <a:off x="14543447" y="8898557"/>
              <a:ext cx="32544" cy="24138"/>
            </a:xfrm>
            <a:custGeom>
              <a:avLst/>
              <a:gdLst/>
              <a:ahLst/>
              <a:cxnLst>
                <a:cxn ang="0">
                  <a:pos x="5" y="7"/>
                </a:cxn>
                <a:cxn ang="0">
                  <a:pos x="5" y="7"/>
                </a:cxn>
                <a:cxn ang="0">
                  <a:pos x="4" y="6"/>
                </a:cxn>
                <a:cxn ang="0">
                  <a:pos x="4" y="6"/>
                </a:cxn>
                <a:cxn ang="0">
                  <a:pos x="4" y="6"/>
                </a:cxn>
                <a:cxn ang="0">
                  <a:pos x="5" y="5"/>
                </a:cxn>
                <a:cxn ang="0">
                  <a:pos x="6" y="5"/>
                </a:cxn>
                <a:cxn ang="0">
                  <a:pos x="6" y="5"/>
                </a:cxn>
                <a:cxn ang="0">
                  <a:pos x="5" y="5"/>
                </a:cxn>
                <a:cxn ang="0">
                  <a:pos x="4" y="5"/>
                </a:cxn>
                <a:cxn ang="0">
                  <a:pos x="4" y="5"/>
                </a:cxn>
                <a:cxn ang="0">
                  <a:pos x="4" y="5"/>
                </a:cxn>
                <a:cxn ang="0">
                  <a:pos x="4" y="5"/>
                </a:cxn>
                <a:cxn ang="0">
                  <a:pos x="4" y="4"/>
                </a:cxn>
                <a:cxn ang="0">
                  <a:pos x="5" y="4"/>
                </a:cxn>
                <a:cxn ang="0">
                  <a:pos x="5" y="4"/>
                </a:cxn>
                <a:cxn ang="0">
                  <a:pos x="6" y="5"/>
                </a:cxn>
                <a:cxn ang="0">
                  <a:pos x="6" y="4"/>
                </a:cxn>
                <a:cxn ang="0">
                  <a:pos x="6" y="4"/>
                </a:cxn>
                <a:cxn ang="0">
                  <a:pos x="6" y="3"/>
                </a:cxn>
                <a:cxn ang="0">
                  <a:pos x="5" y="3"/>
                </a:cxn>
                <a:cxn ang="0">
                  <a:pos x="4" y="3"/>
                </a:cxn>
                <a:cxn ang="0">
                  <a:pos x="2" y="4"/>
                </a:cxn>
                <a:cxn ang="0">
                  <a:pos x="2" y="4"/>
                </a:cxn>
                <a:cxn ang="0">
                  <a:pos x="2" y="4"/>
                </a:cxn>
                <a:cxn ang="0">
                  <a:pos x="3" y="3"/>
                </a:cxn>
                <a:cxn ang="0">
                  <a:pos x="2" y="3"/>
                </a:cxn>
                <a:cxn ang="0">
                  <a:pos x="1" y="3"/>
                </a:cxn>
                <a:cxn ang="0">
                  <a:pos x="1" y="3"/>
                </a:cxn>
                <a:cxn ang="0">
                  <a:pos x="0" y="3"/>
                </a:cxn>
                <a:cxn ang="0">
                  <a:pos x="1" y="2"/>
                </a:cxn>
                <a:cxn ang="0">
                  <a:pos x="1" y="1"/>
                </a:cxn>
                <a:cxn ang="0">
                  <a:pos x="0" y="1"/>
                </a:cxn>
                <a:cxn ang="0">
                  <a:pos x="0" y="1"/>
                </a:cxn>
                <a:cxn ang="0">
                  <a:pos x="1" y="1"/>
                </a:cxn>
                <a:cxn ang="0">
                  <a:pos x="3" y="1"/>
                </a:cxn>
                <a:cxn ang="0">
                  <a:pos x="5" y="0"/>
                </a:cxn>
                <a:cxn ang="0">
                  <a:pos x="11" y="0"/>
                </a:cxn>
                <a:cxn ang="0">
                  <a:pos x="11" y="0"/>
                </a:cxn>
                <a:cxn ang="0">
                  <a:pos x="11" y="0"/>
                </a:cxn>
                <a:cxn ang="0">
                  <a:pos x="12" y="1"/>
                </a:cxn>
                <a:cxn ang="0">
                  <a:pos x="11" y="2"/>
                </a:cxn>
                <a:cxn ang="0">
                  <a:pos x="10" y="3"/>
                </a:cxn>
                <a:cxn ang="0">
                  <a:pos x="11" y="4"/>
                </a:cxn>
                <a:cxn ang="0">
                  <a:pos x="11" y="4"/>
                </a:cxn>
                <a:cxn ang="0">
                  <a:pos x="9" y="4"/>
                </a:cxn>
                <a:cxn ang="0">
                  <a:pos x="8" y="5"/>
                </a:cxn>
                <a:cxn ang="0">
                  <a:pos x="7" y="5"/>
                </a:cxn>
                <a:cxn ang="0">
                  <a:pos x="7" y="5"/>
                </a:cxn>
                <a:cxn ang="0">
                  <a:pos x="6" y="8"/>
                </a:cxn>
                <a:cxn ang="0">
                  <a:pos x="6" y="8"/>
                </a:cxn>
                <a:cxn ang="0">
                  <a:pos x="5" y="7"/>
                </a:cxn>
              </a:cxnLst>
              <a:rect l="0" t="0" r="r" b="b"/>
              <a:pathLst>
                <a:path w="12" h="8">
                  <a:moveTo>
                    <a:pt x="5" y="7"/>
                  </a:moveTo>
                  <a:cubicBezTo>
                    <a:pt x="5" y="7"/>
                    <a:pt x="5" y="7"/>
                    <a:pt x="5" y="7"/>
                  </a:cubicBezTo>
                  <a:cubicBezTo>
                    <a:pt x="4" y="7"/>
                    <a:pt x="4" y="6"/>
                    <a:pt x="4" y="6"/>
                  </a:cubicBezTo>
                  <a:cubicBezTo>
                    <a:pt x="4" y="6"/>
                    <a:pt x="4" y="6"/>
                    <a:pt x="4" y="6"/>
                  </a:cubicBezTo>
                  <a:cubicBezTo>
                    <a:pt x="4" y="6"/>
                    <a:pt x="4" y="6"/>
                    <a:pt x="4" y="6"/>
                  </a:cubicBezTo>
                  <a:cubicBezTo>
                    <a:pt x="5" y="6"/>
                    <a:pt x="5" y="5"/>
                    <a:pt x="5" y="5"/>
                  </a:cubicBezTo>
                  <a:cubicBezTo>
                    <a:pt x="5" y="6"/>
                    <a:pt x="5" y="5"/>
                    <a:pt x="6" y="5"/>
                  </a:cubicBezTo>
                  <a:cubicBezTo>
                    <a:pt x="6" y="5"/>
                    <a:pt x="6" y="5"/>
                    <a:pt x="6" y="5"/>
                  </a:cubicBezTo>
                  <a:cubicBezTo>
                    <a:pt x="6" y="5"/>
                    <a:pt x="5" y="5"/>
                    <a:pt x="5" y="5"/>
                  </a:cubicBezTo>
                  <a:cubicBezTo>
                    <a:pt x="5" y="5"/>
                    <a:pt x="5" y="5"/>
                    <a:pt x="4" y="5"/>
                  </a:cubicBezTo>
                  <a:cubicBezTo>
                    <a:pt x="4" y="5"/>
                    <a:pt x="4" y="5"/>
                    <a:pt x="4" y="5"/>
                  </a:cubicBezTo>
                  <a:cubicBezTo>
                    <a:pt x="4" y="5"/>
                    <a:pt x="4" y="5"/>
                    <a:pt x="4" y="5"/>
                  </a:cubicBezTo>
                  <a:cubicBezTo>
                    <a:pt x="4" y="5"/>
                    <a:pt x="4" y="5"/>
                    <a:pt x="4" y="5"/>
                  </a:cubicBezTo>
                  <a:cubicBezTo>
                    <a:pt x="4" y="4"/>
                    <a:pt x="4" y="4"/>
                    <a:pt x="4" y="4"/>
                  </a:cubicBezTo>
                  <a:cubicBezTo>
                    <a:pt x="5" y="4"/>
                    <a:pt x="5" y="4"/>
                    <a:pt x="5" y="4"/>
                  </a:cubicBezTo>
                  <a:cubicBezTo>
                    <a:pt x="5" y="4"/>
                    <a:pt x="5" y="4"/>
                    <a:pt x="5" y="4"/>
                  </a:cubicBezTo>
                  <a:cubicBezTo>
                    <a:pt x="5" y="5"/>
                    <a:pt x="6" y="5"/>
                    <a:pt x="6" y="5"/>
                  </a:cubicBezTo>
                  <a:cubicBezTo>
                    <a:pt x="6" y="4"/>
                    <a:pt x="6" y="4"/>
                    <a:pt x="6" y="4"/>
                  </a:cubicBezTo>
                  <a:cubicBezTo>
                    <a:pt x="6" y="4"/>
                    <a:pt x="6" y="4"/>
                    <a:pt x="6" y="4"/>
                  </a:cubicBezTo>
                  <a:cubicBezTo>
                    <a:pt x="6" y="4"/>
                    <a:pt x="6" y="3"/>
                    <a:pt x="6" y="3"/>
                  </a:cubicBezTo>
                  <a:cubicBezTo>
                    <a:pt x="6" y="3"/>
                    <a:pt x="5" y="3"/>
                    <a:pt x="5" y="3"/>
                  </a:cubicBezTo>
                  <a:cubicBezTo>
                    <a:pt x="4" y="3"/>
                    <a:pt x="4" y="3"/>
                    <a:pt x="4" y="3"/>
                  </a:cubicBezTo>
                  <a:cubicBezTo>
                    <a:pt x="3" y="4"/>
                    <a:pt x="3" y="4"/>
                    <a:pt x="2" y="4"/>
                  </a:cubicBezTo>
                  <a:cubicBezTo>
                    <a:pt x="2" y="4"/>
                    <a:pt x="2" y="4"/>
                    <a:pt x="2" y="4"/>
                  </a:cubicBezTo>
                  <a:cubicBezTo>
                    <a:pt x="2" y="4"/>
                    <a:pt x="2" y="4"/>
                    <a:pt x="2" y="4"/>
                  </a:cubicBezTo>
                  <a:cubicBezTo>
                    <a:pt x="2" y="4"/>
                    <a:pt x="3" y="4"/>
                    <a:pt x="3" y="3"/>
                  </a:cubicBezTo>
                  <a:cubicBezTo>
                    <a:pt x="3" y="3"/>
                    <a:pt x="2" y="3"/>
                    <a:pt x="2" y="3"/>
                  </a:cubicBezTo>
                  <a:cubicBezTo>
                    <a:pt x="2" y="3"/>
                    <a:pt x="2" y="3"/>
                    <a:pt x="1" y="3"/>
                  </a:cubicBezTo>
                  <a:cubicBezTo>
                    <a:pt x="1" y="3"/>
                    <a:pt x="1" y="3"/>
                    <a:pt x="1" y="3"/>
                  </a:cubicBezTo>
                  <a:cubicBezTo>
                    <a:pt x="1" y="4"/>
                    <a:pt x="0" y="3"/>
                    <a:pt x="0" y="3"/>
                  </a:cubicBezTo>
                  <a:cubicBezTo>
                    <a:pt x="0" y="3"/>
                    <a:pt x="1" y="2"/>
                    <a:pt x="1" y="2"/>
                  </a:cubicBezTo>
                  <a:cubicBezTo>
                    <a:pt x="1" y="2"/>
                    <a:pt x="1" y="2"/>
                    <a:pt x="1" y="1"/>
                  </a:cubicBezTo>
                  <a:cubicBezTo>
                    <a:pt x="1" y="1"/>
                    <a:pt x="1" y="1"/>
                    <a:pt x="0" y="1"/>
                  </a:cubicBezTo>
                  <a:cubicBezTo>
                    <a:pt x="0" y="1"/>
                    <a:pt x="0" y="1"/>
                    <a:pt x="0" y="1"/>
                  </a:cubicBezTo>
                  <a:cubicBezTo>
                    <a:pt x="1" y="1"/>
                    <a:pt x="1" y="1"/>
                    <a:pt x="1" y="1"/>
                  </a:cubicBezTo>
                  <a:cubicBezTo>
                    <a:pt x="2" y="1"/>
                    <a:pt x="3" y="1"/>
                    <a:pt x="3" y="1"/>
                  </a:cubicBezTo>
                  <a:cubicBezTo>
                    <a:pt x="4" y="1"/>
                    <a:pt x="5" y="0"/>
                    <a:pt x="5" y="0"/>
                  </a:cubicBezTo>
                  <a:cubicBezTo>
                    <a:pt x="7" y="0"/>
                    <a:pt x="9" y="0"/>
                    <a:pt x="11" y="0"/>
                  </a:cubicBezTo>
                  <a:cubicBezTo>
                    <a:pt x="11" y="0"/>
                    <a:pt x="11" y="0"/>
                    <a:pt x="11" y="0"/>
                  </a:cubicBezTo>
                  <a:cubicBezTo>
                    <a:pt x="11" y="0"/>
                    <a:pt x="11" y="0"/>
                    <a:pt x="11" y="0"/>
                  </a:cubicBezTo>
                  <a:cubicBezTo>
                    <a:pt x="11" y="0"/>
                    <a:pt x="12" y="1"/>
                    <a:pt x="12" y="1"/>
                  </a:cubicBezTo>
                  <a:cubicBezTo>
                    <a:pt x="11" y="2"/>
                    <a:pt x="11" y="1"/>
                    <a:pt x="11" y="2"/>
                  </a:cubicBezTo>
                  <a:cubicBezTo>
                    <a:pt x="10" y="2"/>
                    <a:pt x="10" y="2"/>
                    <a:pt x="10" y="3"/>
                  </a:cubicBezTo>
                  <a:cubicBezTo>
                    <a:pt x="11" y="3"/>
                    <a:pt x="11" y="3"/>
                    <a:pt x="11" y="4"/>
                  </a:cubicBezTo>
                  <a:cubicBezTo>
                    <a:pt x="11" y="4"/>
                    <a:pt x="11" y="4"/>
                    <a:pt x="11" y="4"/>
                  </a:cubicBezTo>
                  <a:cubicBezTo>
                    <a:pt x="10" y="5"/>
                    <a:pt x="10" y="4"/>
                    <a:pt x="9" y="4"/>
                  </a:cubicBezTo>
                  <a:cubicBezTo>
                    <a:pt x="9" y="5"/>
                    <a:pt x="8" y="5"/>
                    <a:pt x="8" y="5"/>
                  </a:cubicBezTo>
                  <a:cubicBezTo>
                    <a:pt x="8" y="5"/>
                    <a:pt x="8" y="5"/>
                    <a:pt x="7" y="5"/>
                  </a:cubicBezTo>
                  <a:cubicBezTo>
                    <a:pt x="7" y="5"/>
                    <a:pt x="7" y="5"/>
                    <a:pt x="7" y="5"/>
                  </a:cubicBezTo>
                  <a:cubicBezTo>
                    <a:pt x="6" y="6"/>
                    <a:pt x="6" y="7"/>
                    <a:pt x="6" y="8"/>
                  </a:cubicBezTo>
                  <a:cubicBezTo>
                    <a:pt x="6" y="8"/>
                    <a:pt x="6" y="8"/>
                    <a:pt x="6" y="8"/>
                  </a:cubicBezTo>
                  <a:cubicBezTo>
                    <a:pt x="6" y="7"/>
                    <a:pt x="5" y="7"/>
                    <a:pt x="5"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2" name="Freeform 163">
              <a:extLst>
                <a:ext uri="{FF2B5EF4-FFF2-40B4-BE49-F238E27FC236}">
                  <a16:creationId xmlns:a16="http://schemas.microsoft.com/office/drawing/2014/main" id="{E8D26D6D-54E4-EF15-A1F5-F1C5189A4B49}"/>
                </a:ext>
              </a:extLst>
            </p:cNvPr>
            <p:cNvSpPr>
              <a:spLocks/>
            </p:cNvSpPr>
            <p:nvPr/>
          </p:nvSpPr>
          <p:spPr bwMode="auto">
            <a:xfrm>
              <a:off x="14559719" y="8898557"/>
              <a:ext cx="88335" cy="81305"/>
            </a:xfrm>
            <a:custGeom>
              <a:avLst/>
              <a:gdLst/>
              <a:ahLst/>
              <a:cxnLst>
                <a:cxn ang="0">
                  <a:pos x="29" y="9"/>
                </a:cxn>
                <a:cxn ang="0">
                  <a:pos x="30" y="8"/>
                </a:cxn>
                <a:cxn ang="0">
                  <a:pos x="31" y="12"/>
                </a:cxn>
                <a:cxn ang="0">
                  <a:pos x="31" y="12"/>
                </a:cxn>
                <a:cxn ang="0">
                  <a:pos x="30" y="13"/>
                </a:cxn>
                <a:cxn ang="0">
                  <a:pos x="31" y="17"/>
                </a:cxn>
                <a:cxn ang="0">
                  <a:pos x="31" y="18"/>
                </a:cxn>
                <a:cxn ang="0">
                  <a:pos x="31" y="18"/>
                </a:cxn>
                <a:cxn ang="0">
                  <a:pos x="31" y="20"/>
                </a:cxn>
                <a:cxn ang="0">
                  <a:pos x="32" y="21"/>
                </a:cxn>
                <a:cxn ang="0">
                  <a:pos x="30" y="21"/>
                </a:cxn>
                <a:cxn ang="0">
                  <a:pos x="30" y="23"/>
                </a:cxn>
                <a:cxn ang="0">
                  <a:pos x="31" y="23"/>
                </a:cxn>
                <a:cxn ang="0">
                  <a:pos x="30" y="25"/>
                </a:cxn>
                <a:cxn ang="0">
                  <a:pos x="29" y="25"/>
                </a:cxn>
                <a:cxn ang="0">
                  <a:pos x="27" y="27"/>
                </a:cxn>
                <a:cxn ang="0">
                  <a:pos x="25" y="26"/>
                </a:cxn>
                <a:cxn ang="0">
                  <a:pos x="25" y="23"/>
                </a:cxn>
                <a:cxn ang="0">
                  <a:pos x="25" y="22"/>
                </a:cxn>
                <a:cxn ang="0">
                  <a:pos x="22" y="21"/>
                </a:cxn>
                <a:cxn ang="0">
                  <a:pos x="20" y="21"/>
                </a:cxn>
                <a:cxn ang="0">
                  <a:pos x="20" y="21"/>
                </a:cxn>
                <a:cxn ang="0">
                  <a:pos x="20" y="18"/>
                </a:cxn>
                <a:cxn ang="0">
                  <a:pos x="19" y="17"/>
                </a:cxn>
                <a:cxn ang="0">
                  <a:pos x="17" y="14"/>
                </a:cxn>
                <a:cxn ang="0">
                  <a:pos x="13" y="13"/>
                </a:cxn>
                <a:cxn ang="0">
                  <a:pos x="11" y="14"/>
                </a:cxn>
                <a:cxn ang="0">
                  <a:pos x="10" y="15"/>
                </a:cxn>
                <a:cxn ang="0">
                  <a:pos x="9" y="17"/>
                </a:cxn>
                <a:cxn ang="0">
                  <a:pos x="8" y="18"/>
                </a:cxn>
                <a:cxn ang="0">
                  <a:pos x="7" y="17"/>
                </a:cxn>
                <a:cxn ang="0">
                  <a:pos x="7" y="16"/>
                </a:cxn>
                <a:cxn ang="0">
                  <a:pos x="6" y="15"/>
                </a:cxn>
                <a:cxn ang="0">
                  <a:pos x="6" y="14"/>
                </a:cxn>
                <a:cxn ang="0">
                  <a:pos x="5" y="14"/>
                </a:cxn>
                <a:cxn ang="0">
                  <a:pos x="4" y="12"/>
                </a:cxn>
                <a:cxn ang="0">
                  <a:pos x="2" y="12"/>
                </a:cxn>
                <a:cxn ang="0">
                  <a:pos x="2" y="11"/>
                </a:cxn>
                <a:cxn ang="0">
                  <a:pos x="2" y="11"/>
                </a:cxn>
                <a:cxn ang="0">
                  <a:pos x="2" y="9"/>
                </a:cxn>
                <a:cxn ang="0">
                  <a:pos x="1" y="9"/>
                </a:cxn>
                <a:cxn ang="0">
                  <a:pos x="1" y="8"/>
                </a:cxn>
                <a:cxn ang="0">
                  <a:pos x="0" y="8"/>
                </a:cxn>
                <a:cxn ang="0">
                  <a:pos x="2" y="6"/>
                </a:cxn>
                <a:cxn ang="0">
                  <a:pos x="4" y="5"/>
                </a:cxn>
                <a:cxn ang="0">
                  <a:pos x="6" y="4"/>
                </a:cxn>
                <a:cxn ang="0">
                  <a:pos x="5" y="2"/>
                </a:cxn>
                <a:cxn ang="0">
                  <a:pos x="6" y="0"/>
                </a:cxn>
                <a:cxn ang="0">
                  <a:pos x="8" y="0"/>
                </a:cxn>
                <a:cxn ang="0">
                  <a:pos x="10" y="1"/>
                </a:cxn>
                <a:cxn ang="0">
                  <a:pos x="12" y="2"/>
                </a:cxn>
                <a:cxn ang="0">
                  <a:pos x="13" y="1"/>
                </a:cxn>
                <a:cxn ang="0">
                  <a:pos x="16" y="1"/>
                </a:cxn>
                <a:cxn ang="0">
                  <a:pos x="16" y="3"/>
                </a:cxn>
                <a:cxn ang="0">
                  <a:pos x="18" y="2"/>
                </a:cxn>
                <a:cxn ang="0">
                  <a:pos x="20" y="4"/>
                </a:cxn>
                <a:cxn ang="0">
                  <a:pos x="22" y="3"/>
                </a:cxn>
                <a:cxn ang="0">
                  <a:pos x="26" y="2"/>
                </a:cxn>
                <a:cxn ang="0">
                  <a:pos x="27" y="2"/>
                </a:cxn>
                <a:cxn ang="0">
                  <a:pos x="28" y="3"/>
                </a:cxn>
                <a:cxn ang="0">
                  <a:pos x="28" y="5"/>
                </a:cxn>
                <a:cxn ang="0">
                  <a:pos x="29" y="6"/>
                </a:cxn>
                <a:cxn ang="0">
                  <a:pos x="28" y="9"/>
                </a:cxn>
              </a:cxnLst>
              <a:rect l="0" t="0" r="r" b="b"/>
              <a:pathLst>
                <a:path w="32" h="27">
                  <a:moveTo>
                    <a:pt x="28" y="9"/>
                  </a:moveTo>
                  <a:cubicBezTo>
                    <a:pt x="28" y="9"/>
                    <a:pt x="29" y="9"/>
                    <a:pt x="29" y="9"/>
                  </a:cubicBezTo>
                  <a:cubicBezTo>
                    <a:pt x="29" y="9"/>
                    <a:pt x="29" y="9"/>
                    <a:pt x="29" y="8"/>
                  </a:cubicBezTo>
                  <a:cubicBezTo>
                    <a:pt x="30" y="8"/>
                    <a:pt x="30" y="8"/>
                    <a:pt x="30" y="8"/>
                  </a:cubicBezTo>
                  <a:cubicBezTo>
                    <a:pt x="30" y="9"/>
                    <a:pt x="30" y="11"/>
                    <a:pt x="30" y="11"/>
                  </a:cubicBezTo>
                  <a:cubicBezTo>
                    <a:pt x="30" y="12"/>
                    <a:pt x="30" y="12"/>
                    <a:pt x="31" y="12"/>
                  </a:cubicBezTo>
                  <a:cubicBezTo>
                    <a:pt x="31" y="12"/>
                    <a:pt x="31" y="12"/>
                    <a:pt x="31" y="12"/>
                  </a:cubicBezTo>
                  <a:cubicBezTo>
                    <a:pt x="31" y="12"/>
                    <a:pt x="31" y="12"/>
                    <a:pt x="31" y="12"/>
                  </a:cubicBezTo>
                  <a:cubicBezTo>
                    <a:pt x="31" y="12"/>
                    <a:pt x="31" y="12"/>
                    <a:pt x="31" y="12"/>
                  </a:cubicBezTo>
                  <a:cubicBezTo>
                    <a:pt x="31" y="13"/>
                    <a:pt x="31" y="13"/>
                    <a:pt x="30" y="13"/>
                  </a:cubicBezTo>
                  <a:cubicBezTo>
                    <a:pt x="30" y="14"/>
                    <a:pt x="30" y="15"/>
                    <a:pt x="30" y="16"/>
                  </a:cubicBezTo>
                  <a:cubicBezTo>
                    <a:pt x="31" y="16"/>
                    <a:pt x="31" y="17"/>
                    <a:pt x="31" y="17"/>
                  </a:cubicBezTo>
                  <a:cubicBezTo>
                    <a:pt x="31" y="17"/>
                    <a:pt x="31" y="17"/>
                    <a:pt x="31" y="17"/>
                  </a:cubicBezTo>
                  <a:cubicBezTo>
                    <a:pt x="31" y="17"/>
                    <a:pt x="31" y="18"/>
                    <a:pt x="31" y="18"/>
                  </a:cubicBezTo>
                  <a:cubicBezTo>
                    <a:pt x="31" y="18"/>
                    <a:pt x="32" y="18"/>
                    <a:pt x="32" y="18"/>
                  </a:cubicBezTo>
                  <a:cubicBezTo>
                    <a:pt x="32" y="18"/>
                    <a:pt x="31" y="18"/>
                    <a:pt x="31" y="18"/>
                  </a:cubicBezTo>
                  <a:cubicBezTo>
                    <a:pt x="31" y="19"/>
                    <a:pt x="31" y="19"/>
                    <a:pt x="31" y="19"/>
                  </a:cubicBezTo>
                  <a:cubicBezTo>
                    <a:pt x="31" y="19"/>
                    <a:pt x="31" y="19"/>
                    <a:pt x="31" y="20"/>
                  </a:cubicBezTo>
                  <a:cubicBezTo>
                    <a:pt x="32" y="20"/>
                    <a:pt x="32" y="20"/>
                    <a:pt x="32" y="21"/>
                  </a:cubicBezTo>
                  <a:cubicBezTo>
                    <a:pt x="32" y="21"/>
                    <a:pt x="32" y="21"/>
                    <a:pt x="32" y="21"/>
                  </a:cubicBezTo>
                  <a:cubicBezTo>
                    <a:pt x="32" y="21"/>
                    <a:pt x="32" y="21"/>
                    <a:pt x="32" y="21"/>
                  </a:cubicBezTo>
                  <a:cubicBezTo>
                    <a:pt x="32" y="21"/>
                    <a:pt x="31" y="21"/>
                    <a:pt x="30" y="21"/>
                  </a:cubicBezTo>
                  <a:cubicBezTo>
                    <a:pt x="30" y="21"/>
                    <a:pt x="30" y="21"/>
                    <a:pt x="30" y="21"/>
                  </a:cubicBezTo>
                  <a:cubicBezTo>
                    <a:pt x="30" y="22"/>
                    <a:pt x="30" y="22"/>
                    <a:pt x="30" y="23"/>
                  </a:cubicBezTo>
                  <a:cubicBezTo>
                    <a:pt x="30" y="23"/>
                    <a:pt x="30" y="23"/>
                    <a:pt x="30" y="23"/>
                  </a:cubicBezTo>
                  <a:cubicBezTo>
                    <a:pt x="30" y="23"/>
                    <a:pt x="30" y="23"/>
                    <a:pt x="31" y="23"/>
                  </a:cubicBezTo>
                  <a:cubicBezTo>
                    <a:pt x="31" y="23"/>
                    <a:pt x="30" y="24"/>
                    <a:pt x="30" y="24"/>
                  </a:cubicBezTo>
                  <a:cubicBezTo>
                    <a:pt x="30" y="24"/>
                    <a:pt x="30" y="25"/>
                    <a:pt x="30" y="25"/>
                  </a:cubicBezTo>
                  <a:cubicBezTo>
                    <a:pt x="30" y="25"/>
                    <a:pt x="30" y="25"/>
                    <a:pt x="29" y="25"/>
                  </a:cubicBezTo>
                  <a:cubicBezTo>
                    <a:pt x="29" y="25"/>
                    <a:pt x="29" y="25"/>
                    <a:pt x="29" y="25"/>
                  </a:cubicBezTo>
                  <a:cubicBezTo>
                    <a:pt x="29" y="25"/>
                    <a:pt x="28" y="25"/>
                    <a:pt x="28" y="25"/>
                  </a:cubicBezTo>
                  <a:cubicBezTo>
                    <a:pt x="28" y="25"/>
                    <a:pt x="27" y="27"/>
                    <a:pt x="27" y="27"/>
                  </a:cubicBezTo>
                  <a:cubicBezTo>
                    <a:pt x="27" y="27"/>
                    <a:pt x="27" y="27"/>
                    <a:pt x="26" y="27"/>
                  </a:cubicBezTo>
                  <a:cubicBezTo>
                    <a:pt x="26" y="27"/>
                    <a:pt x="26" y="26"/>
                    <a:pt x="25" y="26"/>
                  </a:cubicBezTo>
                  <a:cubicBezTo>
                    <a:pt x="26" y="25"/>
                    <a:pt x="25" y="25"/>
                    <a:pt x="25" y="24"/>
                  </a:cubicBezTo>
                  <a:cubicBezTo>
                    <a:pt x="25" y="24"/>
                    <a:pt x="25" y="23"/>
                    <a:pt x="25" y="23"/>
                  </a:cubicBezTo>
                  <a:cubicBezTo>
                    <a:pt x="25" y="23"/>
                    <a:pt x="25" y="23"/>
                    <a:pt x="25" y="23"/>
                  </a:cubicBezTo>
                  <a:cubicBezTo>
                    <a:pt x="25" y="22"/>
                    <a:pt x="25" y="22"/>
                    <a:pt x="25" y="22"/>
                  </a:cubicBezTo>
                  <a:cubicBezTo>
                    <a:pt x="24" y="21"/>
                    <a:pt x="24" y="21"/>
                    <a:pt x="23" y="20"/>
                  </a:cubicBezTo>
                  <a:cubicBezTo>
                    <a:pt x="23" y="20"/>
                    <a:pt x="23" y="21"/>
                    <a:pt x="22" y="21"/>
                  </a:cubicBezTo>
                  <a:cubicBezTo>
                    <a:pt x="22" y="21"/>
                    <a:pt x="22" y="21"/>
                    <a:pt x="22" y="21"/>
                  </a:cubicBezTo>
                  <a:cubicBezTo>
                    <a:pt x="22" y="21"/>
                    <a:pt x="20" y="21"/>
                    <a:pt x="20" y="21"/>
                  </a:cubicBezTo>
                  <a:cubicBezTo>
                    <a:pt x="20" y="21"/>
                    <a:pt x="20" y="21"/>
                    <a:pt x="20" y="21"/>
                  </a:cubicBezTo>
                  <a:cubicBezTo>
                    <a:pt x="20" y="21"/>
                    <a:pt x="20" y="21"/>
                    <a:pt x="20" y="21"/>
                  </a:cubicBezTo>
                  <a:cubicBezTo>
                    <a:pt x="20" y="21"/>
                    <a:pt x="20" y="20"/>
                    <a:pt x="20" y="20"/>
                  </a:cubicBezTo>
                  <a:cubicBezTo>
                    <a:pt x="20" y="19"/>
                    <a:pt x="20" y="19"/>
                    <a:pt x="20" y="18"/>
                  </a:cubicBezTo>
                  <a:cubicBezTo>
                    <a:pt x="20" y="18"/>
                    <a:pt x="20" y="18"/>
                    <a:pt x="19" y="18"/>
                  </a:cubicBezTo>
                  <a:cubicBezTo>
                    <a:pt x="20" y="17"/>
                    <a:pt x="20" y="17"/>
                    <a:pt x="19" y="17"/>
                  </a:cubicBezTo>
                  <a:cubicBezTo>
                    <a:pt x="19" y="16"/>
                    <a:pt x="19" y="15"/>
                    <a:pt x="18" y="14"/>
                  </a:cubicBezTo>
                  <a:cubicBezTo>
                    <a:pt x="18" y="14"/>
                    <a:pt x="18" y="14"/>
                    <a:pt x="17" y="14"/>
                  </a:cubicBezTo>
                  <a:cubicBezTo>
                    <a:pt x="17" y="13"/>
                    <a:pt x="18" y="13"/>
                    <a:pt x="17" y="13"/>
                  </a:cubicBezTo>
                  <a:cubicBezTo>
                    <a:pt x="17" y="13"/>
                    <a:pt x="14" y="13"/>
                    <a:pt x="13" y="13"/>
                  </a:cubicBezTo>
                  <a:cubicBezTo>
                    <a:pt x="13" y="13"/>
                    <a:pt x="13" y="14"/>
                    <a:pt x="13" y="14"/>
                  </a:cubicBezTo>
                  <a:cubicBezTo>
                    <a:pt x="12" y="13"/>
                    <a:pt x="11" y="14"/>
                    <a:pt x="11" y="14"/>
                  </a:cubicBezTo>
                  <a:cubicBezTo>
                    <a:pt x="11" y="14"/>
                    <a:pt x="11" y="14"/>
                    <a:pt x="11" y="14"/>
                  </a:cubicBezTo>
                  <a:cubicBezTo>
                    <a:pt x="10" y="15"/>
                    <a:pt x="10" y="15"/>
                    <a:pt x="10" y="15"/>
                  </a:cubicBezTo>
                  <a:cubicBezTo>
                    <a:pt x="10" y="16"/>
                    <a:pt x="10" y="16"/>
                    <a:pt x="10" y="16"/>
                  </a:cubicBezTo>
                  <a:cubicBezTo>
                    <a:pt x="9" y="17"/>
                    <a:pt x="9" y="17"/>
                    <a:pt x="9" y="17"/>
                  </a:cubicBezTo>
                  <a:cubicBezTo>
                    <a:pt x="9" y="17"/>
                    <a:pt x="9" y="17"/>
                    <a:pt x="9" y="17"/>
                  </a:cubicBezTo>
                  <a:cubicBezTo>
                    <a:pt x="9" y="17"/>
                    <a:pt x="8" y="18"/>
                    <a:pt x="8" y="18"/>
                  </a:cubicBezTo>
                  <a:cubicBezTo>
                    <a:pt x="8" y="18"/>
                    <a:pt x="8" y="18"/>
                    <a:pt x="8" y="18"/>
                  </a:cubicBezTo>
                  <a:cubicBezTo>
                    <a:pt x="8" y="17"/>
                    <a:pt x="7" y="17"/>
                    <a:pt x="7" y="17"/>
                  </a:cubicBezTo>
                  <a:cubicBezTo>
                    <a:pt x="7" y="17"/>
                    <a:pt x="7" y="17"/>
                    <a:pt x="7" y="17"/>
                  </a:cubicBezTo>
                  <a:cubicBezTo>
                    <a:pt x="7" y="16"/>
                    <a:pt x="7" y="16"/>
                    <a:pt x="7" y="16"/>
                  </a:cubicBezTo>
                  <a:cubicBezTo>
                    <a:pt x="6" y="16"/>
                    <a:pt x="6" y="16"/>
                    <a:pt x="6" y="16"/>
                  </a:cubicBezTo>
                  <a:cubicBezTo>
                    <a:pt x="6" y="16"/>
                    <a:pt x="6" y="15"/>
                    <a:pt x="6" y="15"/>
                  </a:cubicBezTo>
                  <a:cubicBezTo>
                    <a:pt x="6" y="15"/>
                    <a:pt x="6" y="15"/>
                    <a:pt x="6" y="15"/>
                  </a:cubicBezTo>
                  <a:cubicBezTo>
                    <a:pt x="6" y="15"/>
                    <a:pt x="6" y="15"/>
                    <a:pt x="6" y="14"/>
                  </a:cubicBezTo>
                  <a:cubicBezTo>
                    <a:pt x="6" y="14"/>
                    <a:pt x="6" y="14"/>
                    <a:pt x="6" y="14"/>
                  </a:cubicBezTo>
                  <a:cubicBezTo>
                    <a:pt x="5" y="14"/>
                    <a:pt x="5" y="14"/>
                    <a:pt x="5" y="14"/>
                  </a:cubicBezTo>
                  <a:cubicBezTo>
                    <a:pt x="5" y="13"/>
                    <a:pt x="4" y="13"/>
                    <a:pt x="4" y="13"/>
                  </a:cubicBezTo>
                  <a:cubicBezTo>
                    <a:pt x="4" y="12"/>
                    <a:pt x="4" y="12"/>
                    <a:pt x="4" y="12"/>
                  </a:cubicBezTo>
                  <a:cubicBezTo>
                    <a:pt x="4" y="13"/>
                    <a:pt x="4" y="13"/>
                    <a:pt x="3" y="13"/>
                  </a:cubicBezTo>
                  <a:cubicBezTo>
                    <a:pt x="3" y="12"/>
                    <a:pt x="3" y="12"/>
                    <a:pt x="2" y="12"/>
                  </a:cubicBezTo>
                  <a:cubicBezTo>
                    <a:pt x="2" y="11"/>
                    <a:pt x="2" y="11"/>
                    <a:pt x="2" y="11"/>
                  </a:cubicBezTo>
                  <a:cubicBezTo>
                    <a:pt x="2" y="11"/>
                    <a:pt x="2" y="11"/>
                    <a:pt x="2" y="11"/>
                  </a:cubicBezTo>
                  <a:cubicBezTo>
                    <a:pt x="2" y="11"/>
                    <a:pt x="2" y="11"/>
                    <a:pt x="2" y="11"/>
                  </a:cubicBezTo>
                  <a:cubicBezTo>
                    <a:pt x="2" y="11"/>
                    <a:pt x="2" y="11"/>
                    <a:pt x="2" y="11"/>
                  </a:cubicBezTo>
                  <a:cubicBezTo>
                    <a:pt x="2" y="10"/>
                    <a:pt x="2" y="10"/>
                    <a:pt x="2" y="10"/>
                  </a:cubicBezTo>
                  <a:cubicBezTo>
                    <a:pt x="2" y="10"/>
                    <a:pt x="2" y="10"/>
                    <a:pt x="2" y="9"/>
                  </a:cubicBezTo>
                  <a:cubicBezTo>
                    <a:pt x="2" y="9"/>
                    <a:pt x="2" y="9"/>
                    <a:pt x="2" y="9"/>
                  </a:cubicBezTo>
                  <a:cubicBezTo>
                    <a:pt x="2" y="9"/>
                    <a:pt x="2" y="9"/>
                    <a:pt x="1" y="9"/>
                  </a:cubicBezTo>
                  <a:cubicBezTo>
                    <a:pt x="1" y="9"/>
                    <a:pt x="1" y="9"/>
                    <a:pt x="1" y="9"/>
                  </a:cubicBezTo>
                  <a:cubicBezTo>
                    <a:pt x="1" y="9"/>
                    <a:pt x="1" y="8"/>
                    <a:pt x="1" y="8"/>
                  </a:cubicBezTo>
                  <a:cubicBezTo>
                    <a:pt x="1" y="8"/>
                    <a:pt x="1" y="8"/>
                    <a:pt x="0" y="8"/>
                  </a:cubicBezTo>
                  <a:cubicBezTo>
                    <a:pt x="0" y="8"/>
                    <a:pt x="0" y="8"/>
                    <a:pt x="0" y="8"/>
                  </a:cubicBezTo>
                  <a:cubicBezTo>
                    <a:pt x="1" y="8"/>
                    <a:pt x="1" y="7"/>
                    <a:pt x="2" y="6"/>
                  </a:cubicBezTo>
                  <a:cubicBezTo>
                    <a:pt x="2" y="6"/>
                    <a:pt x="2" y="6"/>
                    <a:pt x="2" y="6"/>
                  </a:cubicBezTo>
                  <a:cubicBezTo>
                    <a:pt x="3" y="6"/>
                    <a:pt x="3" y="5"/>
                    <a:pt x="3" y="5"/>
                  </a:cubicBezTo>
                  <a:cubicBezTo>
                    <a:pt x="4" y="5"/>
                    <a:pt x="4" y="5"/>
                    <a:pt x="4" y="5"/>
                  </a:cubicBezTo>
                  <a:cubicBezTo>
                    <a:pt x="4" y="5"/>
                    <a:pt x="5" y="5"/>
                    <a:pt x="6" y="5"/>
                  </a:cubicBezTo>
                  <a:cubicBezTo>
                    <a:pt x="6" y="5"/>
                    <a:pt x="6" y="5"/>
                    <a:pt x="6" y="4"/>
                  </a:cubicBezTo>
                  <a:cubicBezTo>
                    <a:pt x="6" y="4"/>
                    <a:pt x="6" y="3"/>
                    <a:pt x="6" y="3"/>
                  </a:cubicBezTo>
                  <a:cubicBezTo>
                    <a:pt x="6" y="2"/>
                    <a:pt x="6" y="2"/>
                    <a:pt x="5" y="2"/>
                  </a:cubicBezTo>
                  <a:cubicBezTo>
                    <a:pt x="6" y="2"/>
                    <a:pt x="6" y="2"/>
                    <a:pt x="6" y="2"/>
                  </a:cubicBezTo>
                  <a:cubicBezTo>
                    <a:pt x="7" y="1"/>
                    <a:pt x="6" y="0"/>
                    <a:pt x="6" y="0"/>
                  </a:cubicBezTo>
                  <a:cubicBezTo>
                    <a:pt x="6" y="0"/>
                    <a:pt x="6" y="0"/>
                    <a:pt x="7" y="0"/>
                  </a:cubicBezTo>
                  <a:cubicBezTo>
                    <a:pt x="7" y="0"/>
                    <a:pt x="8" y="0"/>
                    <a:pt x="8" y="0"/>
                  </a:cubicBezTo>
                  <a:cubicBezTo>
                    <a:pt x="8" y="1"/>
                    <a:pt x="8" y="1"/>
                    <a:pt x="9" y="1"/>
                  </a:cubicBezTo>
                  <a:cubicBezTo>
                    <a:pt x="9" y="1"/>
                    <a:pt x="9" y="1"/>
                    <a:pt x="10" y="1"/>
                  </a:cubicBezTo>
                  <a:cubicBezTo>
                    <a:pt x="10" y="1"/>
                    <a:pt x="11" y="2"/>
                    <a:pt x="11" y="2"/>
                  </a:cubicBezTo>
                  <a:cubicBezTo>
                    <a:pt x="12" y="2"/>
                    <a:pt x="11" y="2"/>
                    <a:pt x="12" y="2"/>
                  </a:cubicBezTo>
                  <a:cubicBezTo>
                    <a:pt x="13" y="2"/>
                    <a:pt x="13" y="2"/>
                    <a:pt x="13" y="2"/>
                  </a:cubicBezTo>
                  <a:cubicBezTo>
                    <a:pt x="13" y="2"/>
                    <a:pt x="13" y="1"/>
                    <a:pt x="13" y="1"/>
                  </a:cubicBezTo>
                  <a:cubicBezTo>
                    <a:pt x="14" y="1"/>
                    <a:pt x="14" y="2"/>
                    <a:pt x="15" y="2"/>
                  </a:cubicBezTo>
                  <a:cubicBezTo>
                    <a:pt x="15" y="1"/>
                    <a:pt x="15" y="1"/>
                    <a:pt x="16" y="1"/>
                  </a:cubicBezTo>
                  <a:cubicBezTo>
                    <a:pt x="16" y="1"/>
                    <a:pt x="16" y="1"/>
                    <a:pt x="16" y="1"/>
                  </a:cubicBezTo>
                  <a:cubicBezTo>
                    <a:pt x="16" y="2"/>
                    <a:pt x="15" y="2"/>
                    <a:pt x="16" y="3"/>
                  </a:cubicBezTo>
                  <a:cubicBezTo>
                    <a:pt x="16" y="3"/>
                    <a:pt x="16" y="3"/>
                    <a:pt x="16" y="3"/>
                  </a:cubicBezTo>
                  <a:cubicBezTo>
                    <a:pt x="17" y="3"/>
                    <a:pt x="18" y="3"/>
                    <a:pt x="18" y="2"/>
                  </a:cubicBezTo>
                  <a:cubicBezTo>
                    <a:pt x="18" y="2"/>
                    <a:pt x="18" y="2"/>
                    <a:pt x="18" y="2"/>
                  </a:cubicBezTo>
                  <a:cubicBezTo>
                    <a:pt x="19" y="3"/>
                    <a:pt x="19" y="4"/>
                    <a:pt x="20" y="4"/>
                  </a:cubicBezTo>
                  <a:cubicBezTo>
                    <a:pt x="20" y="4"/>
                    <a:pt x="21" y="3"/>
                    <a:pt x="22" y="2"/>
                  </a:cubicBezTo>
                  <a:cubicBezTo>
                    <a:pt x="22" y="3"/>
                    <a:pt x="22" y="3"/>
                    <a:pt x="22" y="3"/>
                  </a:cubicBezTo>
                  <a:cubicBezTo>
                    <a:pt x="23" y="3"/>
                    <a:pt x="23" y="3"/>
                    <a:pt x="24" y="3"/>
                  </a:cubicBezTo>
                  <a:cubicBezTo>
                    <a:pt x="25" y="2"/>
                    <a:pt x="26" y="3"/>
                    <a:pt x="26" y="2"/>
                  </a:cubicBezTo>
                  <a:cubicBezTo>
                    <a:pt x="26" y="2"/>
                    <a:pt x="26" y="1"/>
                    <a:pt x="26" y="1"/>
                  </a:cubicBezTo>
                  <a:cubicBezTo>
                    <a:pt x="27" y="1"/>
                    <a:pt x="27" y="1"/>
                    <a:pt x="27" y="2"/>
                  </a:cubicBezTo>
                  <a:cubicBezTo>
                    <a:pt x="27" y="3"/>
                    <a:pt x="27" y="3"/>
                    <a:pt x="27" y="3"/>
                  </a:cubicBezTo>
                  <a:cubicBezTo>
                    <a:pt x="27" y="3"/>
                    <a:pt x="27" y="3"/>
                    <a:pt x="28" y="3"/>
                  </a:cubicBezTo>
                  <a:cubicBezTo>
                    <a:pt x="27" y="4"/>
                    <a:pt x="27" y="4"/>
                    <a:pt x="27" y="5"/>
                  </a:cubicBezTo>
                  <a:cubicBezTo>
                    <a:pt x="28" y="5"/>
                    <a:pt x="28" y="5"/>
                    <a:pt x="28" y="5"/>
                  </a:cubicBezTo>
                  <a:cubicBezTo>
                    <a:pt x="28" y="6"/>
                    <a:pt x="28" y="6"/>
                    <a:pt x="28" y="6"/>
                  </a:cubicBezTo>
                  <a:cubicBezTo>
                    <a:pt x="28" y="6"/>
                    <a:pt x="29" y="6"/>
                    <a:pt x="29" y="6"/>
                  </a:cubicBezTo>
                  <a:cubicBezTo>
                    <a:pt x="29" y="6"/>
                    <a:pt x="29" y="6"/>
                    <a:pt x="29" y="6"/>
                  </a:cubicBezTo>
                  <a:cubicBezTo>
                    <a:pt x="28" y="7"/>
                    <a:pt x="28" y="8"/>
                    <a:pt x="28" y="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3" name="Freeform 164">
              <a:extLst>
                <a:ext uri="{FF2B5EF4-FFF2-40B4-BE49-F238E27FC236}">
                  <a16:creationId xmlns:a16="http://schemas.microsoft.com/office/drawing/2014/main" id="{8C153BE3-981A-1801-4CF0-EF6C3C373F15}"/>
                </a:ext>
              </a:extLst>
            </p:cNvPr>
            <p:cNvSpPr>
              <a:spLocks/>
            </p:cNvSpPr>
            <p:nvPr/>
          </p:nvSpPr>
          <p:spPr bwMode="auto">
            <a:xfrm>
              <a:off x="15262912" y="8898557"/>
              <a:ext cx="18598" cy="24138"/>
            </a:xfrm>
            <a:custGeom>
              <a:avLst/>
              <a:gdLst/>
              <a:ahLst/>
              <a:cxnLst>
                <a:cxn ang="0">
                  <a:pos x="6" y="0"/>
                </a:cxn>
                <a:cxn ang="0">
                  <a:pos x="7" y="3"/>
                </a:cxn>
                <a:cxn ang="0">
                  <a:pos x="6" y="3"/>
                </a:cxn>
                <a:cxn ang="0">
                  <a:pos x="6" y="4"/>
                </a:cxn>
                <a:cxn ang="0">
                  <a:pos x="4" y="4"/>
                </a:cxn>
                <a:cxn ang="0">
                  <a:pos x="4" y="5"/>
                </a:cxn>
                <a:cxn ang="0">
                  <a:pos x="4" y="5"/>
                </a:cxn>
                <a:cxn ang="0">
                  <a:pos x="3" y="6"/>
                </a:cxn>
                <a:cxn ang="0">
                  <a:pos x="4" y="6"/>
                </a:cxn>
                <a:cxn ang="0">
                  <a:pos x="6" y="6"/>
                </a:cxn>
                <a:cxn ang="0">
                  <a:pos x="6" y="6"/>
                </a:cxn>
                <a:cxn ang="0">
                  <a:pos x="5" y="8"/>
                </a:cxn>
                <a:cxn ang="0">
                  <a:pos x="4" y="7"/>
                </a:cxn>
                <a:cxn ang="0">
                  <a:pos x="3" y="8"/>
                </a:cxn>
                <a:cxn ang="0">
                  <a:pos x="2" y="8"/>
                </a:cxn>
                <a:cxn ang="0">
                  <a:pos x="1" y="8"/>
                </a:cxn>
                <a:cxn ang="0">
                  <a:pos x="1" y="6"/>
                </a:cxn>
                <a:cxn ang="0">
                  <a:pos x="1" y="5"/>
                </a:cxn>
                <a:cxn ang="0">
                  <a:pos x="1" y="4"/>
                </a:cxn>
                <a:cxn ang="0">
                  <a:pos x="2" y="3"/>
                </a:cxn>
                <a:cxn ang="0">
                  <a:pos x="3" y="1"/>
                </a:cxn>
                <a:cxn ang="0">
                  <a:pos x="3" y="1"/>
                </a:cxn>
                <a:cxn ang="0">
                  <a:pos x="3" y="1"/>
                </a:cxn>
                <a:cxn ang="0">
                  <a:pos x="4" y="1"/>
                </a:cxn>
                <a:cxn ang="0">
                  <a:pos x="5" y="2"/>
                </a:cxn>
                <a:cxn ang="0">
                  <a:pos x="5" y="1"/>
                </a:cxn>
                <a:cxn ang="0">
                  <a:pos x="5" y="1"/>
                </a:cxn>
                <a:cxn ang="0">
                  <a:pos x="6" y="0"/>
                </a:cxn>
              </a:cxnLst>
              <a:rect l="0" t="0" r="r" b="b"/>
              <a:pathLst>
                <a:path w="7" h="8">
                  <a:moveTo>
                    <a:pt x="6" y="0"/>
                  </a:moveTo>
                  <a:cubicBezTo>
                    <a:pt x="7" y="0"/>
                    <a:pt x="7" y="2"/>
                    <a:pt x="7" y="3"/>
                  </a:cubicBezTo>
                  <a:cubicBezTo>
                    <a:pt x="7" y="3"/>
                    <a:pt x="6" y="3"/>
                    <a:pt x="6" y="3"/>
                  </a:cubicBezTo>
                  <a:cubicBezTo>
                    <a:pt x="6" y="3"/>
                    <a:pt x="6" y="4"/>
                    <a:pt x="6" y="4"/>
                  </a:cubicBezTo>
                  <a:cubicBezTo>
                    <a:pt x="5" y="4"/>
                    <a:pt x="5" y="4"/>
                    <a:pt x="4" y="4"/>
                  </a:cubicBezTo>
                  <a:cubicBezTo>
                    <a:pt x="4" y="4"/>
                    <a:pt x="4" y="5"/>
                    <a:pt x="4" y="5"/>
                  </a:cubicBezTo>
                  <a:cubicBezTo>
                    <a:pt x="4" y="5"/>
                    <a:pt x="4" y="5"/>
                    <a:pt x="4" y="5"/>
                  </a:cubicBezTo>
                  <a:cubicBezTo>
                    <a:pt x="3" y="5"/>
                    <a:pt x="3" y="6"/>
                    <a:pt x="3" y="6"/>
                  </a:cubicBezTo>
                  <a:cubicBezTo>
                    <a:pt x="4" y="6"/>
                    <a:pt x="4" y="6"/>
                    <a:pt x="4" y="6"/>
                  </a:cubicBezTo>
                  <a:cubicBezTo>
                    <a:pt x="5" y="6"/>
                    <a:pt x="6" y="5"/>
                    <a:pt x="6" y="6"/>
                  </a:cubicBezTo>
                  <a:cubicBezTo>
                    <a:pt x="6" y="6"/>
                    <a:pt x="6" y="6"/>
                    <a:pt x="6" y="6"/>
                  </a:cubicBezTo>
                  <a:cubicBezTo>
                    <a:pt x="6" y="6"/>
                    <a:pt x="6" y="7"/>
                    <a:pt x="5" y="8"/>
                  </a:cubicBezTo>
                  <a:cubicBezTo>
                    <a:pt x="5" y="8"/>
                    <a:pt x="4" y="7"/>
                    <a:pt x="4" y="7"/>
                  </a:cubicBezTo>
                  <a:cubicBezTo>
                    <a:pt x="3" y="8"/>
                    <a:pt x="3" y="8"/>
                    <a:pt x="3" y="8"/>
                  </a:cubicBezTo>
                  <a:cubicBezTo>
                    <a:pt x="3" y="8"/>
                    <a:pt x="2" y="8"/>
                    <a:pt x="2" y="8"/>
                  </a:cubicBezTo>
                  <a:cubicBezTo>
                    <a:pt x="1" y="8"/>
                    <a:pt x="1" y="8"/>
                    <a:pt x="1" y="8"/>
                  </a:cubicBezTo>
                  <a:cubicBezTo>
                    <a:pt x="1" y="8"/>
                    <a:pt x="1" y="7"/>
                    <a:pt x="1" y="6"/>
                  </a:cubicBezTo>
                  <a:cubicBezTo>
                    <a:pt x="0" y="6"/>
                    <a:pt x="0" y="5"/>
                    <a:pt x="1" y="5"/>
                  </a:cubicBezTo>
                  <a:cubicBezTo>
                    <a:pt x="1" y="5"/>
                    <a:pt x="1" y="5"/>
                    <a:pt x="1" y="4"/>
                  </a:cubicBezTo>
                  <a:cubicBezTo>
                    <a:pt x="2" y="4"/>
                    <a:pt x="2" y="4"/>
                    <a:pt x="2" y="3"/>
                  </a:cubicBezTo>
                  <a:cubicBezTo>
                    <a:pt x="2" y="3"/>
                    <a:pt x="3" y="2"/>
                    <a:pt x="3" y="1"/>
                  </a:cubicBezTo>
                  <a:cubicBezTo>
                    <a:pt x="3" y="1"/>
                    <a:pt x="3" y="1"/>
                    <a:pt x="3" y="1"/>
                  </a:cubicBezTo>
                  <a:cubicBezTo>
                    <a:pt x="3" y="1"/>
                    <a:pt x="3" y="1"/>
                    <a:pt x="3" y="1"/>
                  </a:cubicBezTo>
                  <a:cubicBezTo>
                    <a:pt x="4" y="1"/>
                    <a:pt x="4" y="1"/>
                    <a:pt x="4" y="1"/>
                  </a:cubicBezTo>
                  <a:cubicBezTo>
                    <a:pt x="4" y="2"/>
                    <a:pt x="4" y="2"/>
                    <a:pt x="5" y="2"/>
                  </a:cubicBezTo>
                  <a:cubicBezTo>
                    <a:pt x="5" y="1"/>
                    <a:pt x="5" y="1"/>
                    <a:pt x="5" y="1"/>
                  </a:cubicBezTo>
                  <a:cubicBezTo>
                    <a:pt x="5" y="1"/>
                    <a:pt x="5" y="1"/>
                    <a:pt x="5" y="1"/>
                  </a:cubicBezTo>
                  <a:cubicBezTo>
                    <a:pt x="5" y="0"/>
                    <a:pt x="6"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4" name="Freeform 165">
              <a:extLst>
                <a:ext uri="{FF2B5EF4-FFF2-40B4-BE49-F238E27FC236}">
                  <a16:creationId xmlns:a16="http://schemas.microsoft.com/office/drawing/2014/main" id="{823B1383-A705-5786-6BEC-CB42F6BB801B}"/>
                </a:ext>
              </a:extLst>
            </p:cNvPr>
            <p:cNvSpPr>
              <a:spLocks/>
            </p:cNvSpPr>
            <p:nvPr/>
          </p:nvSpPr>
          <p:spPr bwMode="auto">
            <a:xfrm>
              <a:off x="14537637" y="8898557"/>
              <a:ext cx="5811" cy="2541"/>
            </a:xfrm>
            <a:custGeom>
              <a:avLst/>
              <a:gdLst/>
              <a:ahLst/>
              <a:cxnLst>
                <a:cxn ang="0">
                  <a:pos x="1" y="0"/>
                </a:cxn>
                <a:cxn ang="0">
                  <a:pos x="2" y="1"/>
                </a:cxn>
                <a:cxn ang="0">
                  <a:pos x="2" y="1"/>
                </a:cxn>
                <a:cxn ang="0">
                  <a:pos x="0" y="1"/>
                </a:cxn>
                <a:cxn ang="0">
                  <a:pos x="0" y="1"/>
                </a:cxn>
                <a:cxn ang="0">
                  <a:pos x="1" y="0"/>
                </a:cxn>
              </a:cxnLst>
              <a:rect l="0" t="0" r="r" b="b"/>
              <a:pathLst>
                <a:path w="2" h="1">
                  <a:moveTo>
                    <a:pt x="1" y="0"/>
                  </a:moveTo>
                  <a:cubicBezTo>
                    <a:pt x="1" y="0"/>
                    <a:pt x="2" y="0"/>
                    <a:pt x="2" y="1"/>
                  </a:cubicBezTo>
                  <a:cubicBezTo>
                    <a:pt x="2" y="1"/>
                    <a:pt x="2" y="1"/>
                    <a:pt x="2" y="1"/>
                  </a:cubicBezTo>
                  <a:cubicBezTo>
                    <a:pt x="1" y="1"/>
                    <a:pt x="1" y="1"/>
                    <a:pt x="0" y="1"/>
                  </a:cubicBezTo>
                  <a:cubicBezTo>
                    <a:pt x="0" y="1"/>
                    <a:pt x="0" y="1"/>
                    <a:pt x="0" y="1"/>
                  </a:cubicBezTo>
                  <a:cubicBezTo>
                    <a:pt x="0" y="1"/>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5" name="Freeform 166">
              <a:extLst>
                <a:ext uri="{FF2B5EF4-FFF2-40B4-BE49-F238E27FC236}">
                  <a16:creationId xmlns:a16="http://schemas.microsoft.com/office/drawing/2014/main" id="{AF4BF105-9E90-A7E9-F629-7F2765440954}"/>
                </a:ext>
              </a:extLst>
            </p:cNvPr>
            <p:cNvSpPr>
              <a:spLocks/>
            </p:cNvSpPr>
            <p:nvPr/>
          </p:nvSpPr>
          <p:spPr bwMode="auto">
            <a:xfrm>
              <a:off x="14545772" y="8898557"/>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6" name="Freeform 167">
              <a:extLst>
                <a:ext uri="{FF2B5EF4-FFF2-40B4-BE49-F238E27FC236}">
                  <a16:creationId xmlns:a16="http://schemas.microsoft.com/office/drawing/2014/main" id="{1DFC6189-3AD3-9EEB-2CC6-9DEF2A9DFFF4}"/>
                </a:ext>
              </a:extLst>
            </p:cNvPr>
            <p:cNvSpPr>
              <a:spLocks/>
            </p:cNvSpPr>
            <p:nvPr/>
          </p:nvSpPr>
          <p:spPr bwMode="auto">
            <a:xfrm>
              <a:off x="13711240" y="8901098"/>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7" name="Freeform 168">
              <a:extLst>
                <a:ext uri="{FF2B5EF4-FFF2-40B4-BE49-F238E27FC236}">
                  <a16:creationId xmlns:a16="http://schemas.microsoft.com/office/drawing/2014/main" id="{6CD4A75A-CC1B-4C9D-336A-C72BBE9E9F0D}"/>
                </a:ext>
              </a:extLst>
            </p:cNvPr>
            <p:cNvSpPr>
              <a:spLocks/>
            </p:cNvSpPr>
            <p:nvPr/>
          </p:nvSpPr>
          <p:spPr bwMode="auto">
            <a:xfrm>
              <a:off x="13760056" y="8901098"/>
              <a:ext cx="146450" cy="255347"/>
            </a:xfrm>
            <a:custGeom>
              <a:avLst/>
              <a:gdLst/>
              <a:ahLst/>
              <a:cxnLst>
                <a:cxn ang="0">
                  <a:pos x="28" y="17"/>
                </a:cxn>
                <a:cxn ang="0">
                  <a:pos x="30" y="26"/>
                </a:cxn>
                <a:cxn ang="0">
                  <a:pos x="34" y="28"/>
                </a:cxn>
                <a:cxn ang="0">
                  <a:pos x="40" y="28"/>
                </a:cxn>
                <a:cxn ang="0">
                  <a:pos x="46" y="32"/>
                </a:cxn>
                <a:cxn ang="0">
                  <a:pos x="51" y="32"/>
                </a:cxn>
                <a:cxn ang="0">
                  <a:pos x="51" y="35"/>
                </a:cxn>
                <a:cxn ang="0">
                  <a:pos x="50" y="43"/>
                </a:cxn>
                <a:cxn ang="0">
                  <a:pos x="52" y="46"/>
                </a:cxn>
                <a:cxn ang="0">
                  <a:pos x="51" y="50"/>
                </a:cxn>
                <a:cxn ang="0">
                  <a:pos x="51" y="53"/>
                </a:cxn>
                <a:cxn ang="0">
                  <a:pos x="48" y="54"/>
                </a:cxn>
                <a:cxn ang="0">
                  <a:pos x="41" y="55"/>
                </a:cxn>
                <a:cxn ang="0">
                  <a:pos x="44" y="60"/>
                </a:cxn>
                <a:cxn ang="0">
                  <a:pos x="40" y="65"/>
                </a:cxn>
                <a:cxn ang="0">
                  <a:pos x="43" y="71"/>
                </a:cxn>
                <a:cxn ang="0">
                  <a:pos x="41" y="85"/>
                </a:cxn>
                <a:cxn ang="0">
                  <a:pos x="39" y="81"/>
                </a:cxn>
                <a:cxn ang="0">
                  <a:pos x="37" y="75"/>
                </a:cxn>
                <a:cxn ang="0">
                  <a:pos x="32" y="75"/>
                </a:cxn>
                <a:cxn ang="0">
                  <a:pos x="28" y="76"/>
                </a:cxn>
                <a:cxn ang="0">
                  <a:pos x="26" y="73"/>
                </a:cxn>
                <a:cxn ang="0">
                  <a:pos x="24" y="70"/>
                </a:cxn>
                <a:cxn ang="0">
                  <a:pos x="21" y="66"/>
                </a:cxn>
                <a:cxn ang="0">
                  <a:pos x="18" y="64"/>
                </a:cxn>
                <a:cxn ang="0">
                  <a:pos x="14" y="63"/>
                </a:cxn>
                <a:cxn ang="0">
                  <a:pos x="11" y="62"/>
                </a:cxn>
                <a:cxn ang="0">
                  <a:pos x="9" y="62"/>
                </a:cxn>
                <a:cxn ang="0">
                  <a:pos x="5" y="59"/>
                </a:cxn>
                <a:cxn ang="0">
                  <a:pos x="2" y="57"/>
                </a:cxn>
                <a:cxn ang="0">
                  <a:pos x="1" y="55"/>
                </a:cxn>
                <a:cxn ang="0">
                  <a:pos x="3" y="51"/>
                </a:cxn>
                <a:cxn ang="0">
                  <a:pos x="6" y="49"/>
                </a:cxn>
                <a:cxn ang="0">
                  <a:pos x="8" y="46"/>
                </a:cxn>
                <a:cxn ang="0">
                  <a:pos x="8" y="44"/>
                </a:cxn>
                <a:cxn ang="0">
                  <a:pos x="7" y="43"/>
                </a:cxn>
                <a:cxn ang="0">
                  <a:pos x="8" y="39"/>
                </a:cxn>
                <a:cxn ang="0">
                  <a:pos x="7" y="32"/>
                </a:cxn>
                <a:cxn ang="0">
                  <a:pos x="7" y="27"/>
                </a:cxn>
                <a:cxn ang="0">
                  <a:pos x="9" y="24"/>
                </a:cxn>
                <a:cxn ang="0">
                  <a:pos x="9" y="21"/>
                </a:cxn>
                <a:cxn ang="0">
                  <a:pos x="11" y="23"/>
                </a:cxn>
                <a:cxn ang="0">
                  <a:pos x="12" y="19"/>
                </a:cxn>
                <a:cxn ang="0">
                  <a:pos x="15" y="16"/>
                </a:cxn>
                <a:cxn ang="0">
                  <a:pos x="17" y="12"/>
                </a:cxn>
                <a:cxn ang="0">
                  <a:pos x="18" y="9"/>
                </a:cxn>
                <a:cxn ang="0">
                  <a:pos x="22" y="7"/>
                </a:cxn>
                <a:cxn ang="0">
                  <a:pos x="24" y="6"/>
                </a:cxn>
                <a:cxn ang="0">
                  <a:pos x="31" y="4"/>
                </a:cxn>
                <a:cxn ang="0">
                  <a:pos x="34" y="1"/>
                </a:cxn>
                <a:cxn ang="0">
                  <a:pos x="36" y="0"/>
                </a:cxn>
                <a:cxn ang="0">
                  <a:pos x="33" y="4"/>
                </a:cxn>
                <a:cxn ang="0">
                  <a:pos x="29" y="9"/>
                </a:cxn>
                <a:cxn ang="0">
                  <a:pos x="26" y="17"/>
                </a:cxn>
              </a:cxnLst>
              <a:rect l="0" t="0" r="r" b="b"/>
              <a:pathLst>
                <a:path w="53" h="85">
                  <a:moveTo>
                    <a:pt x="26" y="17"/>
                  </a:moveTo>
                  <a:cubicBezTo>
                    <a:pt x="27" y="17"/>
                    <a:pt x="28" y="17"/>
                    <a:pt x="28" y="17"/>
                  </a:cubicBezTo>
                  <a:cubicBezTo>
                    <a:pt x="28" y="17"/>
                    <a:pt x="28" y="17"/>
                    <a:pt x="28" y="17"/>
                  </a:cubicBezTo>
                  <a:cubicBezTo>
                    <a:pt x="28" y="17"/>
                    <a:pt x="28" y="17"/>
                    <a:pt x="28" y="17"/>
                  </a:cubicBezTo>
                  <a:cubicBezTo>
                    <a:pt x="28" y="17"/>
                    <a:pt x="28" y="17"/>
                    <a:pt x="28" y="17"/>
                  </a:cubicBezTo>
                  <a:cubicBezTo>
                    <a:pt x="28" y="17"/>
                    <a:pt x="29" y="17"/>
                    <a:pt x="29" y="17"/>
                  </a:cubicBezTo>
                  <a:cubicBezTo>
                    <a:pt x="29" y="18"/>
                    <a:pt x="29" y="19"/>
                    <a:pt x="29" y="20"/>
                  </a:cubicBezTo>
                  <a:cubicBezTo>
                    <a:pt x="29" y="20"/>
                    <a:pt x="30" y="21"/>
                    <a:pt x="30" y="21"/>
                  </a:cubicBezTo>
                  <a:cubicBezTo>
                    <a:pt x="31" y="21"/>
                    <a:pt x="31" y="22"/>
                    <a:pt x="31" y="22"/>
                  </a:cubicBezTo>
                  <a:cubicBezTo>
                    <a:pt x="30" y="23"/>
                    <a:pt x="30" y="24"/>
                    <a:pt x="30" y="26"/>
                  </a:cubicBezTo>
                  <a:cubicBezTo>
                    <a:pt x="30" y="26"/>
                    <a:pt x="30" y="26"/>
                    <a:pt x="30" y="26"/>
                  </a:cubicBezTo>
                  <a:cubicBezTo>
                    <a:pt x="31" y="26"/>
                    <a:pt x="31" y="26"/>
                    <a:pt x="31" y="26"/>
                  </a:cubicBezTo>
                  <a:cubicBezTo>
                    <a:pt x="31" y="27"/>
                    <a:pt x="31" y="28"/>
                    <a:pt x="32" y="28"/>
                  </a:cubicBezTo>
                  <a:cubicBezTo>
                    <a:pt x="32" y="28"/>
                    <a:pt x="33" y="28"/>
                    <a:pt x="33" y="28"/>
                  </a:cubicBezTo>
                  <a:cubicBezTo>
                    <a:pt x="33" y="28"/>
                    <a:pt x="34" y="28"/>
                    <a:pt x="34" y="28"/>
                  </a:cubicBezTo>
                  <a:cubicBezTo>
                    <a:pt x="34" y="28"/>
                    <a:pt x="34" y="28"/>
                    <a:pt x="34" y="28"/>
                  </a:cubicBezTo>
                  <a:cubicBezTo>
                    <a:pt x="34" y="28"/>
                    <a:pt x="35" y="28"/>
                    <a:pt x="35" y="28"/>
                  </a:cubicBezTo>
                  <a:cubicBezTo>
                    <a:pt x="35" y="28"/>
                    <a:pt x="36" y="28"/>
                    <a:pt x="37" y="28"/>
                  </a:cubicBezTo>
                  <a:cubicBezTo>
                    <a:pt x="37" y="28"/>
                    <a:pt x="38" y="28"/>
                    <a:pt x="38" y="28"/>
                  </a:cubicBezTo>
                  <a:cubicBezTo>
                    <a:pt x="38" y="28"/>
                    <a:pt x="39" y="28"/>
                    <a:pt x="40" y="28"/>
                  </a:cubicBezTo>
                  <a:cubicBezTo>
                    <a:pt x="40" y="29"/>
                    <a:pt x="40" y="28"/>
                    <a:pt x="40" y="28"/>
                  </a:cubicBezTo>
                  <a:cubicBezTo>
                    <a:pt x="41" y="29"/>
                    <a:pt x="41" y="29"/>
                    <a:pt x="41" y="30"/>
                  </a:cubicBezTo>
                  <a:cubicBezTo>
                    <a:pt x="42" y="30"/>
                    <a:pt x="42" y="31"/>
                    <a:pt x="43" y="31"/>
                  </a:cubicBezTo>
                  <a:cubicBezTo>
                    <a:pt x="43" y="32"/>
                    <a:pt x="43" y="33"/>
                    <a:pt x="44" y="33"/>
                  </a:cubicBezTo>
                  <a:cubicBezTo>
                    <a:pt x="45" y="33"/>
                    <a:pt x="45" y="32"/>
                    <a:pt x="46" y="32"/>
                  </a:cubicBezTo>
                  <a:cubicBezTo>
                    <a:pt x="46" y="32"/>
                    <a:pt x="47" y="33"/>
                    <a:pt x="47" y="33"/>
                  </a:cubicBezTo>
                  <a:cubicBezTo>
                    <a:pt x="47" y="33"/>
                    <a:pt x="48" y="32"/>
                    <a:pt x="48" y="32"/>
                  </a:cubicBezTo>
                  <a:cubicBezTo>
                    <a:pt x="49" y="32"/>
                    <a:pt x="49" y="32"/>
                    <a:pt x="49" y="32"/>
                  </a:cubicBezTo>
                  <a:cubicBezTo>
                    <a:pt x="49" y="32"/>
                    <a:pt x="49" y="32"/>
                    <a:pt x="49" y="32"/>
                  </a:cubicBezTo>
                  <a:cubicBezTo>
                    <a:pt x="50" y="32"/>
                    <a:pt x="50" y="32"/>
                    <a:pt x="51" y="32"/>
                  </a:cubicBezTo>
                  <a:cubicBezTo>
                    <a:pt x="51" y="32"/>
                    <a:pt x="51" y="32"/>
                    <a:pt x="51" y="32"/>
                  </a:cubicBezTo>
                  <a:cubicBezTo>
                    <a:pt x="52" y="32"/>
                    <a:pt x="52" y="32"/>
                    <a:pt x="52" y="33"/>
                  </a:cubicBezTo>
                  <a:cubicBezTo>
                    <a:pt x="52" y="33"/>
                    <a:pt x="52" y="33"/>
                    <a:pt x="52" y="33"/>
                  </a:cubicBezTo>
                  <a:cubicBezTo>
                    <a:pt x="52" y="33"/>
                    <a:pt x="52" y="33"/>
                    <a:pt x="51" y="34"/>
                  </a:cubicBezTo>
                  <a:cubicBezTo>
                    <a:pt x="51" y="34"/>
                    <a:pt x="51" y="35"/>
                    <a:pt x="51" y="35"/>
                  </a:cubicBezTo>
                  <a:cubicBezTo>
                    <a:pt x="51" y="35"/>
                    <a:pt x="50" y="36"/>
                    <a:pt x="50" y="36"/>
                  </a:cubicBezTo>
                  <a:cubicBezTo>
                    <a:pt x="50" y="37"/>
                    <a:pt x="51" y="38"/>
                    <a:pt x="51" y="38"/>
                  </a:cubicBezTo>
                  <a:cubicBezTo>
                    <a:pt x="50" y="38"/>
                    <a:pt x="50" y="41"/>
                    <a:pt x="50" y="41"/>
                  </a:cubicBezTo>
                  <a:cubicBezTo>
                    <a:pt x="50" y="41"/>
                    <a:pt x="50" y="41"/>
                    <a:pt x="50" y="41"/>
                  </a:cubicBezTo>
                  <a:cubicBezTo>
                    <a:pt x="51" y="42"/>
                    <a:pt x="50" y="42"/>
                    <a:pt x="50" y="43"/>
                  </a:cubicBezTo>
                  <a:cubicBezTo>
                    <a:pt x="50" y="43"/>
                    <a:pt x="51" y="43"/>
                    <a:pt x="51" y="43"/>
                  </a:cubicBezTo>
                  <a:cubicBezTo>
                    <a:pt x="51" y="44"/>
                    <a:pt x="51" y="44"/>
                    <a:pt x="51" y="44"/>
                  </a:cubicBezTo>
                  <a:cubicBezTo>
                    <a:pt x="51" y="45"/>
                    <a:pt x="52" y="45"/>
                    <a:pt x="52" y="45"/>
                  </a:cubicBezTo>
                  <a:cubicBezTo>
                    <a:pt x="52" y="46"/>
                    <a:pt x="52" y="46"/>
                    <a:pt x="52" y="46"/>
                  </a:cubicBezTo>
                  <a:cubicBezTo>
                    <a:pt x="52" y="46"/>
                    <a:pt x="52" y="46"/>
                    <a:pt x="52" y="46"/>
                  </a:cubicBezTo>
                  <a:cubicBezTo>
                    <a:pt x="52" y="47"/>
                    <a:pt x="50" y="49"/>
                    <a:pt x="50" y="49"/>
                  </a:cubicBezTo>
                  <a:cubicBezTo>
                    <a:pt x="50" y="49"/>
                    <a:pt x="50" y="49"/>
                    <a:pt x="50" y="50"/>
                  </a:cubicBezTo>
                  <a:cubicBezTo>
                    <a:pt x="50" y="50"/>
                    <a:pt x="50" y="50"/>
                    <a:pt x="50" y="50"/>
                  </a:cubicBezTo>
                  <a:cubicBezTo>
                    <a:pt x="50" y="50"/>
                    <a:pt x="50" y="50"/>
                    <a:pt x="50" y="50"/>
                  </a:cubicBezTo>
                  <a:cubicBezTo>
                    <a:pt x="50" y="50"/>
                    <a:pt x="51" y="50"/>
                    <a:pt x="51" y="50"/>
                  </a:cubicBezTo>
                  <a:cubicBezTo>
                    <a:pt x="52" y="51"/>
                    <a:pt x="53" y="51"/>
                    <a:pt x="53" y="53"/>
                  </a:cubicBezTo>
                  <a:cubicBezTo>
                    <a:pt x="53" y="53"/>
                    <a:pt x="53" y="53"/>
                    <a:pt x="53" y="53"/>
                  </a:cubicBezTo>
                  <a:cubicBezTo>
                    <a:pt x="53" y="53"/>
                    <a:pt x="53" y="53"/>
                    <a:pt x="53" y="53"/>
                  </a:cubicBezTo>
                  <a:cubicBezTo>
                    <a:pt x="53" y="53"/>
                    <a:pt x="52" y="53"/>
                    <a:pt x="52" y="53"/>
                  </a:cubicBezTo>
                  <a:cubicBezTo>
                    <a:pt x="51" y="53"/>
                    <a:pt x="51" y="53"/>
                    <a:pt x="51" y="53"/>
                  </a:cubicBezTo>
                  <a:cubicBezTo>
                    <a:pt x="50" y="54"/>
                    <a:pt x="50" y="54"/>
                    <a:pt x="50" y="54"/>
                  </a:cubicBezTo>
                  <a:cubicBezTo>
                    <a:pt x="50" y="54"/>
                    <a:pt x="50" y="54"/>
                    <a:pt x="49" y="53"/>
                  </a:cubicBezTo>
                  <a:cubicBezTo>
                    <a:pt x="49" y="53"/>
                    <a:pt x="49" y="53"/>
                    <a:pt x="48" y="53"/>
                  </a:cubicBezTo>
                  <a:cubicBezTo>
                    <a:pt x="48" y="53"/>
                    <a:pt x="48" y="54"/>
                    <a:pt x="48" y="54"/>
                  </a:cubicBezTo>
                  <a:cubicBezTo>
                    <a:pt x="48" y="54"/>
                    <a:pt x="48" y="54"/>
                    <a:pt x="48" y="54"/>
                  </a:cubicBezTo>
                  <a:cubicBezTo>
                    <a:pt x="48" y="55"/>
                    <a:pt x="47" y="55"/>
                    <a:pt x="47" y="55"/>
                  </a:cubicBezTo>
                  <a:cubicBezTo>
                    <a:pt x="46" y="55"/>
                    <a:pt x="44" y="55"/>
                    <a:pt x="43" y="55"/>
                  </a:cubicBezTo>
                  <a:cubicBezTo>
                    <a:pt x="43" y="54"/>
                    <a:pt x="43" y="54"/>
                    <a:pt x="42" y="54"/>
                  </a:cubicBezTo>
                  <a:cubicBezTo>
                    <a:pt x="42" y="54"/>
                    <a:pt x="42" y="55"/>
                    <a:pt x="42" y="55"/>
                  </a:cubicBezTo>
                  <a:cubicBezTo>
                    <a:pt x="42" y="55"/>
                    <a:pt x="41" y="55"/>
                    <a:pt x="41" y="55"/>
                  </a:cubicBezTo>
                  <a:cubicBezTo>
                    <a:pt x="41" y="55"/>
                    <a:pt x="41" y="57"/>
                    <a:pt x="41" y="58"/>
                  </a:cubicBezTo>
                  <a:cubicBezTo>
                    <a:pt x="41" y="58"/>
                    <a:pt x="41" y="58"/>
                    <a:pt x="41" y="59"/>
                  </a:cubicBezTo>
                  <a:cubicBezTo>
                    <a:pt x="41" y="59"/>
                    <a:pt x="41" y="59"/>
                    <a:pt x="41" y="59"/>
                  </a:cubicBezTo>
                  <a:cubicBezTo>
                    <a:pt x="42" y="59"/>
                    <a:pt x="43" y="59"/>
                    <a:pt x="43" y="59"/>
                  </a:cubicBezTo>
                  <a:cubicBezTo>
                    <a:pt x="44" y="59"/>
                    <a:pt x="44" y="59"/>
                    <a:pt x="44" y="60"/>
                  </a:cubicBezTo>
                  <a:cubicBezTo>
                    <a:pt x="44" y="60"/>
                    <a:pt x="44" y="60"/>
                    <a:pt x="44" y="60"/>
                  </a:cubicBezTo>
                  <a:cubicBezTo>
                    <a:pt x="43" y="59"/>
                    <a:pt x="42" y="60"/>
                    <a:pt x="41" y="60"/>
                  </a:cubicBezTo>
                  <a:cubicBezTo>
                    <a:pt x="41" y="61"/>
                    <a:pt x="40" y="60"/>
                    <a:pt x="40" y="60"/>
                  </a:cubicBezTo>
                  <a:cubicBezTo>
                    <a:pt x="40" y="61"/>
                    <a:pt x="40" y="62"/>
                    <a:pt x="40" y="62"/>
                  </a:cubicBezTo>
                  <a:cubicBezTo>
                    <a:pt x="40" y="63"/>
                    <a:pt x="40" y="65"/>
                    <a:pt x="40" y="65"/>
                  </a:cubicBezTo>
                  <a:cubicBezTo>
                    <a:pt x="40" y="66"/>
                    <a:pt x="42" y="66"/>
                    <a:pt x="42" y="67"/>
                  </a:cubicBezTo>
                  <a:cubicBezTo>
                    <a:pt x="42" y="67"/>
                    <a:pt x="42" y="68"/>
                    <a:pt x="42" y="68"/>
                  </a:cubicBezTo>
                  <a:cubicBezTo>
                    <a:pt x="42" y="69"/>
                    <a:pt x="43" y="69"/>
                    <a:pt x="43" y="70"/>
                  </a:cubicBezTo>
                  <a:cubicBezTo>
                    <a:pt x="43" y="70"/>
                    <a:pt x="43" y="71"/>
                    <a:pt x="43" y="71"/>
                  </a:cubicBezTo>
                  <a:cubicBezTo>
                    <a:pt x="43" y="71"/>
                    <a:pt x="43" y="71"/>
                    <a:pt x="43" y="71"/>
                  </a:cubicBezTo>
                  <a:cubicBezTo>
                    <a:pt x="43" y="72"/>
                    <a:pt x="42" y="72"/>
                    <a:pt x="42" y="73"/>
                  </a:cubicBezTo>
                  <a:cubicBezTo>
                    <a:pt x="42" y="73"/>
                    <a:pt x="42" y="74"/>
                    <a:pt x="42" y="74"/>
                  </a:cubicBezTo>
                  <a:cubicBezTo>
                    <a:pt x="42" y="76"/>
                    <a:pt x="42" y="78"/>
                    <a:pt x="41" y="80"/>
                  </a:cubicBezTo>
                  <a:cubicBezTo>
                    <a:pt x="41" y="80"/>
                    <a:pt x="41" y="80"/>
                    <a:pt x="41" y="80"/>
                  </a:cubicBezTo>
                  <a:cubicBezTo>
                    <a:pt x="41" y="82"/>
                    <a:pt x="41" y="83"/>
                    <a:pt x="41" y="85"/>
                  </a:cubicBezTo>
                  <a:cubicBezTo>
                    <a:pt x="41" y="85"/>
                    <a:pt x="41" y="85"/>
                    <a:pt x="41" y="85"/>
                  </a:cubicBezTo>
                  <a:cubicBezTo>
                    <a:pt x="40" y="84"/>
                    <a:pt x="40" y="83"/>
                    <a:pt x="39" y="83"/>
                  </a:cubicBezTo>
                  <a:cubicBezTo>
                    <a:pt x="39" y="83"/>
                    <a:pt x="38" y="83"/>
                    <a:pt x="38" y="83"/>
                  </a:cubicBezTo>
                  <a:cubicBezTo>
                    <a:pt x="38" y="83"/>
                    <a:pt x="38" y="83"/>
                    <a:pt x="38" y="83"/>
                  </a:cubicBezTo>
                  <a:cubicBezTo>
                    <a:pt x="39" y="82"/>
                    <a:pt x="39" y="81"/>
                    <a:pt x="39" y="81"/>
                  </a:cubicBezTo>
                  <a:cubicBezTo>
                    <a:pt x="40" y="80"/>
                    <a:pt x="41" y="79"/>
                    <a:pt x="41" y="78"/>
                  </a:cubicBezTo>
                  <a:cubicBezTo>
                    <a:pt x="40" y="77"/>
                    <a:pt x="40" y="76"/>
                    <a:pt x="39" y="76"/>
                  </a:cubicBezTo>
                  <a:cubicBezTo>
                    <a:pt x="39" y="76"/>
                    <a:pt x="38" y="76"/>
                    <a:pt x="38" y="76"/>
                  </a:cubicBezTo>
                  <a:cubicBezTo>
                    <a:pt x="38" y="76"/>
                    <a:pt x="38" y="76"/>
                    <a:pt x="38" y="76"/>
                  </a:cubicBezTo>
                  <a:cubicBezTo>
                    <a:pt x="38" y="75"/>
                    <a:pt x="38" y="75"/>
                    <a:pt x="37" y="75"/>
                  </a:cubicBezTo>
                  <a:cubicBezTo>
                    <a:pt x="37" y="75"/>
                    <a:pt x="37" y="75"/>
                    <a:pt x="36" y="75"/>
                  </a:cubicBezTo>
                  <a:cubicBezTo>
                    <a:pt x="36" y="75"/>
                    <a:pt x="35" y="75"/>
                    <a:pt x="35" y="76"/>
                  </a:cubicBezTo>
                  <a:cubicBezTo>
                    <a:pt x="35" y="76"/>
                    <a:pt x="34" y="76"/>
                    <a:pt x="34" y="75"/>
                  </a:cubicBezTo>
                  <a:cubicBezTo>
                    <a:pt x="34" y="75"/>
                    <a:pt x="33" y="75"/>
                    <a:pt x="32" y="75"/>
                  </a:cubicBezTo>
                  <a:cubicBezTo>
                    <a:pt x="32" y="75"/>
                    <a:pt x="32" y="75"/>
                    <a:pt x="32" y="75"/>
                  </a:cubicBezTo>
                  <a:cubicBezTo>
                    <a:pt x="32" y="75"/>
                    <a:pt x="32" y="75"/>
                    <a:pt x="32" y="75"/>
                  </a:cubicBezTo>
                  <a:cubicBezTo>
                    <a:pt x="32" y="76"/>
                    <a:pt x="30" y="76"/>
                    <a:pt x="30" y="76"/>
                  </a:cubicBezTo>
                  <a:cubicBezTo>
                    <a:pt x="30" y="76"/>
                    <a:pt x="30" y="76"/>
                    <a:pt x="30" y="76"/>
                  </a:cubicBezTo>
                  <a:cubicBezTo>
                    <a:pt x="30" y="76"/>
                    <a:pt x="29" y="76"/>
                    <a:pt x="29" y="76"/>
                  </a:cubicBezTo>
                  <a:cubicBezTo>
                    <a:pt x="28" y="76"/>
                    <a:pt x="28" y="76"/>
                    <a:pt x="28" y="76"/>
                  </a:cubicBezTo>
                  <a:cubicBezTo>
                    <a:pt x="28" y="76"/>
                    <a:pt x="27" y="76"/>
                    <a:pt x="27" y="76"/>
                  </a:cubicBezTo>
                  <a:cubicBezTo>
                    <a:pt x="27" y="76"/>
                    <a:pt x="27" y="76"/>
                    <a:pt x="27" y="76"/>
                  </a:cubicBezTo>
                  <a:cubicBezTo>
                    <a:pt x="27" y="76"/>
                    <a:pt x="27" y="75"/>
                    <a:pt x="27" y="75"/>
                  </a:cubicBezTo>
                  <a:cubicBezTo>
                    <a:pt x="27" y="75"/>
                    <a:pt x="27" y="74"/>
                    <a:pt x="27" y="73"/>
                  </a:cubicBezTo>
                  <a:cubicBezTo>
                    <a:pt x="26" y="73"/>
                    <a:pt x="26" y="73"/>
                    <a:pt x="26" y="73"/>
                  </a:cubicBezTo>
                  <a:cubicBezTo>
                    <a:pt x="26" y="73"/>
                    <a:pt x="26" y="73"/>
                    <a:pt x="25" y="73"/>
                  </a:cubicBezTo>
                  <a:cubicBezTo>
                    <a:pt x="25" y="73"/>
                    <a:pt x="25" y="72"/>
                    <a:pt x="25" y="72"/>
                  </a:cubicBezTo>
                  <a:cubicBezTo>
                    <a:pt x="25" y="71"/>
                    <a:pt x="25" y="70"/>
                    <a:pt x="24" y="70"/>
                  </a:cubicBezTo>
                  <a:cubicBezTo>
                    <a:pt x="24" y="70"/>
                    <a:pt x="24" y="70"/>
                    <a:pt x="24" y="70"/>
                  </a:cubicBezTo>
                  <a:cubicBezTo>
                    <a:pt x="24" y="70"/>
                    <a:pt x="24" y="70"/>
                    <a:pt x="24" y="70"/>
                  </a:cubicBezTo>
                  <a:cubicBezTo>
                    <a:pt x="23" y="70"/>
                    <a:pt x="23" y="70"/>
                    <a:pt x="23" y="69"/>
                  </a:cubicBezTo>
                  <a:cubicBezTo>
                    <a:pt x="23" y="69"/>
                    <a:pt x="23" y="69"/>
                    <a:pt x="23" y="69"/>
                  </a:cubicBezTo>
                  <a:cubicBezTo>
                    <a:pt x="23" y="69"/>
                    <a:pt x="22" y="69"/>
                    <a:pt x="22" y="69"/>
                  </a:cubicBezTo>
                  <a:cubicBezTo>
                    <a:pt x="22" y="69"/>
                    <a:pt x="22" y="69"/>
                    <a:pt x="21" y="69"/>
                  </a:cubicBezTo>
                  <a:cubicBezTo>
                    <a:pt x="21" y="68"/>
                    <a:pt x="21" y="67"/>
                    <a:pt x="21" y="66"/>
                  </a:cubicBezTo>
                  <a:cubicBezTo>
                    <a:pt x="21" y="66"/>
                    <a:pt x="20" y="66"/>
                    <a:pt x="20" y="66"/>
                  </a:cubicBezTo>
                  <a:cubicBezTo>
                    <a:pt x="20" y="66"/>
                    <a:pt x="20" y="66"/>
                    <a:pt x="20" y="66"/>
                  </a:cubicBezTo>
                  <a:cubicBezTo>
                    <a:pt x="20" y="66"/>
                    <a:pt x="20" y="66"/>
                    <a:pt x="19" y="65"/>
                  </a:cubicBezTo>
                  <a:cubicBezTo>
                    <a:pt x="19" y="65"/>
                    <a:pt x="19" y="65"/>
                    <a:pt x="19" y="65"/>
                  </a:cubicBezTo>
                  <a:cubicBezTo>
                    <a:pt x="19" y="64"/>
                    <a:pt x="18" y="65"/>
                    <a:pt x="18" y="64"/>
                  </a:cubicBezTo>
                  <a:cubicBezTo>
                    <a:pt x="18" y="64"/>
                    <a:pt x="18" y="64"/>
                    <a:pt x="17" y="64"/>
                  </a:cubicBezTo>
                  <a:cubicBezTo>
                    <a:pt x="17" y="63"/>
                    <a:pt x="16" y="64"/>
                    <a:pt x="16" y="64"/>
                  </a:cubicBezTo>
                  <a:cubicBezTo>
                    <a:pt x="16" y="64"/>
                    <a:pt x="16" y="64"/>
                    <a:pt x="15" y="63"/>
                  </a:cubicBezTo>
                  <a:cubicBezTo>
                    <a:pt x="15" y="63"/>
                    <a:pt x="15" y="63"/>
                    <a:pt x="15" y="63"/>
                  </a:cubicBezTo>
                  <a:cubicBezTo>
                    <a:pt x="14" y="63"/>
                    <a:pt x="14" y="63"/>
                    <a:pt x="14" y="63"/>
                  </a:cubicBezTo>
                  <a:cubicBezTo>
                    <a:pt x="14" y="63"/>
                    <a:pt x="14" y="63"/>
                    <a:pt x="14" y="63"/>
                  </a:cubicBezTo>
                  <a:cubicBezTo>
                    <a:pt x="13" y="62"/>
                    <a:pt x="13" y="62"/>
                    <a:pt x="12" y="62"/>
                  </a:cubicBezTo>
                  <a:cubicBezTo>
                    <a:pt x="12" y="61"/>
                    <a:pt x="11" y="61"/>
                    <a:pt x="11" y="61"/>
                  </a:cubicBezTo>
                  <a:cubicBezTo>
                    <a:pt x="11" y="61"/>
                    <a:pt x="11" y="62"/>
                    <a:pt x="11" y="62"/>
                  </a:cubicBezTo>
                  <a:cubicBezTo>
                    <a:pt x="11" y="62"/>
                    <a:pt x="11" y="62"/>
                    <a:pt x="11" y="62"/>
                  </a:cubicBezTo>
                  <a:cubicBezTo>
                    <a:pt x="11" y="62"/>
                    <a:pt x="11" y="62"/>
                    <a:pt x="11" y="62"/>
                  </a:cubicBezTo>
                  <a:cubicBezTo>
                    <a:pt x="11" y="62"/>
                    <a:pt x="10" y="62"/>
                    <a:pt x="10" y="62"/>
                  </a:cubicBezTo>
                  <a:cubicBezTo>
                    <a:pt x="10" y="62"/>
                    <a:pt x="10" y="62"/>
                    <a:pt x="10" y="62"/>
                  </a:cubicBezTo>
                  <a:cubicBezTo>
                    <a:pt x="10" y="62"/>
                    <a:pt x="9" y="62"/>
                    <a:pt x="9" y="62"/>
                  </a:cubicBezTo>
                  <a:cubicBezTo>
                    <a:pt x="9" y="62"/>
                    <a:pt x="9" y="62"/>
                    <a:pt x="9" y="62"/>
                  </a:cubicBezTo>
                  <a:cubicBezTo>
                    <a:pt x="8" y="61"/>
                    <a:pt x="7" y="62"/>
                    <a:pt x="7" y="61"/>
                  </a:cubicBezTo>
                  <a:cubicBezTo>
                    <a:pt x="7" y="61"/>
                    <a:pt x="7" y="60"/>
                    <a:pt x="7" y="60"/>
                  </a:cubicBezTo>
                  <a:cubicBezTo>
                    <a:pt x="7" y="60"/>
                    <a:pt x="6" y="60"/>
                    <a:pt x="6" y="60"/>
                  </a:cubicBezTo>
                  <a:cubicBezTo>
                    <a:pt x="6" y="59"/>
                    <a:pt x="6" y="59"/>
                    <a:pt x="6" y="59"/>
                  </a:cubicBezTo>
                  <a:cubicBezTo>
                    <a:pt x="5" y="59"/>
                    <a:pt x="5" y="59"/>
                    <a:pt x="5" y="59"/>
                  </a:cubicBezTo>
                  <a:cubicBezTo>
                    <a:pt x="5" y="59"/>
                    <a:pt x="5" y="59"/>
                    <a:pt x="5" y="59"/>
                  </a:cubicBezTo>
                  <a:cubicBezTo>
                    <a:pt x="4" y="59"/>
                    <a:pt x="4" y="59"/>
                    <a:pt x="4" y="59"/>
                  </a:cubicBezTo>
                  <a:cubicBezTo>
                    <a:pt x="3" y="58"/>
                    <a:pt x="3" y="58"/>
                    <a:pt x="2" y="58"/>
                  </a:cubicBezTo>
                  <a:cubicBezTo>
                    <a:pt x="2" y="58"/>
                    <a:pt x="2" y="57"/>
                    <a:pt x="2" y="57"/>
                  </a:cubicBezTo>
                  <a:cubicBezTo>
                    <a:pt x="2" y="57"/>
                    <a:pt x="2" y="57"/>
                    <a:pt x="2" y="57"/>
                  </a:cubicBezTo>
                  <a:cubicBezTo>
                    <a:pt x="2" y="57"/>
                    <a:pt x="2" y="57"/>
                    <a:pt x="2" y="57"/>
                  </a:cubicBezTo>
                  <a:cubicBezTo>
                    <a:pt x="2" y="57"/>
                    <a:pt x="2" y="57"/>
                    <a:pt x="1" y="57"/>
                  </a:cubicBezTo>
                  <a:cubicBezTo>
                    <a:pt x="1" y="57"/>
                    <a:pt x="1" y="56"/>
                    <a:pt x="1" y="56"/>
                  </a:cubicBezTo>
                  <a:cubicBezTo>
                    <a:pt x="0" y="56"/>
                    <a:pt x="0" y="55"/>
                    <a:pt x="0" y="55"/>
                  </a:cubicBezTo>
                  <a:cubicBezTo>
                    <a:pt x="0" y="55"/>
                    <a:pt x="0" y="55"/>
                    <a:pt x="1" y="55"/>
                  </a:cubicBezTo>
                  <a:cubicBezTo>
                    <a:pt x="1" y="55"/>
                    <a:pt x="1" y="55"/>
                    <a:pt x="2" y="55"/>
                  </a:cubicBezTo>
                  <a:cubicBezTo>
                    <a:pt x="2" y="55"/>
                    <a:pt x="2" y="54"/>
                    <a:pt x="2" y="54"/>
                  </a:cubicBezTo>
                  <a:cubicBezTo>
                    <a:pt x="2" y="54"/>
                    <a:pt x="1" y="53"/>
                    <a:pt x="1" y="53"/>
                  </a:cubicBezTo>
                  <a:cubicBezTo>
                    <a:pt x="1" y="52"/>
                    <a:pt x="2" y="52"/>
                    <a:pt x="2" y="52"/>
                  </a:cubicBezTo>
                  <a:cubicBezTo>
                    <a:pt x="2" y="51"/>
                    <a:pt x="3" y="51"/>
                    <a:pt x="3" y="51"/>
                  </a:cubicBezTo>
                  <a:cubicBezTo>
                    <a:pt x="3" y="51"/>
                    <a:pt x="4" y="51"/>
                    <a:pt x="4" y="51"/>
                  </a:cubicBezTo>
                  <a:cubicBezTo>
                    <a:pt x="4" y="51"/>
                    <a:pt x="4" y="51"/>
                    <a:pt x="5" y="51"/>
                  </a:cubicBezTo>
                  <a:cubicBezTo>
                    <a:pt x="5" y="51"/>
                    <a:pt x="5" y="51"/>
                    <a:pt x="5" y="51"/>
                  </a:cubicBezTo>
                  <a:cubicBezTo>
                    <a:pt x="6" y="50"/>
                    <a:pt x="5" y="50"/>
                    <a:pt x="5" y="50"/>
                  </a:cubicBezTo>
                  <a:cubicBezTo>
                    <a:pt x="6" y="50"/>
                    <a:pt x="6" y="49"/>
                    <a:pt x="6" y="49"/>
                  </a:cubicBezTo>
                  <a:cubicBezTo>
                    <a:pt x="6" y="49"/>
                    <a:pt x="6" y="49"/>
                    <a:pt x="6" y="48"/>
                  </a:cubicBezTo>
                  <a:cubicBezTo>
                    <a:pt x="7" y="48"/>
                    <a:pt x="7" y="47"/>
                    <a:pt x="7" y="47"/>
                  </a:cubicBezTo>
                  <a:cubicBezTo>
                    <a:pt x="7" y="47"/>
                    <a:pt x="7" y="47"/>
                    <a:pt x="7" y="47"/>
                  </a:cubicBezTo>
                  <a:cubicBezTo>
                    <a:pt x="7" y="47"/>
                    <a:pt x="8" y="46"/>
                    <a:pt x="8" y="46"/>
                  </a:cubicBezTo>
                  <a:cubicBezTo>
                    <a:pt x="8" y="46"/>
                    <a:pt x="8" y="46"/>
                    <a:pt x="8" y="46"/>
                  </a:cubicBezTo>
                  <a:cubicBezTo>
                    <a:pt x="8" y="46"/>
                    <a:pt x="8" y="45"/>
                    <a:pt x="8" y="45"/>
                  </a:cubicBezTo>
                  <a:cubicBezTo>
                    <a:pt x="8" y="45"/>
                    <a:pt x="8" y="45"/>
                    <a:pt x="8" y="45"/>
                  </a:cubicBezTo>
                  <a:cubicBezTo>
                    <a:pt x="9" y="45"/>
                    <a:pt x="8" y="45"/>
                    <a:pt x="8" y="45"/>
                  </a:cubicBezTo>
                  <a:cubicBezTo>
                    <a:pt x="9" y="44"/>
                    <a:pt x="9" y="44"/>
                    <a:pt x="9" y="44"/>
                  </a:cubicBezTo>
                  <a:cubicBezTo>
                    <a:pt x="9" y="44"/>
                    <a:pt x="8" y="44"/>
                    <a:pt x="8" y="44"/>
                  </a:cubicBezTo>
                  <a:cubicBezTo>
                    <a:pt x="8" y="44"/>
                    <a:pt x="8" y="44"/>
                    <a:pt x="8" y="44"/>
                  </a:cubicBezTo>
                  <a:cubicBezTo>
                    <a:pt x="8" y="44"/>
                    <a:pt x="8" y="44"/>
                    <a:pt x="8" y="44"/>
                  </a:cubicBezTo>
                  <a:cubicBezTo>
                    <a:pt x="8" y="44"/>
                    <a:pt x="8" y="43"/>
                    <a:pt x="8" y="43"/>
                  </a:cubicBezTo>
                  <a:cubicBezTo>
                    <a:pt x="8" y="43"/>
                    <a:pt x="8" y="43"/>
                    <a:pt x="7" y="43"/>
                  </a:cubicBezTo>
                  <a:cubicBezTo>
                    <a:pt x="7" y="43"/>
                    <a:pt x="7" y="43"/>
                    <a:pt x="7" y="43"/>
                  </a:cubicBezTo>
                  <a:cubicBezTo>
                    <a:pt x="7" y="43"/>
                    <a:pt x="7" y="43"/>
                    <a:pt x="7" y="43"/>
                  </a:cubicBezTo>
                  <a:cubicBezTo>
                    <a:pt x="8" y="42"/>
                    <a:pt x="8" y="42"/>
                    <a:pt x="8" y="42"/>
                  </a:cubicBezTo>
                  <a:cubicBezTo>
                    <a:pt x="8" y="42"/>
                    <a:pt x="8" y="42"/>
                    <a:pt x="8" y="41"/>
                  </a:cubicBezTo>
                  <a:cubicBezTo>
                    <a:pt x="8" y="41"/>
                    <a:pt x="8" y="40"/>
                    <a:pt x="8" y="40"/>
                  </a:cubicBezTo>
                  <a:cubicBezTo>
                    <a:pt x="8" y="40"/>
                    <a:pt x="8" y="39"/>
                    <a:pt x="8" y="39"/>
                  </a:cubicBezTo>
                  <a:cubicBezTo>
                    <a:pt x="8" y="39"/>
                    <a:pt x="8" y="39"/>
                    <a:pt x="8" y="39"/>
                  </a:cubicBezTo>
                  <a:cubicBezTo>
                    <a:pt x="7" y="38"/>
                    <a:pt x="8" y="37"/>
                    <a:pt x="8" y="36"/>
                  </a:cubicBezTo>
                  <a:cubicBezTo>
                    <a:pt x="7" y="36"/>
                    <a:pt x="7" y="36"/>
                    <a:pt x="7" y="35"/>
                  </a:cubicBezTo>
                  <a:cubicBezTo>
                    <a:pt x="8" y="35"/>
                    <a:pt x="8" y="35"/>
                    <a:pt x="8" y="35"/>
                  </a:cubicBezTo>
                  <a:cubicBezTo>
                    <a:pt x="9" y="34"/>
                    <a:pt x="8" y="32"/>
                    <a:pt x="7" y="32"/>
                  </a:cubicBezTo>
                  <a:cubicBezTo>
                    <a:pt x="8" y="32"/>
                    <a:pt x="8" y="32"/>
                    <a:pt x="8" y="32"/>
                  </a:cubicBezTo>
                  <a:cubicBezTo>
                    <a:pt x="8" y="31"/>
                    <a:pt x="8" y="31"/>
                    <a:pt x="8" y="31"/>
                  </a:cubicBezTo>
                  <a:cubicBezTo>
                    <a:pt x="8" y="31"/>
                    <a:pt x="8" y="30"/>
                    <a:pt x="8" y="30"/>
                  </a:cubicBezTo>
                  <a:cubicBezTo>
                    <a:pt x="8" y="30"/>
                    <a:pt x="7" y="29"/>
                    <a:pt x="7" y="28"/>
                  </a:cubicBezTo>
                  <a:cubicBezTo>
                    <a:pt x="7" y="28"/>
                    <a:pt x="7" y="28"/>
                    <a:pt x="7" y="27"/>
                  </a:cubicBezTo>
                  <a:cubicBezTo>
                    <a:pt x="7" y="27"/>
                    <a:pt x="6" y="27"/>
                    <a:pt x="6" y="26"/>
                  </a:cubicBezTo>
                  <a:cubicBezTo>
                    <a:pt x="6" y="26"/>
                    <a:pt x="6" y="26"/>
                    <a:pt x="7" y="25"/>
                  </a:cubicBezTo>
                  <a:cubicBezTo>
                    <a:pt x="7" y="25"/>
                    <a:pt x="7" y="25"/>
                    <a:pt x="7" y="25"/>
                  </a:cubicBezTo>
                  <a:cubicBezTo>
                    <a:pt x="7" y="25"/>
                    <a:pt x="8" y="25"/>
                    <a:pt x="9" y="24"/>
                  </a:cubicBezTo>
                  <a:cubicBezTo>
                    <a:pt x="9" y="24"/>
                    <a:pt x="9" y="24"/>
                    <a:pt x="9" y="24"/>
                  </a:cubicBezTo>
                  <a:cubicBezTo>
                    <a:pt x="9" y="23"/>
                    <a:pt x="9" y="24"/>
                    <a:pt x="9" y="22"/>
                  </a:cubicBezTo>
                  <a:cubicBezTo>
                    <a:pt x="9" y="22"/>
                    <a:pt x="9" y="22"/>
                    <a:pt x="9" y="22"/>
                  </a:cubicBezTo>
                  <a:cubicBezTo>
                    <a:pt x="9" y="21"/>
                    <a:pt x="9" y="21"/>
                    <a:pt x="9" y="20"/>
                  </a:cubicBezTo>
                  <a:cubicBezTo>
                    <a:pt x="9" y="20"/>
                    <a:pt x="9" y="20"/>
                    <a:pt x="9" y="20"/>
                  </a:cubicBezTo>
                  <a:cubicBezTo>
                    <a:pt x="9" y="21"/>
                    <a:pt x="9" y="21"/>
                    <a:pt x="9" y="21"/>
                  </a:cubicBezTo>
                  <a:cubicBezTo>
                    <a:pt x="9" y="21"/>
                    <a:pt x="9" y="21"/>
                    <a:pt x="9" y="21"/>
                  </a:cubicBezTo>
                  <a:cubicBezTo>
                    <a:pt x="9" y="22"/>
                    <a:pt x="10" y="22"/>
                    <a:pt x="10" y="22"/>
                  </a:cubicBezTo>
                  <a:cubicBezTo>
                    <a:pt x="10" y="22"/>
                    <a:pt x="10" y="22"/>
                    <a:pt x="10" y="22"/>
                  </a:cubicBezTo>
                  <a:cubicBezTo>
                    <a:pt x="10" y="23"/>
                    <a:pt x="10" y="23"/>
                    <a:pt x="10" y="23"/>
                  </a:cubicBezTo>
                  <a:cubicBezTo>
                    <a:pt x="10" y="23"/>
                    <a:pt x="10" y="23"/>
                    <a:pt x="11" y="23"/>
                  </a:cubicBezTo>
                  <a:cubicBezTo>
                    <a:pt x="11" y="23"/>
                    <a:pt x="11" y="23"/>
                    <a:pt x="11" y="22"/>
                  </a:cubicBezTo>
                  <a:cubicBezTo>
                    <a:pt x="11" y="22"/>
                    <a:pt x="11" y="21"/>
                    <a:pt x="11" y="21"/>
                  </a:cubicBezTo>
                  <a:cubicBezTo>
                    <a:pt x="11" y="20"/>
                    <a:pt x="11" y="20"/>
                    <a:pt x="11" y="20"/>
                  </a:cubicBezTo>
                  <a:cubicBezTo>
                    <a:pt x="11" y="20"/>
                    <a:pt x="11" y="20"/>
                    <a:pt x="11" y="19"/>
                  </a:cubicBezTo>
                  <a:cubicBezTo>
                    <a:pt x="12" y="19"/>
                    <a:pt x="12" y="19"/>
                    <a:pt x="12" y="19"/>
                  </a:cubicBezTo>
                  <a:cubicBezTo>
                    <a:pt x="12" y="19"/>
                    <a:pt x="12" y="19"/>
                    <a:pt x="13" y="19"/>
                  </a:cubicBezTo>
                  <a:cubicBezTo>
                    <a:pt x="13" y="19"/>
                    <a:pt x="13" y="18"/>
                    <a:pt x="13" y="18"/>
                  </a:cubicBezTo>
                  <a:cubicBezTo>
                    <a:pt x="13" y="18"/>
                    <a:pt x="13" y="18"/>
                    <a:pt x="13" y="18"/>
                  </a:cubicBezTo>
                  <a:cubicBezTo>
                    <a:pt x="14" y="18"/>
                    <a:pt x="14" y="17"/>
                    <a:pt x="14" y="17"/>
                  </a:cubicBezTo>
                  <a:cubicBezTo>
                    <a:pt x="14" y="16"/>
                    <a:pt x="15" y="16"/>
                    <a:pt x="15" y="16"/>
                  </a:cubicBezTo>
                  <a:cubicBezTo>
                    <a:pt x="16" y="15"/>
                    <a:pt x="16" y="15"/>
                    <a:pt x="17" y="15"/>
                  </a:cubicBezTo>
                  <a:cubicBezTo>
                    <a:pt x="17" y="15"/>
                    <a:pt x="17" y="15"/>
                    <a:pt x="17" y="14"/>
                  </a:cubicBezTo>
                  <a:cubicBezTo>
                    <a:pt x="17" y="14"/>
                    <a:pt x="17" y="14"/>
                    <a:pt x="17" y="14"/>
                  </a:cubicBezTo>
                  <a:cubicBezTo>
                    <a:pt x="17" y="14"/>
                    <a:pt x="17" y="13"/>
                    <a:pt x="17" y="13"/>
                  </a:cubicBezTo>
                  <a:cubicBezTo>
                    <a:pt x="17" y="13"/>
                    <a:pt x="17" y="12"/>
                    <a:pt x="17" y="12"/>
                  </a:cubicBezTo>
                  <a:cubicBezTo>
                    <a:pt x="17" y="12"/>
                    <a:pt x="17" y="12"/>
                    <a:pt x="17" y="12"/>
                  </a:cubicBezTo>
                  <a:cubicBezTo>
                    <a:pt x="17" y="12"/>
                    <a:pt x="17" y="11"/>
                    <a:pt x="17" y="11"/>
                  </a:cubicBezTo>
                  <a:cubicBezTo>
                    <a:pt x="17" y="11"/>
                    <a:pt x="17" y="11"/>
                    <a:pt x="17" y="11"/>
                  </a:cubicBezTo>
                  <a:cubicBezTo>
                    <a:pt x="17" y="11"/>
                    <a:pt x="17" y="10"/>
                    <a:pt x="17" y="10"/>
                  </a:cubicBezTo>
                  <a:cubicBezTo>
                    <a:pt x="18" y="10"/>
                    <a:pt x="18" y="9"/>
                    <a:pt x="18" y="9"/>
                  </a:cubicBezTo>
                  <a:cubicBezTo>
                    <a:pt x="18" y="9"/>
                    <a:pt x="19" y="9"/>
                    <a:pt x="19" y="9"/>
                  </a:cubicBezTo>
                  <a:cubicBezTo>
                    <a:pt x="19" y="9"/>
                    <a:pt x="19" y="9"/>
                    <a:pt x="19" y="8"/>
                  </a:cubicBezTo>
                  <a:cubicBezTo>
                    <a:pt x="19" y="8"/>
                    <a:pt x="19" y="8"/>
                    <a:pt x="20" y="8"/>
                  </a:cubicBezTo>
                  <a:cubicBezTo>
                    <a:pt x="20" y="8"/>
                    <a:pt x="20" y="7"/>
                    <a:pt x="20" y="7"/>
                  </a:cubicBezTo>
                  <a:cubicBezTo>
                    <a:pt x="21" y="7"/>
                    <a:pt x="22" y="7"/>
                    <a:pt x="22" y="7"/>
                  </a:cubicBezTo>
                  <a:cubicBezTo>
                    <a:pt x="22" y="8"/>
                    <a:pt x="21" y="8"/>
                    <a:pt x="21" y="8"/>
                  </a:cubicBezTo>
                  <a:cubicBezTo>
                    <a:pt x="22" y="9"/>
                    <a:pt x="22" y="9"/>
                    <a:pt x="22" y="9"/>
                  </a:cubicBezTo>
                  <a:cubicBezTo>
                    <a:pt x="23" y="9"/>
                    <a:pt x="23" y="9"/>
                    <a:pt x="23" y="8"/>
                  </a:cubicBezTo>
                  <a:cubicBezTo>
                    <a:pt x="23" y="8"/>
                    <a:pt x="23" y="7"/>
                    <a:pt x="24" y="6"/>
                  </a:cubicBezTo>
                  <a:cubicBezTo>
                    <a:pt x="24" y="6"/>
                    <a:pt x="24" y="6"/>
                    <a:pt x="24" y="6"/>
                  </a:cubicBezTo>
                  <a:cubicBezTo>
                    <a:pt x="25" y="6"/>
                    <a:pt x="27" y="6"/>
                    <a:pt x="28" y="6"/>
                  </a:cubicBezTo>
                  <a:cubicBezTo>
                    <a:pt x="28" y="6"/>
                    <a:pt x="28" y="5"/>
                    <a:pt x="29" y="5"/>
                  </a:cubicBezTo>
                  <a:cubicBezTo>
                    <a:pt x="29" y="5"/>
                    <a:pt x="29" y="5"/>
                    <a:pt x="30" y="5"/>
                  </a:cubicBezTo>
                  <a:cubicBezTo>
                    <a:pt x="30" y="4"/>
                    <a:pt x="30" y="4"/>
                    <a:pt x="30" y="4"/>
                  </a:cubicBezTo>
                  <a:cubicBezTo>
                    <a:pt x="31" y="4"/>
                    <a:pt x="31" y="4"/>
                    <a:pt x="31" y="4"/>
                  </a:cubicBezTo>
                  <a:cubicBezTo>
                    <a:pt x="31" y="4"/>
                    <a:pt x="31" y="4"/>
                    <a:pt x="31" y="4"/>
                  </a:cubicBezTo>
                  <a:cubicBezTo>
                    <a:pt x="31" y="3"/>
                    <a:pt x="32" y="3"/>
                    <a:pt x="32" y="3"/>
                  </a:cubicBezTo>
                  <a:cubicBezTo>
                    <a:pt x="33" y="3"/>
                    <a:pt x="33" y="2"/>
                    <a:pt x="33" y="1"/>
                  </a:cubicBezTo>
                  <a:cubicBezTo>
                    <a:pt x="33" y="1"/>
                    <a:pt x="33" y="1"/>
                    <a:pt x="34" y="1"/>
                  </a:cubicBezTo>
                  <a:cubicBezTo>
                    <a:pt x="34" y="1"/>
                    <a:pt x="34" y="1"/>
                    <a:pt x="34" y="1"/>
                  </a:cubicBezTo>
                  <a:cubicBezTo>
                    <a:pt x="34" y="1"/>
                    <a:pt x="34" y="1"/>
                    <a:pt x="34" y="1"/>
                  </a:cubicBezTo>
                  <a:cubicBezTo>
                    <a:pt x="34" y="1"/>
                    <a:pt x="34" y="1"/>
                    <a:pt x="34" y="1"/>
                  </a:cubicBezTo>
                  <a:cubicBezTo>
                    <a:pt x="34" y="1"/>
                    <a:pt x="34" y="1"/>
                    <a:pt x="34" y="1"/>
                  </a:cubicBezTo>
                  <a:cubicBezTo>
                    <a:pt x="35" y="1"/>
                    <a:pt x="35" y="1"/>
                    <a:pt x="35" y="1"/>
                  </a:cubicBezTo>
                  <a:cubicBezTo>
                    <a:pt x="36" y="0"/>
                    <a:pt x="36" y="0"/>
                    <a:pt x="36" y="0"/>
                  </a:cubicBezTo>
                  <a:cubicBezTo>
                    <a:pt x="36" y="0"/>
                    <a:pt x="37" y="0"/>
                    <a:pt x="37" y="1"/>
                  </a:cubicBezTo>
                  <a:cubicBezTo>
                    <a:pt x="37" y="1"/>
                    <a:pt x="37" y="1"/>
                    <a:pt x="37" y="2"/>
                  </a:cubicBezTo>
                  <a:cubicBezTo>
                    <a:pt x="37" y="2"/>
                    <a:pt x="37" y="2"/>
                    <a:pt x="37" y="3"/>
                  </a:cubicBezTo>
                  <a:cubicBezTo>
                    <a:pt x="36" y="3"/>
                    <a:pt x="36" y="3"/>
                    <a:pt x="35" y="3"/>
                  </a:cubicBezTo>
                  <a:cubicBezTo>
                    <a:pt x="34" y="3"/>
                    <a:pt x="34" y="3"/>
                    <a:pt x="33" y="4"/>
                  </a:cubicBezTo>
                  <a:cubicBezTo>
                    <a:pt x="33" y="4"/>
                    <a:pt x="32" y="6"/>
                    <a:pt x="32" y="6"/>
                  </a:cubicBezTo>
                  <a:cubicBezTo>
                    <a:pt x="31" y="6"/>
                    <a:pt x="31" y="6"/>
                    <a:pt x="31" y="6"/>
                  </a:cubicBezTo>
                  <a:cubicBezTo>
                    <a:pt x="31" y="7"/>
                    <a:pt x="31" y="7"/>
                    <a:pt x="30" y="7"/>
                  </a:cubicBezTo>
                  <a:cubicBezTo>
                    <a:pt x="30" y="7"/>
                    <a:pt x="30" y="8"/>
                    <a:pt x="30" y="8"/>
                  </a:cubicBezTo>
                  <a:cubicBezTo>
                    <a:pt x="30" y="8"/>
                    <a:pt x="30" y="8"/>
                    <a:pt x="29" y="9"/>
                  </a:cubicBezTo>
                  <a:cubicBezTo>
                    <a:pt x="29" y="9"/>
                    <a:pt x="29" y="10"/>
                    <a:pt x="29" y="10"/>
                  </a:cubicBezTo>
                  <a:cubicBezTo>
                    <a:pt x="29" y="10"/>
                    <a:pt x="29" y="11"/>
                    <a:pt x="29" y="11"/>
                  </a:cubicBezTo>
                  <a:cubicBezTo>
                    <a:pt x="28" y="11"/>
                    <a:pt x="28" y="12"/>
                    <a:pt x="28" y="12"/>
                  </a:cubicBezTo>
                  <a:cubicBezTo>
                    <a:pt x="28" y="12"/>
                    <a:pt x="28" y="13"/>
                    <a:pt x="28" y="13"/>
                  </a:cubicBezTo>
                  <a:cubicBezTo>
                    <a:pt x="28" y="14"/>
                    <a:pt x="26" y="15"/>
                    <a:pt x="26" y="1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8" name="Freeform 169">
              <a:extLst>
                <a:ext uri="{FF2B5EF4-FFF2-40B4-BE49-F238E27FC236}">
                  <a16:creationId xmlns:a16="http://schemas.microsoft.com/office/drawing/2014/main" id="{FE5BA6CD-139C-795A-06FC-E0EA45A4ED50}"/>
                </a:ext>
              </a:extLst>
            </p:cNvPr>
            <p:cNvSpPr>
              <a:spLocks/>
            </p:cNvSpPr>
            <p:nvPr/>
          </p:nvSpPr>
          <p:spPr bwMode="auto">
            <a:xfrm>
              <a:off x="14754986" y="8901098"/>
              <a:ext cx="38356" cy="94008"/>
            </a:xfrm>
            <a:custGeom>
              <a:avLst/>
              <a:gdLst/>
              <a:ahLst/>
              <a:cxnLst>
                <a:cxn ang="0">
                  <a:pos x="7" y="31"/>
                </a:cxn>
                <a:cxn ang="0">
                  <a:pos x="7" y="31"/>
                </a:cxn>
                <a:cxn ang="0">
                  <a:pos x="4" y="29"/>
                </a:cxn>
                <a:cxn ang="0">
                  <a:pos x="4" y="28"/>
                </a:cxn>
                <a:cxn ang="0">
                  <a:pos x="4" y="23"/>
                </a:cxn>
                <a:cxn ang="0">
                  <a:pos x="4" y="21"/>
                </a:cxn>
                <a:cxn ang="0">
                  <a:pos x="4" y="19"/>
                </a:cxn>
                <a:cxn ang="0">
                  <a:pos x="4" y="17"/>
                </a:cxn>
                <a:cxn ang="0">
                  <a:pos x="3" y="16"/>
                </a:cxn>
                <a:cxn ang="0">
                  <a:pos x="1" y="11"/>
                </a:cxn>
                <a:cxn ang="0">
                  <a:pos x="0" y="10"/>
                </a:cxn>
                <a:cxn ang="0">
                  <a:pos x="1" y="8"/>
                </a:cxn>
                <a:cxn ang="0">
                  <a:pos x="1" y="8"/>
                </a:cxn>
                <a:cxn ang="0">
                  <a:pos x="2" y="7"/>
                </a:cxn>
                <a:cxn ang="0">
                  <a:pos x="3" y="6"/>
                </a:cxn>
                <a:cxn ang="0">
                  <a:pos x="5" y="5"/>
                </a:cxn>
                <a:cxn ang="0">
                  <a:pos x="7" y="4"/>
                </a:cxn>
                <a:cxn ang="0">
                  <a:pos x="8" y="3"/>
                </a:cxn>
                <a:cxn ang="0">
                  <a:pos x="8" y="1"/>
                </a:cxn>
                <a:cxn ang="0">
                  <a:pos x="9" y="1"/>
                </a:cxn>
                <a:cxn ang="0">
                  <a:pos x="10" y="2"/>
                </a:cxn>
                <a:cxn ang="0">
                  <a:pos x="11" y="3"/>
                </a:cxn>
                <a:cxn ang="0">
                  <a:pos x="12" y="4"/>
                </a:cxn>
                <a:cxn ang="0">
                  <a:pos x="13" y="7"/>
                </a:cxn>
                <a:cxn ang="0">
                  <a:pos x="13" y="8"/>
                </a:cxn>
                <a:cxn ang="0">
                  <a:pos x="13" y="10"/>
                </a:cxn>
                <a:cxn ang="0">
                  <a:pos x="13" y="12"/>
                </a:cxn>
                <a:cxn ang="0">
                  <a:pos x="12" y="13"/>
                </a:cxn>
                <a:cxn ang="0">
                  <a:pos x="11" y="13"/>
                </a:cxn>
                <a:cxn ang="0">
                  <a:pos x="11" y="14"/>
                </a:cxn>
                <a:cxn ang="0">
                  <a:pos x="10" y="15"/>
                </a:cxn>
                <a:cxn ang="0">
                  <a:pos x="10" y="17"/>
                </a:cxn>
                <a:cxn ang="0">
                  <a:pos x="9" y="17"/>
                </a:cxn>
                <a:cxn ang="0">
                  <a:pos x="9" y="18"/>
                </a:cxn>
                <a:cxn ang="0">
                  <a:pos x="9" y="20"/>
                </a:cxn>
                <a:cxn ang="0">
                  <a:pos x="8" y="22"/>
                </a:cxn>
                <a:cxn ang="0">
                  <a:pos x="8" y="24"/>
                </a:cxn>
                <a:cxn ang="0">
                  <a:pos x="9" y="25"/>
                </a:cxn>
                <a:cxn ang="0">
                  <a:pos x="8" y="28"/>
                </a:cxn>
                <a:cxn ang="0">
                  <a:pos x="8" y="31"/>
                </a:cxn>
                <a:cxn ang="0">
                  <a:pos x="8" y="30"/>
                </a:cxn>
              </a:cxnLst>
              <a:rect l="0" t="0" r="r" b="b"/>
              <a:pathLst>
                <a:path w="14" h="31">
                  <a:moveTo>
                    <a:pt x="7" y="30"/>
                  </a:moveTo>
                  <a:cubicBezTo>
                    <a:pt x="7" y="31"/>
                    <a:pt x="7" y="31"/>
                    <a:pt x="7" y="31"/>
                  </a:cubicBezTo>
                  <a:cubicBezTo>
                    <a:pt x="7" y="31"/>
                    <a:pt x="7" y="31"/>
                    <a:pt x="7" y="31"/>
                  </a:cubicBezTo>
                  <a:cubicBezTo>
                    <a:pt x="7" y="31"/>
                    <a:pt x="7" y="31"/>
                    <a:pt x="7" y="31"/>
                  </a:cubicBezTo>
                  <a:cubicBezTo>
                    <a:pt x="6" y="31"/>
                    <a:pt x="6" y="31"/>
                    <a:pt x="5" y="31"/>
                  </a:cubicBezTo>
                  <a:cubicBezTo>
                    <a:pt x="5" y="30"/>
                    <a:pt x="4" y="30"/>
                    <a:pt x="4" y="29"/>
                  </a:cubicBezTo>
                  <a:cubicBezTo>
                    <a:pt x="4" y="29"/>
                    <a:pt x="4" y="28"/>
                    <a:pt x="4" y="28"/>
                  </a:cubicBezTo>
                  <a:cubicBezTo>
                    <a:pt x="4" y="28"/>
                    <a:pt x="4" y="28"/>
                    <a:pt x="4" y="28"/>
                  </a:cubicBezTo>
                  <a:cubicBezTo>
                    <a:pt x="4" y="27"/>
                    <a:pt x="4" y="26"/>
                    <a:pt x="4" y="25"/>
                  </a:cubicBezTo>
                  <a:cubicBezTo>
                    <a:pt x="4" y="25"/>
                    <a:pt x="4" y="24"/>
                    <a:pt x="4" y="23"/>
                  </a:cubicBezTo>
                  <a:cubicBezTo>
                    <a:pt x="4" y="23"/>
                    <a:pt x="4" y="22"/>
                    <a:pt x="4" y="21"/>
                  </a:cubicBezTo>
                  <a:cubicBezTo>
                    <a:pt x="4" y="21"/>
                    <a:pt x="4" y="21"/>
                    <a:pt x="4" y="21"/>
                  </a:cubicBezTo>
                  <a:cubicBezTo>
                    <a:pt x="4" y="21"/>
                    <a:pt x="4" y="20"/>
                    <a:pt x="4" y="20"/>
                  </a:cubicBezTo>
                  <a:cubicBezTo>
                    <a:pt x="4" y="20"/>
                    <a:pt x="4" y="19"/>
                    <a:pt x="4" y="19"/>
                  </a:cubicBezTo>
                  <a:cubicBezTo>
                    <a:pt x="4" y="19"/>
                    <a:pt x="4" y="18"/>
                    <a:pt x="4" y="18"/>
                  </a:cubicBezTo>
                  <a:cubicBezTo>
                    <a:pt x="4" y="17"/>
                    <a:pt x="4" y="17"/>
                    <a:pt x="4" y="17"/>
                  </a:cubicBezTo>
                  <a:cubicBezTo>
                    <a:pt x="4" y="17"/>
                    <a:pt x="4" y="16"/>
                    <a:pt x="4" y="16"/>
                  </a:cubicBezTo>
                  <a:cubicBezTo>
                    <a:pt x="4" y="16"/>
                    <a:pt x="3" y="16"/>
                    <a:pt x="3" y="16"/>
                  </a:cubicBezTo>
                  <a:cubicBezTo>
                    <a:pt x="3" y="15"/>
                    <a:pt x="3" y="13"/>
                    <a:pt x="3" y="12"/>
                  </a:cubicBezTo>
                  <a:cubicBezTo>
                    <a:pt x="2" y="12"/>
                    <a:pt x="2" y="11"/>
                    <a:pt x="1" y="11"/>
                  </a:cubicBezTo>
                  <a:cubicBezTo>
                    <a:pt x="1" y="11"/>
                    <a:pt x="1" y="10"/>
                    <a:pt x="0" y="10"/>
                  </a:cubicBezTo>
                  <a:cubicBezTo>
                    <a:pt x="0" y="10"/>
                    <a:pt x="0" y="10"/>
                    <a:pt x="0" y="10"/>
                  </a:cubicBezTo>
                  <a:cubicBezTo>
                    <a:pt x="1" y="10"/>
                    <a:pt x="0" y="9"/>
                    <a:pt x="1" y="9"/>
                  </a:cubicBezTo>
                  <a:cubicBezTo>
                    <a:pt x="1" y="9"/>
                    <a:pt x="1" y="9"/>
                    <a:pt x="1" y="8"/>
                  </a:cubicBezTo>
                  <a:cubicBezTo>
                    <a:pt x="1" y="8"/>
                    <a:pt x="1" y="8"/>
                    <a:pt x="1" y="8"/>
                  </a:cubicBezTo>
                  <a:cubicBezTo>
                    <a:pt x="1" y="8"/>
                    <a:pt x="1" y="8"/>
                    <a:pt x="1" y="8"/>
                  </a:cubicBezTo>
                  <a:cubicBezTo>
                    <a:pt x="1" y="8"/>
                    <a:pt x="1" y="7"/>
                    <a:pt x="1" y="7"/>
                  </a:cubicBezTo>
                  <a:cubicBezTo>
                    <a:pt x="2" y="7"/>
                    <a:pt x="2" y="7"/>
                    <a:pt x="2" y="7"/>
                  </a:cubicBezTo>
                  <a:cubicBezTo>
                    <a:pt x="2" y="7"/>
                    <a:pt x="2" y="7"/>
                    <a:pt x="2" y="6"/>
                  </a:cubicBezTo>
                  <a:cubicBezTo>
                    <a:pt x="2" y="6"/>
                    <a:pt x="2" y="6"/>
                    <a:pt x="3" y="6"/>
                  </a:cubicBezTo>
                  <a:cubicBezTo>
                    <a:pt x="3" y="6"/>
                    <a:pt x="3" y="6"/>
                    <a:pt x="3" y="5"/>
                  </a:cubicBezTo>
                  <a:cubicBezTo>
                    <a:pt x="4" y="6"/>
                    <a:pt x="4" y="5"/>
                    <a:pt x="5" y="5"/>
                  </a:cubicBezTo>
                  <a:cubicBezTo>
                    <a:pt x="5" y="5"/>
                    <a:pt x="6" y="6"/>
                    <a:pt x="6" y="5"/>
                  </a:cubicBezTo>
                  <a:cubicBezTo>
                    <a:pt x="6" y="5"/>
                    <a:pt x="7" y="4"/>
                    <a:pt x="7" y="4"/>
                  </a:cubicBezTo>
                  <a:cubicBezTo>
                    <a:pt x="7" y="4"/>
                    <a:pt x="7" y="4"/>
                    <a:pt x="7" y="4"/>
                  </a:cubicBezTo>
                  <a:cubicBezTo>
                    <a:pt x="8" y="3"/>
                    <a:pt x="8" y="3"/>
                    <a:pt x="8" y="3"/>
                  </a:cubicBezTo>
                  <a:cubicBezTo>
                    <a:pt x="8" y="2"/>
                    <a:pt x="8" y="2"/>
                    <a:pt x="8" y="1"/>
                  </a:cubicBezTo>
                  <a:cubicBezTo>
                    <a:pt x="8" y="1"/>
                    <a:pt x="8" y="1"/>
                    <a:pt x="8" y="1"/>
                  </a:cubicBezTo>
                  <a:cubicBezTo>
                    <a:pt x="8" y="1"/>
                    <a:pt x="8" y="1"/>
                    <a:pt x="8" y="1"/>
                  </a:cubicBezTo>
                  <a:cubicBezTo>
                    <a:pt x="8" y="1"/>
                    <a:pt x="9" y="1"/>
                    <a:pt x="9" y="1"/>
                  </a:cubicBezTo>
                  <a:cubicBezTo>
                    <a:pt x="9" y="1"/>
                    <a:pt x="9" y="0"/>
                    <a:pt x="9" y="1"/>
                  </a:cubicBezTo>
                  <a:cubicBezTo>
                    <a:pt x="10" y="1"/>
                    <a:pt x="10" y="1"/>
                    <a:pt x="10" y="2"/>
                  </a:cubicBezTo>
                  <a:cubicBezTo>
                    <a:pt x="10" y="2"/>
                    <a:pt x="11" y="2"/>
                    <a:pt x="11" y="2"/>
                  </a:cubicBezTo>
                  <a:cubicBezTo>
                    <a:pt x="11" y="2"/>
                    <a:pt x="11" y="3"/>
                    <a:pt x="11" y="3"/>
                  </a:cubicBezTo>
                  <a:cubicBezTo>
                    <a:pt x="11" y="3"/>
                    <a:pt x="12" y="3"/>
                    <a:pt x="12" y="3"/>
                  </a:cubicBezTo>
                  <a:cubicBezTo>
                    <a:pt x="12" y="3"/>
                    <a:pt x="12" y="4"/>
                    <a:pt x="12" y="4"/>
                  </a:cubicBezTo>
                  <a:cubicBezTo>
                    <a:pt x="12" y="4"/>
                    <a:pt x="12" y="4"/>
                    <a:pt x="12" y="4"/>
                  </a:cubicBezTo>
                  <a:cubicBezTo>
                    <a:pt x="12" y="5"/>
                    <a:pt x="12" y="6"/>
                    <a:pt x="13" y="7"/>
                  </a:cubicBezTo>
                  <a:cubicBezTo>
                    <a:pt x="13" y="7"/>
                    <a:pt x="13" y="7"/>
                    <a:pt x="13" y="7"/>
                  </a:cubicBezTo>
                  <a:cubicBezTo>
                    <a:pt x="13" y="7"/>
                    <a:pt x="13" y="8"/>
                    <a:pt x="13" y="8"/>
                  </a:cubicBezTo>
                  <a:cubicBezTo>
                    <a:pt x="13" y="9"/>
                    <a:pt x="13" y="9"/>
                    <a:pt x="14" y="9"/>
                  </a:cubicBezTo>
                  <a:cubicBezTo>
                    <a:pt x="13" y="9"/>
                    <a:pt x="13" y="10"/>
                    <a:pt x="13" y="10"/>
                  </a:cubicBezTo>
                  <a:cubicBezTo>
                    <a:pt x="13" y="10"/>
                    <a:pt x="13" y="10"/>
                    <a:pt x="13" y="10"/>
                  </a:cubicBezTo>
                  <a:cubicBezTo>
                    <a:pt x="12" y="10"/>
                    <a:pt x="12" y="11"/>
                    <a:pt x="13" y="12"/>
                  </a:cubicBezTo>
                  <a:cubicBezTo>
                    <a:pt x="13" y="12"/>
                    <a:pt x="13" y="12"/>
                    <a:pt x="13" y="12"/>
                  </a:cubicBezTo>
                  <a:cubicBezTo>
                    <a:pt x="12" y="13"/>
                    <a:pt x="12" y="13"/>
                    <a:pt x="12" y="13"/>
                  </a:cubicBezTo>
                  <a:cubicBezTo>
                    <a:pt x="12" y="13"/>
                    <a:pt x="12" y="13"/>
                    <a:pt x="12" y="13"/>
                  </a:cubicBezTo>
                  <a:cubicBezTo>
                    <a:pt x="12" y="13"/>
                    <a:pt x="11" y="13"/>
                    <a:pt x="11" y="13"/>
                  </a:cubicBezTo>
                  <a:cubicBezTo>
                    <a:pt x="11" y="13"/>
                    <a:pt x="11" y="14"/>
                    <a:pt x="11" y="14"/>
                  </a:cubicBezTo>
                  <a:cubicBezTo>
                    <a:pt x="11" y="14"/>
                    <a:pt x="11" y="14"/>
                    <a:pt x="11" y="14"/>
                  </a:cubicBezTo>
                  <a:cubicBezTo>
                    <a:pt x="11" y="14"/>
                    <a:pt x="11" y="14"/>
                    <a:pt x="11" y="15"/>
                  </a:cubicBezTo>
                  <a:cubicBezTo>
                    <a:pt x="11" y="15"/>
                    <a:pt x="10" y="15"/>
                    <a:pt x="10" y="15"/>
                  </a:cubicBezTo>
                  <a:cubicBezTo>
                    <a:pt x="10" y="15"/>
                    <a:pt x="10" y="16"/>
                    <a:pt x="10" y="16"/>
                  </a:cubicBezTo>
                  <a:cubicBezTo>
                    <a:pt x="10" y="16"/>
                    <a:pt x="10" y="17"/>
                    <a:pt x="10" y="17"/>
                  </a:cubicBezTo>
                  <a:cubicBezTo>
                    <a:pt x="10" y="17"/>
                    <a:pt x="10" y="17"/>
                    <a:pt x="10" y="17"/>
                  </a:cubicBezTo>
                  <a:cubicBezTo>
                    <a:pt x="10" y="17"/>
                    <a:pt x="9" y="17"/>
                    <a:pt x="9" y="17"/>
                  </a:cubicBezTo>
                  <a:cubicBezTo>
                    <a:pt x="9" y="17"/>
                    <a:pt x="9" y="17"/>
                    <a:pt x="9" y="17"/>
                  </a:cubicBezTo>
                  <a:cubicBezTo>
                    <a:pt x="9" y="17"/>
                    <a:pt x="9" y="18"/>
                    <a:pt x="9" y="18"/>
                  </a:cubicBezTo>
                  <a:cubicBezTo>
                    <a:pt x="9" y="18"/>
                    <a:pt x="9" y="18"/>
                    <a:pt x="9" y="18"/>
                  </a:cubicBezTo>
                  <a:cubicBezTo>
                    <a:pt x="9" y="19"/>
                    <a:pt x="9" y="20"/>
                    <a:pt x="9" y="20"/>
                  </a:cubicBezTo>
                  <a:cubicBezTo>
                    <a:pt x="8" y="21"/>
                    <a:pt x="8" y="21"/>
                    <a:pt x="8" y="21"/>
                  </a:cubicBezTo>
                  <a:cubicBezTo>
                    <a:pt x="8" y="21"/>
                    <a:pt x="9" y="22"/>
                    <a:pt x="8" y="22"/>
                  </a:cubicBezTo>
                  <a:cubicBezTo>
                    <a:pt x="8" y="22"/>
                    <a:pt x="8" y="23"/>
                    <a:pt x="8" y="24"/>
                  </a:cubicBezTo>
                  <a:cubicBezTo>
                    <a:pt x="8" y="24"/>
                    <a:pt x="8" y="24"/>
                    <a:pt x="8" y="24"/>
                  </a:cubicBezTo>
                  <a:cubicBezTo>
                    <a:pt x="8" y="24"/>
                    <a:pt x="8" y="25"/>
                    <a:pt x="8" y="25"/>
                  </a:cubicBezTo>
                  <a:cubicBezTo>
                    <a:pt x="9" y="25"/>
                    <a:pt x="9" y="25"/>
                    <a:pt x="9" y="25"/>
                  </a:cubicBezTo>
                  <a:cubicBezTo>
                    <a:pt x="9" y="25"/>
                    <a:pt x="9" y="26"/>
                    <a:pt x="9" y="26"/>
                  </a:cubicBezTo>
                  <a:cubicBezTo>
                    <a:pt x="9" y="27"/>
                    <a:pt x="9" y="28"/>
                    <a:pt x="8" y="28"/>
                  </a:cubicBezTo>
                  <a:cubicBezTo>
                    <a:pt x="8" y="29"/>
                    <a:pt x="9" y="29"/>
                    <a:pt x="9" y="29"/>
                  </a:cubicBezTo>
                  <a:cubicBezTo>
                    <a:pt x="9" y="29"/>
                    <a:pt x="8" y="31"/>
                    <a:pt x="8" y="31"/>
                  </a:cubicBezTo>
                  <a:cubicBezTo>
                    <a:pt x="8" y="31"/>
                    <a:pt x="8" y="31"/>
                    <a:pt x="8" y="31"/>
                  </a:cubicBezTo>
                  <a:cubicBezTo>
                    <a:pt x="8" y="31"/>
                    <a:pt x="8" y="31"/>
                    <a:pt x="8" y="30"/>
                  </a:cubicBezTo>
                  <a:cubicBezTo>
                    <a:pt x="8" y="30"/>
                    <a:pt x="7" y="30"/>
                    <a:pt x="7" y="3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59" name="Freeform 170">
              <a:extLst>
                <a:ext uri="{FF2B5EF4-FFF2-40B4-BE49-F238E27FC236}">
                  <a16:creationId xmlns:a16="http://schemas.microsoft.com/office/drawing/2014/main" id="{70E8851D-9E81-1ED1-C54B-D2BFC974988E}"/>
                </a:ext>
              </a:extLst>
            </p:cNvPr>
            <p:cNvSpPr>
              <a:spLocks/>
            </p:cNvSpPr>
            <p:nvPr/>
          </p:nvSpPr>
          <p:spPr bwMode="auto">
            <a:xfrm>
              <a:off x="14539960" y="8904910"/>
              <a:ext cx="3487" cy="1270"/>
            </a:xfrm>
            <a:custGeom>
              <a:avLst/>
              <a:gdLst/>
              <a:ahLst/>
              <a:cxnLst>
                <a:cxn ang="0">
                  <a:pos x="0" y="0"/>
                </a:cxn>
                <a:cxn ang="0">
                  <a:pos x="1" y="0"/>
                </a:cxn>
                <a:cxn ang="0">
                  <a:pos x="1" y="0"/>
                </a:cxn>
                <a:cxn ang="0">
                  <a:pos x="0" y="0"/>
                </a:cxn>
                <a:cxn ang="0">
                  <a:pos x="0" y="0"/>
                </a:cxn>
                <a:cxn ang="0">
                  <a:pos x="0" y="0"/>
                </a:cxn>
              </a:cxnLst>
              <a:rect l="0" t="0" r="r" b="b"/>
              <a:pathLst>
                <a:path w="1">
                  <a:moveTo>
                    <a:pt x="0" y="0"/>
                  </a:moveTo>
                  <a:cubicBezTo>
                    <a:pt x="0" y="0"/>
                    <a:pt x="1" y="0"/>
                    <a:pt x="1" y="0"/>
                  </a:cubicBezTo>
                  <a:cubicBezTo>
                    <a:pt x="1" y="0"/>
                    <a:pt x="1" y="0"/>
                    <a:pt x="1" y="0"/>
                  </a:cubicBezTo>
                  <a:cubicBezTo>
                    <a:pt x="1" y="0"/>
                    <a:pt x="1"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0" name="Freeform 171">
              <a:extLst>
                <a:ext uri="{FF2B5EF4-FFF2-40B4-BE49-F238E27FC236}">
                  <a16:creationId xmlns:a16="http://schemas.microsoft.com/office/drawing/2014/main" id="{CC3ABF48-BE58-BAF7-387C-C6B212452FF8}"/>
                </a:ext>
              </a:extLst>
            </p:cNvPr>
            <p:cNvSpPr>
              <a:spLocks/>
            </p:cNvSpPr>
            <p:nvPr/>
          </p:nvSpPr>
          <p:spPr bwMode="auto">
            <a:xfrm>
              <a:off x="15257100" y="8911260"/>
              <a:ext cx="123203" cy="207072"/>
            </a:xfrm>
            <a:custGeom>
              <a:avLst/>
              <a:gdLst/>
              <a:ahLst/>
              <a:cxnLst>
                <a:cxn ang="0">
                  <a:pos x="2" y="69"/>
                </a:cxn>
                <a:cxn ang="0">
                  <a:pos x="0" y="65"/>
                </a:cxn>
                <a:cxn ang="0">
                  <a:pos x="1" y="45"/>
                </a:cxn>
                <a:cxn ang="0">
                  <a:pos x="3" y="43"/>
                </a:cxn>
                <a:cxn ang="0">
                  <a:pos x="7" y="39"/>
                </a:cxn>
                <a:cxn ang="0">
                  <a:pos x="9" y="37"/>
                </a:cxn>
                <a:cxn ang="0">
                  <a:pos x="13" y="36"/>
                </a:cxn>
                <a:cxn ang="0">
                  <a:pos x="18" y="36"/>
                </a:cxn>
                <a:cxn ang="0">
                  <a:pos x="20" y="33"/>
                </a:cxn>
                <a:cxn ang="0">
                  <a:pos x="22" y="30"/>
                </a:cxn>
                <a:cxn ang="0">
                  <a:pos x="23" y="29"/>
                </a:cxn>
                <a:cxn ang="0">
                  <a:pos x="25" y="27"/>
                </a:cxn>
                <a:cxn ang="0">
                  <a:pos x="26" y="25"/>
                </a:cxn>
                <a:cxn ang="0">
                  <a:pos x="28" y="23"/>
                </a:cxn>
                <a:cxn ang="0">
                  <a:pos x="29" y="22"/>
                </a:cxn>
                <a:cxn ang="0">
                  <a:pos x="26" y="19"/>
                </a:cxn>
                <a:cxn ang="0">
                  <a:pos x="23" y="18"/>
                </a:cxn>
                <a:cxn ang="0">
                  <a:pos x="13" y="14"/>
                </a:cxn>
                <a:cxn ang="0">
                  <a:pos x="10" y="12"/>
                </a:cxn>
                <a:cxn ang="0">
                  <a:pos x="9" y="10"/>
                </a:cxn>
                <a:cxn ang="0">
                  <a:pos x="8" y="8"/>
                </a:cxn>
                <a:cxn ang="0">
                  <a:pos x="7" y="5"/>
                </a:cxn>
                <a:cxn ang="0">
                  <a:pos x="9" y="2"/>
                </a:cxn>
                <a:cxn ang="0">
                  <a:pos x="17" y="7"/>
                </a:cxn>
                <a:cxn ang="0">
                  <a:pos x="18" y="6"/>
                </a:cxn>
                <a:cxn ang="0">
                  <a:pos x="21" y="5"/>
                </a:cxn>
                <a:cxn ang="0">
                  <a:pos x="25" y="6"/>
                </a:cxn>
                <a:cxn ang="0">
                  <a:pos x="28" y="4"/>
                </a:cxn>
                <a:cxn ang="0">
                  <a:pos x="35" y="3"/>
                </a:cxn>
                <a:cxn ang="0">
                  <a:pos x="38" y="2"/>
                </a:cxn>
                <a:cxn ang="0">
                  <a:pos x="43" y="0"/>
                </a:cxn>
                <a:cxn ang="0">
                  <a:pos x="44" y="4"/>
                </a:cxn>
                <a:cxn ang="0">
                  <a:pos x="44" y="7"/>
                </a:cxn>
                <a:cxn ang="0">
                  <a:pos x="43" y="8"/>
                </a:cxn>
                <a:cxn ang="0">
                  <a:pos x="43" y="12"/>
                </a:cxn>
                <a:cxn ang="0">
                  <a:pos x="42" y="15"/>
                </a:cxn>
                <a:cxn ang="0">
                  <a:pos x="40" y="18"/>
                </a:cxn>
                <a:cxn ang="0">
                  <a:pos x="39" y="22"/>
                </a:cxn>
                <a:cxn ang="0">
                  <a:pos x="36" y="27"/>
                </a:cxn>
                <a:cxn ang="0">
                  <a:pos x="33" y="33"/>
                </a:cxn>
                <a:cxn ang="0">
                  <a:pos x="30" y="38"/>
                </a:cxn>
                <a:cxn ang="0">
                  <a:pos x="29" y="41"/>
                </a:cxn>
                <a:cxn ang="0">
                  <a:pos x="24" y="46"/>
                </a:cxn>
                <a:cxn ang="0">
                  <a:pos x="22" y="48"/>
                </a:cxn>
                <a:cxn ang="0">
                  <a:pos x="12" y="56"/>
                </a:cxn>
                <a:cxn ang="0">
                  <a:pos x="8" y="61"/>
                </a:cxn>
              </a:cxnLst>
              <a:rect l="0" t="0" r="r" b="b"/>
              <a:pathLst>
                <a:path w="45" h="69">
                  <a:moveTo>
                    <a:pt x="4" y="65"/>
                  </a:moveTo>
                  <a:cubicBezTo>
                    <a:pt x="4" y="67"/>
                    <a:pt x="3" y="68"/>
                    <a:pt x="2" y="69"/>
                  </a:cubicBezTo>
                  <a:cubicBezTo>
                    <a:pt x="2" y="69"/>
                    <a:pt x="2" y="69"/>
                    <a:pt x="2" y="69"/>
                  </a:cubicBezTo>
                  <a:cubicBezTo>
                    <a:pt x="2" y="68"/>
                    <a:pt x="1" y="67"/>
                    <a:pt x="1" y="67"/>
                  </a:cubicBezTo>
                  <a:cubicBezTo>
                    <a:pt x="1" y="66"/>
                    <a:pt x="1" y="66"/>
                    <a:pt x="0" y="66"/>
                  </a:cubicBezTo>
                  <a:cubicBezTo>
                    <a:pt x="0" y="65"/>
                    <a:pt x="0" y="65"/>
                    <a:pt x="0" y="65"/>
                  </a:cubicBezTo>
                  <a:cubicBezTo>
                    <a:pt x="0" y="63"/>
                    <a:pt x="0" y="61"/>
                    <a:pt x="0" y="59"/>
                  </a:cubicBezTo>
                  <a:cubicBezTo>
                    <a:pt x="0" y="55"/>
                    <a:pt x="0" y="51"/>
                    <a:pt x="0" y="46"/>
                  </a:cubicBezTo>
                  <a:cubicBezTo>
                    <a:pt x="0" y="46"/>
                    <a:pt x="1" y="46"/>
                    <a:pt x="1" y="45"/>
                  </a:cubicBezTo>
                  <a:cubicBezTo>
                    <a:pt x="1" y="45"/>
                    <a:pt x="1" y="45"/>
                    <a:pt x="1" y="45"/>
                  </a:cubicBezTo>
                  <a:cubicBezTo>
                    <a:pt x="2" y="45"/>
                    <a:pt x="2" y="44"/>
                    <a:pt x="2" y="44"/>
                  </a:cubicBezTo>
                  <a:cubicBezTo>
                    <a:pt x="2" y="43"/>
                    <a:pt x="2" y="43"/>
                    <a:pt x="3" y="43"/>
                  </a:cubicBezTo>
                  <a:cubicBezTo>
                    <a:pt x="3" y="42"/>
                    <a:pt x="4" y="41"/>
                    <a:pt x="4" y="40"/>
                  </a:cubicBezTo>
                  <a:cubicBezTo>
                    <a:pt x="5" y="39"/>
                    <a:pt x="5" y="40"/>
                    <a:pt x="6" y="40"/>
                  </a:cubicBezTo>
                  <a:cubicBezTo>
                    <a:pt x="6" y="40"/>
                    <a:pt x="7" y="39"/>
                    <a:pt x="7" y="39"/>
                  </a:cubicBezTo>
                  <a:cubicBezTo>
                    <a:pt x="7" y="39"/>
                    <a:pt x="8" y="39"/>
                    <a:pt x="8" y="39"/>
                  </a:cubicBezTo>
                  <a:cubicBezTo>
                    <a:pt x="9" y="39"/>
                    <a:pt x="8" y="38"/>
                    <a:pt x="9" y="37"/>
                  </a:cubicBezTo>
                  <a:cubicBezTo>
                    <a:pt x="9" y="37"/>
                    <a:pt x="9" y="37"/>
                    <a:pt x="9" y="37"/>
                  </a:cubicBezTo>
                  <a:cubicBezTo>
                    <a:pt x="9" y="37"/>
                    <a:pt x="10" y="37"/>
                    <a:pt x="10" y="37"/>
                  </a:cubicBezTo>
                  <a:cubicBezTo>
                    <a:pt x="10" y="37"/>
                    <a:pt x="11" y="36"/>
                    <a:pt x="12" y="36"/>
                  </a:cubicBezTo>
                  <a:cubicBezTo>
                    <a:pt x="12" y="36"/>
                    <a:pt x="12" y="36"/>
                    <a:pt x="13" y="36"/>
                  </a:cubicBezTo>
                  <a:cubicBezTo>
                    <a:pt x="13" y="36"/>
                    <a:pt x="13" y="36"/>
                    <a:pt x="13" y="36"/>
                  </a:cubicBezTo>
                  <a:cubicBezTo>
                    <a:pt x="13" y="36"/>
                    <a:pt x="15" y="36"/>
                    <a:pt x="15" y="36"/>
                  </a:cubicBezTo>
                  <a:cubicBezTo>
                    <a:pt x="16" y="36"/>
                    <a:pt x="17" y="36"/>
                    <a:pt x="18" y="36"/>
                  </a:cubicBezTo>
                  <a:cubicBezTo>
                    <a:pt x="18" y="35"/>
                    <a:pt x="19" y="35"/>
                    <a:pt x="19" y="34"/>
                  </a:cubicBezTo>
                  <a:cubicBezTo>
                    <a:pt x="19" y="34"/>
                    <a:pt x="19" y="34"/>
                    <a:pt x="19" y="34"/>
                  </a:cubicBezTo>
                  <a:cubicBezTo>
                    <a:pt x="19" y="33"/>
                    <a:pt x="20" y="33"/>
                    <a:pt x="20" y="33"/>
                  </a:cubicBezTo>
                  <a:cubicBezTo>
                    <a:pt x="21" y="32"/>
                    <a:pt x="21" y="32"/>
                    <a:pt x="21" y="31"/>
                  </a:cubicBezTo>
                  <a:cubicBezTo>
                    <a:pt x="21" y="31"/>
                    <a:pt x="21" y="31"/>
                    <a:pt x="22" y="31"/>
                  </a:cubicBezTo>
                  <a:cubicBezTo>
                    <a:pt x="22" y="31"/>
                    <a:pt x="22" y="31"/>
                    <a:pt x="22" y="30"/>
                  </a:cubicBezTo>
                  <a:cubicBezTo>
                    <a:pt x="22" y="30"/>
                    <a:pt x="22" y="30"/>
                    <a:pt x="22" y="30"/>
                  </a:cubicBezTo>
                  <a:cubicBezTo>
                    <a:pt x="22" y="30"/>
                    <a:pt x="22" y="30"/>
                    <a:pt x="22" y="30"/>
                  </a:cubicBezTo>
                  <a:cubicBezTo>
                    <a:pt x="23" y="29"/>
                    <a:pt x="23" y="29"/>
                    <a:pt x="23" y="29"/>
                  </a:cubicBezTo>
                  <a:cubicBezTo>
                    <a:pt x="23" y="29"/>
                    <a:pt x="23" y="29"/>
                    <a:pt x="23" y="29"/>
                  </a:cubicBezTo>
                  <a:cubicBezTo>
                    <a:pt x="23" y="29"/>
                    <a:pt x="24" y="28"/>
                    <a:pt x="24" y="28"/>
                  </a:cubicBezTo>
                  <a:cubicBezTo>
                    <a:pt x="24" y="28"/>
                    <a:pt x="25" y="27"/>
                    <a:pt x="25" y="27"/>
                  </a:cubicBezTo>
                  <a:cubicBezTo>
                    <a:pt x="25" y="27"/>
                    <a:pt x="25" y="27"/>
                    <a:pt x="25" y="27"/>
                  </a:cubicBezTo>
                  <a:cubicBezTo>
                    <a:pt x="25" y="26"/>
                    <a:pt x="25" y="26"/>
                    <a:pt x="25" y="26"/>
                  </a:cubicBezTo>
                  <a:cubicBezTo>
                    <a:pt x="25" y="26"/>
                    <a:pt x="26" y="26"/>
                    <a:pt x="26" y="25"/>
                  </a:cubicBezTo>
                  <a:cubicBezTo>
                    <a:pt x="26" y="25"/>
                    <a:pt x="26" y="25"/>
                    <a:pt x="26" y="25"/>
                  </a:cubicBezTo>
                  <a:cubicBezTo>
                    <a:pt x="26" y="25"/>
                    <a:pt x="27" y="25"/>
                    <a:pt x="27" y="25"/>
                  </a:cubicBezTo>
                  <a:cubicBezTo>
                    <a:pt x="27" y="24"/>
                    <a:pt x="28" y="24"/>
                    <a:pt x="28" y="23"/>
                  </a:cubicBezTo>
                  <a:cubicBezTo>
                    <a:pt x="28" y="23"/>
                    <a:pt x="28" y="23"/>
                    <a:pt x="28" y="23"/>
                  </a:cubicBezTo>
                  <a:cubicBezTo>
                    <a:pt x="28" y="23"/>
                    <a:pt x="29" y="22"/>
                    <a:pt x="29" y="22"/>
                  </a:cubicBezTo>
                  <a:cubicBezTo>
                    <a:pt x="29" y="22"/>
                    <a:pt x="29" y="22"/>
                    <a:pt x="29" y="22"/>
                  </a:cubicBezTo>
                  <a:cubicBezTo>
                    <a:pt x="29" y="22"/>
                    <a:pt x="31" y="20"/>
                    <a:pt x="31" y="20"/>
                  </a:cubicBezTo>
                  <a:cubicBezTo>
                    <a:pt x="31" y="20"/>
                    <a:pt x="31" y="20"/>
                    <a:pt x="31" y="19"/>
                  </a:cubicBezTo>
                  <a:cubicBezTo>
                    <a:pt x="30" y="19"/>
                    <a:pt x="28" y="19"/>
                    <a:pt x="26" y="19"/>
                  </a:cubicBezTo>
                  <a:cubicBezTo>
                    <a:pt x="26" y="19"/>
                    <a:pt x="26" y="19"/>
                    <a:pt x="25" y="19"/>
                  </a:cubicBezTo>
                  <a:cubicBezTo>
                    <a:pt x="25" y="19"/>
                    <a:pt x="24" y="18"/>
                    <a:pt x="23" y="18"/>
                  </a:cubicBezTo>
                  <a:cubicBezTo>
                    <a:pt x="23" y="18"/>
                    <a:pt x="23" y="18"/>
                    <a:pt x="23" y="18"/>
                  </a:cubicBezTo>
                  <a:cubicBezTo>
                    <a:pt x="20" y="17"/>
                    <a:pt x="18" y="16"/>
                    <a:pt x="16" y="15"/>
                  </a:cubicBezTo>
                  <a:cubicBezTo>
                    <a:pt x="15" y="15"/>
                    <a:pt x="14" y="15"/>
                    <a:pt x="14" y="14"/>
                  </a:cubicBezTo>
                  <a:cubicBezTo>
                    <a:pt x="13" y="14"/>
                    <a:pt x="13" y="14"/>
                    <a:pt x="13" y="14"/>
                  </a:cubicBezTo>
                  <a:cubicBezTo>
                    <a:pt x="12" y="14"/>
                    <a:pt x="12" y="13"/>
                    <a:pt x="11" y="13"/>
                  </a:cubicBezTo>
                  <a:cubicBezTo>
                    <a:pt x="11" y="13"/>
                    <a:pt x="11" y="13"/>
                    <a:pt x="11" y="12"/>
                  </a:cubicBezTo>
                  <a:cubicBezTo>
                    <a:pt x="11" y="12"/>
                    <a:pt x="11" y="12"/>
                    <a:pt x="10" y="12"/>
                  </a:cubicBezTo>
                  <a:cubicBezTo>
                    <a:pt x="10" y="12"/>
                    <a:pt x="10" y="12"/>
                    <a:pt x="10" y="12"/>
                  </a:cubicBezTo>
                  <a:cubicBezTo>
                    <a:pt x="10" y="11"/>
                    <a:pt x="10" y="11"/>
                    <a:pt x="9" y="11"/>
                  </a:cubicBezTo>
                  <a:cubicBezTo>
                    <a:pt x="9" y="10"/>
                    <a:pt x="9" y="10"/>
                    <a:pt x="9" y="10"/>
                  </a:cubicBezTo>
                  <a:cubicBezTo>
                    <a:pt x="9" y="10"/>
                    <a:pt x="9" y="9"/>
                    <a:pt x="8" y="9"/>
                  </a:cubicBezTo>
                  <a:cubicBezTo>
                    <a:pt x="8" y="9"/>
                    <a:pt x="8" y="9"/>
                    <a:pt x="8" y="9"/>
                  </a:cubicBezTo>
                  <a:cubicBezTo>
                    <a:pt x="8" y="8"/>
                    <a:pt x="8" y="8"/>
                    <a:pt x="8" y="8"/>
                  </a:cubicBezTo>
                  <a:cubicBezTo>
                    <a:pt x="7" y="8"/>
                    <a:pt x="8" y="7"/>
                    <a:pt x="7" y="7"/>
                  </a:cubicBezTo>
                  <a:cubicBezTo>
                    <a:pt x="7" y="7"/>
                    <a:pt x="7" y="7"/>
                    <a:pt x="7" y="6"/>
                  </a:cubicBezTo>
                  <a:cubicBezTo>
                    <a:pt x="7" y="6"/>
                    <a:pt x="7" y="6"/>
                    <a:pt x="7" y="5"/>
                  </a:cubicBezTo>
                  <a:cubicBezTo>
                    <a:pt x="7" y="5"/>
                    <a:pt x="8" y="5"/>
                    <a:pt x="8" y="5"/>
                  </a:cubicBezTo>
                  <a:cubicBezTo>
                    <a:pt x="8" y="5"/>
                    <a:pt x="8" y="5"/>
                    <a:pt x="8" y="4"/>
                  </a:cubicBezTo>
                  <a:cubicBezTo>
                    <a:pt x="8" y="4"/>
                    <a:pt x="9" y="3"/>
                    <a:pt x="9" y="2"/>
                  </a:cubicBezTo>
                  <a:cubicBezTo>
                    <a:pt x="9" y="2"/>
                    <a:pt x="9" y="2"/>
                    <a:pt x="9" y="2"/>
                  </a:cubicBezTo>
                  <a:cubicBezTo>
                    <a:pt x="10" y="4"/>
                    <a:pt x="12" y="8"/>
                    <a:pt x="15" y="7"/>
                  </a:cubicBezTo>
                  <a:cubicBezTo>
                    <a:pt x="16" y="7"/>
                    <a:pt x="16" y="7"/>
                    <a:pt x="17" y="7"/>
                  </a:cubicBezTo>
                  <a:cubicBezTo>
                    <a:pt x="17" y="7"/>
                    <a:pt x="17" y="7"/>
                    <a:pt x="17" y="7"/>
                  </a:cubicBezTo>
                  <a:cubicBezTo>
                    <a:pt x="18" y="7"/>
                    <a:pt x="18" y="7"/>
                    <a:pt x="18" y="7"/>
                  </a:cubicBezTo>
                  <a:cubicBezTo>
                    <a:pt x="18" y="7"/>
                    <a:pt x="18" y="6"/>
                    <a:pt x="18" y="6"/>
                  </a:cubicBezTo>
                  <a:cubicBezTo>
                    <a:pt x="19" y="6"/>
                    <a:pt x="19" y="6"/>
                    <a:pt x="19" y="6"/>
                  </a:cubicBezTo>
                  <a:cubicBezTo>
                    <a:pt x="19" y="6"/>
                    <a:pt x="20" y="6"/>
                    <a:pt x="20" y="6"/>
                  </a:cubicBezTo>
                  <a:cubicBezTo>
                    <a:pt x="20" y="5"/>
                    <a:pt x="20" y="5"/>
                    <a:pt x="21" y="5"/>
                  </a:cubicBezTo>
                  <a:cubicBezTo>
                    <a:pt x="21" y="6"/>
                    <a:pt x="22" y="5"/>
                    <a:pt x="22" y="6"/>
                  </a:cubicBezTo>
                  <a:cubicBezTo>
                    <a:pt x="22" y="6"/>
                    <a:pt x="23" y="6"/>
                    <a:pt x="23" y="6"/>
                  </a:cubicBezTo>
                  <a:cubicBezTo>
                    <a:pt x="24" y="6"/>
                    <a:pt x="24" y="6"/>
                    <a:pt x="25" y="6"/>
                  </a:cubicBezTo>
                  <a:cubicBezTo>
                    <a:pt x="25" y="5"/>
                    <a:pt x="25" y="5"/>
                    <a:pt x="26" y="5"/>
                  </a:cubicBezTo>
                  <a:cubicBezTo>
                    <a:pt x="26" y="5"/>
                    <a:pt x="26" y="5"/>
                    <a:pt x="26" y="5"/>
                  </a:cubicBezTo>
                  <a:cubicBezTo>
                    <a:pt x="27" y="4"/>
                    <a:pt x="27" y="4"/>
                    <a:pt x="28" y="4"/>
                  </a:cubicBezTo>
                  <a:cubicBezTo>
                    <a:pt x="29" y="4"/>
                    <a:pt x="31" y="4"/>
                    <a:pt x="32" y="3"/>
                  </a:cubicBezTo>
                  <a:cubicBezTo>
                    <a:pt x="32" y="3"/>
                    <a:pt x="32" y="3"/>
                    <a:pt x="32" y="3"/>
                  </a:cubicBezTo>
                  <a:cubicBezTo>
                    <a:pt x="33" y="2"/>
                    <a:pt x="34" y="4"/>
                    <a:pt x="35" y="3"/>
                  </a:cubicBezTo>
                  <a:cubicBezTo>
                    <a:pt x="36" y="3"/>
                    <a:pt x="36" y="3"/>
                    <a:pt x="36" y="3"/>
                  </a:cubicBezTo>
                  <a:cubicBezTo>
                    <a:pt x="37" y="3"/>
                    <a:pt x="37" y="3"/>
                    <a:pt x="37" y="3"/>
                  </a:cubicBezTo>
                  <a:cubicBezTo>
                    <a:pt x="37" y="3"/>
                    <a:pt x="38" y="2"/>
                    <a:pt x="38" y="2"/>
                  </a:cubicBezTo>
                  <a:cubicBezTo>
                    <a:pt x="38" y="2"/>
                    <a:pt x="39" y="2"/>
                    <a:pt x="40" y="2"/>
                  </a:cubicBezTo>
                  <a:cubicBezTo>
                    <a:pt x="40" y="2"/>
                    <a:pt x="42" y="1"/>
                    <a:pt x="42" y="1"/>
                  </a:cubicBezTo>
                  <a:cubicBezTo>
                    <a:pt x="42" y="0"/>
                    <a:pt x="42" y="0"/>
                    <a:pt x="43" y="0"/>
                  </a:cubicBezTo>
                  <a:cubicBezTo>
                    <a:pt x="43" y="0"/>
                    <a:pt x="44" y="0"/>
                    <a:pt x="45" y="0"/>
                  </a:cubicBezTo>
                  <a:cubicBezTo>
                    <a:pt x="45" y="1"/>
                    <a:pt x="44" y="2"/>
                    <a:pt x="44" y="3"/>
                  </a:cubicBezTo>
                  <a:cubicBezTo>
                    <a:pt x="44" y="3"/>
                    <a:pt x="44" y="4"/>
                    <a:pt x="44" y="4"/>
                  </a:cubicBezTo>
                  <a:cubicBezTo>
                    <a:pt x="44" y="4"/>
                    <a:pt x="44" y="5"/>
                    <a:pt x="44" y="5"/>
                  </a:cubicBezTo>
                  <a:cubicBezTo>
                    <a:pt x="44" y="6"/>
                    <a:pt x="44" y="6"/>
                    <a:pt x="44" y="6"/>
                  </a:cubicBezTo>
                  <a:cubicBezTo>
                    <a:pt x="44" y="7"/>
                    <a:pt x="44" y="7"/>
                    <a:pt x="44" y="7"/>
                  </a:cubicBezTo>
                  <a:cubicBezTo>
                    <a:pt x="44" y="7"/>
                    <a:pt x="44" y="7"/>
                    <a:pt x="44" y="7"/>
                  </a:cubicBezTo>
                  <a:cubicBezTo>
                    <a:pt x="44" y="7"/>
                    <a:pt x="44" y="7"/>
                    <a:pt x="44" y="7"/>
                  </a:cubicBezTo>
                  <a:cubicBezTo>
                    <a:pt x="44" y="7"/>
                    <a:pt x="43" y="8"/>
                    <a:pt x="43" y="8"/>
                  </a:cubicBezTo>
                  <a:cubicBezTo>
                    <a:pt x="43" y="8"/>
                    <a:pt x="43" y="9"/>
                    <a:pt x="43" y="10"/>
                  </a:cubicBezTo>
                  <a:cubicBezTo>
                    <a:pt x="43" y="10"/>
                    <a:pt x="43" y="11"/>
                    <a:pt x="43" y="12"/>
                  </a:cubicBezTo>
                  <a:cubicBezTo>
                    <a:pt x="43" y="12"/>
                    <a:pt x="43" y="12"/>
                    <a:pt x="43" y="12"/>
                  </a:cubicBezTo>
                  <a:cubicBezTo>
                    <a:pt x="43" y="13"/>
                    <a:pt x="43" y="13"/>
                    <a:pt x="42" y="13"/>
                  </a:cubicBezTo>
                  <a:cubicBezTo>
                    <a:pt x="42" y="13"/>
                    <a:pt x="42" y="14"/>
                    <a:pt x="42" y="14"/>
                  </a:cubicBezTo>
                  <a:cubicBezTo>
                    <a:pt x="42" y="14"/>
                    <a:pt x="42" y="15"/>
                    <a:pt x="42" y="15"/>
                  </a:cubicBezTo>
                  <a:cubicBezTo>
                    <a:pt x="41" y="15"/>
                    <a:pt x="41" y="16"/>
                    <a:pt x="41" y="16"/>
                  </a:cubicBezTo>
                  <a:cubicBezTo>
                    <a:pt x="41" y="17"/>
                    <a:pt x="41" y="17"/>
                    <a:pt x="41" y="17"/>
                  </a:cubicBezTo>
                  <a:cubicBezTo>
                    <a:pt x="41" y="17"/>
                    <a:pt x="41" y="17"/>
                    <a:pt x="40" y="18"/>
                  </a:cubicBezTo>
                  <a:cubicBezTo>
                    <a:pt x="40" y="18"/>
                    <a:pt x="40" y="18"/>
                    <a:pt x="40" y="19"/>
                  </a:cubicBezTo>
                  <a:cubicBezTo>
                    <a:pt x="40" y="19"/>
                    <a:pt x="39" y="19"/>
                    <a:pt x="39" y="19"/>
                  </a:cubicBezTo>
                  <a:cubicBezTo>
                    <a:pt x="39" y="20"/>
                    <a:pt x="39" y="21"/>
                    <a:pt x="39" y="22"/>
                  </a:cubicBezTo>
                  <a:cubicBezTo>
                    <a:pt x="38" y="23"/>
                    <a:pt x="37" y="24"/>
                    <a:pt x="36" y="26"/>
                  </a:cubicBezTo>
                  <a:cubicBezTo>
                    <a:pt x="36" y="26"/>
                    <a:pt x="36" y="26"/>
                    <a:pt x="36" y="27"/>
                  </a:cubicBezTo>
                  <a:cubicBezTo>
                    <a:pt x="36" y="27"/>
                    <a:pt x="36" y="27"/>
                    <a:pt x="36" y="27"/>
                  </a:cubicBezTo>
                  <a:cubicBezTo>
                    <a:pt x="36" y="28"/>
                    <a:pt x="36" y="28"/>
                    <a:pt x="36" y="29"/>
                  </a:cubicBezTo>
                  <a:cubicBezTo>
                    <a:pt x="35" y="30"/>
                    <a:pt x="35" y="31"/>
                    <a:pt x="34" y="32"/>
                  </a:cubicBezTo>
                  <a:cubicBezTo>
                    <a:pt x="34" y="32"/>
                    <a:pt x="34" y="33"/>
                    <a:pt x="33" y="33"/>
                  </a:cubicBezTo>
                  <a:cubicBezTo>
                    <a:pt x="33" y="34"/>
                    <a:pt x="32" y="34"/>
                    <a:pt x="32" y="35"/>
                  </a:cubicBezTo>
                  <a:cubicBezTo>
                    <a:pt x="31" y="36"/>
                    <a:pt x="31" y="37"/>
                    <a:pt x="31" y="37"/>
                  </a:cubicBezTo>
                  <a:cubicBezTo>
                    <a:pt x="31" y="38"/>
                    <a:pt x="30" y="38"/>
                    <a:pt x="30" y="38"/>
                  </a:cubicBezTo>
                  <a:cubicBezTo>
                    <a:pt x="30" y="39"/>
                    <a:pt x="30" y="39"/>
                    <a:pt x="29" y="39"/>
                  </a:cubicBezTo>
                  <a:cubicBezTo>
                    <a:pt x="29" y="40"/>
                    <a:pt x="29" y="40"/>
                    <a:pt x="29" y="40"/>
                  </a:cubicBezTo>
                  <a:cubicBezTo>
                    <a:pt x="29" y="40"/>
                    <a:pt x="29" y="40"/>
                    <a:pt x="29" y="41"/>
                  </a:cubicBezTo>
                  <a:cubicBezTo>
                    <a:pt x="28" y="41"/>
                    <a:pt x="28" y="41"/>
                    <a:pt x="28" y="42"/>
                  </a:cubicBezTo>
                  <a:cubicBezTo>
                    <a:pt x="27" y="43"/>
                    <a:pt x="26" y="44"/>
                    <a:pt x="25" y="45"/>
                  </a:cubicBezTo>
                  <a:cubicBezTo>
                    <a:pt x="25" y="45"/>
                    <a:pt x="24" y="45"/>
                    <a:pt x="24" y="46"/>
                  </a:cubicBezTo>
                  <a:cubicBezTo>
                    <a:pt x="24" y="46"/>
                    <a:pt x="24" y="46"/>
                    <a:pt x="24" y="46"/>
                  </a:cubicBezTo>
                  <a:cubicBezTo>
                    <a:pt x="24" y="46"/>
                    <a:pt x="23" y="47"/>
                    <a:pt x="23" y="47"/>
                  </a:cubicBezTo>
                  <a:cubicBezTo>
                    <a:pt x="22" y="47"/>
                    <a:pt x="22" y="48"/>
                    <a:pt x="22" y="48"/>
                  </a:cubicBezTo>
                  <a:cubicBezTo>
                    <a:pt x="19" y="50"/>
                    <a:pt x="16" y="51"/>
                    <a:pt x="14" y="54"/>
                  </a:cubicBezTo>
                  <a:cubicBezTo>
                    <a:pt x="14" y="54"/>
                    <a:pt x="13" y="55"/>
                    <a:pt x="13" y="55"/>
                  </a:cubicBezTo>
                  <a:cubicBezTo>
                    <a:pt x="13" y="56"/>
                    <a:pt x="12" y="56"/>
                    <a:pt x="12" y="56"/>
                  </a:cubicBezTo>
                  <a:cubicBezTo>
                    <a:pt x="12" y="56"/>
                    <a:pt x="12" y="56"/>
                    <a:pt x="12" y="56"/>
                  </a:cubicBezTo>
                  <a:cubicBezTo>
                    <a:pt x="11" y="57"/>
                    <a:pt x="11" y="57"/>
                    <a:pt x="11" y="57"/>
                  </a:cubicBezTo>
                  <a:cubicBezTo>
                    <a:pt x="10" y="59"/>
                    <a:pt x="9" y="60"/>
                    <a:pt x="8" y="61"/>
                  </a:cubicBezTo>
                  <a:cubicBezTo>
                    <a:pt x="7" y="61"/>
                    <a:pt x="7" y="62"/>
                    <a:pt x="6" y="62"/>
                  </a:cubicBezTo>
                  <a:cubicBezTo>
                    <a:pt x="6" y="63"/>
                    <a:pt x="5" y="65"/>
                    <a:pt x="4" y="6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1" name="Freeform 172">
              <a:extLst>
                <a:ext uri="{FF2B5EF4-FFF2-40B4-BE49-F238E27FC236}">
                  <a16:creationId xmlns:a16="http://schemas.microsoft.com/office/drawing/2014/main" id="{F609810B-DE04-28A0-15AB-E448F544D135}"/>
                </a:ext>
              </a:extLst>
            </p:cNvPr>
            <p:cNvSpPr>
              <a:spLocks/>
            </p:cNvSpPr>
            <p:nvPr/>
          </p:nvSpPr>
          <p:spPr bwMode="auto">
            <a:xfrm>
              <a:off x="14543447" y="8911260"/>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2" name="Oval 1261">
              <a:extLst>
                <a:ext uri="{FF2B5EF4-FFF2-40B4-BE49-F238E27FC236}">
                  <a16:creationId xmlns:a16="http://schemas.microsoft.com/office/drawing/2014/main" id="{81040ADB-54E5-D526-3266-D472C31BC56B}"/>
                </a:ext>
              </a:extLst>
            </p:cNvPr>
            <p:cNvSpPr>
              <a:spLocks noChangeArrowheads="1"/>
            </p:cNvSpPr>
            <p:nvPr/>
          </p:nvSpPr>
          <p:spPr bwMode="auto">
            <a:xfrm>
              <a:off x="15966103" y="8913802"/>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3" name="Freeform 174">
              <a:extLst>
                <a:ext uri="{FF2B5EF4-FFF2-40B4-BE49-F238E27FC236}">
                  <a16:creationId xmlns:a16="http://schemas.microsoft.com/office/drawing/2014/main" id="{AEAA1A33-9880-A4CE-5C50-1D68C02426D9}"/>
                </a:ext>
              </a:extLst>
            </p:cNvPr>
            <p:cNvSpPr>
              <a:spLocks/>
            </p:cNvSpPr>
            <p:nvPr/>
          </p:nvSpPr>
          <p:spPr bwMode="auto">
            <a:xfrm>
              <a:off x="13681020" y="8922695"/>
              <a:ext cx="36031" cy="39382"/>
            </a:xfrm>
            <a:custGeom>
              <a:avLst/>
              <a:gdLst/>
              <a:ahLst/>
              <a:cxnLst>
                <a:cxn ang="0">
                  <a:pos x="10" y="12"/>
                </a:cxn>
                <a:cxn ang="0">
                  <a:pos x="10" y="13"/>
                </a:cxn>
                <a:cxn ang="0">
                  <a:pos x="10" y="13"/>
                </a:cxn>
                <a:cxn ang="0">
                  <a:pos x="9" y="12"/>
                </a:cxn>
                <a:cxn ang="0">
                  <a:pos x="9" y="10"/>
                </a:cxn>
                <a:cxn ang="0">
                  <a:pos x="8" y="9"/>
                </a:cxn>
                <a:cxn ang="0">
                  <a:pos x="7" y="8"/>
                </a:cxn>
                <a:cxn ang="0">
                  <a:pos x="7" y="8"/>
                </a:cxn>
                <a:cxn ang="0">
                  <a:pos x="5" y="7"/>
                </a:cxn>
                <a:cxn ang="0">
                  <a:pos x="4" y="6"/>
                </a:cxn>
                <a:cxn ang="0">
                  <a:pos x="3" y="5"/>
                </a:cxn>
                <a:cxn ang="0">
                  <a:pos x="3" y="4"/>
                </a:cxn>
                <a:cxn ang="0">
                  <a:pos x="3" y="4"/>
                </a:cxn>
                <a:cxn ang="0">
                  <a:pos x="2" y="4"/>
                </a:cxn>
                <a:cxn ang="0">
                  <a:pos x="2" y="4"/>
                </a:cxn>
                <a:cxn ang="0">
                  <a:pos x="2" y="5"/>
                </a:cxn>
                <a:cxn ang="0">
                  <a:pos x="2" y="6"/>
                </a:cxn>
                <a:cxn ang="0">
                  <a:pos x="3" y="6"/>
                </a:cxn>
                <a:cxn ang="0">
                  <a:pos x="3" y="7"/>
                </a:cxn>
                <a:cxn ang="0">
                  <a:pos x="3" y="7"/>
                </a:cxn>
                <a:cxn ang="0">
                  <a:pos x="1" y="6"/>
                </a:cxn>
                <a:cxn ang="0">
                  <a:pos x="0" y="4"/>
                </a:cxn>
                <a:cxn ang="0">
                  <a:pos x="0" y="3"/>
                </a:cxn>
                <a:cxn ang="0">
                  <a:pos x="0" y="3"/>
                </a:cxn>
                <a:cxn ang="0">
                  <a:pos x="1" y="2"/>
                </a:cxn>
                <a:cxn ang="0">
                  <a:pos x="1" y="1"/>
                </a:cxn>
                <a:cxn ang="0">
                  <a:pos x="0" y="1"/>
                </a:cxn>
                <a:cxn ang="0">
                  <a:pos x="0" y="1"/>
                </a:cxn>
                <a:cxn ang="0">
                  <a:pos x="0" y="0"/>
                </a:cxn>
                <a:cxn ang="0">
                  <a:pos x="1" y="0"/>
                </a:cxn>
                <a:cxn ang="0">
                  <a:pos x="1" y="0"/>
                </a:cxn>
                <a:cxn ang="0">
                  <a:pos x="2" y="0"/>
                </a:cxn>
                <a:cxn ang="0">
                  <a:pos x="4" y="1"/>
                </a:cxn>
                <a:cxn ang="0">
                  <a:pos x="5" y="0"/>
                </a:cxn>
                <a:cxn ang="0">
                  <a:pos x="6" y="1"/>
                </a:cxn>
                <a:cxn ang="0">
                  <a:pos x="6" y="1"/>
                </a:cxn>
                <a:cxn ang="0">
                  <a:pos x="7" y="2"/>
                </a:cxn>
                <a:cxn ang="0">
                  <a:pos x="9" y="2"/>
                </a:cxn>
                <a:cxn ang="0">
                  <a:pos x="9" y="2"/>
                </a:cxn>
                <a:cxn ang="0">
                  <a:pos x="10" y="4"/>
                </a:cxn>
                <a:cxn ang="0">
                  <a:pos x="11" y="5"/>
                </a:cxn>
                <a:cxn ang="0">
                  <a:pos x="11" y="5"/>
                </a:cxn>
                <a:cxn ang="0">
                  <a:pos x="12" y="6"/>
                </a:cxn>
                <a:cxn ang="0">
                  <a:pos x="12" y="6"/>
                </a:cxn>
                <a:cxn ang="0">
                  <a:pos x="13" y="7"/>
                </a:cxn>
                <a:cxn ang="0">
                  <a:pos x="13" y="7"/>
                </a:cxn>
                <a:cxn ang="0">
                  <a:pos x="12" y="7"/>
                </a:cxn>
                <a:cxn ang="0">
                  <a:pos x="12" y="8"/>
                </a:cxn>
                <a:cxn ang="0">
                  <a:pos x="12" y="11"/>
                </a:cxn>
                <a:cxn ang="0">
                  <a:pos x="13" y="11"/>
                </a:cxn>
                <a:cxn ang="0">
                  <a:pos x="13" y="11"/>
                </a:cxn>
                <a:cxn ang="0">
                  <a:pos x="12" y="12"/>
                </a:cxn>
                <a:cxn ang="0">
                  <a:pos x="12" y="13"/>
                </a:cxn>
                <a:cxn ang="0">
                  <a:pos x="11" y="13"/>
                </a:cxn>
                <a:cxn ang="0">
                  <a:pos x="10" y="12"/>
                </a:cxn>
                <a:cxn ang="0">
                  <a:pos x="10" y="12"/>
                </a:cxn>
              </a:cxnLst>
              <a:rect l="0" t="0" r="r" b="b"/>
              <a:pathLst>
                <a:path w="13" h="13">
                  <a:moveTo>
                    <a:pt x="10" y="12"/>
                  </a:moveTo>
                  <a:cubicBezTo>
                    <a:pt x="10" y="13"/>
                    <a:pt x="10" y="13"/>
                    <a:pt x="10" y="13"/>
                  </a:cubicBezTo>
                  <a:cubicBezTo>
                    <a:pt x="10" y="13"/>
                    <a:pt x="10" y="13"/>
                    <a:pt x="10" y="13"/>
                  </a:cubicBezTo>
                  <a:cubicBezTo>
                    <a:pt x="10" y="13"/>
                    <a:pt x="9" y="13"/>
                    <a:pt x="9" y="12"/>
                  </a:cubicBezTo>
                  <a:cubicBezTo>
                    <a:pt x="9" y="12"/>
                    <a:pt x="10" y="11"/>
                    <a:pt x="9" y="10"/>
                  </a:cubicBezTo>
                  <a:cubicBezTo>
                    <a:pt x="9" y="10"/>
                    <a:pt x="8" y="9"/>
                    <a:pt x="8" y="9"/>
                  </a:cubicBezTo>
                  <a:cubicBezTo>
                    <a:pt x="8" y="9"/>
                    <a:pt x="7" y="8"/>
                    <a:pt x="7" y="8"/>
                  </a:cubicBezTo>
                  <a:cubicBezTo>
                    <a:pt x="7" y="8"/>
                    <a:pt x="7" y="8"/>
                    <a:pt x="7" y="8"/>
                  </a:cubicBezTo>
                  <a:cubicBezTo>
                    <a:pt x="6" y="8"/>
                    <a:pt x="5" y="8"/>
                    <a:pt x="5" y="7"/>
                  </a:cubicBezTo>
                  <a:cubicBezTo>
                    <a:pt x="5" y="7"/>
                    <a:pt x="5" y="6"/>
                    <a:pt x="4" y="6"/>
                  </a:cubicBezTo>
                  <a:cubicBezTo>
                    <a:pt x="4" y="5"/>
                    <a:pt x="4" y="5"/>
                    <a:pt x="3" y="5"/>
                  </a:cubicBezTo>
                  <a:cubicBezTo>
                    <a:pt x="3" y="5"/>
                    <a:pt x="3" y="5"/>
                    <a:pt x="3" y="4"/>
                  </a:cubicBezTo>
                  <a:cubicBezTo>
                    <a:pt x="3" y="4"/>
                    <a:pt x="3" y="4"/>
                    <a:pt x="3" y="4"/>
                  </a:cubicBezTo>
                  <a:cubicBezTo>
                    <a:pt x="2" y="4"/>
                    <a:pt x="3" y="4"/>
                    <a:pt x="2" y="4"/>
                  </a:cubicBezTo>
                  <a:cubicBezTo>
                    <a:pt x="2" y="4"/>
                    <a:pt x="2" y="4"/>
                    <a:pt x="2" y="4"/>
                  </a:cubicBezTo>
                  <a:cubicBezTo>
                    <a:pt x="2" y="5"/>
                    <a:pt x="2" y="5"/>
                    <a:pt x="2" y="5"/>
                  </a:cubicBezTo>
                  <a:cubicBezTo>
                    <a:pt x="2" y="5"/>
                    <a:pt x="2" y="6"/>
                    <a:pt x="2" y="6"/>
                  </a:cubicBezTo>
                  <a:cubicBezTo>
                    <a:pt x="3" y="6"/>
                    <a:pt x="3" y="6"/>
                    <a:pt x="3" y="6"/>
                  </a:cubicBezTo>
                  <a:cubicBezTo>
                    <a:pt x="3" y="7"/>
                    <a:pt x="3" y="7"/>
                    <a:pt x="3" y="7"/>
                  </a:cubicBezTo>
                  <a:cubicBezTo>
                    <a:pt x="3" y="7"/>
                    <a:pt x="3" y="7"/>
                    <a:pt x="3" y="7"/>
                  </a:cubicBezTo>
                  <a:cubicBezTo>
                    <a:pt x="2" y="6"/>
                    <a:pt x="2" y="6"/>
                    <a:pt x="1" y="6"/>
                  </a:cubicBezTo>
                  <a:cubicBezTo>
                    <a:pt x="0" y="5"/>
                    <a:pt x="0" y="5"/>
                    <a:pt x="0" y="4"/>
                  </a:cubicBezTo>
                  <a:cubicBezTo>
                    <a:pt x="0" y="4"/>
                    <a:pt x="0" y="3"/>
                    <a:pt x="0" y="3"/>
                  </a:cubicBezTo>
                  <a:cubicBezTo>
                    <a:pt x="0" y="3"/>
                    <a:pt x="0" y="3"/>
                    <a:pt x="0" y="3"/>
                  </a:cubicBezTo>
                  <a:cubicBezTo>
                    <a:pt x="0" y="3"/>
                    <a:pt x="1" y="3"/>
                    <a:pt x="1" y="2"/>
                  </a:cubicBezTo>
                  <a:cubicBezTo>
                    <a:pt x="1" y="2"/>
                    <a:pt x="1" y="2"/>
                    <a:pt x="1" y="1"/>
                  </a:cubicBezTo>
                  <a:cubicBezTo>
                    <a:pt x="0" y="1"/>
                    <a:pt x="0" y="1"/>
                    <a:pt x="0" y="1"/>
                  </a:cubicBezTo>
                  <a:cubicBezTo>
                    <a:pt x="0" y="1"/>
                    <a:pt x="0" y="1"/>
                    <a:pt x="0" y="1"/>
                  </a:cubicBezTo>
                  <a:cubicBezTo>
                    <a:pt x="0" y="1"/>
                    <a:pt x="0" y="1"/>
                    <a:pt x="0" y="0"/>
                  </a:cubicBezTo>
                  <a:cubicBezTo>
                    <a:pt x="1" y="0"/>
                    <a:pt x="1" y="0"/>
                    <a:pt x="1" y="0"/>
                  </a:cubicBezTo>
                  <a:cubicBezTo>
                    <a:pt x="1" y="0"/>
                    <a:pt x="1" y="0"/>
                    <a:pt x="1" y="0"/>
                  </a:cubicBezTo>
                  <a:cubicBezTo>
                    <a:pt x="2" y="0"/>
                    <a:pt x="2" y="0"/>
                    <a:pt x="2" y="0"/>
                  </a:cubicBezTo>
                  <a:cubicBezTo>
                    <a:pt x="3" y="0"/>
                    <a:pt x="4" y="1"/>
                    <a:pt x="4" y="1"/>
                  </a:cubicBezTo>
                  <a:cubicBezTo>
                    <a:pt x="5" y="1"/>
                    <a:pt x="5" y="0"/>
                    <a:pt x="5" y="0"/>
                  </a:cubicBezTo>
                  <a:cubicBezTo>
                    <a:pt x="5" y="1"/>
                    <a:pt x="6" y="1"/>
                    <a:pt x="6" y="1"/>
                  </a:cubicBezTo>
                  <a:cubicBezTo>
                    <a:pt x="6" y="1"/>
                    <a:pt x="6" y="1"/>
                    <a:pt x="6" y="1"/>
                  </a:cubicBezTo>
                  <a:cubicBezTo>
                    <a:pt x="7" y="1"/>
                    <a:pt x="7" y="2"/>
                    <a:pt x="7" y="2"/>
                  </a:cubicBezTo>
                  <a:cubicBezTo>
                    <a:pt x="7" y="2"/>
                    <a:pt x="8" y="2"/>
                    <a:pt x="9" y="2"/>
                  </a:cubicBezTo>
                  <a:cubicBezTo>
                    <a:pt x="9" y="2"/>
                    <a:pt x="9" y="2"/>
                    <a:pt x="9" y="2"/>
                  </a:cubicBezTo>
                  <a:cubicBezTo>
                    <a:pt x="10" y="3"/>
                    <a:pt x="10" y="3"/>
                    <a:pt x="10" y="4"/>
                  </a:cubicBezTo>
                  <a:cubicBezTo>
                    <a:pt x="11" y="4"/>
                    <a:pt x="11" y="4"/>
                    <a:pt x="11" y="5"/>
                  </a:cubicBezTo>
                  <a:cubicBezTo>
                    <a:pt x="11" y="5"/>
                    <a:pt x="11" y="5"/>
                    <a:pt x="11" y="5"/>
                  </a:cubicBezTo>
                  <a:cubicBezTo>
                    <a:pt x="12" y="6"/>
                    <a:pt x="12" y="6"/>
                    <a:pt x="12" y="6"/>
                  </a:cubicBezTo>
                  <a:cubicBezTo>
                    <a:pt x="12" y="6"/>
                    <a:pt x="12" y="6"/>
                    <a:pt x="12" y="6"/>
                  </a:cubicBezTo>
                  <a:cubicBezTo>
                    <a:pt x="12" y="6"/>
                    <a:pt x="13" y="7"/>
                    <a:pt x="13" y="7"/>
                  </a:cubicBezTo>
                  <a:cubicBezTo>
                    <a:pt x="13" y="7"/>
                    <a:pt x="13" y="7"/>
                    <a:pt x="13" y="7"/>
                  </a:cubicBezTo>
                  <a:cubicBezTo>
                    <a:pt x="13" y="7"/>
                    <a:pt x="13" y="7"/>
                    <a:pt x="12" y="7"/>
                  </a:cubicBezTo>
                  <a:cubicBezTo>
                    <a:pt x="12" y="8"/>
                    <a:pt x="12" y="8"/>
                    <a:pt x="12" y="8"/>
                  </a:cubicBezTo>
                  <a:cubicBezTo>
                    <a:pt x="12" y="9"/>
                    <a:pt x="12" y="10"/>
                    <a:pt x="12" y="11"/>
                  </a:cubicBezTo>
                  <a:cubicBezTo>
                    <a:pt x="12" y="11"/>
                    <a:pt x="12" y="11"/>
                    <a:pt x="13" y="11"/>
                  </a:cubicBezTo>
                  <a:cubicBezTo>
                    <a:pt x="13" y="11"/>
                    <a:pt x="13" y="11"/>
                    <a:pt x="13" y="11"/>
                  </a:cubicBezTo>
                  <a:cubicBezTo>
                    <a:pt x="12" y="11"/>
                    <a:pt x="12" y="11"/>
                    <a:pt x="12" y="12"/>
                  </a:cubicBezTo>
                  <a:cubicBezTo>
                    <a:pt x="12" y="12"/>
                    <a:pt x="12" y="12"/>
                    <a:pt x="12" y="13"/>
                  </a:cubicBezTo>
                  <a:cubicBezTo>
                    <a:pt x="12" y="13"/>
                    <a:pt x="12" y="13"/>
                    <a:pt x="11" y="13"/>
                  </a:cubicBezTo>
                  <a:cubicBezTo>
                    <a:pt x="11" y="13"/>
                    <a:pt x="11" y="12"/>
                    <a:pt x="10" y="12"/>
                  </a:cubicBezTo>
                  <a:cubicBezTo>
                    <a:pt x="10" y="12"/>
                    <a:pt x="10" y="12"/>
                    <a:pt x="10"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4" name="Freeform 175">
              <a:extLst>
                <a:ext uri="{FF2B5EF4-FFF2-40B4-BE49-F238E27FC236}">
                  <a16:creationId xmlns:a16="http://schemas.microsoft.com/office/drawing/2014/main" id="{29CFBEE0-6895-1F5D-588B-088208692D06}"/>
                </a:ext>
              </a:extLst>
            </p:cNvPr>
            <p:cNvSpPr>
              <a:spLocks/>
            </p:cNvSpPr>
            <p:nvPr/>
          </p:nvSpPr>
          <p:spPr bwMode="auto">
            <a:xfrm>
              <a:off x="14705007" y="8922695"/>
              <a:ext cx="52303" cy="96549"/>
            </a:xfrm>
            <a:custGeom>
              <a:avLst/>
              <a:gdLst/>
              <a:ahLst/>
              <a:cxnLst>
                <a:cxn ang="0">
                  <a:pos x="15" y="26"/>
                </a:cxn>
                <a:cxn ang="0">
                  <a:pos x="16" y="26"/>
                </a:cxn>
                <a:cxn ang="0">
                  <a:pos x="15" y="27"/>
                </a:cxn>
                <a:cxn ang="0">
                  <a:pos x="14" y="28"/>
                </a:cxn>
                <a:cxn ang="0">
                  <a:pos x="12" y="29"/>
                </a:cxn>
                <a:cxn ang="0">
                  <a:pos x="11" y="30"/>
                </a:cxn>
                <a:cxn ang="0">
                  <a:pos x="9" y="30"/>
                </a:cxn>
                <a:cxn ang="0">
                  <a:pos x="7" y="31"/>
                </a:cxn>
                <a:cxn ang="0">
                  <a:pos x="5" y="32"/>
                </a:cxn>
                <a:cxn ang="0">
                  <a:pos x="2" y="30"/>
                </a:cxn>
                <a:cxn ang="0">
                  <a:pos x="2" y="28"/>
                </a:cxn>
                <a:cxn ang="0">
                  <a:pos x="1" y="27"/>
                </a:cxn>
                <a:cxn ang="0">
                  <a:pos x="0" y="24"/>
                </a:cxn>
                <a:cxn ang="0">
                  <a:pos x="0" y="23"/>
                </a:cxn>
                <a:cxn ang="0">
                  <a:pos x="1" y="21"/>
                </a:cxn>
                <a:cxn ang="0">
                  <a:pos x="1" y="20"/>
                </a:cxn>
                <a:cxn ang="0">
                  <a:pos x="1" y="19"/>
                </a:cxn>
                <a:cxn ang="0">
                  <a:pos x="2" y="18"/>
                </a:cxn>
                <a:cxn ang="0">
                  <a:pos x="3" y="16"/>
                </a:cxn>
                <a:cxn ang="0">
                  <a:pos x="3" y="15"/>
                </a:cxn>
                <a:cxn ang="0">
                  <a:pos x="3" y="13"/>
                </a:cxn>
                <a:cxn ang="0">
                  <a:pos x="3" y="11"/>
                </a:cxn>
                <a:cxn ang="0">
                  <a:pos x="3" y="10"/>
                </a:cxn>
                <a:cxn ang="0">
                  <a:pos x="3" y="9"/>
                </a:cxn>
                <a:cxn ang="0">
                  <a:pos x="2" y="7"/>
                </a:cxn>
                <a:cxn ang="0">
                  <a:pos x="2" y="5"/>
                </a:cxn>
                <a:cxn ang="0">
                  <a:pos x="2" y="3"/>
                </a:cxn>
                <a:cxn ang="0">
                  <a:pos x="2" y="1"/>
                </a:cxn>
                <a:cxn ang="0">
                  <a:pos x="10" y="1"/>
                </a:cxn>
                <a:cxn ang="0">
                  <a:pos x="12" y="1"/>
                </a:cxn>
                <a:cxn ang="0">
                  <a:pos x="14" y="0"/>
                </a:cxn>
                <a:cxn ang="0">
                  <a:pos x="14" y="3"/>
                </a:cxn>
                <a:cxn ang="0">
                  <a:pos x="15" y="4"/>
                </a:cxn>
                <a:cxn ang="0">
                  <a:pos x="16" y="5"/>
                </a:cxn>
                <a:cxn ang="0">
                  <a:pos x="15" y="7"/>
                </a:cxn>
                <a:cxn ang="0">
                  <a:pos x="16" y="9"/>
                </a:cxn>
                <a:cxn ang="0">
                  <a:pos x="16" y="9"/>
                </a:cxn>
                <a:cxn ang="0">
                  <a:pos x="16" y="9"/>
                </a:cxn>
                <a:cxn ang="0">
                  <a:pos x="16" y="11"/>
                </a:cxn>
                <a:cxn ang="0">
                  <a:pos x="16" y="13"/>
                </a:cxn>
                <a:cxn ang="0">
                  <a:pos x="17" y="17"/>
                </a:cxn>
                <a:cxn ang="0">
                  <a:pos x="17" y="19"/>
                </a:cxn>
                <a:cxn ang="0">
                  <a:pos x="17" y="21"/>
                </a:cxn>
                <a:cxn ang="0">
                  <a:pos x="17" y="22"/>
                </a:cxn>
                <a:cxn ang="0">
                  <a:pos x="18" y="24"/>
                </a:cxn>
                <a:cxn ang="0">
                  <a:pos x="19" y="26"/>
                </a:cxn>
                <a:cxn ang="0">
                  <a:pos x="18" y="27"/>
                </a:cxn>
                <a:cxn ang="0">
                  <a:pos x="15" y="25"/>
                </a:cxn>
              </a:cxnLst>
              <a:rect l="0" t="0" r="r" b="b"/>
              <a:pathLst>
                <a:path w="19" h="32">
                  <a:moveTo>
                    <a:pt x="15" y="25"/>
                  </a:moveTo>
                  <a:cubicBezTo>
                    <a:pt x="15" y="25"/>
                    <a:pt x="15" y="26"/>
                    <a:pt x="15" y="26"/>
                  </a:cubicBezTo>
                  <a:cubicBezTo>
                    <a:pt x="15" y="26"/>
                    <a:pt x="16" y="26"/>
                    <a:pt x="16" y="26"/>
                  </a:cubicBezTo>
                  <a:cubicBezTo>
                    <a:pt x="16" y="26"/>
                    <a:pt x="16" y="26"/>
                    <a:pt x="16" y="26"/>
                  </a:cubicBezTo>
                  <a:cubicBezTo>
                    <a:pt x="17" y="26"/>
                    <a:pt x="17" y="26"/>
                    <a:pt x="17" y="27"/>
                  </a:cubicBezTo>
                  <a:cubicBezTo>
                    <a:pt x="17" y="27"/>
                    <a:pt x="16" y="27"/>
                    <a:pt x="15" y="27"/>
                  </a:cubicBezTo>
                  <a:cubicBezTo>
                    <a:pt x="15" y="27"/>
                    <a:pt x="15" y="27"/>
                    <a:pt x="15" y="27"/>
                  </a:cubicBezTo>
                  <a:cubicBezTo>
                    <a:pt x="14" y="28"/>
                    <a:pt x="14" y="28"/>
                    <a:pt x="14" y="28"/>
                  </a:cubicBezTo>
                  <a:cubicBezTo>
                    <a:pt x="13" y="28"/>
                    <a:pt x="13" y="28"/>
                    <a:pt x="13" y="28"/>
                  </a:cubicBezTo>
                  <a:cubicBezTo>
                    <a:pt x="12" y="29"/>
                    <a:pt x="12" y="29"/>
                    <a:pt x="12" y="29"/>
                  </a:cubicBezTo>
                  <a:cubicBezTo>
                    <a:pt x="12" y="29"/>
                    <a:pt x="11" y="29"/>
                    <a:pt x="11" y="29"/>
                  </a:cubicBezTo>
                  <a:cubicBezTo>
                    <a:pt x="11" y="29"/>
                    <a:pt x="11" y="30"/>
                    <a:pt x="11" y="30"/>
                  </a:cubicBezTo>
                  <a:cubicBezTo>
                    <a:pt x="10" y="30"/>
                    <a:pt x="10" y="30"/>
                    <a:pt x="10" y="30"/>
                  </a:cubicBezTo>
                  <a:cubicBezTo>
                    <a:pt x="9" y="30"/>
                    <a:pt x="9" y="30"/>
                    <a:pt x="9" y="30"/>
                  </a:cubicBezTo>
                  <a:cubicBezTo>
                    <a:pt x="8" y="31"/>
                    <a:pt x="8" y="31"/>
                    <a:pt x="8" y="31"/>
                  </a:cubicBezTo>
                  <a:cubicBezTo>
                    <a:pt x="7" y="31"/>
                    <a:pt x="7" y="31"/>
                    <a:pt x="7" y="31"/>
                  </a:cubicBezTo>
                  <a:cubicBezTo>
                    <a:pt x="7" y="31"/>
                    <a:pt x="7" y="31"/>
                    <a:pt x="7" y="31"/>
                  </a:cubicBezTo>
                  <a:cubicBezTo>
                    <a:pt x="6" y="32"/>
                    <a:pt x="6" y="32"/>
                    <a:pt x="5" y="32"/>
                  </a:cubicBezTo>
                  <a:cubicBezTo>
                    <a:pt x="4" y="31"/>
                    <a:pt x="3" y="31"/>
                    <a:pt x="2" y="31"/>
                  </a:cubicBezTo>
                  <a:cubicBezTo>
                    <a:pt x="2" y="31"/>
                    <a:pt x="2" y="30"/>
                    <a:pt x="2" y="30"/>
                  </a:cubicBezTo>
                  <a:cubicBezTo>
                    <a:pt x="2" y="30"/>
                    <a:pt x="2" y="30"/>
                    <a:pt x="2" y="30"/>
                  </a:cubicBezTo>
                  <a:cubicBezTo>
                    <a:pt x="3" y="29"/>
                    <a:pt x="2" y="28"/>
                    <a:pt x="2" y="28"/>
                  </a:cubicBezTo>
                  <a:cubicBezTo>
                    <a:pt x="2" y="28"/>
                    <a:pt x="2" y="28"/>
                    <a:pt x="1" y="27"/>
                  </a:cubicBezTo>
                  <a:cubicBezTo>
                    <a:pt x="1" y="27"/>
                    <a:pt x="1" y="27"/>
                    <a:pt x="1" y="27"/>
                  </a:cubicBezTo>
                  <a:cubicBezTo>
                    <a:pt x="1" y="26"/>
                    <a:pt x="1" y="26"/>
                    <a:pt x="1" y="25"/>
                  </a:cubicBezTo>
                  <a:cubicBezTo>
                    <a:pt x="1" y="25"/>
                    <a:pt x="0" y="25"/>
                    <a:pt x="0" y="24"/>
                  </a:cubicBezTo>
                  <a:cubicBezTo>
                    <a:pt x="0" y="24"/>
                    <a:pt x="0" y="23"/>
                    <a:pt x="0" y="23"/>
                  </a:cubicBezTo>
                  <a:cubicBezTo>
                    <a:pt x="0" y="23"/>
                    <a:pt x="0" y="23"/>
                    <a:pt x="0" y="23"/>
                  </a:cubicBezTo>
                  <a:cubicBezTo>
                    <a:pt x="0" y="22"/>
                    <a:pt x="0" y="22"/>
                    <a:pt x="0" y="22"/>
                  </a:cubicBezTo>
                  <a:cubicBezTo>
                    <a:pt x="0" y="22"/>
                    <a:pt x="1" y="21"/>
                    <a:pt x="1" y="21"/>
                  </a:cubicBezTo>
                  <a:cubicBezTo>
                    <a:pt x="1" y="21"/>
                    <a:pt x="1" y="20"/>
                    <a:pt x="1" y="20"/>
                  </a:cubicBezTo>
                  <a:cubicBezTo>
                    <a:pt x="1" y="20"/>
                    <a:pt x="1" y="20"/>
                    <a:pt x="1" y="20"/>
                  </a:cubicBezTo>
                  <a:cubicBezTo>
                    <a:pt x="1" y="20"/>
                    <a:pt x="1" y="19"/>
                    <a:pt x="1" y="19"/>
                  </a:cubicBezTo>
                  <a:cubicBezTo>
                    <a:pt x="1" y="19"/>
                    <a:pt x="1" y="19"/>
                    <a:pt x="1" y="19"/>
                  </a:cubicBezTo>
                  <a:cubicBezTo>
                    <a:pt x="2" y="18"/>
                    <a:pt x="1" y="18"/>
                    <a:pt x="2" y="18"/>
                  </a:cubicBezTo>
                  <a:cubicBezTo>
                    <a:pt x="2" y="18"/>
                    <a:pt x="2" y="18"/>
                    <a:pt x="2" y="18"/>
                  </a:cubicBezTo>
                  <a:cubicBezTo>
                    <a:pt x="2" y="17"/>
                    <a:pt x="2" y="16"/>
                    <a:pt x="3" y="16"/>
                  </a:cubicBezTo>
                  <a:cubicBezTo>
                    <a:pt x="3" y="16"/>
                    <a:pt x="3" y="16"/>
                    <a:pt x="3" y="16"/>
                  </a:cubicBezTo>
                  <a:cubicBezTo>
                    <a:pt x="3" y="16"/>
                    <a:pt x="3" y="15"/>
                    <a:pt x="3" y="15"/>
                  </a:cubicBezTo>
                  <a:cubicBezTo>
                    <a:pt x="3" y="15"/>
                    <a:pt x="3" y="15"/>
                    <a:pt x="3" y="15"/>
                  </a:cubicBezTo>
                  <a:cubicBezTo>
                    <a:pt x="4" y="14"/>
                    <a:pt x="3" y="14"/>
                    <a:pt x="3" y="13"/>
                  </a:cubicBezTo>
                  <a:cubicBezTo>
                    <a:pt x="3" y="13"/>
                    <a:pt x="3" y="13"/>
                    <a:pt x="3" y="13"/>
                  </a:cubicBezTo>
                  <a:cubicBezTo>
                    <a:pt x="3" y="12"/>
                    <a:pt x="3" y="12"/>
                    <a:pt x="3" y="11"/>
                  </a:cubicBezTo>
                  <a:cubicBezTo>
                    <a:pt x="3" y="11"/>
                    <a:pt x="3" y="11"/>
                    <a:pt x="3" y="11"/>
                  </a:cubicBezTo>
                  <a:cubicBezTo>
                    <a:pt x="3" y="10"/>
                    <a:pt x="3" y="10"/>
                    <a:pt x="3" y="10"/>
                  </a:cubicBezTo>
                  <a:cubicBezTo>
                    <a:pt x="3" y="10"/>
                    <a:pt x="3" y="10"/>
                    <a:pt x="3" y="10"/>
                  </a:cubicBezTo>
                  <a:cubicBezTo>
                    <a:pt x="2" y="10"/>
                    <a:pt x="3" y="10"/>
                    <a:pt x="3" y="10"/>
                  </a:cubicBezTo>
                  <a:cubicBezTo>
                    <a:pt x="3" y="9"/>
                    <a:pt x="3" y="9"/>
                    <a:pt x="3" y="9"/>
                  </a:cubicBezTo>
                  <a:cubicBezTo>
                    <a:pt x="3" y="9"/>
                    <a:pt x="3" y="8"/>
                    <a:pt x="3" y="8"/>
                  </a:cubicBezTo>
                  <a:cubicBezTo>
                    <a:pt x="3" y="8"/>
                    <a:pt x="2" y="8"/>
                    <a:pt x="2" y="7"/>
                  </a:cubicBezTo>
                  <a:cubicBezTo>
                    <a:pt x="2" y="7"/>
                    <a:pt x="3" y="7"/>
                    <a:pt x="2" y="6"/>
                  </a:cubicBezTo>
                  <a:cubicBezTo>
                    <a:pt x="2" y="6"/>
                    <a:pt x="2" y="5"/>
                    <a:pt x="2" y="5"/>
                  </a:cubicBezTo>
                  <a:cubicBezTo>
                    <a:pt x="2" y="4"/>
                    <a:pt x="2" y="4"/>
                    <a:pt x="2" y="4"/>
                  </a:cubicBezTo>
                  <a:cubicBezTo>
                    <a:pt x="2" y="3"/>
                    <a:pt x="2" y="3"/>
                    <a:pt x="2" y="3"/>
                  </a:cubicBezTo>
                  <a:cubicBezTo>
                    <a:pt x="2" y="3"/>
                    <a:pt x="2" y="2"/>
                    <a:pt x="2" y="2"/>
                  </a:cubicBezTo>
                  <a:cubicBezTo>
                    <a:pt x="2" y="2"/>
                    <a:pt x="2" y="1"/>
                    <a:pt x="2" y="1"/>
                  </a:cubicBezTo>
                  <a:cubicBezTo>
                    <a:pt x="3" y="1"/>
                    <a:pt x="4" y="1"/>
                    <a:pt x="5" y="1"/>
                  </a:cubicBezTo>
                  <a:cubicBezTo>
                    <a:pt x="7" y="1"/>
                    <a:pt x="9" y="0"/>
                    <a:pt x="10" y="1"/>
                  </a:cubicBezTo>
                  <a:cubicBezTo>
                    <a:pt x="11" y="1"/>
                    <a:pt x="11" y="1"/>
                    <a:pt x="11" y="1"/>
                  </a:cubicBezTo>
                  <a:cubicBezTo>
                    <a:pt x="11" y="1"/>
                    <a:pt x="12" y="1"/>
                    <a:pt x="12" y="1"/>
                  </a:cubicBezTo>
                  <a:cubicBezTo>
                    <a:pt x="12" y="1"/>
                    <a:pt x="13" y="0"/>
                    <a:pt x="14" y="0"/>
                  </a:cubicBezTo>
                  <a:cubicBezTo>
                    <a:pt x="14" y="0"/>
                    <a:pt x="14" y="0"/>
                    <a:pt x="14" y="0"/>
                  </a:cubicBezTo>
                  <a:cubicBezTo>
                    <a:pt x="14" y="1"/>
                    <a:pt x="14" y="1"/>
                    <a:pt x="14" y="2"/>
                  </a:cubicBezTo>
                  <a:cubicBezTo>
                    <a:pt x="14" y="2"/>
                    <a:pt x="14" y="3"/>
                    <a:pt x="14" y="3"/>
                  </a:cubicBezTo>
                  <a:cubicBezTo>
                    <a:pt x="14" y="3"/>
                    <a:pt x="15" y="3"/>
                    <a:pt x="15" y="3"/>
                  </a:cubicBezTo>
                  <a:cubicBezTo>
                    <a:pt x="15" y="3"/>
                    <a:pt x="15" y="4"/>
                    <a:pt x="15" y="4"/>
                  </a:cubicBezTo>
                  <a:cubicBezTo>
                    <a:pt x="15" y="4"/>
                    <a:pt x="16" y="4"/>
                    <a:pt x="16" y="4"/>
                  </a:cubicBezTo>
                  <a:cubicBezTo>
                    <a:pt x="16" y="4"/>
                    <a:pt x="16" y="5"/>
                    <a:pt x="16" y="5"/>
                  </a:cubicBezTo>
                  <a:cubicBezTo>
                    <a:pt x="16" y="5"/>
                    <a:pt x="16" y="7"/>
                    <a:pt x="16" y="7"/>
                  </a:cubicBezTo>
                  <a:cubicBezTo>
                    <a:pt x="15" y="7"/>
                    <a:pt x="15" y="7"/>
                    <a:pt x="15" y="7"/>
                  </a:cubicBezTo>
                  <a:cubicBezTo>
                    <a:pt x="15" y="8"/>
                    <a:pt x="15" y="8"/>
                    <a:pt x="15" y="9"/>
                  </a:cubicBezTo>
                  <a:cubicBezTo>
                    <a:pt x="15" y="9"/>
                    <a:pt x="16" y="9"/>
                    <a:pt x="16" y="9"/>
                  </a:cubicBezTo>
                  <a:cubicBezTo>
                    <a:pt x="16" y="9"/>
                    <a:pt x="16" y="8"/>
                    <a:pt x="16" y="9"/>
                  </a:cubicBezTo>
                  <a:cubicBezTo>
                    <a:pt x="16" y="9"/>
                    <a:pt x="16" y="9"/>
                    <a:pt x="16" y="9"/>
                  </a:cubicBezTo>
                  <a:cubicBezTo>
                    <a:pt x="16" y="9"/>
                    <a:pt x="17" y="9"/>
                    <a:pt x="17" y="9"/>
                  </a:cubicBezTo>
                  <a:cubicBezTo>
                    <a:pt x="17" y="9"/>
                    <a:pt x="17" y="9"/>
                    <a:pt x="16" y="9"/>
                  </a:cubicBezTo>
                  <a:cubicBezTo>
                    <a:pt x="16" y="10"/>
                    <a:pt x="16" y="10"/>
                    <a:pt x="16" y="10"/>
                  </a:cubicBezTo>
                  <a:cubicBezTo>
                    <a:pt x="16" y="11"/>
                    <a:pt x="16" y="11"/>
                    <a:pt x="16" y="11"/>
                  </a:cubicBezTo>
                  <a:cubicBezTo>
                    <a:pt x="16" y="12"/>
                    <a:pt x="16" y="11"/>
                    <a:pt x="16" y="12"/>
                  </a:cubicBezTo>
                  <a:cubicBezTo>
                    <a:pt x="16" y="12"/>
                    <a:pt x="16" y="12"/>
                    <a:pt x="16" y="13"/>
                  </a:cubicBezTo>
                  <a:cubicBezTo>
                    <a:pt x="16" y="13"/>
                    <a:pt x="17" y="13"/>
                    <a:pt x="17" y="14"/>
                  </a:cubicBezTo>
                  <a:cubicBezTo>
                    <a:pt x="16" y="15"/>
                    <a:pt x="17" y="16"/>
                    <a:pt x="17" y="17"/>
                  </a:cubicBezTo>
                  <a:cubicBezTo>
                    <a:pt x="17" y="17"/>
                    <a:pt x="16" y="17"/>
                    <a:pt x="16" y="18"/>
                  </a:cubicBezTo>
                  <a:cubicBezTo>
                    <a:pt x="16" y="18"/>
                    <a:pt x="16" y="19"/>
                    <a:pt x="17" y="19"/>
                  </a:cubicBezTo>
                  <a:cubicBezTo>
                    <a:pt x="17" y="19"/>
                    <a:pt x="17" y="19"/>
                    <a:pt x="17" y="19"/>
                  </a:cubicBezTo>
                  <a:cubicBezTo>
                    <a:pt x="17" y="20"/>
                    <a:pt x="17" y="21"/>
                    <a:pt x="17" y="21"/>
                  </a:cubicBezTo>
                  <a:cubicBezTo>
                    <a:pt x="17" y="22"/>
                    <a:pt x="17" y="22"/>
                    <a:pt x="17" y="22"/>
                  </a:cubicBezTo>
                  <a:cubicBezTo>
                    <a:pt x="17" y="22"/>
                    <a:pt x="17" y="22"/>
                    <a:pt x="17" y="22"/>
                  </a:cubicBezTo>
                  <a:cubicBezTo>
                    <a:pt x="17" y="23"/>
                    <a:pt x="17" y="23"/>
                    <a:pt x="17" y="24"/>
                  </a:cubicBezTo>
                  <a:cubicBezTo>
                    <a:pt x="18" y="24"/>
                    <a:pt x="18" y="24"/>
                    <a:pt x="18" y="24"/>
                  </a:cubicBezTo>
                  <a:cubicBezTo>
                    <a:pt x="18" y="24"/>
                    <a:pt x="18" y="24"/>
                    <a:pt x="18" y="24"/>
                  </a:cubicBezTo>
                  <a:cubicBezTo>
                    <a:pt x="18" y="25"/>
                    <a:pt x="19" y="25"/>
                    <a:pt x="19" y="26"/>
                  </a:cubicBezTo>
                  <a:cubicBezTo>
                    <a:pt x="19" y="26"/>
                    <a:pt x="19" y="27"/>
                    <a:pt x="18" y="27"/>
                  </a:cubicBezTo>
                  <a:cubicBezTo>
                    <a:pt x="18" y="27"/>
                    <a:pt x="18" y="27"/>
                    <a:pt x="18" y="27"/>
                  </a:cubicBezTo>
                  <a:cubicBezTo>
                    <a:pt x="17" y="26"/>
                    <a:pt x="17" y="26"/>
                    <a:pt x="17" y="25"/>
                  </a:cubicBezTo>
                  <a:cubicBezTo>
                    <a:pt x="16" y="25"/>
                    <a:pt x="15" y="25"/>
                    <a:pt x="15" y="2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5" name="Freeform 176">
              <a:extLst>
                <a:ext uri="{FF2B5EF4-FFF2-40B4-BE49-F238E27FC236}">
                  <a16:creationId xmlns:a16="http://schemas.microsoft.com/office/drawing/2014/main" id="{045434A5-7084-F50B-F9F5-3870AB513116}"/>
                </a:ext>
              </a:extLst>
            </p:cNvPr>
            <p:cNvSpPr>
              <a:spLocks/>
            </p:cNvSpPr>
            <p:nvPr/>
          </p:nvSpPr>
          <p:spPr bwMode="auto">
            <a:xfrm>
              <a:off x="14746850" y="8922695"/>
              <a:ext cx="18598" cy="74952"/>
            </a:xfrm>
            <a:custGeom>
              <a:avLst/>
              <a:gdLst/>
              <a:ahLst/>
              <a:cxnLst>
                <a:cxn ang="0">
                  <a:pos x="6" y="21"/>
                </a:cxn>
                <a:cxn ang="0">
                  <a:pos x="6" y="22"/>
                </a:cxn>
                <a:cxn ang="0">
                  <a:pos x="6" y="23"/>
                </a:cxn>
                <a:cxn ang="0">
                  <a:pos x="7" y="24"/>
                </a:cxn>
                <a:cxn ang="0">
                  <a:pos x="6" y="25"/>
                </a:cxn>
                <a:cxn ang="0">
                  <a:pos x="4" y="24"/>
                </a:cxn>
                <a:cxn ang="0">
                  <a:pos x="3" y="24"/>
                </a:cxn>
                <a:cxn ang="0">
                  <a:pos x="2" y="21"/>
                </a:cxn>
                <a:cxn ang="0">
                  <a:pos x="3" y="21"/>
                </a:cxn>
                <a:cxn ang="0">
                  <a:pos x="3" y="19"/>
                </a:cxn>
                <a:cxn ang="0">
                  <a:pos x="2" y="18"/>
                </a:cxn>
                <a:cxn ang="0">
                  <a:pos x="3" y="17"/>
                </a:cxn>
                <a:cxn ang="0">
                  <a:pos x="3" y="15"/>
                </a:cxn>
                <a:cxn ang="0">
                  <a:pos x="3" y="14"/>
                </a:cxn>
                <a:cxn ang="0">
                  <a:pos x="3" y="13"/>
                </a:cxn>
                <a:cxn ang="0">
                  <a:pos x="3" y="13"/>
                </a:cxn>
                <a:cxn ang="0">
                  <a:pos x="2" y="12"/>
                </a:cxn>
                <a:cxn ang="0">
                  <a:pos x="2" y="11"/>
                </a:cxn>
                <a:cxn ang="0">
                  <a:pos x="2" y="8"/>
                </a:cxn>
                <a:cxn ang="0">
                  <a:pos x="2" y="8"/>
                </a:cxn>
                <a:cxn ang="0">
                  <a:pos x="1" y="8"/>
                </a:cxn>
                <a:cxn ang="0">
                  <a:pos x="1" y="7"/>
                </a:cxn>
                <a:cxn ang="0">
                  <a:pos x="1" y="6"/>
                </a:cxn>
                <a:cxn ang="0">
                  <a:pos x="2" y="6"/>
                </a:cxn>
                <a:cxn ang="0">
                  <a:pos x="1" y="5"/>
                </a:cxn>
                <a:cxn ang="0">
                  <a:pos x="2" y="3"/>
                </a:cxn>
                <a:cxn ang="0">
                  <a:pos x="1" y="3"/>
                </a:cxn>
                <a:cxn ang="0">
                  <a:pos x="1" y="3"/>
                </a:cxn>
                <a:cxn ang="0">
                  <a:pos x="0" y="2"/>
                </a:cxn>
                <a:cxn ang="0">
                  <a:pos x="0" y="0"/>
                </a:cxn>
                <a:cxn ang="0">
                  <a:pos x="1" y="0"/>
                </a:cxn>
                <a:cxn ang="0">
                  <a:pos x="2" y="1"/>
                </a:cxn>
                <a:cxn ang="0">
                  <a:pos x="3" y="1"/>
                </a:cxn>
                <a:cxn ang="0">
                  <a:pos x="3" y="1"/>
                </a:cxn>
                <a:cxn ang="0">
                  <a:pos x="3" y="4"/>
                </a:cxn>
                <a:cxn ang="0">
                  <a:pos x="5" y="6"/>
                </a:cxn>
                <a:cxn ang="0">
                  <a:pos x="5" y="9"/>
                </a:cxn>
                <a:cxn ang="0">
                  <a:pos x="7" y="11"/>
                </a:cxn>
                <a:cxn ang="0">
                  <a:pos x="7" y="12"/>
                </a:cxn>
                <a:cxn ang="0">
                  <a:pos x="6" y="13"/>
                </a:cxn>
                <a:cxn ang="0">
                  <a:pos x="6" y="15"/>
                </a:cxn>
                <a:cxn ang="0">
                  <a:pos x="7" y="17"/>
                </a:cxn>
                <a:cxn ang="0">
                  <a:pos x="7" y="20"/>
                </a:cxn>
                <a:cxn ang="0">
                  <a:pos x="6" y="21"/>
                </a:cxn>
              </a:cxnLst>
              <a:rect l="0" t="0" r="r" b="b"/>
              <a:pathLst>
                <a:path w="7" h="25">
                  <a:moveTo>
                    <a:pt x="6" y="21"/>
                  </a:moveTo>
                  <a:cubicBezTo>
                    <a:pt x="6" y="21"/>
                    <a:pt x="6" y="21"/>
                    <a:pt x="6" y="22"/>
                  </a:cubicBezTo>
                  <a:cubicBezTo>
                    <a:pt x="6" y="22"/>
                    <a:pt x="6" y="23"/>
                    <a:pt x="6" y="23"/>
                  </a:cubicBezTo>
                  <a:cubicBezTo>
                    <a:pt x="7" y="23"/>
                    <a:pt x="7" y="24"/>
                    <a:pt x="7" y="24"/>
                  </a:cubicBezTo>
                  <a:cubicBezTo>
                    <a:pt x="6" y="24"/>
                    <a:pt x="7" y="25"/>
                    <a:pt x="6" y="25"/>
                  </a:cubicBezTo>
                  <a:cubicBezTo>
                    <a:pt x="5" y="25"/>
                    <a:pt x="5" y="25"/>
                    <a:pt x="4" y="24"/>
                  </a:cubicBezTo>
                  <a:cubicBezTo>
                    <a:pt x="4" y="24"/>
                    <a:pt x="4" y="24"/>
                    <a:pt x="3" y="24"/>
                  </a:cubicBezTo>
                  <a:cubicBezTo>
                    <a:pt x="3" y="23"/>
                    <a:pt x="2" y="22"/>
                    <a:pt x="2" y="21"/>
                  </a:cubicBezTo>
                  <a:cubicBezTo>
                    <a:pt x="2" y="21"/>
                    <a:pt x="2" y="21"/>
                    <a:pt x="3" y="21"/>
                  </a:cubicBezTo>
                  <a:cubicBezTo>
                    <a:pt x="3" y="20"/>
                    <a:pt x="3" y="19"/>
                    <a:pt x="3" y="19"/>
                  </a:cubicBezTo>
                  <a:cubicBezTo>
                    <a:pt x="2" y="19"/>
                    <a:pt x="2" y="19"/>
                    <a:pt x="2" y="18"/>
                  </a:cubicBezTo>
                  <a:cubicBezTo>
                    <a:pt x="2" y="18"/>
                    <a:pt x="2" y="18"/>
                    <a:pt x="3" y="17"/>
                  </a:cubicBezTo>
                  <a:cubicBezTo>
                    <a:pt x="3" y="17"/>
                    <a:pt x="3" y="16"/>
                    <a:pt x="3" y="15"/>
                  </a:cubicBezTo>
                  <a:cubicBezTo>
                    <a:pt x="3" y="15"/>
                    <a:pt x="3" y="14"/>
                    <a:pt x="3" y="14"/>
                  </a:cubicBezTo>
                  <a:cubicBezTo>
                    <a:pt x="3" y="14"/>
                    <a:pt x="3" y="13"/>
                    <a:pt x="3" y="13"/>
                  </a:cubicBezTo>
                  <a:cubicBezTo>
                    <a:pt x="3" y="13"/>
                    <a:pt x="3" y="13"/>
                    <a:pt x="3" y="13"/>
                  </a:cubicBezTo>
                  <a:cubicBezTo>
                    <a:pt x="2" y="13"/>
                    <a:pt x="2" y="12"/>
                    <a:pt x="2" y="12"/>
                  </a:cubicBezTo>
                  <a:cubicBezTo>
                    <a:pt x="2" y="12"/>
                    <a:pt x="2" y="11"/>
                    <a:pt x="2" y="11"/>
                  </a:cubicBezTo>
                  <a:cubicBezTo>
                    <a:pt x="2" y="10"/>
                    <a:pt x="2" y="9"/>
                    <a:pt x="2" y="8"/>
                  </a:cubicBezTo>
                  <a:cubicBezTo>
                    <a:pt x="2" y="8"/>
                    <a:pt x="2" y="8"/>
                    <a:pt x="2" y="8"/>
                  </a:cubicBezTo>
                  <a:cubicBezTo>
                    <a:pt x="2" y="8"/>
                    <a:pt x="2" y="8"/>
                    <a:pt x="1" y="8"/>
                  </a:cubicBezTo>
                  <a:cubicBezTo>
                    <a:pt x="1" y="7"/>
                    <a:pt x="1" y="7"/>
                    <a:pt x="1" y="7"/>
                  </a:cubicBezTo>
                  <a:cubicBezTo>
                    <a:pt x="1" y="7"/>
                    <a:pt x="2" y="6"/>
                    <a:pt x="1" y="6"/>
                  </a:cubicBezTo>
                  <a:cubicBezTo>
                    <a:pt x="1" y="6"/>
                    <a:pt x="2" y="6"/>
                    <a:pt x="2" y="6"/>
                  </a:cubicBezTo>
                  <a:cubicBezTo>
                    <a:pt x="2" y="5"/>
                    <a:pt x="2" y="5"/>
                    <a:pt x="1" y="5"/>
                  </a:cubicBezTo>
                  <a:cubicBezTo>
                    <a:pt x="1" y="5"/>
                    <a:pt x="2" y="4"/>
                    <a:pt x="2" y="3"/>
                  </a:cubicBezTo>
                  <a:cubicBezTo>
                    <a:pt x="1" y="3"/>
                    <a:pt x="1" y="3"/>
                    <a:pt x="1" y="3"/>
                  </a:cubicBezTo>
                  <a:cubicBezTo>
                    <a:pt x="1" y="3"/>
                    <a:pt x="1" y="3"/>
                    <a:pt x="1" y="3"/>
                  </a:cubicBezTo>
                  <a:cubicBezTo>
                    <a:pt x="0" y="2"/>
                    <a:pt x="0" y="2"/>
                    <a:pt x="0" y="2"/>
                  </a:cubicBezTo>
                  <a:cubicBezTo>
                    <a:pt x="0" y="1"/>
                    <a:pt x="0" y="1"/>
                    <a:pt x="0" y="0"/>
                  </a:cubicBezTo>
                  <a:cubicBezTo>
                    <a:pt x="1" y="0"/>
                    <a:pt x="1" y="0"/>
                    <a:pt x="1" y="0"/>
                  </a:cubicBezTo>
                  <a:cubicBezTo>
                    <a:pt x="1" y="1"/>
                    <a:pt x="2" y="1"/>
                    <a:pt x="2" y="1"/>
                  </a:cubicBezTo>
                  <a:cubicBezTo>
                    <a:pt x="2" y="1"/>
                    <a:pt x="3" y="1"/>
                    <a:pt x="3" y="1"/>
                  </a:cubicBezTo>
                  <a:cubicBezTo>
                    <a:pt x="3" y="1"/>
                    <a:pt x="3" y="1"/>
                    <a:pt x="3" y="1"/>
                  </a:cubicBezTo>
                  <a:cubicBezTo>
                    <a:pt x="3" y="1"/>
                    <a:pt x="2" y="3"/>
                    <a:pt x="3" y="4"/>
                  </a:cubicBezTo>
                  <a:cubicBezTo>
                    <a:pt x="3" y="4"/>
                    <a:pt x="5" y="5"/>
                    <a:pt x="5" y="6"/>
                  </a:cubicBezTo>
                  <a:cubicBezTo>
                    <a:pt x="5" y="7"/>
                    <a:pt x="5" y="8"/>
                    <a:pt x="5" y="9"/>
                  </a:cubicBezTo>
                  <a:cubicBezTo>
                    <a:pt x="6" y="10"/>
                    <a:pt x="7" y="10"/>
                    <a:pt x="7" y="11"/>
                  </a:cubicBezTo>
                  <a:cubicBezTo>
                    <a:pt x="7" y="11"/>
                    <a:pt x="7" y="12"/>
                    <a:pt x="7" y="12"/>
                  </a:cubicBezTo>
                  <a:cubicBezTo>
                    <a:pt x="7" y="12"/>
                    <a:pt x="6" y="12"/>
                    <a:pt x="6" y="13"/>
                  </a:cubicBezTo>
                  <a:cubicBezTo>
                    <a:pt x="7" y="13"/>
                    <a:pt x="6" y="14"/>
                    <a:pt x="6" y="15"/>
                  </a:cubicBezTo>
                  <a:cubicBezTo>
                    <a:pt x="7" y="15"/>
                    <a:pt x="7" y="16"/>
                    <a:pt x="7" y="17"/>
                  </a:cubicBezTo>
                  <a:cubicBezTo>
                    <a:pt x="7" y="18"/>
                    <a:pt x="7" y="19"/>
                    <a:pt x="7" y="20"/>
                  </a:cubicBezTo>
                  <a:cubicBezTo>
                    <a:pt x="6" y="20"/>
                    <a:pt x="6" y="20"/>
                    <a:pt x="6" y="2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6" name="Freeform 177">
              <a:extLst>
                <a:ext uri="{FF2B5EF4-FFF2-40B4-BE49-F238E27FC236}">
                  <a16:creationId xmlns:a16="http://schemas.microsoft.com/office/drawing/2014/main" id="{6800066B-42CD-B33F-8F67-940FB89492B9}"/>
                </a:ext>
              </a:extLst>
            </p:cNvPr>
            <p:cNvSpPr>
              <a:spLocks/>
            </p:cNvSpPr>
            <p:nvPr/>
          </p:nvSpPr>
          <p:spPr bwMode="auto">
            <a:xfrm>
              <a:off x="14924682" y="8925236"/>
              <a:ext cx="159235" cy="129579"/>
            </a:xfrm>
            <a:custGeom>
              <a:avLst/>
              <a:gdLst/>
              <a:ahLst/>
              <a:cxnLst>
                <a:cxn ang="0">
                  <a:pos x="44" y="30"/>
                </a:cxn>
                <a:cxn ang="0">
                  <a:pos x="41" y="31"/>
                </a:cxn>
                <a:cxn ang="0">
                  <a:pos x="39" y="31"/>
                </a:cxn>
                <a:cxn ang="0">
                  <a:pos x="38" y="31"/>
                </a:cxn>
                <a:cxn ang="0">
                  <a:pos x="37" y="32"/>
                </a:cxn>
                <a:cxn ang="0">
                  <a:pos x="36" y="34"/>
                </a:cxn>
                <a:cxn ang="0">
                  <a:pos x="31" y="33"/>
                </a:cxn>
                <a:cxn ang="0">
                  <a:pos x="28" y="33"/>
                </a:cxn>
                <a:cxn ang="0">
                  <a:pos x="25" y="30"/>
                </a:cxn>
                <a:cxn ang="0">
                  <a:pos x="22" y="29"/>
                </a:cxn>
                <a:cxn ang="0">
                  <a:pos x="20" y="31"/>
                </a:cxn>
                <a:cxn ang="0">
                  <a:pos x="18" y="33"/>
                </a:cxn>
                <a:cxn ang="0">
                  <a:pos x="17" y="37"/>
                </a:cxn>
                <a:cxn ang="0">
                  <a:pos x="14" y="37"/>
                </a:cxn>
                <a:cxn ang="0">
                  <a:pos x="9" y="38"/>
                </a:cxn>
                <a:cxn ang="0">
                  <a:pos x="9" y="41"/>
                </a:cxn>
                <a:cxn ang="0">
                  <a:pos x="8" y="43"/>
                </a:cxn>
                <a:cxn ang="0">
                  <a:pos x="6" y="39"/>
                </a:cxn>
                <a:cxn ang="0">
                  <a:pos x="4" y="35"/>
                </a:cxn>
                <a:cxn ang="0">
                  <a:pos x="1" y="31"/>
                </a:cxn>
                <a:cxn ang="0">
                  <a:pos x="1" y="29"/>
                </a:cxn>
                <a:cxn ang="0">
                  <a:pos x="0" y="25"/>
                </a:cxn>
                <a:cxn ang="0">
                  <a:pos x="2" y="23"/>
                </a:cxn>
                <a:cxn ang="0">
                  <a:pos x="3" y="21"/>
                </a:cxn>
                <a:cxn ang="0">
                  <a:pos x="4" y="20"/>
                </a:cxn>
                <a:cxn ang="0">
                  <a:pos x="5" y="18"/>
                </a:cxn>
                <a:cxn ang="0">
                  <a:pos x="8" y="17"/>
                </a:cxn>
                <a:cxn ang="0">
                  <a:pos x="9" y="16"/>
                </a:cxn>
                <a:cxn ang="0">
                  <a:pos x="10" y="17"/>
                </a:cxn>
                <a:cxn ang="0">
                  <a:pos x="13" y="16"/>
                </a:cxn>
                <a:cxn ang="0">
                  <a:pos x="16" y="15"/>
                </a:cxn>
                <a:cxn ang="0">
                  <a:pos x="20" y="14"/>
                </a:cxn>
                <a:cxn ang="0">
                  <a:pos x="21" y="10"/>
                </a:cxn>
                <a:cxn ang="0">
                  <a:pos x="24" y="10"/>
                </a:cxn>
                <a:cxn ang="0">
                  <a:pos x="27" y="9"/>
                </a:cxn>
                <a:cxn ang="0">
                  <a:pos x="28" y="8"/>
                </a:cxn>
                <a:cxn ang="0">
                  <a:pos x="30" y="7"/>
                </a:cxn>
                <a:cxn ang="0">
                  <a:pos x="31" y="5"/>
                </a:cxn>
                <a:cxn ang="0">
                  <a:pos x="33" y="3"/>
                </a:cxn>
                <a:cxn ang="0">
                  <a:pos x="34" y="1"/>
                </a:cxn>
                <a:cxn ang="0">
                  <a:pos x="36" y="0"/>
                </a:cxn>
                <a:cxn ang="0">
                  <a:pos x="40" y="2"/>
                </a:cxn>
                <a:cxn ang="0">
                  <a:pos x="41" y="7"/>
                </a:cxn>
                <a:cxn ang="0">
                  <a:pos x="40" y="10"/>
                </a:cxn>
                <a:cxn ang="0">
                  <a:pos x="41" y="11"/>
                </a:cxn>
                <a:cxn ang="0">
                  <a:pos x="43" y="13"/>
                </a:cxn>
                <a:cxn ang="0">
                  <a:pos x="47" y="15"/>
                </a:cxn>
                <a:cxn ang="0">
                  <a:pos x="48" y="16"/>
                </a:cxn>
                <a:cxn ang="0">
                  <a:pos x="49" y="18"/>
                </a:cxn>
                <a:cxn ang="0">
                  <a:pos x="50" y="19"/>
                </a:cxn>
                <a:cxn ang="0">
                  <a:pos x="52" y="20"/>
                </a:cxn>
                <a:cxn ang="0">
                  <a:pos x="53" y="23"/>
                </a:cxn>
                <a:cxn ang="0">
                  <a:pos x="54" y="25"/>
                </a:cxn>
                <a:cxn ang="0">
                  <a:pos x="56" y="26"/>
                </a:cxn>
                <a:cxn ang="0">
                  <a:pos x="58" y="29"/>
                </a:cxn>
                <a:cxn ang="0">
                  <a:pos x="55" y="29"/>
                </a:cxn>
                <a:cxn ang="0">
                  <a:pos x="53" y="29"/>
                </a:cxn>
                <a:cxn ang="0">
                  <a:pos x="49" y="28"/>
                </a:cxn>
                <a:cxn ang="0">
                  <a:pos x="47" y="30"/>
                </a:cxn>
              </a:cxnLst>
              <a:rect l="0" t="0" r="r" b="b"/>
              <a:pathLst>
                <a:path w="58" h="43">
                  <a:moveTo>
                    <a:pt x="45" y="29"/>
                  </a:moveTo>
                  <a:cubicBezTo>
                    <a:pt x="45" y="29"/>
                    <a:pt x="45" y="30"/>
                    <a:pt x="45" y="30"/>
                  </a:cubicBezTo>
                  <a:cubicBezTo>
                    <a:pt x="44" y="30"/>
                    <a:pt x="44" y="30"/>
                    <a:pt x="44" y="30"/>
                  </a:cubicBezTo>
                  <a:cubicBezTo>
                    <a:pt x="44" y="30"/>
                    <a:pt x="43" y="30"/>
                    <a:pt x="43" y="30"/>
                  </a:cubicBezTo>
                  <a:cubicBezTo>
                    <a:pt x="43" y="30"/>
                    <a:pt x="43" y="31"/>
                    <a:pt x="43" y="31"/>
                  </a:cubicBezTo>
                  <a:cubicBezTo>
                    <a:pt x="42" y="31"/>
                    <a:pt x="42" y="31"/>
                    <a:pt x="41" y="31"/>
                  </a:cubicBezTo>
                  <a:cubicBezTo>
                    <a:pt x="41" y="31"/>
                    <a:pt x="41" y="32"/>
                    <a:pt x="40" y="32"/>
                  </a:cubicBezTo>
                  <a:cubicBezTo>
                    <a:pt x="40" y="32"/>
                    <a:pt x="40" y="31"/>
                    <a:pt x="40" y="31"/>
                  </a:cubicBezTo>
                  <a:cubicBezTo>
                    <a:pt x="40" y="31"/>
                    <a:pt x="39" y="31"/>
                    <a:pt x="39" y="31"/>
                  </a:cubicBezTo>
                  <a:cubicBezTo>
                    <a:pt x="39" y="31"/>
                    <a:pt x="39" y="31"/>
                    <a:pt x="39" y="31"/>
                  </a:cubicBezTo>
                  <a:cubicBezTo>
                    <a:pt x="39" y="31"/>
                    <a:pt x="38" y="31"/>
                    <a:pt x="38" y="31"/>
                  </a:cubicBezTo>
                  <a:cubicBezTo>
                    <a:pt x="38" y="31"/>
                    <a:pt x="38" y="31"/>
                    <a:pt x="38" y="31"/>
                  </a:cubicBezTo>
                  <a:cubicBezTo>
                    <a:pt x="38" y="31"/>
                    <a:pt x="38" y="31"/>
                    <a:pt x="38" y="31"/>
                  </a:cubicBezTo>
                  <a:cubicBezTo>
                    <a:pt x="38" y="31"/>
                    <a:pt x="37" y="31"/>
                    <a:pt x="37" y="32"/>
                  </a:cubicBezTo>
                  <a:cubicBezTo>
                    <a:pt x="37" y="32"/>
                    <a:pt x="37" y="32"/>
                    <a:pt x="37" y="32"/>
                  </a:cubicBezTo>
                  <a:cubicBezTo>
                    <a:pt x="37" y="32"/>
                    <a:pt x="37" y="32"/>
                    <a:pt x="37" y="32"/>
                  </a:cubicBezTo>
                  <a:cubicBezTo>
                    <a:pt x="37" y="33"/>
                    <a:pt x="37" y="33"/>
                    <a:pt x="37" y="33"/>
                  </a:cubicBezTo>
                  <a:cubicBezTo>
                    <a:pt x="36" y="33"/>
                    <a:pt x="36" y="34"/>
                    <a:pt x="36" y="34"/>
                  </a:cubicBezTo>
                  <a:cubicBezTo>
                    <a:pt x="35" y="34"/>
                    <a:pt x="34" y="34"/>
                    <a:pt x="33" y="33"/>
                  </a:cubicBezTo>
                  <a:cubicBezTo>
                    <a:pt x="33" y="33"/>
                    <a:pt x="32" y="34"/>
                    <a:pt x="32" y="34"/>
                  </a:cubicBezTo>
                  <a:cubicBezTo>
                    <a:pt x="32" y="34"/>
                    <a:pt x="31" y="33"/>
                    <a:pt x="31" y="33"/>
                  </a:cubicBezTo>
                  <a:cubicBezTo>
                    <a:pt x="31" y="33"/>
                    <a:pt x="31" y="33"/>
                    <a:pt x="30" y="33"/>
                  </a:cubicBezTo>
                  <a:cubicBezTo>
                    <a:pt x="30" y="33"/>
                    <a:pt x="30" y="33"/>
                    <a:pt x="30" y="33"/>
                  </a:cubicBezTo>
                  <a:cubicBezTo>
                    <a:pt x="29" y="33"/>
                    <a:pt x="28" y="33"/>
                    <a:pt x="28" y="33"/>
                  </a:cubicBezTo>
                  <a:cubicBezTo>
                    <a:pt x="27" y="32"/>
                    <a:pt x="27" y="31"/>
                    <a:pt x="27" y="31"/>
                  </a:cubicBezTo>
                  <a:cubicBezTo>
                    <a:pt x="26" y="31"/>
                    <a:pt x="26" y="31"/>
                    <a:pt x="26" y="30"/>
                  </a:cubicBezTo>
                  <a:cubicBezTo>
                    <a:pt x="26" y="30"/>
                    <a:pt x="26" y="30"/>
                    <a:pt x="25" y="30"/>
                  </a:cubicBezTo>
                  <a:cubicBezTo>
                    <a:pt x="25" y="30"/>
                    <a:pt x="25" y="30"/>
                    <a:pt x="25" y="30"/>
                  </a:cubicBezTo>
                  <a:cubicBezTo>
                    <a:pt x="25" y="30"/>
                    <a:pt x="25" y="30"/>
                    <a:pt x="25" y="29"/>
                  </a:cubicBezTo>
                  <a:cubicBezTo>
                    <a:pt x="24" y="29"/>
                    <a:pt x="23" y="29"/>
                    <a:pt x="22" y="29"/>
                  </a:cubicBezTo>
                  <a:cubicBezTo>
                    <a:pt x="22" y="29"/>
                    <a:pt x="21" y="30"/>
                    <a:pt x="21" y="30"/>
                  </a:cubicBezTo>
                  <a:cubicBezTo>
                    <a:pt x="21" y="30"/>
                    <a:pt x="21" y="30"/>
                    <a:pt x="21" y="30"/>
                  </a:cubicBezTo>
                  <a:cubicBezTo>
                    <a:pt x="20" y="30"/>
                    <a:pt x="20" y="31"/>
                    <a:pt x="20" y="31"/>
                  </a:cubicBezTo>
                  <a:cubicBezTo>
                    <a:pt x="20" y="31"/>
                    <a:pt x="20" y="32"/>
                    <a:pt x="20" y="32"/>
                  </a:cubicBezTo>
                  <a:cubicBezTo>
                    <a:pt x="19" y="32"/>
                    <a:pt x="19" y="33"/>
                    <a:pt x="19" y="33"/>
                  </a:cubicBezTo>
                  <a:cubicBezTo>
                    <a:pt x="19" y="33"/>
                    <a:pt x="18" y="33"/>
                    <a:pt x="18" y="33"/>
                  </a:cubicBezTo>
                  <a:cubicBezTo>
                    <a:pt x="18" y="34"/>
                    <a:pt x="18" y="34"/>
                    <a:pt x="19" y="35"/>
                  </a:cubicBezTo>
                  <a:cubicBezTo>
                    <a:pt x="18" y="36"/>
                    <a:pt x="18" y="36"/>
                    <a:pt x="18" y="37"/>
                  </a:cubicBezTo>
                  <a:cubicBezTo>
                    <a:pt x="18" y="37"/>
                    <a:pt x="17" y="37"/>
                    <a:pt x="17" y="37"/>
                  </a:cubicBezTo>
                  <a:cubicBezTo>
                    <a:pt x="17" y="37"/>
                    <a:pt x="16" y="37"/>
                    <a:pt x="16" y="37"/>
                  </a:cubicBezTo>
                  <a:cubicBezTo>
                    <a:pt x="16" y="37"/>
                    <a:pt x="16" y="37"/>
                    <a:pt x="15" y="37"/>
                  </a:cubicBezTo>
                  <a:cubicBezTo>
                    <a:pt x="15" y="37"/>
                    <a:pt x="15" y="37"/>
                    <a:pt x="14" y="37"/>
                  </a:cubicBezTo>
                  <a:cubicBezTo>
                    <a:pt x="14" y="37"/>
                    <a:pt x="14" y="36"/>
                    <a:pt x="13" y="36"/>
                  </a:cubicBezTo>
                  <a:cubicBezTo>
                    <a:pt x="13" y="37"/>
                    <a:pt x="11" y="37"/>
                    <a:pt x="10" y="37"/>
                  </a:cubicBezTo>
                  <a:cubicBezTo>
                    <a:pt x="9" y="38"/>
                    <a:pt x="9" y="38"/>
                    <a:pt x="9" y="38"/>
                  </a:cubicBezTo>
                  <a:cubicBezTo>
                    <a:pt x="9" y="38"/>
                    <a:pt x="9" y="38"/>
                    <a:pt x="9" y="39"/>
                  </a:cubicBezTo>
                  <a:cubicBezTo>
                    <a:pt x="9" y="39"/>
                    <a:pt x="9" y="39"/>
                    <a:pt x="9" y="39"/>
                  </a:cubicBezTo>
                  <a:cubicBezTo>
                    <a:pt x="9" y="40"/>
                    <a:pt x="9" y="41"/>
                    <a:pt x="9" y="41"/>
                  </a:cubicBezTo>
                  <a:cubicBezTo>
                    <a:pt x="9" y="42"/>
                    <a:pt x="8" y="43"/>
                    <a:pt x="8" y="43"/>
                  </a:cubicBezTo>
                  <a:cubicBezTo>
                    <a:pt x="8" y="43"/>
                    <a:pt x="8" y="43"/>
                    <a:pt x="8" y="43"/>
                  </a:cubicBezTo>
                  <a:cubicBezTo>
                    <a:pt x="8" y="43"/>
                    <a:pt x="8" y="43"/>
                    <a:pt x="8" y="43"/>
                  </a:cubicBezTo>
                  <a:cubicBezTo>
                    <a:pt x="8" y="43"/>
                    <a:pt x="8" y="41"/>
                    <a:pt x="8" y="41"/>
                  </a:cubicBezTo>
                  <a:cubicBezTo>
                    <a:pt x="8" y="40"/>
                    <a:pt x="7" y="40"/>
                    <a:pt x="7" y="40"/>
                  </a:cubicBezTo>
                  <a:cubicBezTo>
                    <a:pt x="7" y="40"/>
                    <a:pt x="7" y="39"/>
                    <a:pt x="6" y="39"/>
                  </a:cubicBezTo>
                  <a:cubicBezTo>
                    <a:pt x="6" y="39"/>
                    <a:pt x="6" y="39"/>
                    <a:pt x="6" y="39"/>
                  </a:cubicBezTo>
                  <a:cubicBezTo>
                    <a:pt x="5" y="38"/>
                    <a:pt x="4" y="37"/>
                    <a:pt x="3" y="35"/>
                  </a:cubicBezTo>
                  <a:cubicBezTo>
                    <a:pt x="4" y="35"/>
                    <a:pt x="4" y="35"/>
                    <a:pt x="4" y="35"/>
                  </a:cubicBezTo>
                  <a:cubicBezTo>
                    <a:pt x="3" y="34"/>
                    <a:pt x="3" y="33"/>
                    <a:pt x="3" y="33"/>
                  </a:cubicBezTo>
                  <a:cubicBezTo>
                    <a:pt x="2" y="32"/>
                    <a:pt x="2" y="32"/>
                    <a:pt x="1" y="32"/>
                  </a:cubicBezTo>
                  <a:cubicBezTo>
                    <a:pt x="1" y="31"/>
                    <a:pt x="1" y="31"/>
                    <a:pt x="1" y="31"/>
                  </a:cubicBezTo>
                  <a:cubicBezTo>
                    <a:pt x="1" y="31"/>
                    <a:pt x="1" y="30"/>
                    <a:pt x="1" y="30"/>
                  </a:cubicBezTo>
                  <a:cubicBezTo>
                    <a:pt x="1" y="30"/>
                    <a:pt x="1" y="29"/>
                    <a:pt x="1" y="29"/>
                  </a:cubicBezTo>
                  <a:cubicBezTo>
                    <a:pt x="1" y="29"/>
                    <a:pt x="1" y="29"/>
                    <a:pt x="1" y="29"/>
                  </a:cubicBezTo>
                  <a:cubicBezTo>
                    <a:pt x="1" y="28"/>
                    <a:pt x="1" y="28"/>
                    <a:pt x="1" y="27"/>
                  </a:cubicBezTo>
                  <a:cubicBezTo>
                    <a:pt x="1" y="27"/>
                    <a:pt x="1" y="26"/>
                    <a:pt x="1" y="25"/>
                  </a:cubicBezTo>
                  <a:cubicBezTo>
                    <a:pt x="0" y="25"/>
                    <a:pt x="0" y="25"/>
                    <a:pt x="0" y="25"/>
                  </a:cubicBezTo>
                  <a:cubicBezTo>
                    <a:pt x="0" y="25"/>
                    <a:pt x="1" y="24"/>
                    <a:pt x="1" y="24"/>
                  </a:cubicBezTo>
                  <a:cubicBezTo>
                    <a:pt x="1" y="24"/>
                    <a:pt x="2" y="24"/>
                    <a:pt x="2" y="24"/>
                  </a:cubicBezTo>
                  <a:cubicBezTo>
                    <a:pt x="2" y="24"/>
                    <a:pt x="2" y="24"/>
                    <a:pt x="2" y="23"/>
                  </a:cubicBezTo>
                  <a:cubicBezTo>
                    <a:pt x="2" y="23"/>
                    <a:pt x="2" y="23"/>
                    <a:pt x="2" y="23"/>
                  </a:cubicBezTo>
                  <a:cubicBezTo>
                    <a:pt x="2" y="22"/>
                    <a:pt x="2" y="22"/>
                    <a:pt x="2" y="22"/>
                  </a:cubicBezTo>
                  <a:cubicBezTo>
                    <a:pt x="3" y="22"/>
                    <a:pt x="3" y="21"/>
                    <a:pt x="3" y="21"/>
                  </a:cubicBezTo>
                  <a:cubicBezTo>
                    <a:pt x="3" y="21"/>
                    <a:pt x="3" y="20"/>
                    <a:pt x="3" y="20"/>
                  </a:cubicBezTo>
                  <a:cubicBezTo>
                    <a:pt x="3" y="20"/>
                    <a:pt x="3" y="20"/>
                    <a:pt x="3" y="20"/>
                  </a:cubicBezTo>
                  <a:cubicBezTo>
                    <a:pt x="3" y="20"/>
                    <a:pt x="4" y="20"/>
                    <a:pt x="4" y="20"/>
                  </a:cubicBezTo>
                  <a:cubicBezTo>
                    <a:pt x="4" y="19"/>
                    <a:pt x="4" y="19"/>
                    <a:pt x="4" y="19"/>
                  </a:cubicBezTo>
                  <a:cubicBezTo>
                    <a:pt x="4" y="19"/>
                    <a:pt x="4" y="19"/>
                    <a:pt x="5" y="18"/>
                  </a:cubicBezTo>
                  <a:cubicBezTo>
                    <a:pt x="5" y="18"/>
                    <a:pt x="5" y="18"/>
                    <a:pt x="5" y="18"/>
                  </a:cubicBezTo>
                  <a:cubicBezTo>
                    <a:pt x="5" y="18"/>
                    <a:pt x="7" y="18"/>
                    <a:pt x="7" y="18"/>
                  </a:cubicBezTo>
                  <a:cubicBezTo>
                    <a:pt x="7" y="18"/>
                    <a:pt x="7" y="17"/>
                    <a:pt x="8" y="17"/>
                  </a:cubicBezTo>
                  <a:cubicBezTo>
                    <a:pt x="8" y="17"/>
                    <a:pt x="8" y="17"/>
                    <a:pt x="8" y="17"/>
                  </a:cubicBezTo>
                  <a:cubicBezTo>
                    <a:pt x="8" y="17"/>
                    <a:pt x="8" y="17"/>
                    <a:pt x="9" y="17"/>
                  </a:cubicBezTo>
                  <a:cubicBezTo>
                    <a:pt x="9" y="17"/>
                    <a:pt x="9" y="17"/>
                    <a:pt x="9" y="17"/>
                  </a:cubicBezTo>
                  <a:cubicBezTo>
                    <a:pt x="9" y="17"/>
                    <a:pt x="9" y="16"/>
                    <a:pt x="9" y="16"/>
                  </a:cubicBezTo>
                  <a:cubicBezTo>
                    <a:pt x="9" y="16"/>
                    <a:pt x="9" y="16"/>
                    <a:pt x="9" y="16"/>
                  </a:cubicBezTo>
                  <a:cubicBezTo>
                    <a:pt x="9" y="17"/>
                    <a:pt x="10" y="17"/>
                    <a:pt x="10" y="17"/>
                  </a:cubicBezTo>
                  <a:cubicBezTo>
                    <a:pt x="10" y="17"/>
                    <a:pt x="10" y="17"/>
                    <a:pt x="10" y="17"/>
                  </a:cubicBezTo>
                  <a:cubicBezTo>
                    <a:pt x="10" y="17"/>
                    <a:pt x="11" y="17"/>
                    <a:pt x="11" y="17"/>
                  </a:cubicBezTo>
                  <a:cubicBezTo>
                    <a:pt x="11" y="17"/>
                    <a:pt x="12" y="17"/>
                    <a:pt x="13" y="16"/>
                  </a:cubicBezTo>
                  <a:cubicBezTo>
                    <a:pt x="13" y="16"/>
                    <a:pt x="13" y="16"/>
                    <a:pt x="13" y="16"/>
                  </a:cubicBezTo>
                  <a:cubicBezTo>
                    <a:pt x="13" y="16"/>
                    <a:pt x="14" y="15"/>
                    <a:pt x="14" y="15"/>
                  </a:cubicBezTo>
                  <a:cubicBezTo>
                    <a:pt x="15" y="15"/>
                    <a:pt x="15" y="15"/>
                    <a:pt x="16" y="15"/>
                  </a:cubicBezTo>
                  <a:cubicBezTo>
                    <a:pt x="16" y="15"/>
                    <a:pt x="16" y="15"/>
                    <a:pt x="16" y="15"/>
                  </a:cubicBezTo>
                  <a:cubicBezTo>
                    <a:pt x="17" y="15"/>
                    <a:pt x="18" y="15"/>
                    <a:pt x="19" y="15"/>
                  </a:cubicBezTo>
                  <a:cubicBezTo>
                    <a:pt x="19" y="15"/>
                    <a:pt x="19" y="14"/>
                    <a:pt x="19" y="14"/>
                  </a:cubicBezTo>
                  <a:cubicBezTo>
                    <a:pt x="20" y="14"/>
                    <a:pt x="20" y="14"/>
                    <a:pt x="20" y="14"/>
                  </a:cubicBezTo>
                  <a:cubicBezTo>
                    <a:pt x="20" y="14"/>
                    <a:pt x="21" y="12"/>
                    <a:pt x="21" y="12"/>
                  </a:cubicBezTo>
                  <a:cubicBezTo>
                    <a:pt x="21" y="11"/>
                    <a:pt x="21" y="11"/>
                    <a:pt x="21" y="11"/>
                  </a:cubicBezTo>
                  <a:cubicBezTo>
                    <a:pt x="21" y="11"/>
                    <a:pt x="21" y="10"/>
                    <a:pt x="21" y="10"/>
                  </a:cubicBezTo>
                  <a:cubicBezTo>
                    <a:pt x="21" y="10"/>
                    <a:pt x="21" y="10"/>
                    <a:pt x="21" y="10"/>
                  </a:cubicBezTo>
                  <a:cubicBezTo>
                    <a:pt x="21" y="10"/>
                    <a:pt x="23" y="10"/>
                    <a:pt x="24" y="10"/>
                  </a:cubicBezTo>
                  <a:cubicBezTo>
                    <a:pt x="24" y="10"/>
                    <a:pt x="24" y="10"/>
                    <a:pt x="24" y="10"/>
                  </a:cubicBezTo>
                  <a:cubicBezTo>
                    <a:pt x="25" y="10"/>
                    <a:pt x="25" y="10"/>
                    <a:pt x="25" y="10"/>
                  </a:cubicBezTo>
                  <a:cubicBezTo>
                    <a:pt x="25" y="10"/>
                    <a:pt x="25" y="9"/>
                    <a:pt x="25" y="9"/>
                  </a:cubicBezTo>
                  <a:cubicBezTo>
                    <a:pt x="26" y="9"/>
                    <a:pt x="27" y="9"/>
                    <a:pt x="27" y="9"/>
                  </a:cubicBezTo>
                  <a:cubicBezTo>
                    <a:pt x="27" y="9"/>
                    <a:pt x="27" y="9"/>
                    <a:pt x="27" y="9"/>
                  </a:cubicBezTo>
                  <a:cubicBezTo>
                    <a:pt x="27" y="9"/>
                    <a:pt x="28" y="9"/>
                    <a:pt x="28" y="8"/>
                  </a:cubicBezTo>
                  <a:cubicBezTo>
                    <a:pt x="28" y="8"/>
                    <a:pt x="28" y="8"/>
                    <a:pt x="28" y="8"/>
                  </a:cubicBezTo>
                  <a:cubicBezTo>
                    <a:pt x="28" y="8"/>
                    <a:pt x="29" y="8"/>
                    <a:pt x="29" y="8"/>
                  </a:cubicBezTo>
                  <a:cubicBezTo>
                    <a:pt x="29" y="8"/>
                    <a:pt x="29" y="7"/>
                    <a:pt x="29" y="7"/>
                  </a:cubicBezTo>
                  <a:cubicBezTo>
                    <a:pt x="29" y="7"/>
                    <a:pt x="30" y="7"/>
                    <a:pt x="30" y="7"/>
                  </a:cubicBezTo>
                  <a:cubicBezTo>
                    <a:pt x="30" y="6"/>
                    <a:pt x="30" y="6"/>
                    <a:pt x="30" y="6"/>
                  </a:cubicBezTo>
                  <a:cubicBezTo>
                    <a:pt x="30" y="6"/>
                    <a:pt x="30" y="6"/>
                    <a:pt x="30" y="6"/>
                  </a:cubicBezTo>
                  <a:cubicBezTo>
                    <a:pt x="31" y="6"/>
                    <a:pt x="31" y="5"/>
                    <a:pt x="31" y="5"/>
                  </a:cubicBezTo>
                  <a:cubicBezTo>
                    <a:pt x="31" y="5"/>
                    <a:pt x="31" y="5"/>
                    <a:pt x="32" y="5"/>
                  </a:cubicBezTo>
                  <a:cubicBezTo>
                    <a:pt x="32" y="5"/>
                    <a:pt x="32" y="4"/>
                    <a:pt x="32" y="4"/>
                  </a:cubicBezTo>
                  <a:cubicBezTo>
                    <a:pt x="33" y="3"/>
                    <a:pt x="33" y="4"/>
                    <a:pt x="33" y="3"/>
                  </a:cubicBezTo>
                  <a:cubicBezTo>
                    <a:pt x="33" y="3"/>
                    <a:pt x="33" y="2"/>
                    <a:pt x="33" y="2"/>
                  </a:cubicBezTo>
                  <a:cubicBezTo>
                    <a:pt x="33" y="1"/>
                    <a:pt x="33" y="1"/>
                    <a:pt x="33" y="1"/>
                  </a:cubicBezTo>
                  <a:cubicBezTo>
                    <a:pt x="34" y="1"/>
                    <a:pt x="34" y="1"/>
                    <a:pt x="34" y="1"/>
                  </a:cubicBezTo>
                  <a:cubicBezTo>
                    <a:pt x="34" y="1"/>
                    <a:pt x="34" y="1"/>
                    <a:pt x="35" y="1"/>
                  </a:cubicBezTo>
                  <a:cubicBezTo>
                    <a:pt x="35" y="1"/>
                    <a:pt x="35" y="1"/>
                    <a:pt x="35" y="1"/>
                  </a:cubicBezTo>
                  <a:cubicBezTo>
                    <a:pt x="35" y="0"/>
                    <a:pt x="35" y="0"/>
                    <a:pt x="36" y="0"/>
                  </a:cubicBezTo>
                  <a:cubicBezTo>
                    <a:pt x="36" y="0"/>
                    <a:pt x="37" y="0"/>
                    <a:pt x="38" y="0"/>
                  </a:cubicBezTo>
                  <a:cubicBezTo>
                    <a:pt x="38" y="1"/>
                    <a:pt x="38" y="1"/>
                    <a:pt x="39" y="2"/>
                  </a:cubicBezTo>
                  <a:cubicBezTo>
                    <a:pt x="39" y="2"/>
                    <a:pt x="39" y="2"/>
                    <a:pt x="40" y="2"/>
                  </a:cubicBezTo>
                  <a:cubicBezTo>
                    <a:pt x="40" y="3"/>
                    <a:pt x="40" y="4"/>
                    <a:pt x="41" y="4"/>
                  </a:cubicBezTo>
                  <a:cubicBezTo>
                    <a:pt x="41" y="5"/>
                    <a:pt x="41" y="5"/>
                    <a:pt x="41" y="6"/>
                  </a:cubicBezTo>
                  <a:cubicBezTo>
                    <a:pt x="41" y="6"/>
                    <a:pt x="41" y="6"/>
                    <a:pt x="41" y="7"/>
                  </a:cubicBezTo>
                  <a:cubicBezTo>
                    <a:pt x="41" y="7"/>
                    <a:pt x="41" y="8"/>
                    <a:pt x="41" y="8"/>
                  </a:cubicBezTo>
                  <a:cubicBezTo>
                    <a:pt x="41" y="8"/>
                    <a:pt x="41" y="8"/>
                    <a:pt x="40" y="9"/>
                  </a:cubicBezTo>
                  <a:cubicBezTo>
                    <a:pt x="40" y="9"/>
                    <a:pt x="40" y="9"/>
                    <a:pt x="40" y="10"/>
                  </a:cubicBezTo>
                  <a:cubicBezTo>
                    <a:pt x="40" y="10"/>
                    <a:pt x="41" y="10"/>
                    <a:pt x="41" y="10"/>
                  </a:cubicBezTo>
                  <a:cubicBezTo>
                    <a:pt x="41" y="10"/>
                    <a:pt x="40" y="11"/>
                    <a:pt x="40" y="11"/>
                  </a:cubicBezTo>
                  <a:cubicBezTo>
                    <a:pt x="41" y="11"/>
                    <a:pt x="41" y="11"/>
                    <a:pt x="41" y="11"/>
                  </a:cubicBezTo>
                  <a:cubicBezTo>
                    <a:pt x="42" y="12"/>
                    <a:pt x="42" y="11"/>
                    <a:pt x="42" y="11"/>
                  </a:cubicBezTo>
                  <a:cubicBezTo>
                    <a:pt x="43" y="11"/>
                    <a:pt x="43" y="12"/>
                    <a:pt x="44" y="12"/>
                  </a:cubicBezTo>
                  <a:cubicBezTo>
                    <a:pt x="44" y="12"/>
                    <a:pt x="43" y="13"/>
                    <a:pt x="43" y="13"/>
                  </a:cubicBezTo>
                  <a:cubicBezTo>
                    <a:pt x="44" y="14"/>
                    <a:pt x="45" y="14"/>
                    <a:pt x="47" y="14"/>
                  </a:cubicBezTo>
                  <a:cubicBezTo>
                    <a:pt x="47" y="14"/>
                    <a:pt x="47" y="14"/>
                    <a:pt x="47" y="15"/>
                  </a:cubicBezTo>
                  <a:cubicBezTo>
                    <a:pt x="47" y="15"/>
                    <a:pt x="47" y="15"/>
                    <a:pt x="47" y="15"/>
                  </a:cubicBezTo>
                  <a:cubicBezTo>
                    <a:pt x="47" y="15"/>
                    <a:pt x="48" y="15"/>
                    <a:pt x="48" y="16"/>
                  </a:cubicBezTo>
                  <a:cubicBezTo>
                    <a:pt x="48" y="16"/>
                    <a:pt x="48" y="16"/>
                    <a:pt x="48" y="16"/>
                  </a:cubicBezTo>
                  <a:cubicBezTo>
                    <a:pt x="48" y="16"/>
                    <a:pt x="49" y="16"/>
                    <a:pt x="48" y="16"/>
                  </a:cubicBezTo>
                  <a:cubicBezTo>
                    <a:pt x="48" y="17"/>
                    <a:pt x="48" y="17"/>
                    <a:pt x="48" y="17"/>
                  </a:cubicBezTo>
                  <a:cubicBezTo>
                    <a:pt x="48" y="17"/>
                    <a:pt x="48" y="17"/>
                    <a:pt x="48" y="18"/>
                  </a:cubicBezTo>
                  <a:cubicBezTo>
                    <a:pt x="48" y="18"/>
                    <a:pt x="49" y="18"/>
                    <a:pt x="49" y="18"/>
                  </a:cubicBezTo>
                  <a:cubicBezTo>
                    <a:pt x="49" y="18"/>
                    <a:pt x="49" y="18"/>
                    <a:pt x="49" y="18"/>
                  </a:cubicBezTo>
                  <a:cubicBezTo>
                    <a:pt x="49" y="19"/>
                    <a:pt x="50" y="19"/>
                    <a:pt x="50" y="19"/>
                  </a:cubicBezTo>
                  <a:cubicBezTo>
                    <a:pt x="50" y="19"/>
                    <a:pt x="50" y="19"/>
                    <a:pt x="50" y="19"/>
                  </a:cubicBezTo>
                  <a:cubicBezTo>
                    <a:pt x="51" y="19"/>
                    <a:pt x="51" y="19"/>
                    <a:pt x="51" y="20"/>
                  </a:cubicBezTo>
                  <a:cubicBezTo>
                    <a:pt x="51" y="20"/>
                    <a:pt x="51" y="20"/>
                    <a:pt x="52" y="20"/>
                  </a:cubicBezTo>
                  <a:cubicBezTo>
                    <a:pt x="52" y="20"/>
                    <a:pt x="52" y="20"/>
                    <a:pt x="52" y="20"/>
                  </a:cubicBezTo>
                  <a:cubicBezTo>
                    <a:pt x="52" y="20"/>
                    <a:pt x="52" y="21"/>
                    <a:pt x="52" y="21"/>
                  </a:cubicBezTo>
                  <a:cubicBezTo>
                    <a:pt x="53" y="21"/>
                    <a:pt x="53" y="22"/>
                    <a:pt x="54" y="22"/>
                  </a:cubicBezTo>
                  <a:cubicBezTo>
                    <a:pt x="53" y="22"/>
                    <a:pt x="53" y="23"/>
                    <a:pt x="53" y="23"/>
                  </a:cubicBezTo>
                  <a:cubicBezTo>
                    <a:pt x="54" y="24"/>
                    <a:pt x="54" y="24"/>
                    <a:pt x="54" y="24"/>
                  </a:cubicBezTo>
                  <a:cubicBezTo>
                    <a:pt x="54" y="24"/>
                    <a:pt x="54" y="24"/>
                    <a:pt x="54" y="25"/>
                  </a:cubicBezTo>
                  <a:cubicBezTo>
                    <a:pt x="54" y="25"/>
                    <a:pt x="54" y="25"/>
                    <a:pt x="54" y="25"/>
                  </a:cubicBezTo>
                  <a:cubicBezTo>
                    <a:pt x="54" y="25"/>
                    <a:pt x="54" y="25"/>
                    <a:pt x="54" y="25"/>
                  </a:cubicBezTo>
                  <a:cubicBezTo>
                    <a:pt x="55" y="25"/>
                    <a:pt x="55" y="25"/>
                    <a:pt x="55" y="25"/>
                  </a:cubicBezTo>
                  <a:cubicBezTo>
                    <a:pt x="56" y="25"/>
                    <a:pt x="56" y="26"/>
                    <a:pt x="56" y="26"/>
                  </a:cubicBezTo>
                  <a:cubicBezTo>
                    <a:pt x="56" y="26"/>
                    <a:pt x="56" y="26"/>
                    <a:pt x="56" y="26"/>
                  </a:cubicBezTo>
                  <a:cubicBezTo>
                    <a:pt x="57" y="26"/>
                    <a:pt x="57" y="26"/>
                    <a:pt x="57" y="27"/>
                  </a:cubicBezTo>
                  <a:cubicBezTo>
                    <a:pt x="58" y="27"/>
                    <a:pt x="58" y="29"/>
                    <a:pt x="58" y="29"/>
                  </a:cubicBezTo>
                  <a:cubicBezTo>
                    <a:pt x="57" y="29"/>
                    <a:pt x="57" y="29"/>
                    <a:pt x="57" y="29"/>
                  </a:cubicBezTo>
                  <a:cubicBezTo>
                    <a:pt x="56" y="29"/>
                    <a:pt x="56" y="29"/>
                    <a:pt x="56" y="29"/>
                  </a:cubicBezTo>
                  <a:cubicBezTo>
                    <a:pt x="55" y="29"/>
                    <a:pt x="55" y="30"/>
                    <a:pt x="55" y="29"/>
                  </a:cubicBezTo>
                  <a:cubicBezTo>
                    <a:pt x="55" y="29"/>
                    <a:pt x="54" y="29"/>
                    <a:pt x="54" y="29"/>
                  </a:cubicBezTo>
                  <a:cubicBezTo>
                    <a:pt x="54" y="29"/>
                    <a:pt x="54" y="29"/>
                    <a:pt x="54" y="29"/>
                  </a:cubicBezTo>
                  <a:cubicBezTo>
                    <a:pt x="54" y="29"/>
                    <a:pt x="53" y="29"/>
                    <a:pt x="53" y="29"/>
                  </a:cubicBezTo>
                  <a:cubicBezTo>
                    <a:pt x="53" y="28"/>
                    <a:pt x="52" y="29"/>
                    <a:pt x="52" y="29"/>
                  </a:cubicBezTo>
                  <a:cubicBezTo>
                    <a:pt x="51" y="28"/>
                    <a:pt x="51" y="28"/>
                    <a:pt x="50" y="28"/>
                  </a:cubicBezTo>
                  <a:cubicBezTo>
                    <a:pt x="50" y="28"/>
                    <a:pt x="49" y="28"/>
                    <a:pt x="49" y="28"/>
                  </a:cubicBezTo>
                  <a:cubicBezTo>
                    <a:pt x="49" y="28"/>
                    <a:pt x="49" y="29"/>
                    <a:pt x="49" y="29"/>
                  </a:cubicBezTo>
                  <a:cubicBezTo>
                    <a:pt x="49" y="29"/>
                    <a:pt x="49" y="29"/>
                    <a:pt x="49" y="30"/>
                  </a:cubicBezTo>
                  <a:cubicBezTo>
                    <a:pt x="48" y="30"/>
                    <a:pt x="47" y="30"/>
                    <a:pt x="47" y="30"/>
                  </a:cubicBezTo>
                  <a:cubicBezTo>
                    <a:pt x="46" y="30"/>
                    <a:pt x="46" y="30"/>
                    <a:pt x="46" y="29"/>
                  </a:cubicBezTo>
                  <a:cubicBezTo>
                    <a:pt x="45" y="29"/>
                    <a:pt x="45" y="29"/>
                    <a:pt x="45"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7" name="Freeform 178">
              <a:extLst>
                <a:ext uri="{FF2B5EF4-FFF2-40B4-BE49-F238E27FC236}">
                  <a16:creationId xmlns:a16="http://schemas.microsoft.com/office/drawing/2014/main" id="{F88CAB13-D57A-8528-5DD4-2E3EFF77CF8F}"/>
                </a:ext>
              </a:extLst>
            </p:cNvPr>
            <p:cNvSpPr>
              <a:spLocks/>
            </p:cNvSpPr>
            <p:nvPr/>
          </p:nvSpPr>
          <p:spPr bwMode="auto">
            <a:xfrm>
              <a:off x="14638756" y="8931588"/>
              <a:ext cx="74387" cy="92738"/>
            </a:xfrm>
            <a:custGeom>
              <a:avLst/>
              <a:gdLst/>
              <a:ahLst/>
              <a:cxnLst>
                <a:cxn ang="0">
                  <a:pos x="24" y="27"/>
                </a:cxn>
                <a:cxn ang="0">
                  <a:pos x="23" y="27"/>
                </a:cxn>
                <a:cxn ang="0">
                  <a:pos x="21" y="26"/>
                </a:cxn>
                <a:cxn ang="0">
                  <a:pos x="19" y="26"/>
                </a:cxn>
                <a:cxn ang="0">
                  <a:pos x="19" y="26"/>
                </a:cxn>
                <a:cxn ang="0">
                  <a:pos x="16" y="27"/>
                </a:cxn>
                <a:cxn ang="0">
                  <a:pos x="15" y="27"/>
                </a:cxn>
                <a:cxn ang="0">
                  <a:pos x="14" y="27"/>
                </a:cxn>
                <a:cxn ang="0">
                  <a:pos x="11" y="28"/>
                </a:cxn>
                <a:cxn ang="0">
                  <a:pos x="7" y="30"/>
                </a:cxn>
                <a:cxn ang="0">
                  <a:pos x="6" y="30"/>
                </a:cxn>
                <a:cxn ang="0">
                  <a:pos x="5" y="28"/>
                </a:cxn>
                <a:cxn ang="0">
                  <a:pos x="5" y="27"/>
                </a:cxn>
                <a:cxn ang="0">
                  <a:pos x="5" y="26"/>
                </a:cxn>
                <a:cxn ang="0">
                  <a:pos x="4" y="23"/>
                </a:cxn>
                <a:cxn ang="0">
                  <a:pos x="3" y="22"/>
                </a:cxn>
                <a:cxn ang="0">
                  <a:pos x="1" y="20"/>
                </a:cxn>
                <a:cxn ang="0">
                  <a:pos x="0" y="20"/>
                </a:cxn>
                <a:cxn ang="0">
                  <a:pos x="1" y="18"/>
                </a:cxn>
                <a:cxn ang="0">
                  <a:pos x="1" y="15"/>
                </a:cxn>
                <a:cxn ang="0">
                  <a:pos x="2" y="15"/>
                </a:cxn>
                <a:cxn ang="0">
                  <a:pos x="2" y="13"/>
                </a:cxn>
                <a:cxn ang="0">
                  <a:pos x="2" y="11"/>
                </a:cxn>
                <a:cxn ang="0">
                  <a:pos x="2" y="11"/>
                </a:cxn>
                <a:cxn ang="0">
                  <a:pos x="4" y="11"/>
                </a:cxn>
                <a:cxn ang="0">
                  <a:pos x="4" y="9"/>
                </a:cxn>
                <a:cxn ang="0">
                  <a:pos x="3" y="8"/>
                </a:cxn>
                <a:cxn ang="0">
                  <a:pos x="3" y="6"/>
                </a:cxn>
                <a:cxn ang="0">
                  <a:pos x="3" y="5"/>
                </a:cxn>
                <a:cxn ang="0">
                  <a:pos x="2" y="5"/>
                </a:cxn>
                <a:cxn ang="0">
                  <a:pos x="3" y="2"/>
                </a:cxn>
                <a:cxn ang="0">
                  <a:pos x="4" y="1"/>
                </a:cxn>
                <a:cxn ang="0">
                  <a:pos x="5" y="1"/>
                </a:cxn>
                <a:cxn ang="0">
                  <a:pos x="6" y="2"/>
                </a:cxn>
                <a:cxn ang="0">
                  <a:pos x="7" y="2"/>
                </a:cxn>
                <a:cxn ang="0">
                  <a:pos x="9" y="1"/>
                </a:cxn>
                <a:cxn ang="0">
                  <a:pos x="9" y="0"/>
                </a:cxn>
                <a:cxn ang="0">
                  <a:pos x="10" y="0"/>
                </a:cxn>
                <a:cxn ang="0">
                  <a:pos x="10" y="1"/>
                </a:cxn>
                <a:cxn ang="0">
                  <a:pos x="12" y="1"/>
                </a:cxn>
                <a:cxn ang="0">
                  <a:pos x="13" y="0"/>
                </a:cxn>
                <a:cxn ang="0">
                  <a:pos x="15" y="1"/>
                </a:cxn>
                <a:cxn ang="0">
                  <a:pos x="16" y="3"/>
                </a:cxn>
                <a:cxn ang="0">
                  <a:pos x="17" y="4"/>
                </a:cxn>
                <a:cxn ang="0">
                  <a:pos x="18" y="5"/>
                </a:cxn>
                <a:cxn ang="0">
                  <a:pos x="20" y="4"/>
                </a:cxn>
                <a:cxn ang="0">
                  <a:pos x="24" y="3"/>
                </a:cxn>
                <a:cxn ang="0">
                  <a:pos x="25" y="4"/>
                </a:cxn>
                <a:cxn ang="0">
                  <a:pos x="26" y="6"/>
                </a:cxn>
                <a:cxn ang="0">
                  <a:pos x="27" y="11"/>
                </a:cxn>
                <a:cxn ang="0">
                  <a:pos x="26" y="12"/>
                </a:cxn>
                <a:cxn ang="0">
                  <a:pos x="26" y="12"/>
                </a:cxn>
                <a:cxn ang="0">
                  <a:pos x="25" y="14"/>
                </a:cxn>
                <a:cxn ang="0">
                  <a:pos x="25" y="16"/>
                </a:cxn>
                <a:cxn ang="0">
                  <a:pos x="25" y="17"/>
                </a:cxn>
                <a:cxn ang="0">
                  <a:pos x="24" y="18"/>
                </a:cxn>
                <a:cxn ang="0">
                  <a:pos x="24" y="24"/>
                </a:cxn>
                <a:cxn ang="0">
                  <a:pos x="26" y="26"/>
                </a:cxn>
              </a:cxnLst>
              <a:rect l="0" t="0" r="r" b="b"/>
              <a:pathLst>
                <a:path w="27" h="31">
                  <a:moveTo>
                    <a:pt x="25" y="27"/>
                  </a:moveTo>
                  <a:cubicBezTo>
                    <a:pt x="25" y="27"/>
                    <a:pt x="25" y="27"/>
                    <a:pt x="24" y="27"/>
                  </a:cubicBezTo>
                  <a:cubicBezTo>
                    <a:pt x="24" y="27"/>
                    <a:pt x="24" y="26"/>
                    <a:pt x="24" y="26"/>
                  </a:cubicBezTo>
                  <a:cubicBezTo>
                    <a:pt x="24" y="27"/>
                    <a:pt x="23" y="27"/>
                    <a:pt x="23" y="27"/>
                  </a:cubicBezTo>
                  <a:cubicBezTo>
                    <a:pt x="22" y="27"/>
                    <a:pt x="22" y="27"/>
                    <a:pt x="22" y="27"/>
                  </a:cubicBezTo>
                  <a:cubicBezTo>
                    <a:pt x="22" y="26"/>
                    <a:pt x="22" y="26"/>
                    <a:pt x="21" y="26"/>
                  </a:cubicBezTo>
                  <a:cubicBezTo>
                    <a:pt x="21" y="26"/>
                    <a:pt x="20" y="26"/>
                    <a:pt x="20" y="26"/>
                  </a:cubicBezTo>
                  <a:cubicBezTo>
                    <a:pt x="20" y="26"/>
                    <a:pt x="20" y="26"/>
                    <a:pt x="19" y="26"/>
                  </a:cubicBezTo>
                  <a:cubicBezTo>
                    <a:pt x="19" y="27"/>
                    <a:pt x="19" y="27"/>
                    <a:pt x="19" y="27"/>
                  </a:cubicBezTo>
                  <a:cubicBezTo>
                    <a:pt x="19" y="27"/>
                    <a:pt x="19" y="26"/>
                    <a:pt x="19" y="26"/>
                  </a:cubicBezTo>
                  <a:cubicBezTo>
                    <a:pt x="18" y="27"/>
                    <a:pt x="18" y="27"/>
                    <a:pt x="17" y="27"/>
                  </a:cubicBezTo>
                  <a:cubicBezTo>
                    <a:pt x="16" y="27"/>
                    <a:pt x="16" y="27"/>
                    <a:pt x="16" y="27"/>
                  </a:cubicBezTo>
                  <a:cubicBezTo>
                    <a:pt x="16" y="27"/>
                    <a:pt x="16" y="27"/>
                    <a:pt x="16" y="27"/>
                  </a:cubicBezTo>
                  <a:cubicBezTo>
                    <a:pt x="16" y="27"/>
                    <a:pt x="16" y="27"/>
                    <a:pt x="15" y="27"/>
                  </a:cubicBezTo>
                  <a:cubicBezTo>
                    <a:pt x="15" y="27"/>
                    <a:pt x="15" y="27"/>
                    <a:pt x="14" y="27"/>
                  </a:cubicBezTo>
                  <a:cubicBezTo>
                    <a:pt x="14" y="27"/>
                    <a:pt x="14" y="27"/>
                    <a:pt x="14" y="27"/>
                  </a:cubicBezTo>
                  <a:cubicBezTo>
                    <a:pt x="13" y="27"/>
                    <a:pt x="13" y="27"/>
                    <a:pt x="13" y="27"/>
                  </a:cubicBezTo>
                  <a:cubicBezTo>
                    <a:pt x="12" y="28"/>
                    <a:pt x="12" y="28"/>
                    <a:pt x="11" y="28"/>
                  </a:cubicBezTo>
                  <a:cubicBezTo>
                    <a:pt x="10" y="28"/>
                    <a:pt x="9" y="29"/>
                    <a:pt x="8" y="30"/>
                  </a:cubicBezTo>
                  <a:cubicBezTo>
                    <a:pt x="8" y="30"/>
                    <a:pt x="7" y="30"/>
                    <a:pt x="7" y="30"/>
                  </a:cubicBezTo>
                  <a:cubicBezTo>
                    <a:pt x="7" y="30"/>
                    <a:pt x="7" y="30"/>
                    <a:pt x="6" y="30"/>
                  </a:cubicBezTo>
                  <a:cubicBezTo>
                    <a:pt x="6" y="30"/>
                    <a:pt x="6" y="30"/>
                    <a:pt x="6" y="30"/>
                  </a:cubicBezTo>
                  <a:cubicBezTo>
                    <a:pt x="5" y="31"/>
                    <a:pt x="5" y="31"/>
                    <a:pt x="5" y="31"/>
                  </a:cubicBezTo>
                  <a:cubicBezTo>
                    <a:pt x="4" y="30"/>
                    <a:pt x="4" y="29"/>
                    <a:pt x="5" y="28"/>
                  </a:cubicBezTo>
                  <a:cubicBezTo>
                    <a:pt x="5" y="28"/>
                    <a:pt x="5" y="28"/>
                    <a:pt x="5" y="28"/>
                  </a:cubicBezTo>
                  <a:cubicBezTo>
                    <a:pt x="5" y="28"/>
                    <a:pt x="5" y="27"/>
                    <a:pt x="5" y="27"/>
                  </a:cubicBezTo>
                  <a:cubicBezTo>
                    <a:pt x="5" y="27"/>
                    <a:pt x="5" y="27"/>
                    <a:pt x="5" y="27"/>
                  </a:cubicBezTo>
                  <a:cubicBezTo>
                    <a:pt x="5" y="27"/>
                    <a:pt x="5" y="26"/>
                    <a:pt x="5" y="26"/>
                  </a:cubicBezTo>
                  <a:cubicBezTo>
                    <a:pt x="5" y="26"/>
                    <a:pt x="5" y="25"/>
                    <a:pt x="5" y="24"/>
                  </a:cubicBezTo>
                  <a:cubicBezTo>
                    <a:pt x="5" y="24"/>
                    <a:pt x="5" y="23"/>
                    <a:pt x="4" y="23"/>
                  </a:cubicBezTo>
                  <a:cubicBezTo>
                    <a:pt x="4" y="23"/>
                    <a:pt x="4" y="23"/>
                    <a:pt x="4" y="23"/>
                  </a:cubicBezTo>
                  <a:cubicBezTo>
                    <a:pt x="3" y="23"/>
                    <a:pt x="3" y="22"/>
                    <a:pt x="3" y="22"/>
                  </a:cubicBezTo>
                  <a:cubicBezTo>
                    <a:pt x="2" y="21"/>
                    <a:pt x="1" y="21"/>
                    <a:pt x="1" y="21"/>
                  </a:cubicBezTo>
                  <a:cubicBezTo>
                    <a:pt x="1" y="21"/>
                    <a:pt x="1" y="20"/>
                    <a:pt x="1" y="20"/>
                  </a:cubicBezTo>
                  <a:cubicBezTo>
                    <a:pt x="0" y="20"/>
                    <a:pt x="0" y="20"/>
                    <a:pt x="0" y="20"/>
                  </a:cubicBezTo>
                  <a:cubicBezTo>
                    <a:pt x="0" y="20"/>
                    <a:pt x="0" y="20"/>
                    <a:pt x="0" y="20"/>
                  </a:cubicBezTo>
                  <a:cubicBezTo>
                    <a:pt x="1" y="20"/>
                    <a:pt x="1" y="20"/>
                    <a:pt x="1" y="19"/>
                  </a:cubicBezTo>
                  <a:cubicBezTo>
                    <a:pt x="1" y="19"/>
                    <a:pt x="1" y="18"/>
                    <a:pt x="1" y="18"/>
                  </a:cubicBezTo>
                  <a:cubicBezTo>
                    <a:pt x="1" y="17"/>
                    <a:pt x="1" y="16"/>
                    <a:pt x="1" y="15"/>
                  </a:cubicBezTo>
                  <a:cubicBezTo>
                    <a:pt x="1" y="15"/>
                    <a:pt x="1" y="15"/>
                    <a:pt x="1" y="15"/>
                  </a:cubicBezTo>
                  <a:cubicBezTo>
                    <a:pt x="1" y="15"/>
                    <a:pt x="1" y="15"/>
                    <a:pt x="2" y="15"/>
                  </a:cubicBezTo>
                  <a:cubicBezTo>
                    <a:pt x="2" y="15"/>
                    <a:pt x="2" y="15"/>
                    <a:pt x="2" y="15"/>
                  </a:cubicBezTo>
                  <a:cubicBezTo>
                    <a:pt x="2" y="15"/>
                    <a:pt x="2" y="15"/>
                    <a:pt x="2" y="15"/>
                  </a:cubicBezTo>
                  <a:cubicBezTo>
                    <a:pt x="2" y="14"/>
                    <a:pt x="2" y="14"/>
                    <a:pt x="2" y="13"/>
                  </a:cubicBezTo>
                  <a:cubicBezTo>
                    <a:pt x="3" y="13"/>
                    <a:pt x="3" y="13"/>
                    <a:pt x="3" y="12"/>
                  </a:cubicBezTo>
                  <a:cubicBezTo>
                    <a:pt x="3" y="12"/>
                    <a:pt x="3" y="12"/>
                    <a:pt x="2" y="11"/>
                  </a:cubicBezTo>
                  <a:cubicBezTo>
                    <a:pt x="2" y="11"/>
                    <a:pt x="2" y="12"/>
                    <a:pt x="2" y="11"/>
                  </a:cubicBezTo>
                  <a:cubicBezTo>
                    <a:pt x="2" y="11"/>
                    <a:pt x="2" y="11"/>
                    <a:pt x="2" y="11"/>
                  </a:cubicBezTo>
                  <a:cubicBezTo>
                    <a:pt x="2" y="11"/>
                    <a:pt x="2" y="10"/>
                    <a:pt x="2" y="10"/>
                  </a:cubicBezTo>
                  <a:cubicBezTo>
                    <a:pt x="3" y="11"/>
                    <a:pt x="3" y="11"/>
                    <a:pt x="4" y="11"/>
                  </a:cubicBezTo>
                  <a:cubicBezTo>
                    <a:pt x="4" y="11"/>
                    <a:pt x="4" y="11"/>
                    <a:pt x="4" y="10"/>
                  </a:cubicBezTo>
                  <a:cubicBezTo>
                    <a:pt x="4" y="10"/>
                    <a:pt x="4" y="10"/>
                    <a:pt x="4" y="9"/>
                  </a:cubicBezTo>
                  <a:cubicBezTo>
                    <a:pt x="4" y="9"/>
                    <a:pt x="4" y="8"/>
                    <a:pt x="3" y="8"/>
                  </a:cubicBezTo>
                  <a:cubicBezTo>
                    <a:pt x="3" y="8"/>
                    <a:pt x="3" y="8"/>
                    <a:pt x="3" y="8"/>
                  </a:cubicBezTo>
                  <a:cubicBezTo>
                    <a:pt x="3" y="8"/>
                    <a:pt x="4" y="8"/>
                    <a:pt x="4" y="7"/>
                  </a:cubicBezTo>
                  <a:cubicBezTo>
                    <a:pt x="4" y="7"/>
                    <a:pt x="3" y="6"/>
                    <a:pt x="3" y="6"/>
                  </a:cubicBezTo>
                  <a:cubicBezTo>
                    <a:pt x="3" y="6"/>
                    <a:pt x="3" y="6"/>
                    <a:pt x="3" y="5"/>
                  </a:cubicBezTo>
                  <a:cubicBezTo>
                    <a:pt x="3" y="5"/>
                    <a:pt x="3" y="5"/>
                    <a:pt x="3" y="5"/>
                  </a:cubicBezTo>
                  <a:cubicBezTo>
                    <a:pt x="2" y="5"/>
                    <a:pt x="2" y="5"/>
                    <a:pt x="2" y="5"/>
                  </a:cubicBezTo>
                  <a:cubicBezTo>
                    <a:pt x="2" y="5"/>
                    <a:pt x="2" y="5"/>
                    <a:pt x="2" y="5"/>
                  </a:cubicBezTo>
                  <a:cubicBezTo>
                    <a:pt x="2" y="4"/>
                    <a:pt x="2" y="3"/>
                    <a:pt x="2" y="3"/>
                  </a:cubicBezTo>
                  <a:cubicBezTo>
                    <a:pt x="2" y="2"/>
                    <a:pt x="3" y="2"/>
                    <a:pt x="3" y="2"/>
                  </a:cubicBezTo>
                  <a:cubicBezTo>
                    <a:pt x="3" y="2"/>
                    <a:pt x="3" y="2"/>
                    <a:pt x="4" y="1"/>
                  </a:cubicBezTo>
                  <a:cubicBezTo>
                    <a:pt x="4" y="1"/>
                    <a:pt x="4" y="1"/>
                    <a:pt x="4" y="1"/>
                  </a:cubicBezTo>
                  <a:cubicBezTo>
                    <a:pt x="4" y="1"/>
                    <a:pt x="4" y="1"/>
                    <a:pt x="4" y="1"/>
                  </a:cubicBezTo>
                  <a:cubicBezTo>
                    <a:pt x="5" y="1"/>
                    <a:pt x="5" y="1"/>
                    <a:pt x="5" y="1"/>
                  </a:cubicBezTo>
                  <a:cubicBezTo>
                    <a:pt x="5" y="1"/>
                    <a:pt x="5" y="1"/>
                    <a:pt x="5" y="1"/>
                  </a:cubicBezTo>
                  <a:cubicBezTo>
                    <a:pt x="5" y="1"/>
                    <a:pt x="6" y="2"/>
                    <a:pt x="6" y="2"/>
                  </a:cubicBezTo>
                  <a:cubicBezTo>
                    <a:pt x="6" y="2"/>
                    <a:pt x="6" y="2"/>
                    <a:pt x="7" y="2"/>
                  </a:cubicBezTo>
                  <a:cubicBezTo>
                    <a:pt x="7" y="2"/>
                    <a:pt x="7" y="2"/>
                    <a:pt x="7" y="2"/>
                  </a:cubicBezTo>
                  <a:cubicBezTo>
                    <a:pt x="8" y="2"/>
                    <a:pt x="7" y="1"/>
                    <a:pt x="8" y="1"/>
                  </a:cubicBezTo>
                  <a:cubicBezTo>
                    <a:pt x="8" y="1"/>
                    <a:pt x="8" y="1"/>
                    <a:pt x="9" y="1"/>
                  </a:cubicBezTo>
                  <a:cubicBezTo>
                    <a:pt x="9" y="1"/>
                    <a:pt x="9" y="0"/>
                    <a:pt x="9" y="0"/>
                  </a:cubicBezTo>
                  <a:cubicBezTo>
                    <a:pt x="9" y="0"/>
                    <a:pt x="9" y="0"/>
                    <a:pt x="9" y="0"/>
                  </a:cubicBezTo>
                  <a:cubicBezTo>
                    <a:pt x="9" y="0"/>
                    <a:pt x="9" y="0"/>
                    <a:pt x="10" y="0"/>
                  </a:cubicBezTo>
                  <a:cubicBezTo>
                    <a:pt x="10" y="0"/>
                    <a:pt x="10" y="0"/>
                    <a:pt x="10" y="0"/>
                  </a:cubicBezTo>
                  <a:cubicBezTo>
                    <a:pt x="10" y="0"/>
                    <a:pt x="10" y="0"/>
                    <a:pt x="10" y="0"/>
                  </a:cubicBezTo>
                  <a:cubicBezTo>
                    <a:pt x="10" y="0"/>
                    <a:pt x="10" y="1"/>
                    <a:pt x="10" y="1"/>
                  </a:cubicBezTo>
                  <a:cubicBezTo>
                    <a:pt x="11" y="2"/>
                    <a:pt x="11" y="2"/>
                    <a:pt x="12" y="2"/>
                  </a:cubicBezTo>
                  <a:cubicBezTo>
                    <a:pt x="12" y="1"/>
                    <a:pt x="12" y="1"/>
                    <a:pt x="12" y="1"/>
                  </a:cubicBezTo>
                  <a:cubicBezTo>
                    <a:pt x="12" y="1"/>
                    <a:pt x="12" y="1"/>
                    <a:pt x="13" y="1"/>
                  </a:cubicBezTo>
                  <a:cubicBezTo>
                    <a:pt x="13" y="1"/>
                    <a:pt x="13" y="1"/>
                    <a:pt x="13" y="0"/>
                  </a:cubicBezTo>
                  <a:cubicBezTo>
                    <a:pt x="13" y="1"/>
                    <a:pt x="14" y="1"/>
                    <a:pt x="14" y="1"/>
                  </a:cubicBezTo>
                  <a:cubicBezTo>
                    <a:pt x="15" y="1"/>
                    <a:pt x="15" y="1"/>
                    <a:pt x="15" y="1"/>
                  </a:cubicBezTo>
                  <a:cubicBezTo>
                    <a:pt x="15" y="2"/>
                    <a:pt x="15" y="2"/>
                    <a:pt x="16" y="2"/>
                  </a:cubicBezTo>
                  <a:cubicBezTo>
                    <a:pt x="16" y="3"/>
                    <a:pt x="16" y="3"/>
                    <a:pt x="16" y="3"/>
                  </a:cubicBezTo>
                  <a:cubicBezTo>
                    <a:pt x="16" y="3"/>
                    <a:pt x="16" y="3"/>
                    <a:pt x="16" y="3"/>
                  </a:cubicBezTo>
                  <a:cubicBezTo>
                    <a:pt x="17" y="4"/>
                    <a:pt x="17" y="4"/>
                    <a:pt x="17" y="4"/>
                  </a:cubicBezTo>
                  <a:cubicBezTo>
                    <a:pt x="17" y="4"/>
                    <a:pt x="17" y="4"/>
                    <a:pt x="18" y="4"/>
                  </a:cubicBezTo>
                  <a:cubicBezTo>
                    <a:pt x="18" y="4"/>
                    <a:pt x="18" y="5"/>
                    <a:pt x="18" y="5"/>
                  </a:cubicBezTo>
                  <a:cubicBezTo>
                    <a:pt x="18" y="5"/>
                    <a:pt x="19" y="5"/>
                    <a:pt x="19" y="5"/>
                  </a:cubicBezTo>
                  <a:cubicBezTo>
                    <a:pt x="19" y="5"/>
                    <a:pt x="19" y="4"/>
                    <a:pt x="20" y="4"/>
                  </a:cubicBezTo>
                  <a:cubicBezTo>
                    <a:pt x="20" y="4"/>
                    <a:pt x="22" y="3"/>
                    <a:pt x="22" y="3"/>
                  </a:cubicBezTo>
                  <a:cubicBezTo>
                    <a:pt x="23" y="3"/>
                    <a:pt x="23" y="4"/>
                    <a:pt x="24" y="3"/>
                  </a:cubicBezTo>
                  <a:cubicBezTo>
                    <a:pt x="24" y="4"/>
                    <a:pt x="24" y="4"/>
                    <a:pt x="25" y="4"/>
                  </a:cubicBezTo>
                  <a:cubicBezTo>
                    <a:pt x="25" y="4"/>
                    <a:pt x="25" y="4"/>
                    <a:pt x="25" y="4"/>
                  </a:cubicBezTo>
                  <a:cubicBezTo>
                    <a:pt x="25" y="4"/>
                    <a:pt x="25" y="5"/>
                    <a:pt x="25" y="5"/>
                  </a:cubicBezTo>
                  <a:cubicBezTo>
                    <a:pt x="25" y="5"/>
                    <a:pt x="26" y="6"/>
                    <a:pt x="26" y="6"/>
                  </a:cubicBezTo>
                  <a:cubicBezTo>
                    <a:pt x="26" y="6"/>
                    <a:pt x="26" y="7"/>
                    <a:pt x="26" y="7"/>
                  </a:cubicBezTo>
                  <a:cubicBezTo>
                    <a:pt x="27" y="8"/>
                    <a:pt x="27" y="10"/>
                    <a:pt x="27" y="11"/>
                  </a:cubicBezTo>
                  <a:cubicBezTo>
                    <a:pt x="27" y="12"/>
                    <a:pt x="26" y="12"/>
                    <a:pt x="26" y="12"/>
                  </a:cubicBezTo>
                  <a:cubicBezTo>
                    <a:pt x="26" y="12"/>
                    <a:pt x="26" y="12"/>
                    <a:pt x="26" y="12"/>
                  </a:cubicBezTo>
                  <a:cubicBezTo>
                    <a:pt x="26" y="12"/>
                    <a:pt x="26" y="12"/>
                    <a:pt x="26" y="12"/>
                  </a:cubicBezTo>
                  <a:cubicBezTo>
                    <a:pt x="26" y="12"/>
                    <a:pt x="26" y="12"/>
                    <a:pt x="26" y="12"/>
                  </a:cubicBezTo>
                  <a:cubicBezTo>
                    <a:pt x="26" y="13"/>
                    <a:pt x="26" y="13"/>
                    <a:pt x="26" y="13"/>
                  </a:cubicBezTo>
                  <a:cubicBezTo>
                    <a:pt x="25" y="13"/>
                    <a:pt x="25" y="13"/>
                    <a:pt x="25" y="14"/>
                  </a:cubicBezTo>
                  <a:cubicBezTo>
                    <a:pt x="25" y="14"/>
                    <a:pt x="25" y="14"/>
                    <a:pt x="25" y="14"/>
                  </a:cubicBezTo>
                  <a:cubicBezTo>
                    <a:pt x="25" y="15"/>
                    <a:pt x="25" y="15"/>
                    <a:pt x="25" y="16"/>
                  </a:cubicBezTo>
                  <a:cubicBezTo>
                    <a:pt x="25" y="16"/>
                    <a:pt x="25" y="16"/>
                    <a:pt x="25" y="16"/>
                  </a:cubicBezTo>
                  <a:cubicBezTo>
                    <a:pt x="25" y="16"/>
                    <a:pt x="25" y="17"/>
                    <a:pt x="25" y="17"/>
                  </a:cubicBezTo>
                  <a:cubicBezTo>
                    <a:pt x="25" y="17"/>
                    <a:pt x="24" y="17"/>
                    <a:pt x="24" y="17"/>
                  </a:cubicBezTo>
                  <a:cubicBezTo>
                    <a:pt x="24" y="17"/>
                    <a:pt x="24" y="18"/>
                    <a:pt x="24" y="18"/>
                  </a:cubicBezTo>
                  <a:cubicBezTo>
                    <a:pt x="24" y="19"/>
                    <a:pt x="24" y="19"/>
                    <a:pt x="23" y="19"/>
                  </a:cubicBezTo>
                  <a:cubicBezTo>
                    <a:pt x="23" y="21"/>
                    <a:pt x="24" y="22"/>
                    <a:pt x="24" y="24"/>
                  </a:cubicBezTo>
                  <a:cubicBezTo>
                    <a:pt x="25" y="24"/>
                    <a:pt x="24" y="25"/>
                    <a:pt x="25" y="25"/>
                  </a:cubicBezTo>
                  <a:cubicBezTo>
                    <a:pt x="25" y="25"/>
                    <a:pt x="25" y="25"/>
                    <a:pt x="26" y="26"/>
                  </a:cubicBezTo>
                  <a:cubicBezTo>
                    <a:pt x="26" y="26"/>
                    <a:pt x="25" y="26"/>
                    <a:pt x="25" y="2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8" name="Freeform 179">
              <a:extLst>
                <a:ext uri="{FF2B5EF4-FFF2-40B4-BE49-F238E27FC236}">
                  <a16:creationId xmlns:a16="http://schemas.microsoft.com/office/drawing/2014/main" id="{E20A89AA-1BCA-5D3D-5FE8-04C914ECC85D}"/>
                </a:ext>
              </a:extLst>
            </p:cNvPr>
            <p:cNvSpPr>
              <a:spLocks/>
            </p:cNvSpPr>
            <p:nvPr/>
          </p:nvSpPr>
          <p:spPr bwMode="auto">
            <a:xfrm>
              <a:off x="14581803" y="8940481"/>
              <a:ext cx="32544" cy="45734"/>
            </a:xfrm>
            <a:custGeom>
              <a:avLst/>
              <a:gdLst/>
              <a:ahLst/>
              <a:cxnLst>
                <a:cxn ang="0">
                  <a:pos x="4" y="12"/>
                </a:cxn>
                <a:cxn ang="0">
                  <a:pos x="3" y="12"/>
                </a:cxn>
                <a:cxn ang="0">
                  <a:pos x="3" y="11"/>
                </a:cxn>
                <a:cxn ang="0">
                  <a:pos x="3" y="11"/>
                </a:cxn>
                <a:cxn ang="0">
                  <a:pos x="2" y="11"/>
                </a:cxn>
                <a:cxn ang="0">
                  <a:pos x="1" y="10"/>
                </a:cxn>
                <a:cxn ang="0">
                  <a:pos x="0" y="8"/>
                </a:cxn>
                <a:cxn ang="0">
                  <a:pos x="0" y="8"/>
                </a:cxn>
                <a:cxn ang="0">
                  <a:pos x="0" y="8"/>
                </a:cxn>
                <a:cxn ang="0">
                  <a:pos x="0" y="8"/>
                </a:cxn>
                <a:cxn ang="0">
                  <a:pos x="1" y="8"/>
                </a:cxn>
                <a:cxn ang="0">
                  <a:pos x="1" y="7"/>
                </a:cxn>
                <a:cxn ang="0">
                  <a:pos x="1" y="7"/>
                </a:cxn>
                <a:cxn ang="0">
                  <a:pos x="1" y="7"/>
                </a:cxn>
                <a:cxn ang="0">
                  <a:pos x="1" y="6"/>
                </a:cxn>
                <a:cxn ang="0">
                  <a:pos x="1" y="6"/>
                </a:cxn>
                <a:cxn ang="0">
                  <a:pos x="1" y="6"/>
                </a:cxn>
                <a:cxn ang="0">
                  <a:pos x="0" y="6"/>
                </a:cxn>
                <a:cxn ang="0">
                  <a:pos x="0" y="6"/>
                </a:cxn>
                <a:cxn ang="0">
                  <a:pos x="0" y="6"/>
                </a:cxn>
                <a:cxn ang="0">
                  <a:pos x="0" y="6"/>
                </a:cxn>
                <a:cxn ang="0">
                  <a:pos x="1" y="6"/>
                </a:cxn>
                <a:cxn ang="0">
                  <a:pos x="1" y="5"/>
                </a:cxn>
                <a:cxn ang="0">
                  <a:pos x="0" y="5"/>
                </a:cxn>
                <a:cxn ang="0">
                  <a:pos x="1" y="4"/>
                </a:cxn>
                <a:cxn ang="0">
                  <a:pos x="1" y="4"/>
                </a:cxn>
                <a:cxn ang="0">
                  <a:pos x="2" y="3"/>
                </a:cxn>
                <a:cxn ang="0">
                  <a:pos x="2" y="3"/>
                </a:cxn>
                <a:cxn ang="0">
                  <a:pos x="2" y="3"/>
                </a:cxn>
                <a:cxn ang="0">
                  <a:pos x="3" y="2"/>
                </a:cxn>
                <a:cxn ang="0">
                  <a:pos x="3" y="2"/>
                </a:cxn>
                <a:cxn ang="0">
                  <a:pos x="3" y="0"/>
                </a:cxn>
                <a:cxn ang="0">
                  <a:pos x="5" y="0"/>
                </a:cxn>
                <a:cxn ang="0">
                  <a:pos x="6" y="0"/>
                </a:cxn>
                <a:cxn ang="0">
                  <a:pos x="6" y="0"/>
                </a:cxn>
                <a:cxn ang="0">
                  <a:pos x="9" y="0"/>
                </a:cxn>
                <a:cxn ang="0">
                  <a:pos x="9" y="0"/>
                </a:cxn>
                <a:cxn ang="0">
                  <a:pos x="9" y="1"/>
                </a:cxn>
                <a:cxn ang="0">
                  <a:pos x="10" y="2"/>
                </a:cxn>
                <a:cxn ang="0">
                  <a:pos x="11" y="3"/>
                </a:cxn>
                <a:cxn ang="0">
                  <a:pos x="11" y="4"/>
                </a:cxn>
                <a:cxn ang="0">
                  <a:pos x="11" y="5"/>
                </a:cxn>
                <a:cxn ang="0">
                  <a:pos x="11" y="5"/>
                </a:cxn>
                <a:cxn ang="0">
                  <a:pos x="11" y="6"/>
                </a:cxn>
                <a:cxn ang="0">
                  <a:pos x="11" y="6"/>
                </a:cxn>
                <a:cxn ang="0">
                  <a:pos x="11" y="7"/>
                </a:cxn>
                <a:cxn ang="0">
                  <a:pos x="11" y="9"/>
                </a:cxn>
                <a:cxn ang="0">
                  <a:pos x="11" y="9"/>
                </a:cxn>
                <a:cxn ang="0">
                  <a:pos x="12" y="8"/>
                </a:cxn>
                <a:cxn ang="0">
                  <a:pos x="12" y="8"/>
                </a:cxn>
                <a:cxn ang="0">
                  <a:pos x="11" y="11"/>
                </a:cxn>
                <a:cxn ang="0">
                  <a:pos x="10" y="12"/>
                </a:cxn>
                <a:cxn ang="0">
                  <a:pos x="9" y="12"/>
                </a:cxn>
                <a:cxn ang="0">
                  <a:pos x="9" y="13"/>
                </a:cxn>
                <a:cxn ang="0">
                  <a:pos x="8" y="13"/>
                </a:cxn>
                <a:cxn ang="0">
                  <a:pos x="8" y="13"/>
                </a:cxn>
                <a:cxn ang="0">
                  <a:pos x="7" y="15"/>
                </a:cxn>
                <a:cxn ang="0">
                  <a:pos x="5" y="13"/>
                </a:cxn>
                <a:cxn ang="0">
                  <a:pos x="4" y="12"/>
                </a:cxn>
                <a:cxn ang="0">
                  <a:pos x="3" y="12"/>
                </a:cxn>
                <a:cxn ang="0">
                  <a:pos x="4" y="12"/>
                </a:cxn>
                <a:cxn ang="0">
                  <a:pos x="4" y="12"/>
                </a:cxn>
              </a:cxnLst>
              <a:rect l="0" t="0" r="r" b="b"/>
              <a:pathLst>
                <a:path w="12" h="15">
                  <a:moveTo>
                    <a:pt x="4" y="12"/>
                  </a:moveTo>
                  <a:cubicBezTo>
                    <a:pt x="4" y="12"/>
                    <a:pt x="3" y="12"/>
                    <a:pt x="3" y="12"/>
                  </a:cubicBezTo>
                  <a:cubicBezTo>
                    <a:pt x="3" y="12"/>
                    <a:pt x="3" y="12"/>
                    <a:pt x="3" y="11"/>
                  </a:cubicBezTo>
                  <a:cubicBezTo>
                    <a:pt x="3" y="11"/>
                    <a:pt x="3" y="11"/>
                    <a:pt x="3" y="11"/>
                  </a:cubicBezTo>
                  <a:cubicBezTo>
                    <a:pt x="3" y="11"/>
                    <a:pt x="3" y="11"/>
                    <a:pt x="2" y="11"/>
                  </a:cubicBezTo>
                  <a:cubicBezTo>
                    <a:pt x="2" y="11"/>
                    <a:pt x="2" y="11"/>
                    <a:pt x="1" y="10"/>
                  </a:cubicBezTo>
                  <a:cubicBezTo>
                    <a:pt x="1" y="10"/>
                    <a:pt x="1" y="8"/>
                    <a:pt x="0" y="8"/>
                  </a:cubicBezTo>
                  <a:cubicBezTo>
                    <a:pt x="0" y="8"/>
                    <a:pt x="0" y="8"/>
                    <a:pt x="0" y="8"/>
                  </a:cubicBezTo>
                  <a:cubicBezTo>
                    <a:pt x="0" y="8"/>
                    <a:pt x="0" y="8"/>
                    <a:pt x="0" y="8"/>
                  </a:cubicBezTo>
                  <a:cubicBezTo>
                    <a:pt x="0" y="8"/>
                    <a:pt x="0" y="8"/>
                    <a:pt x="0" y="8"/>
                  </a:cubicBezTo>
                  <a:cubicBezTo>
                    <a:pt x="0" y="8"/>
                    <a:pt x="0" y="8"/>
                    <a:pt x="1" y="8"/>
                  </a:cubicBezTo>
                  <a:cubicBezTo>
                    <a:pt x="1" y="8"/>
                    <a:pt x="1" y="8"/>
                    <a:pt x="1" y="7"/>
                  </a:cubicBezTo>
                  <a:cubicBezTo>
                    <a:pt x="1" y="7"/>
                    <a:pt x="1" y="7"/>
                    <a:pt x="1" y="7"/>
                  </a:cubicBezTo>
                  <a:cubicBezTo>
                    <a:pt x="1" y="7"/>
                    <a:pt x="1" y="7"/>
                    <a:pt x="1" y="7"/>
                  </a:cubicBezTo>
                  <a:cubicBezTo>
                    <a:pt x="1" y="7"/>
                    <a:pt x="1" y="7"/>
                    <a:pt x="1" y="6"/>
                  </a:cubicBezTo>
                  <a:cubicBezTo>
                    <a:pt x="1" y="6"/>
                    <a:pt x="1" y="6"/>
                    <a:pt x="1" y="6"/>
                  </a:cubicBezTo>
                  <a:cubicBezTo>
                    <a:pt x="1" y="6"/>
                    <a:pt x="1" y="6"/>
                    <a:pt x="1" y="6"/>
                  </a:cubicBezTo>
                  <a:cubicBezTo>
                    <a:pt x="0" y="6"/>
                    <a:pt x="0" y="6"/>
                    <a:pt x="0" y="6"/>
                  </a:cubicBezTo>
                  <a:cubicBezTo>
                    <a:pt x="0" y="6"/>
                    <a:pt x="0" y="6"/>
                    <a:pt x="0" y="6"/>
                  </a:cubicBezTo>
                  <a:cubicBezTo>
                    <a:pt x="0" y="6"/>
                    <a:pt x="0" y="6"/>
                    <a:pt x="0" y="6"/>
                  </a:cubicBezTo>
                  <a:cubicBezTo>
                    <a:pt x="0" y="6"/>
                    <a:pt x="0" y="6"/>
                    <a:pt x="0" y="6"/>
                  </a:cubicBezTo>
                  <a:cubicBezTo>
                    <a:pt x="0" y="6"/>
                    <a:pt x="0" y="6"/>
                    <a:pt x="1" y="6"/>
                  </a:cubicBezTo>
                  <a:cubicBezTo>
                    <a:pt x="1" y="5"/>
                    <a:pt x="1" y="5"/>
                    <a:pt x="1" y="5"/>
                  </a:cubicBezTo>
                  <a:cubicBezTo>
                    <a:pt x="0" y="5"/>
                    <a:pt x="0" y="5"/>
                    <a:pt x="0" y="5"/>
                  </a:cubicBezTo>
                  <a:cubicBezTo>
                    <a:pt x="1" y="5"/>
                    <a:pt x="1" y="4"/>
                    <a:pt x="1" y="4"/>
                  </a:cubicBezTo>
                  <a:cubicBezTo>
                    <a:pt x="1" y="4"/>
                    <a:pt x="1" y="4"/>
                    <a:pt x="1" y="4"/>
                  </a:cubicBezTo>
                  <a:cubicBezTo>
                    <a:pt x="2" y="3"/>
                    <a:pt x="2" y="3"/>
                    <a:pt x="2" y="3"/>
                  </a:cubicBezTo>
                  <a:cubicBezTo>
                    <a:pt x="2" y="3"/>
                    <a:pt x="2" y="3"/>
                    <a:pt x="2" y="3"/>
                  </a:cubicBezTo>
                  <a:cubicBezTo>
                    <a:pt x="2" y="3"/>
                    <a:pt x="2" y="3"/>
                    <a:pt x="2" y="3"/>
                  </a:cubicBezTo>
                  <a:cubicBezTo>
                    <a:pt x="3" y="2"/>
                    <a:pt x="3" y="2"/>
                    <a:pt x="3" y="2"/>
                  </a:cubicBezTo>
                  <a:cubicBezTo>
                    <a:pt x="3" y="2"/>
                    <a:pt x="3" y="2"/>
                    <a:pt x="3" y="2"/>
                  </a:cubicBezTo>
                  <a:cubicBezTo>
                    <a:pt x="3" y="1"/>
                    <a:pt x="3" y="1"/>
                    <a:pt x="3" y="0"/>
                  </a:cubicBezTo>
                  <a:cubicBezTo>
                    <a:pt x="4" y="0"/>
                    <a:pt x="4" y="1"/>
                    <a:pt x="5" y="0"/>
                  </a:cubicBezTo>
                  <a:cubicBezTo>
                    <a:pt x="5" y="0"/>
                    <a:pt x="6" y="0"/>
                    <a:pt x="6" y="0"/>
                  </a:cubicBezTo>
                  <a:cubicBezTo>
                    <a:pt x="6" y="0"/>
                    <a:pt x="6" y="0"/>
                    <a:pt x="6" y="0"/>
                  </a:cubicBezTo>
                  <a:cubicBezTo>
                    <a:pt x="7" y="0"/>
                    <a:pt x="8" y="0"/>
                    <a:pt x="9" y="0"/>
                  </a:cubicBezTo>
                  <a:cubicBezTo>
                    <a:pt x="9" y="0"/>
                    <a:pt x="9" y="0"/>
                    <a:pt x="9" y="0"/>
                  </a:cubicBezTo>
                  <a:cubicBezTo>
                    <a:pt x="9" y="1"/>
                    <a:pt x="9" y="1"/>
                    <a:pt x="9" y="1"/>
                  </a:cubicBezTo>
                  <a:cubicBezTo>
                    <a:pt x="9" y="1"/>
                    <a:pt x="10" y="1"/>
                    <a:pt x="10" y="2"/>
                  </a:cubicBezTo>
                  <a:cubicBezTo>
                    <a:pt x="10" y="2"/>
                    <a:pt x="10" y="3"/>
                    <a:pt x="11" y="3"/>
                  </a:cubicBezTo>
                  <a:cubicBezTo>
                    <a:pt x="11" y="3"/>
                    <a:pt x="10" y="4"/>
                    <a:pt x="11" y="4"/>
                  </a:cubicBezTo>
                  <a:cubicBezTo>
                    <a:pt x="11" y="4"/>
                    <a:pt x="11" y="4"/>
                    <a:pt x="11" y="5"/>
                  </a:cubicBezTo>
                  <a:cubicBezTo>
                    <a:pt x="11" y="5"/>
                    <a:pt x="11" y="5"/>
                    <a:pt x="11" y="5"/>
                  </a:cubicBezTo>
                  <a:cubicBezTo>
                    <a:pt x="11" y="5"/>
                    <a:pt x="11" y="5"/>
                    <a:pt x="11" y="6"/>
                  </a:cubicBezTo>
                  <a:cubicBezTo>
                    <a:pt x="11" y="6"/>
                    <a:pt x="12" y="6"/>
                    <a:pt x="11" y="6"/>
                  </a:cubicBezTo>
                  <a:cubicBezTo>
                    <a:pt x="11" y="6"/>
                    <a:pt x="11" y="6"/>
                    <a:pt x="11" y="7"/>
                  </a:cubicBezTo>
                  <a:cubicBezTo>
                    <a:pt x="11" y="7"/>
                    <a:pt x="11" y="8"/>
                    <a:pt x="11" y="9"/>
                  </a:cubicBezTo>
                  <a:cubicBezTo>
                    <a:pt x="11" y="9"/>
                    <a:pt x="11" y="9"/>
                    <a:pt x="11" y="9"/>
                  </a:cubicBezTo>
                  <a:cubicBezTo>
                    <a:pt x="11" y="8"/>
                    <a:pt x="12" y="8"/>
                    <a:pt x="12" y="8"/>
                  </a:cubicBezTo>
                  <a:cubicBezTo>
                    <a:pt x="12" y="8"/>
                    <a:pt x="12" y="8"/>
                    <a:pt x="12" y="8"/>
                  </a:cubicBezTo>
                  <a:cubicBezTo>
                    <a:pt x="11" y="9"/>
                    <a:pt x="11" y="9"/>
                    <a:pt x="11" y="11"/>
                  </a:cubicBezTo>
                  <a:cubicBezTo>
                    <a:pt x="10" y="11"/>
                    <a:pt x="10" y="11"/>
                    <a:pt x="10" y="12"/>
                  </a:cubicBezTo>
                  <a:cubicBezTo>
                    <a:pt x="10" y="12"/>
                    <a:pt x="10" y="12"/>
                    <a:pt x="9" y="12"/>
                  </a:cubicBezTo>
                  <a:cubicBezTo>
                    <a:pt x="9" y="12"/>
                    <a:pt x="9" y="12"/>
                    <a:pt x="9" y="13"/>
                  </a:cubicBezTo>
                  <a:cubicBezTo>
                    <a:pt x="9" y="13"/>
                    <a:pt x="8" y="13"/>
                    <a:pt x="8" y="13"/>
                  </a:cubicBezTo>
                  <a:cubicBezTo>
                    <a:pt x="8" y="13"/>
                    <a:pt x="8" y="13"/>
                    <a:pt x="8" y="13"/>
                  </a:cubicBezTo>
                  <a:cubicBezTo>
                    <a:pt x="8" y="14"/>
                    <a:pt x="8" y="15"/>
                    <a:pt x="7" y="15"/>
                  </a:cubicBezTo>
                  <a:cubicBezTo>
                    <a:pt x="7" y="14"/>
                    <a:pt x="6" y="14"/>
                    <a:pt x="5" y="13"/>
                  </a:cubicBezTo>
                  <a:cubicBezTo>
                    <a:pt x="4" y="13"/>
                    <a:pt x="4" y="13"/>
                    <a:pt x="4" y="12"/>
                  </a:cubicBezTo>
                  <a:cubicBezTo>
                    <a:pt x="4" y="12"/>
                    <a:pt x="3" y="13"/>
                    <a:pt x="3" y="12"/>
                  </a:cubicBezTo>
                  <a:cubicBezTo>
                    <a:pt x="3" y="12"/>
                    <a:pt x="4" y="12"/>
                    <a:pt x="4" y="12"/>
                  </a:cubicBezTo>
                  <a:cubicBezTo>
                    <a:pt x="4" y="12"/>
                    <a:pt x="4" y="12"/>
                    <a:pt x="4"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69" name="Freeform 180">
              <a:extLst>
                <a:ext uri="{FF2B5EF4-FFF2-40B4-BE49-F238E27FC236}">
                  <a16:creationId xmlns:a16="http://schemas.microsoft.com/office/drawing/2014/main" id="{ABC80531-FBE7-C4EE-9310-B0F237954859}"/>
                </a:ext>
              </a:extLst>
            </p:cNvPr>
            <p:cNvSpPr>
              <a:spLocks noEditPoints="1"/>
            </p:cNvSpPr>
            <p:nvPr/>
          </p:nvSpPr>
          <p:spPr bwMode="auto">
            <a:xfrm>
              <a:off x="13713566" y="8946831"/>
              <a:ext cx="72063" cy="35571"/>
            </a:xfrm>
            <a:custGeom>
              <a:avLst/>
              <a:gdLst/>
              <a:ahLst/>
              <a:cxnLst>
                <a:cxn ang="0">
                  <a:pos x="22" y="5"/>
                </a:cxn>
                <a:cxn ang="0">
                  <a:pos x="20" y="4"/>
                </a:cxn>
                <a:cxn ang="0">
                  <a:pos x="19" y="3"/>
                </a:cxn>
                <a:cxn ang="0">
                  <a:pos x="18" y="2"/>
                </a:cxn>
                <a:cxn ang="0">
                  <a:pos x="17" y="2"/>
                </a:cxn>
                <a:cxn ang="0">
                  <a:pos x="15" y="3"/>
                </a:cxn>
                <a:cxn ang="0">
                  <a:pos x="14" y="5"/>
                </a:cxn>
                <a:cxn ang="0">
                  <a:pos x="11" y="6"/>
                </a:cxn>
                <a:cxn ang="0">
                  <a:pos x="13" y="10"/>
                </a:cxn>
                <a:cxn ang="0">
                  <a:pos x="12" y="10"/>
                </a:cxn>
                <a:cxn ang="0">
                  <a:pos x="9" y="11"/>
                </a:cxn>
                <a:cxn ang="0">
                  <a:pos x="9" y="8"/>
                </a:cxn>
                <a:cxn ang="0">
                  <a:pos x="8" y="8"/>
                </a:cxn>
                <a:cxn ang="0">
                  <a:pos x="7" y="9"/>
                </a:cxn>
                <a:cxn ang="0">
                  <a:pos x="6" y="8"/>
                </a:cxn>
                <a:cxn ang="0">
                  <a:pos x="6" y="7"/>
                </a:cxn>
                <a:cxn ang="0">
                  <a:pos x="5" y="7"/>
                </a:cxn>
                <a:cxn ang="0">
                  <a:pos x="4" y="6"/>
                </a:cxn>
                <a:cxn ang="0">
                  <a:pos x="1" y="6"/>
                </a:cxn>
                <a:cxn ang="0">
                  <a:pos x="0" y="6"/>
                </a:cxn>
                <a:cxn ang="0">
                  <a:pos x="1" y="4"/>
                </a:cxn>
                <a:cxn ang="0">
                  <a:pos x="2" y="3"/>
                </a:cxn>
                <a:cxn ang="0">
                  <a:pos x="1" y="2"/>
                </a:cxn>
                <a:cxn ang="0">
                  <a:pos x="1" y="0"/>
                </a:cxn>
                <a:cxn ang="0">
                  <a:pos x="3" y="1"/>
                </a:cxn>
                <a:cxn ang="0">
                  <a:pos x="3" y="2"/>
                </a:cxn>
                <a:cxn ang="0">
                  <a:pos x="4" y="3"/>
                </a:cxn>
                <a:cxn ang="0">
                  <a:pos x="5" y="3"/>
                </a:cxn>
                <a:cxn ang="0">
                  <a:pos x="6" y="4"/>
                </a:cxn>
                <a:cxn ang="0">
                  <a:pos x="10" y="3"/>
                </a:cxn>
                <a:cxn ang="0">
                  <a:pos x="13" y="2"/>
                </a:cxn>
                <a:cxn ang="0">
                  <a:pos x="14" y="1"/>
                </a:cxn>
                <a:cxn ang="0">
                  <a:pos x="18" y="0"/>
                </a:cxn>
                <a:cxn ang="0">
                  <a:pos x="19" y="1"/>
                </a:cxn>
                <a:cxn ang="0">
                  <a:pos x="22" y="1"/>
                </a:cxn>
                <a:cxn ang="0">
                  <a:pos x="23" y="2"/>
                </a:cxn>
                <a:cxn ang="0">
                  <a:pos x="24" y="3"/>
                </a:cxn>
                <a:cxn ang="0">
                  <a:pos x="24" y="5"/>
                </a:cxn>
                <a:cxn ang="0">
                  <a:pos x="25" y="8"/>
                </a:cxn>
                <a:cxn ang="0">
                  <a:pos x="24" y="9"/>
                </a:cxn>
                <a:cxn ang="0">
                  <a:pos x="24" y="9"/>
                </a:cxn>
                <a:cxn ang="0">
                  <a:pos x="23" y="9"/>
                </a:cxn>
                <a:cxn ang="0">
                  <a:pos x="22" y="11"/>
                </a:cxn>
                <a:cxn ang="0">
                  <a:pos x="22" y="11"/>
                </a:cxn>
                <a:cxn ang="0">
                  <a:pos x="21" y="8"/>
                </a:cxn>
                <a:cxn ang="0">
                  <a:pos x="22" y="6"/>
                </a:cxn>
                <a:cxn ang="0">
                  <a:pos x="22" y="6"/>
                </a:cxn>
                <a:cxn ang="0">
                  <a:pos x="24" y="7"/>
                </a:cxn>
                <a:cxn ang="0">
                  <a:pos x="22" y="6"/>
                </a:cxn>
                <a:cxn ang="0">
                  <a:pos x="5" y="10"/>
                </a:cxn>
                <a:cxn ang="0">
                  <a:pos x="5" y="11"/>
                </a:cxn>
                <a:cxn ang="0">
                  <a:pos x="5" y="10"/>
                </a:cxn>
              </a:cxnLst>
              <a:rect l="0" t="0" r="r" b="b"/>
              <a:pathLst>
                <a:path w="26" h="12">
                  <a:moveTo>
                    <a:pt x="22" y="5"/>
                  </a:moveTo>
                  <a:cubicBezTo>
                    <a:pt x="22" y="5"/>
                    <a:pt x="22" y="5"/>
                    <a:pt x="22" y="5"/>
                  </a:cubicBezTo>
                  <a:cubicBezTo>
                    <a:pt x="21" y="5"/>
                    <a:pt x="21" y="5"/>
                    <a:pt x="20" y="5"/>
                  </a:cubicBezTo>
                  <a:cubicBezTo>
                    <a:pt x="20" y="5"/>
                    <a:pt x="20" y="4"/>
                    <a:pt x="20" y="4"/>
                  </a:cubicBezTo>
                  <a:cubicBezTo>
                    <a:pt x="20" y="4"/>
                    <a:pt x="20" y="4"/>
                    <a:pt x="19" y="4"/>
                  </a:cubicBezTo>
                  <a:cubicBezTo>
                    <a:pt x="19" y="3"/>
                    <a:pt x="19" y="3"/>
                    <a:pt x="19" y="3"/>
                  </a:cubicBezTo>
                  <a:cubicBezTo>
                    <a:pt x="19" y="3"/>
                    <a:pt x="18" y="3"/>
                    <a:pt x="18" y="2"/>
                  </a:cubicBezTo>
                  <a:cubicBezTo>
                    <a:pt x="18" y="2"/>
                    <a:pt x="18" y="2"/>
                    <a:pt x="18" y="2"/>
                  </a:cubicBezTo>
                  <a:cubicBezTo>
                    <a:pt x="18" y="2"/>
                    <a:pt x="18" y="2"/>
                    <a:pt x="18" y="2"/>
                  </a:cubicBezTo>
                  <a:cubicBezTo>
                    <a:pt x="18" y="2"/>
                    <a:pt x="17" y="2"/>
                    <a:pt x="17" y="2"/>
                  </a:cubicBezTo>
                  <a:cubicBezTo>
                    <a:pt x="17" y="2"/>
                    <a:pt x="16" y="2"/>
                    <a:pt x="16" y="2"/>
                  </a:cubicBezTo>
                  <a:cubicBezTo>
                    <a:pt x="16" y="2"/>
                    <a:pt x="15" y="3"/>
                    <a:pt x="15" y="3"/>
                  </a:cubicBezTo>
                  <a:cubicBezTo>
                    <a:pt x="15" y="3"/>
                    <a:pt x="15" y="3"/>
                    <a:pt x="15" y="3"/>
                  </a:cubicBezTo>
                  <a:cubicBezTo>
                    <a:pt x="14" y="3"/>
                    <a:pt x="14" y="4"/>
                    <a:pt x="14" y="5"/>
                  </a:cubicBezTo>
                  <a:cubicBezTo>
                    <a:pt x="14" y="5"/>
                    <a:pt x="12" y="6"/>
                    <a:pt x="12" y="6"/>
                  </a:cubicBezTo>
                  <a:cubicBezTo>
                    <a:pt x="12" y="6"/>
                    <a:pt x="12" y="6"/>
                    <a:pt x="11" y="6"/>
                  </a:cubicBezTo>
                  <a:cubicBezTo>
                    <a:pt x="11" y="6"/>
                    <a:pt x="11" y="7"/>
                    <a:pt x="11" y="7"/>
                  </a:cubicBezTo>
                  <a:cubicBezTo>
                    <a:pt x="11" y="9"/>
                    <a:pt x="13" y="9"/>
                    <a:pt x="13" y="10"/>
                  </a:cubicBezTo>
                  <a:cubicBezTo>
                    <a:pt x="13" y="10"/>
                    <a:pt x="13" y="10"/>
                    <a:pt x="13" y="10"/>
                  </a:cubicBezTo>
                  <a:cubicBezTo>
                    <a:pt x="12" y="11"/>
                    <a:pt x="12" y="10"/>
                    <a:pt x="12" y="10"/>
                  </a:cubicBezTo>
                  <a:cubicBezTo>
                    <a:pt x="11" y="11"/>
                    <a:pt x="11" y="11"/>
                    <a:pt x="11" y="11"/>
                  </a:cubicBezTo>
                  <a:cubicBezTo>
                    <a:pt x="11" y="11"/>
                    <a:pt x="10" y="12"/>
                    <a:pt x="9" y="11"/>
                  </a:cubicBezTo>
                  <a:cubicBezTo>
                    <a:pt x="9" y="10"/>
                    <a:pt x="9" y="10"/>
                    <a:pt x="9" y="9"/>
                  </a:cubicBezTo>
                  <a:cubicBezTo>
                    <a:pt x="9" y="9"/>
                    <a:pt x="9" y="9"/>
                    <a:pt x="9" y="8"/>
                  </a:cubicBezTo>
                  <a:cubicBezTo>
                    <a:pt x="9" y="8"/>
                    <a:pt x="9" y="8"/>
                    <a:pt x="9" y="8"/>
                  </a:cubicBezTo>
                  <a:cubicBezTo>
                    <a:pt x="8" y="8"/>
                    <a:pt x="8" y="8"/>
                    <a:pt x="8" y="8"/>
                  </a:cubicBezTo>
                  <a:cubicBezTo>
                    <a:pt x="8" y="9"/>
                    <a:pt x="8" y="9"/>
                    <a:pt x="7" y="9"/>
                  </a:cubicBezTo>
                  <a:cubicBezTo>
                    <a:pt x="7" y="9"/>
                    <a:pt x="7" y="9"/>
                    <a:pt x="7" y="9"/>
                  </a:cubicBezTo>
                  <a:cubicBezTo>
                    <a:pt x="7" y="9"/>
                    <a:pt x="7" y="9"/>
                    <a:pt x="6" y="9"/>
                  </a:cubicBezTo>
                  <a:cubicBezTo>
                    <a:pt x="6" y="9"/>
                    <a:pt x="6" y="9"/>
                    <a:pt x="6" y="8"/>
                  </a:cubicBezTo>
                  <a:cubicBezTo>
                    <a:pt x="6" y="8"/>
                    <a:pt x="6" y="8"/>
                    <a:pt x="6" y="8"/>
                  </a:cubicBezTo>
                  <a:cubicBezTo>
                    <a:pt x="6" y="8"/>
                    <a:pt x="6" y="8"/>
                    <a:pt x="6" y="7"/>
                  </a:cubicBezTo>
                  <a:cubicBezTo>
                    <a:pt x="6" y="7"/>
                    <a:pt x="6" y="7"/>
                    <a:pt x="6" y="7"/>
                  </a:cubicBezTo>
                  <a:cubicBezTo>
                    <a:pt x="5" y="7"/>
                    <a:pt x="5" y="7"/>
                    <a:pt x="5" y="7"/>
                  </a:cubicBezTo>
                  <a:cubicBezTo>
                    <a:pt x="5" y="7"/>
                    <a:pt x="5" y="6"/>
                    <a:pt x="5" y="6"/>
                  </a:cubicBezTo>
                  <a:cubicBezTo>
                    <a:pt x="4" y="6"/>
                    <a:pt x="4" y="6"/>
                    <a:pt x="4" y="6"/>
                  </a:cubicBezTo>
                  <a:cubicBezTo>
                    <a:pt x="3" y="6"/>
                    <a:pt x="3" y="6"/>
                    <a:pt x="3" y="6"/>
                  </a:cubicBezTo>
                  <a:cubicBezTo>
                    <a:pt x="3" y="6"/>
                    <a:pt x="2" y="6"/>
                    <a:pt x="1" y="6"/>
                  </a:cubicBezTo>
                  <a:cubicBezTo>
                    <a:pt x="1" y="6"/>
                    <a:pt x="1" y="6"/>
                    <a:pt x="1" y="6"/>
                  </a:cubicBezTo>
                  <a:cubicBezTo>
                    <a:pt x="1" y="6"/>
                    <a:pt x="0" y="6"/>
                    <a:pt x="0" y="6"/>
                  </a:cubicBezTo>
                  <a:cubicBezTo>
                    <a:pt x="0" y="6"/>
                    <a:pt x="0" y="6"/>
                    <a:pt x="0" y="6"/>
                  </a:cubicBezTo>
                  <a:cubicBezTo>
                    <a:pt x="1" y="6"/>
                    <a:pt x="1" y="5"/>
                    <a:pt x="1" y="4"/>
                  </a:cubicBezTo>
                  <a:cubicBezTo>
                    <a:pt x="1" y="4"/>
                    <a:pt x="1" y="4"/>
                    <a:pt x="1" y="4"/>
                  </a:cubicBezTo>
                  <a:cubicBezTo>
                    <a:pt x="1" y="3"/>
                    <a:pt x="2" y="4"/>
                    <a:pt x="2" y="3"/>
                  </a:cubicBezTo>
                  <a:cubicBezTo>
                    <a:pt x="1" y="3"/>
                    <a:pt x="1" y="3"/>
                    <a:pt x="1" y="2"/>
                  </a:cubicBezTo>
                  <a:cubicBezTo>
                    <a:pt x="1" y="2"/>
                    <a:pt x="1" y="2"/>
                    <a:pt x="1" y="2"/>
                  </a:cubicBezTo>
                  <a:cubicBezTo>
                    <a:pt x="1" y="2"/>
                    <a:pt x="1" y="1"/>
                    <a:pt x="1" y="1"/>
                  </a:cubicBezTo>
                  <a:cubicBezTo>
                    <a:pt x="1" y="1"/>
                    <a:pt x="1" y="0"/>
                    <a:pt x="1" y="0"/>
                  </a:cubicBezTo>
                  <a:cubicBezTo>
                    <a:pt x="2" y="0"/>
                    <a:pt x="2" y="0"/>
                    <a:pt x="2" y="0"/>
                  </a:cubicBezTo>
                  <a:cubicBezTo>
                    <a:pt x="3" y="1"/>
                    <a:pt x="3" y="1"/>
                    <a:pt x="3" y="1"/>
                  </a:cubicBezTo>
                  <a:cubicBezTo>
                    <a:pt x="3" y="1"/>
                    <a:pt x="3" y="2"/>
                    <a:pt x="3" y="2"/>
                  </a:cubicBezTo>
                  <a:cubicBezTo>
                    <a:pt x="3" y="2"/>
                    <a:pt x="3" y="2"/>
                    <a:pt x="3" y="2"/>
                  </a:cubicBezTo>
                  <a:cubicBezTo>
                    <a:pt x="3" y="2"/>
                    <a:pt x="3" y="2"/>
                    <a:pt x="3" y="3"/>
                  </a:cubicBezTo>
                  <a:cubicBezTo>
                    <a:pt x="3" y="3"/>
                    <a:pt x="3" y="3"/>
                    <a:pt x="4" y="3"/>
                  </a:cubicBezTo>
                  <a:cubicBezTo>
                    <a:pt x="4" y="3"/>
                    <a:pt x="4" y="3"/>
                    <a:pt x="4" y="3"/>
                  </a:cubicBezTo>
                  <a:cubicBezTo>
                    <a:pt x="4" y="3"/>
                    <a:pt x="5" y="3"/>
                    <a:pt x="5" y="3"/>
                  </a:cubicBezTo>
                  <a:cubicBezTo>
                    <a:pt x="5" y="3"/>
                    <a:pt x="6" y="3"/>
                    <a:pt x="6" y="3"/>
                  </a:cubicBezTo>
                  <a:cubicBezTo>
                    <a:pt x="6" y="3"/>
                    <a:pt x="6" y="4"/>
                    <a:pt x="6" y="4"/>
                  </a:cubicBezTo>
                  <a:cubicBezTo>
                    <a:pt x="8" y="4"/>
                    <a:pt x="9" y="4"/>
                    <a:pt x="10" y="3"/>
                  </a:cubicBezTo>
                  <a:cubicBezTo>
                    <a:pt x="10" y="3"/>
                    <a:pt x="10" y="3"/>
                    <a:pt x="10" y="3"/>
                  </a:cubicBezTo>
                  <a:cubicBezTo>
                    <a:pt x="11" y="3"/>
                    <a:pt x="11" y="2"/>
                    <a:pt x="12" y="2"/>
                  </a:cubicBezTo>
                  <a:cubicBezTo>
                    <a:pt x="12" y="2"/>
                    <a:pt x="13" y="2"/>
                    <a:pt x="13" y="2"/>
                  </a:cubicBezTo>
                  <a:cubicBezTo>
                    <a:pt x="13" y="2"/>
                    <a:pt x="14" y="1"/>
                    <a:pt x="14" y="1"/>
                  </a:cubicBezTo>
                  <a:cubicBezTo>
                    <a:pt x="14" y="1"/>
                    <a:pt x="14" y="1"/>
                    <a:pt x="14" y="1"/>
                  </a:cubicBezTo>
                  <a:cubicBezTo>
                    <a:pt x="15" y="1"/>
                    <a:pt x="15" y="0"/>
                    <a:pt x="16" y="0"/>
                  </a:cubicBezTo>
                  <a:cubicBezTo>
                    <a:pt x="16" y="0"/>
                    <a:pt x="18" y="0"/>
                    <a:pt x="18" y="0"/>
                  </a:cubicBezTo>
                  <a:cubicBezTo>
                    <a:pt x="18" y="0"/>
                    <a:pt x="18" y="0"/>
                    <a:pt x="18" y="1"/>
                  </a:cubicBezTo>
                  <a:cubicBezTo>
                    <a:pt x="18" y="1"/>
                    <a:pt x="19" y="1"/>
                    <a:pt x="19" y="1"/>
                  </a:cubicBezTo>
                  <a:cubicBezTo>
                    <a:pt x="19" y="1"/>
                    <a:pt x="20" y="0"/>
                    <a:pt x="20" y="1"/>
                  </a:cubicBezTo>
                  <a:cubicBezTo>
                    <a:pt x="21" y="1"/>
                    <a:pt x="21" y="1"/>
                    <a:pt x="22" y="1"/>
                  </a:cubicBezTo>
                  <a:cubicBezTo>
                    <a:pt x="22" y="2"/>
                    <a:pt x="22" y="1"/>
                    <a:pt x="22" y="2"/>
                  </a:cubicBezTo>
                  <a:cubicBezTo>
                    <a:pt x="23" y="2"/>
                    <a:pt x="23" y="2"/>
                    <a:pt x="23" y="2"/>
                  </a:cubicBezTo>
                  <a:cubicBezTo>
                    <a:pt x="23" y="2"/>
                    <a:pt x="23" y="3"/>
                    <a:pt x="24" y="3"/>
                  </a:cubicBezTo>
                  <a:cubicBezTo>
                    <a:pt x="24" y="3"/>
                    <a:pt x="24" y="3"/>
                    <a:pt x="24" y="3"/>
                  </a:cubicBezTo>
                  <a:cubicBezTo>
                    <a:pt x="24" y="4"/>
                    <a:pt x="24" y="4"/>
                    <a:pt x="25" y="5"/>
                  </a:cubicBezTo>
                  <a:cubicBezTo>
                    <a:pt x="24" y="5"/>
                    <a:pt x="24" y="5"/>
                    <a:pt x="24" y="5"/>
                  </a:cubicBezTo>
                  <a:cubicBezTo>
                    <a:pt x="25" y="6"/>
                    <a:pt x="26" y="8"/>
                    <a:pt x="25" y="8"/>
                  </a:cubicBezTo>
                  <a:cubicBezTo>
                    <a:pt x="25" y="8"/>
                    <a:pt x="25" y="8"/>
                    <a:pt x="25" y="8"/>
                  </a:cubicBezTo>
                  <a:cubicBezTo>
                    <a:pt x="25" y="9"/>
                    <a:pt x="25" y="9"/>
                    <a:pt x="24" y="9"/>
                  </a:cubicBezTo>
                  <a:cubicBezTo>
                    <a:pt x="24" y="9"/>
                    <a:pt x="24" y="9"/>
                    <a:pt x="24" y="9"/>
                  </a:cubicBezTo>
                  <a:cubicBezTo>
                    <a:pt x="24" y="9"/>
                    <a:pt x="24" y="9"/>
                    <a:pt x="24" y="9"/>
                  </a:cubicBezTo>
                  <a:cubicBezTo>
                    <a:pt x="24" y="9"/>
                    <a:pt x="24" y="9"/>
                    <a:pt x="24" y="9"/>
                  </a:cubicBezTo>
                  <a:cubicBezTo>
                    <a:pt x="24" y="9"/>
                    <a:pt x="24" y="9"/>
                    <a:pt x="23" y="9"/>
                  </a:cubicBezTo>
                  <a:cubicBezTo>
                    <a:pt x="23" y="9"/>
                    <a:pt x="23" y="9"/>
                    <a:pt x="23" y="9"/>
                  </a:cubicBezTo>
                  <a:cubicBezTo>
                    <a:pt x="23" y="10"/>
                    <a:pt x="23" y="10"/>
                    <a:pt x="23" y="10"/>
                  </a:cubicBezTo>
                  <a:cubicBezTo>
                    <a:pt x="23" y="10"/>
                    <a:pt x="23" y="10"/>
                    <a:pt x="22" y="11"/>
                  </a:cubicBezTo>
                  <a:cubicBezTo>
                    <a:pt x="22" y="11"/>
                    <a:pt x="22" y="11"/>
                    <a:pt x="22" y="11"/>
                  </a:cubicBezTo>
                  <a:cubicBezTo>
                    <a:pt x="22" y="11"/>
                    <a:pt x="22" y="11"/>
                    <a:pt x="22" y="11"/>
                  </a:cubicBezTo>
                  <a:cubicBezTo>
                    <a:pt x="22" y="11"/>
                    <a:pt x="22" y="11"/>
                    <a:pt x="22" y="11"/>
                  </a:cubicBezTo>
                  <a:cubicBezTo>
                    <a:pt x="22" y="10"/>
                    <a:pt x="21" y="8"/>
                    <a:pt x="21" y="8"/>
                  </a:cubicBezTo>
                  <a:cubicBezTo>
                    <a:pt x="21" y="8"/>
                    <a:pt x="21" y="8"/>
                    <a:pt x="21" y="7"/>
                  </a:cubicBezTo>
                  <a:cubicBezTo>
                    <a:pt x="22" y="7"/>
                    <a:pt x="21" y="6"/>
                    <a:pt x="22" y="6"/>
                  </a:cubicBezTo>
                  <a:cubicBezTo>
                    <a:pt x="22" y="6"/>
                    <a:pt x="22" y="6"/>
                    <a:pt x="22" y="6"/>
                  </a:cubicBezTo>
                  <a:cubicBezTo>
                    <a:pt x="22" y="6"/>
                    <a:pt x="22" y="6"/>
                    <a:pt x="22" y="6"/>
                  </a:cubicBezTo>
                  <a:cubicBezTo>
                    <a:pt x="22" y="6"/>
                    <a:pt x="22" y="6"/>
                    <a:pt x="22" y="6"/>
                  </a:cubicBezTo>
                  <a:cubicBezTo>
                    <a:pt x="22" y="7"/>
                    <a:pt x="23" y="7"/>
                    <a:pt x="24" y="7"/>
                  </a:cubicBezTo>
                  <a:cubicBezTo>
                    <a:pt x="24" y="7"/>
                    <a:pt x="24" y="7"/>
                    <a:pt x="24" y="7"/>
                  </a:cubicBezTo>
                  <a:cubicBezTo>
                    <a:pt x="23" y="7"/>
                    <a:pt x="22" y="6"/>
                    <a:pt x="22" y="6"/>
                  </a:cubicBezTo>
                  <a:cubicBezTo>
                    <a:pt x="22" y="5"/>
                    <a:pt x="23" y="5"/>
                    <a:pt x="22" y="5"/>
                  </a:cubicBezTo>
                  <a:close/>
                  <a:moveTo>
                    <a:pt x="5" y="10"/>
                  </a:moveTo>
                  <a:cubicBezTo>
                    <a:pt x="5" y="10"/>
                    <a:pt x="5" y="10"/>
                    <a:pt x="5" y="11"/>
                  </a:cubicBezTo>
                  <a:cubicBezTo>
                    <a:pt x="5" y="11"/>
                    <a:pt x="5" y="11"/>
                    <a:pt x="5" y="11"/>
                  </a:cubicBezTo>
                  <a:cubicBezTo>
                    <a:pt x="5" y="10"/>
                    <a:pt x="5" y="10"/>
                    <a:pt x="5" y="10"/>
                  </a:cubicBezTo>
                  <a:cubicBezTo>
                    <a:pt x="5" y="10"/>
                    <a:pt x="5" y="10"/>
                    <a:pt x="5" y="1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0" name="Oval 1269">
              <a:extLst>
                <a:ext uri="{FF2B5EF4-FFF2-40B4-BE49-F238E27FC236}">
                  <a16:creationId xmlns:a16="http://schemas.microsoft.com/office/drawing/2014/main" id="{6E9FB3B3-2EDE-0143-EECB-5B5830E71FBE}"/>
                </a:ext>
              </a:extLst>
            </p:cNvPr>
            <p:cNvSpPr>
              <a:spLocks noChangeArrowheads="1"/>
            </p:cNvSpPr>
            <p:nvPr/>
          </p:nvSpPr>
          <p:spPr bwMode="auto">
            <a:xfrm>
              <a:off x="13782140" y="8962076"/>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1" name="Freeform 182">
              <a:extLst>
                <a:ext uri="{FF2B5EF4-FFF2-40B4-BE49-F238E27FC236}">
                  <a16:creationId xmlns:a16="http://schemas.microsoft.com/office/drawing/2014/main" id="{422C66E8-2477-7B75-6A75-C6B7687D4CD4}"/>
                </a:ext>
              </a:extLst>
            </p:cNvPr>
            <p:cNvSpPr>
              <a:spLocks/>
            </p:cNvSpPr>
            <p:nvPr/>
          </p:nvSpPr>
          <p:spPr bwMode="auto">
            <a:xfrm>
              <a:off x="14614347" y="8962076"/>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2" name="Freeform 183">
              <a:extLst>
                <a:ext uri="{FF2B5EF4-FFF2-40B4-BE49-F238E27FC236}">
                  <a16:creationId xmlns:a16="http://schemas.microsoft.com/office/drawing/2014/main" id="{73DE8356-BFF4-C9C9-F4B7-C25752F75922}"/>
                </a:ext>
              </a:extLst>
            </p:cNvPr>
            <p:cNvSpPr>
              <a:spLocks/>
            </p:cNvSpPr>
            <p:nvPr/>
          </p:nvSpPr>
          <p:spPr bwMode="auto">
            <a:xfrm>
              <a:off x="14603887" y="8962076"/>
              <a:ext cx="46492" cy="62249"/>
            </a:xfrm>
            <a:custGeom>
              <a:avLst/>
              <a:gdLst/>
              <a:ahLst/>
              <a:cxnLst>
                <a:cxn ang="0">
                  <a:pos x="12" y="7"/>
                </a:cxn>
                <a:cxn ang="0">
                  <a:pos x="12" y="5"/>
                </a:cxn>
                <a:cxn ang="0">
                  <a:pos x="13" y="6"/>
                </a:cxn>
                <a:cxn ang="0">
                  <a:pos x="13" y="7"/>
                </a:cxn>
                <a:cxn ang="0">
                  <a:pos x="13" y="9"/>
                </a:cxn>
                <a:cxn ang="0">
                  <a:pos x="13" y="11"/>
                </a:cxn>
                <a:cxn ang="0">
                  <a:pos x="14" y="12"/>
                </a:cxn>
                <a:cxn ang="0">
                  <a:pos x="15" y="12"/>
                </a:cxn>
                <a:cxn ang="0">
                  <a:pos x="16" y="14"/>
                </a:cxn>
                <a:cxn ang="0">
                  <a:pos x="17" y="16"/>
                </a:cxn>
                <a:cxn ang="0">
                  <a:pos x="17" y="17"/>
                </a:cxn>
                <a:cxn ang="0">
                  <a:pos x="17" y="18"/>
                </a:cxn>
                <a:cxn ang="0">
                  <a:pos x="17" y="19"/>
                </a:cxn>
                <a:cxn ang="0">
                  <a:pos x="15" y="20"/>
                </a:cxn>
                <a:cxn ang="0">
                  <a:pos x="14" y="20"/>
                </a:cxn>
                <a:cxn ang="0">
                  <a:pos x="13" y="19"/>
                </a:cxn>
                <a:cxn ang="0">
                  <a:pos x="11" y="18"/>
                </a:cxn>
                <a:cxn ang="0">
                  <a:pos x="10" y="17"/>
                </a:cxn>
                <a:cxn ang="0">
                  <a:pos x="8" y="15"/>
                </a:cxn>
                <a:cxn ang="0">
                  <a:pos x="6" y="14"/>
                </a:cxn>
                <a:cxn ang="0">
                  <a:pos x="6" y="13"/>
                </a:cxn>
                <a:cxn ang="0">
                  <a:pos x="3" y="11"/>
                </a:cxn>
                <a:cxn ang="0">
                  <a:pos x="2" y="10"/>
                </a:cxn>
                <a:cxn ang="0">
                  <a:pos x="0" y="8"/>
                </a:cxn>
                <a:cxn ang="0">
                  <a:pos x="1" y="7"/>
                </a:cxn>
                <a:cxn ang="0">
                  <a:pos x="2" y="6"/>
                </a:cxn>
                <a:cxn ang="0">
                  <a:pos x="3" y="5"/>
                </a:cxn>
                <a:cxn ang="0">
                  <a:pos x="4" y="3"/>
                </a:cxn>
                <a:cxn ang="0">
                  <a:pos x="5" y="0"/>
                </a:cxn>
                <a:cxn ang="0">
                  <a:pos x="7" y="0"/>
                </a:cxn>
                <a:cxn ang="0">
                  <a:pos x="8" y="2"/>
                </a:cxn>
                <a:cxn ang="0">
                  <a:pos x="8" y="3"/>
                </a:cxn>
                <a:cxn ang="0">
                  <a:pos x="8" y="6"/>
                </a:cxn>
                <a:cxn ang="0">
                  <a:pos x="9" y="6"/>
                </a:cxn>
                <a:cxn ang="0">
                  <a:pos x="10" y="7"/>
                </a:cxn>
              </a:cxnLst>
              <a:rect l="0" t="0" r="r" b="b"/>
              <a:pathLst>
                <a:path w="17" h="21">
                  <a:moveTo>
                    <a:pt x="10" y="7"/>
                  </a:moveTo>
                  <a:cubicBezTo>
                    <a:pt x="11" y="7"/>
                    <a:pt x="11" y="7"/>
                    <a:pt x="12" y="7"/>
                  </a:cubicBezTo>
                  <a:cubicBezTo>
                    <a:pt x="12" y="6"/>
                    <a:pt x="12" y="6"/>
                    <a:pt x="12" y="6"/>
                  </a:cubicBezTo>
                  <a:cubicBezTo>
                    <a:pt x="12" y="5"/>
                    <a:pt x="12" y="5"/>
                    <a:pt x="12" y="5"/>
                  </a:cubicBezTo>
                  <a:cubicBezTo>
                    <a:pt x="12" y="5"/>
                    <a:pt x="12" y="5"/>
                    <a:pt x="12" y="5"/>
                  </a:cubicBezTo>
                  <a:cubicBezTo>
                    <a:pt x="13" y="5"/>
                    <a:pt x="13" y="5"/>
                    <a:pt x="13" y="6"/>
                  </a:cubicBezTo>
                  <a:cubicBezTo>
                    <a:pt x="13" y="6"/>
                    <a:pt x="13" y="6"/>
                    <a:pt x="13" y="6"/>
                  </a:cubicBezTo>
                  <a:cubicBezTo>
                    <a:pt x="13" y="7"/>
                    <a:pt x="13" y="7"/>
                    <a:pt x="13" y="7"/>
                  </a:cubicBezTo>
                  <a:cubicBezTo>
                    <a:pt x="13" y="8"/>
                    <a:pt x="13" y="8"/>
                    <a:pt x="13" y="8"/>
                  </a:cubicBezTo>
                  <a:cubicBezTo>
                    <a:pt x="13" y="8"/>
                    <a:pt x="13" y="8"/>
                    <a:pt x="13" y="9"/>
                  </a:cubicBezTo>
                  <a:cubicBezTo>
                    <a:pt x="13" y="10"/>
                    <a:pt x="12" y="9"/>
                    <a:pt x="12" y="11"/>
                  </a:cubicBezTo>
                  <a:cubicBezTo>
                    <a:pt x="12" y="11"/>
                    <a:pt x="13" y="11"/>
                    <a:pt x="13" y="11"/>
                  </a:cubicBezTo>
                  <a:cubicBezTo>
                    <a:pt x="13" y="11"/>
                    <a:pt x="13" y="11"/>
                    <a:pt x="13" y="12"/>
                  </a:cubicBezTo>
                  <a:cubicBezTo>
                    <a:pt x="13" y="12"/>
                    <a:pt x="13" y="12"/>
                    <a:pt x="14" y="12"/>
                  </a:cubicBezTo>
                  <a:cubicBezTo>
                    <a:pt x="14" y="12"/>
                    <a:pt x="14" y="12"/>
                    <a:pt x="14" y="12"/>
                  </a:cubicBezTo>
                  <a:cubicBezTo>
                    <a:pt x="15" y="12"/>
                    <a:pt x="15" y="12"/>
                    <a:pt x="15" y="12"/>
                  </a:cubicBezTo>
                  <a:cubicBezTo>
                    <a:pt x="15" y="12"/>
                    <a:pt x="15" y="12"/>
                    <a:pt x="15" y="13"/>
                  </a:cubicBezTo>
                  <a:cubicBezTo>
                    <a:pt x="16" y="13"/>
                    <a:pt x="16" y="13"/>
                    <a:pt x="16" y="14"/>
                  </a:cubicBezTo>
                  <a:cubicBezTo>
                    <a:pt x="16" y="14"/>
                    <a:pt x="16" y="14"/>
                    <a:pt x="16" y="14"/>
                  </a:cubicBezTo>
                  <a:cubicBezTo>
                    <a:pt x="17" y="14"/>
                    <a:pt x="17" y="15"/>
                    <a:pt x="17" y="16"/>
                  </a:cubicBezTo>
                  <a:cubicBezTo>
                    <a:pt x="17" y="16"/>
                    <a:pt x="17" y="16"/>
                    <a:pt x="17" y="16"/>
                  </a:cubicBezTo>
                  <a:cubicBezTo>
                    <a:pt x="17" y="16"/>
                    <a:pt x="17" y="16"/>
                    <a:pt x="17" y="17"/>
                  </a:cubicBezTo>
                  <a:cubicBezTo>
                    <a:pt x="17" y="17"/>
                    <a:pt x="17" y="17"/>
                    <a:pt x="17" y="17"/>
                  </a:cubicBezTo>
                  <a:cubicBezTo>
                    <a:pt x="17" y="17"/>
                    <a:pt x="17" y="18"/>
                    <a:pt x="17" y="18"/>
                  </a:cubicBezTo>
                  <a:cubicBezTo>
                    <a:pt x="17" y="18"/>
                    <a:pt x="17" y="18"/>
                    <a:pt x="17" y="18"/>
                  </a:cubicBezTo>
                  <a:cubicBezTo>
                    <a:pt x="17" y="19"/>
                    <a:pt x="17" y="19"/>
                    <a:pt x="17" y="19"/>
                  </a:cubicBezTo>
                  <a:cubicBezTo>
                    <a:pt x="17" y="19"/>
                    <a:pt x="17" y="20"/>
                    <a:pt x="17" y="21"/>
                  </a:cubicBezTo>
                  <a:cubicBezTo>
                    <a:pt x="16" y="21"/>
                    <a:pt x="16" y="21"/>
                    <a:pt x="15" y="20"/>
                  </a:cubicBezTo>
                  <a:cubicBezTo>
                    <a:pt x="15" y="20"/>
                    <a:pt x="14" y="20"/>
                    <a:pt x="14" y="20"/>
                  </a:cubicBezTo>
                  <a:cubicBezTo>
                    <a:pt x="14" y="20"/>
                    <a:pt x="14" y="20"/>
                    <a:pt x="14" y="20"/>
                  </a:cubicBezTo>
                  <a:cubicBezTo>
                    <a:pt x="14" y="20"/>
                    <a:pt x="14" y="20"/>
                    <a:pt x="13" y="20"/>
                  </a:cubicBezTo>
                  <a:cubicBezTo>
                    <a:pt x="13" y="20"/>
                    <a:pt x="13" y="19"/>
                    <a:pt x="13" y="19"/>
                  </a:cubicBezTo>
                  <a:cubicBezTo>
                    <a:pt x="13" y="19"/>
                    <a:pt x="12" y="19"/>
                    <a:pt x="12" y="19"/>
                  </a:cubicBezTo>
                  <a:cubicBezTo>
                    <a:pt x="12" y="19"/>
                    <a:pt x="12" y="18"/>
                    <a:pt x="11" y="18"/>
                  </a:cubicBezTo>
                  <a:cubicBezTo>
                    <a:pt x="11" y="18"/>
                    <a:pt x="11" y="18"/>
                    <a:pt x="11" y="18"/>
                  </a:cubicBezTo>
                  <a:cubicBezTo>
                    <a:pt x="10" y="18"/>
                    <a:pt x="10" y="18"/>
                    <a:pt x="10" y="17"/>
                  </a:cubicBezTo>
                  <a:cubicBezTo>
                    <a:pt x="9" y="17"/>
                    <a:pt x="9" y="16"/>
                    <a:pt x="8" y="15"/>
                  </a:cubicBezTo>
                  <a:cubicBezTo>
                    <a:pt x="8" y="15"/>
                    <a:pt x="8" y="15"/>
                    <a:pt x="8" y="15"/>
                  </a:cubicBezTo>
                  <a:cubicBezTo>
                    <a:pt x="7" y="15"/>
                    <a:pt x="7" y="15"/>
                    <a:pt x="7" y="15"/>
                  </a:cubicBezTo>
                  <a:cubicBezTo>
                    <a:pt x="7" y="14"/>
                    <a:pt x="6" y="14"/>
                    <a:pt x="6" y="14"/>
                  </a:cubicBezTo>
                  <a:cubicBezTo>
                    <a:pt x="6" y="13"/>
                    <a:pt x="6" y="13"/>
                    <a:pt x="6" y="13"/>
                  </a:cubicBezTo>
                  <a:cubicBezTo>
                    <a:pt x="6" y="13"/>
                    <a:pt x="6" y="13"/>
                    <a:pt x="6" y="13"/>
                  </a:cubicBezTo>
                  <a:cubicBezTo>
                    <a:pt x="5" y="13"/>
                    <a:pt x="5" y="12"/>
                    <a:pt x="5" y="12"/>
                  </a:cubicBezTo>
                  <a:cubicBezTo>
                    <a:pt x="4" y="12"/>
                    <a:pt x="3" y="12"/>
                    <a:pt x="3" y="11"/>
                  </a:cubicBezTo>
                  <a:cubicBezTo>
                    <a:pt x="3" y="11"/>
                    <a:pt x="3" y="11"/>
                    <a:pt x="3" y="11"/>
                  </a:cubicBezTo>
                  <a:cubicBezTo>
                    <a:pt x="3" y="11"/>
                    <a:pt x="2" y="10"/>
                    <a:pt x="2" y="10"/>
                  </a:cubicBezTo>
                  <a:cubicBezTo>
                    <a:pt x="1" y="10"/>
                    <a:pt x="0" y="10"/>
                    <a:pt x="0" y="9"/>
                  </a:cubicBezTo>
                  <a:cubicBezTo>
                    <a:pt x="0" y="9"/>
                    <a:pt x="0" y="9"/>
                    <a:pt x="0" y="8"/>
                  </a:cubicBezTo>
                  <a:cubicBezTo>
                    <a:pt x="0" y="8"/>
                    <a:pt x="0" y="7"/>
                    <a:pt x="1" y="7"/>
                  </a:cubicBezTo>
                  <a:cubicBezTo>
                    <a:pt x="1" y="7"/>
                    <a:pt x="1" y="7"/>
                    <a:pt x="1" y="7"/>
                  </a:cubicBezTo>
                  <a:cubicBezTo>
                    <a:pt x="1" y="7"/>
                    <a:pt x="1" y="6"/>
                    <a:pt x="1" y="6"/>
                  </a:cubicBezTo>
                  <a:cubicBezTo>
                    <a:pt x="2" y="6"/>
                    <a:pt x="2" y="6"/>
                    <a:pt x="2" y="6"/>
                  </a:cubicBezTo>
                  <a:cubicBezTo>
                    <a:pt x="2" y="6"/>
                    <a:pt x="2" y="5"/>
                    <a:pt x="3" y="5"/>
                  </a:cubicBezTo>
                  <a:cubicBezTo>
                    <a:pt x="3" y="5"/>
                    <a:pt x="3" y="5"/>
                    <a:pt x="3" y="5"/>
                  </a:cubicBezTo>
                  <a:cubicBezTo>
                    <a:pt x="3" y="4"/>
                    <a:pt x="4" y="4"/>
                    <a:pt x="4" y="4"/>
                  </a:cubicBezTo>
                  <a:cubicBezTo>
                    <a:pt x="4" y="4"/>
                    <a:pt x="4" y="3"/>
                    <a:pt x="4" y="3"/>
                  </a:cubicBezTo>
                  <a:cubicBezTo>
                    <a:pt x="4" y="2"/>
                    <a:pt x="4" y="2"/>
                    <a:pt x="5" y="2"/>
                  </a:cubicBezTo>
                  <a:cubicBezTo>
                    <a:pt x="5" y="2"/>
                    <a:pt x="5" y="1"/>
                    <a:pt x="5" y="0"/>
                  </a:cubicBezTo>
                  <a:cubicBezTo>
                    <a:pt x="6" y="1"/>
                    <a:pt x="6" y="1"/>
                    <a:pt x="7" y="1"/>
                  </a:cubicBezTo>
                  <a:cubicBezTo>
                    <a:pt x="7" y="1"/>
                    <a:pt x="7" y="0"/>
                    <a:pt x="7" y="0"/>
                  </a:cubicBezTo>
                  <a:cubicBezTo>
                    <a:pt x="8" y="1"/>
                    <a:pt x="8" y="1"/>
                    <a:pt x="8" y="1"/>
                  </a:cubicBezTo>
                  <a:cubicBezTo>
                    <a:pt x="8" y="2"/>
                    <a:pt x="8" y="2"/>
                    <a:pt x="8" y="2"/>
                  </a:cubicBezTo>
                  <a:cubicBezTo>
                    <a:pt x="8" y="2"/>
                    <a:pt x="8" y="2"/>
                    <a:pt x="8" y="2"/>
                  </a:cubicBezTo>
                  <a:cubicBezTo>
                    <a:pt x="8" y="3"/>
                    <a:pt x="8" y="3"/>
                    <a:pt x="8" y="3"/>
                  </a:cubicBezTo>
                  <a:cubicBezTo>
                    <a:pt x="8" y="4"/>
                    <a:pt x="9" y="4"/>
                    <a:pt x="9" y="5"/>
                  </a:cubicBezTo>
                  <a:cubicBezTo>
                    <a:pt x="8" y="5"/>
                    <a:pt x="8" y="5"/>
                    <a:pt x="8" y="6"/>
                  </a:cubicBezTo>
                  <a:cubicBezTo>
                    <a:pt x="8" y="6"/>
                    <a:pt x="8" y="6"/>
                    <a:pt x="9" y="6"/>
                  </a:cubicBezTo>
                  <a:cubicBezTo>
                    <a:pt x="9" y="6"/>
                    <a:pt x="9" y="6"/>
                    <a:pt x="9" y="6"/>
                  </a:cubicBezTo>
                  <a:cubicBezTo>
                    <a:pt x="9" y="6"/>
                    <a:pt x="10" y="6"/>
                    <a:pt x="10" y="7"/>
                  </a:cubicBezTo>
                  <a:cubicBezTo>
                    <a:pt x="10" y="7"/>
                    <a:pt x="10" y="7"/>
                    <a:pt x="10"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3" name="Freeform 184">
              <a:extLst>
                <a:ext uri="{FF2B5EF4-FFF2-40B4-BE49-F238E27FC236}">
                  <a16:creationId xmlns:a16="http://schemas.microsoft.com/office/drawing/2014/main" id="{03CA7660-ABAA-84E2-B833-408D27958B10}"/>
                </a:ext>
              </a:extLst>
            </p:cNvPr>
            <p:cNvSpPr>
              <a:spLocks/>
            </p:cNvSpPr>
            <p:nvPr/>
          </p:nvSpPr>
          <p:spPr bwMode="auto">
            <a:xfrm>
              <a:off x="13983219" y="8964617"/>
              <a:ext cx="52303" cy="107981"/>
            </a:xfrm>
            <a:custGeom>
              <a:avLst/>
              <a:gdLst/>
              <a:ahLst/>
              <a:cxnLst>
                <a:cxn ang="0">
                  <a:pos x="12" y="10"/>
                </a:cxn>
                <a:cxn ang="0">
                  <a:pos x="13" y="8"/>
                </a:cxn>
                <a:cxn ang="0">
                  <a:pos x="14" y="8"/>
                </a:cxn>
                <a:cxn ang="0">
                  <a:pos x="17" y="11"/>
                </a:cxn>
                <a:cxn ang="0">
                  <a:pos x="18" y="12"/>
                </a:cxn>
                <a:cxn ang="0">
                  <a:pos x="17" y="14"/>
                </a:cxn>
                <a:cxn ang="0">
                  <a:pos x="17" y="16"/>
                </a:cxn>
                <a:cxn ang="0">
                  <a:pos x="16" y="17"/>
                </a:cxn>
                <a:cxn ang="0">
                  <a:pos x="15" y="19"/>
                </a:cxn>
                <a:cxn ang="0">
                  <a:pos x="14" y="20"/>
                </a:cxn>
                <a:cxn ang="0">
                  <a:pos x="14" y="23"/>
                </a:cxn>
                <a:cxn ang="0">
                  <a:pos x="15" y="25"/>
                </a:cxn>
                <a:cxn ang="0">
                  <a:pos x="17" y="26"/>
                </a:cxn>
                <a:cxn ang="0">
                  <a:pos x="17" y="28"/>
                </a:cxn>
                <a:cxn ang="0">
                  <a:pos x="18" y="30"/>
                </a:cxn>
                <a:cxn ang="0">
                  <a:pos x="19" y="32"/>
                </a:cxn>
                <a:cxn ang="0">
                  <a:pos x="19" y="33"/>
                </a:cxn>
                <a:cxn ang="0">
                  <a:pos x="17" y="33"/>
                </a:cxn>
                <a:cxn ang="0">
                  <a:pos x="15" y="34"/>
                </a:cxn>
                <a:cxn ang="0">
                  <a:pos x="12" y="34"/>
                </a:cxn>
                <a:cxn ang="0">
                  <a:pos x="11" y="36"/>
                </a:cxn>
                <a:cxn ang="0">
                  <a:pos x="11" y="36"/>
                </a:cxn>
                <a:cxn ang="0">
                  <a:pos x="9" y="35"/>
                </a:cxn>
                <a:cxn ang="0">
                  <a:pos x="8" y="34"/>
                </a:cxn>
                <a:cxn ang="0">
                  <a:pos x="7" y="33"/>
                </a:cxn>
                <a:cxn ang="0">
                  <a:pos x="6" y="33"/>
                </a:cxn>
                <a:cxn ang="0">
                  <a:pos x="6" y="30"/>
                </a:cxn>
                <a:cxn ang="0">
                  <a:pos x="5" y="28"/>
                </a:cxn>
                <a:cxn ang="0">
                  <a:pos x="6" y="25"/>
                </a:cxn>
                <a:cxn ang="0">
                  <a:pos x="7" y="24"/>
                </a:cxn>
                <a:cxn ang="0">
                  <a:pos x="7" y="21"/>
                </a:cxn>
                <a:cxn ang="0">
                  <a:pos x="6" y="20"/>
                </a:cxn>
                <a:cxn ang="0">
                  <a:pos x="5" y="19"/>
                </a:cxn>
                <a:cxn ang="0">
                  <a:pos x="5" y="16"/>
                </a:cxn>
                <a:cxn ang="0">
                  <a:pos x="3" y="16"/>
                </a:cxn>
                <a:cxn ang="0">
                  <a:pos x="0" y="13"/>
                </a:cxn>
                <a:cxn ang="0">
                  <a:pos x="1" y="11"/>
                </a:cxn>
                <a:cxn ang="0">
                  <a:pos x="0" y="9"/>
                </a:cxn>
                <a:cxn ang="0">
                  <a:pos x="2" y="9"/>
                </a:cxn>
                <a:cxn ang="0">
                  <a:pos x="3" y="8"/>
                </a:cxn>
                <a:cxn ang="0">
                  <a:pos x="4" y="7"/>
                </a:cxn>
                <a:cxn ang="0">
                  <a:pos x="4" y="6"/>
                </a:cxn>
                <a:cxn ang="0">
                  <a:pos x="3" y="4"/>
                </a:cxn>
                <a:cxn ang="0">
                  <a:pos x="5" y="3"/>
                </a:cxn>
                <a:cxn ang="0">
                  <a:pos x="6" y="1"/>
                </a:cxn>
                <a:cxn ang="0">
                  <a:pos x="7" y="1"/>
                </a:cxn>
                <a:cxn ang="0">
                  <a:pos x="8" y="1"/>
                </a:cxn>
                <a:cxn ang="0">
                  <a:pos x="9" y="1"/>
                </a:cxn>
                <a:cxn ang="0">
                  <a:pos x="11" y="4"/>
                </a:cxn>
                <a:cxn ang="0">
                  <a:pos x="12" y="4"/>
                </a:cxn>
                <a:cxn ang="0">
                  <a:pos x="12" y="7"/>
                </a:cxn>
                <a:cxn ang="0">
                  <a:pos x="12" y="9"/>
                </a:cxn>
              </a:cxnLst>
              <a:rect l="0" t="0" r="r" b="b"/>
              <a:pathLst>
                <a:path w="19" h="36">
                  <a:moveTo>
                    <a:pt x="11" y="10"/>
                  </a:moveTo>
                  <a:cubicBezTo>
                    <a:pt x="11" y="10"/>
                    <a:pt x="12" y="10"/>
                    <a:pt x="12" y="10"/>
                  </a:cubicBezTo>
                  <a:cubicBezTo>
                    <a:pt x="12" y="10"/>
                    <a:pt x="12" y="9"/>
                    <a:pt x="12" y="9"/>
                  </a:cubicBezTo>
                  <a:cubicBezTo>
                    <a:pt x="12" y="8"/>
                    <a:pt x="13" y="8"/>
                    <a:pt x="13" y="8"/>
                  </a:cubicBezTo>
                  <a:cubicBezTo>
                    <a:pt x="13" y="8"/>
                    <a:pt x="13" y="8"/>
                    <a:pt x="13" y="8"/>
                  </a:cubicBezTo>
                  <a:cubicBezTo>
                    <a:pt x="14" y="8"/>
                    <a:pt x="14" y="8"/>
                    <a:pt x="14" y="8"/>
                  </a:cubicBezTo>
                  <a:cubicBezTo>
                    <a:pt x="15" y="8"/>
                    <a:pt x="15" y="8"/>
                    <a:pt x="15" y="9"/>
                  </a:cubicBezTo>
                  <a:cubicBezTo>
                    <a:pt x="16" y="9"/>
                    <a:pt x="16" y="10"/>
                    <a:pt x="17" y="11"/>
                  </a:cubicBezTo>
                  <a:cubicBezTo>
                    <a:pt x="17" y="11"/>
                    <a:pt x="17" y="11"/>
                    <a:pt x="17" y="11"/>
                  </a:cubicBezTo>
                  <a:cubicBezTo>
                    <a:pt x="17" y="11"/>
                    <a:pt x="18" y="11"/>
                    <a:pt x="18" y="12"/>
                  </a:cubicBezTo>
                  <a:cubicBezTo>
                    <a:pt x="18" y="13"/>
                    <a:pt x="18" y="14"/>
                    <a:pt x="18" y="14"/>
                  </a:cubicBezTo>
                  <a:cubicBezTo>
                    <a:pt x="18" y="14"/>
                    <a:pt x="18" y="14"/>
                    <a:pt x="17" y="14"/>
                  </a:cubicBezTo>
                  <a:cubicBezTo>
                    <a:pt x="17" y="15"/>
                    <a:pt x="17" y="15"/>
                    <a:pt x="17" y="16"/>
                  </a:cubicBezTo>
                  <a:cubicBezTo>
                    <a:pt x="17" y="16"/>
                    <a:pt x="17" y="16"/>
                    <a:pt x="17" y="16"/>
                  </a:cubicBezTo>
                  <a:cubicBezTo>
                    <a:pt x="17" y="16"/>
                    <a:pt x="17" y="17"/>
                    <a:pt x="17" y="17"/>
                  </a:cubicBezTo>
                  <a:cubicBezTo>
                    <a:pt x="17" y="17"/>
                    <a:pt x="16" y="17"/>
                    <a:pt x="16" y="17"/>
                  </a:cubicBezTo>
                  <a:cubicBezTo>
                    <a:pt x="15" y="17"/>
                    <a:pt x="15" y="17"/>
                    <a:pt x="14" y="18"/>
                  </a:cubicBezTo>
                  <a:cubicBezTo>
                    <a:pt x="14" y="18"/>
                    <a:pt x="15" y="19"/>
                    <a:pt x="15" y="19"/>
                  </a:cubicBezTo>
                  <a:cubicBezTo>
                    <a:pt x="15" y="20"/>
                    <a:pt x="14" y="20"/>
                    <a:pt x="14" y="20"/>
                  </a:cubicBezTo>
                  <a:cubicBezTo>
                    <a:pt x="14" y="20"/>
                    <a:pt x="14" y="20"/>
                    <a:pt x="14" y="20"/>
                  </a:cubicBezTo>
                  <a:cubicBezTo>
                    <a:pt x="14" y="21"/>
                    <a:pt x="14" y="21"/>
                    <a:pt x="14" y="21"/>
                  </a:cubicBezTo>
                  <a:cubicBezTo>
                    <a:pt x="13" y="22"/>
                    <a:pt x="14" y="23"/>
                    <a:pt x="14" y="23"/>
                  </a:cubicBezTo>
                  <a:cubicBezTo>
                    <a:pt x="14" y="24"/>
                    <a:pt x="15" y="24"/>
                    <a:pt x="15" y="24"/>
                  </a:cubicBezTo>
                  <a:cubicBezTo>
                    <a:pt x="15" y="24"/>
                    <a:pt x="15" y="24"/>
                    <a:pt x="15" y="25"/>
                  </a:cubicBezTo>
                  <a:cubicBezTo>
                    <a:pt x="15" y="25"/>
                    <a:pt x="15" y="25"/>
                    <a:pt x="15" y="26"/>
                  </a:cubicBezTo>
                  <a:cubicBezTo>
                    <a:pt x="16" y="26"/>
                    <a:pt x="16" y="26"/>
                    <a:pt x="17" y="26"/>
                  </a:cubicBezTo>
                  <a:cubicBezTo>
                    <a:pt x="17" y="27"/>
                    <a:pt x="17" y="27"/>
                    <a:pt x="17" y="27"/>
                  </a:cubicBezTo>
                  <a:cubicBezTo>
                    <a:pt x="17" y="28"/>
                    <a:pt x="17" y="28"/>
                    <a:pt x="17" y="28"/>
                  </a:cubicBezTo>
                  <a:cubicBezTo>
                    <a:pt x="17" y="29"/>
                    <a:pt x="18" y="29"/>
                    <a:pt x="18" y="29"/>
                  </a:cubicBezTo>
                  <a:cubicBezTo>
                    <a:pt x="18" y="29"/>
                    <a:pt x="18" y="30"/>
                    <a:pt x="18" y="30"/>
                  </a:cubicBezTo>
                  <a:cubicBezTo>
                    <a:pt x="18" y="30"/>
                    <a:pt x="18" y="30"/>
                    <a:pt x="19" y="31"/>
                  </a:cubicBezTo>
                  <a:cubicBezTo>
                    <a:pt x="19" y="31"/>
                    <a:pt x="19" y="32"/>
                    <a:pt x="19" y="32"/>
                  </a:cubicBezTo>
                  <a:cubicBezTo>
                    <a:pt x="19" y="33"/>
                    <a:pt x="19" y="33"/>
                    <a:pt x="19" y="33"/>
                  </a:cubicBezTo>
                  <a:cubicBezTo>
                    <a:pt x="19" y="33"/>
                    <a:pt x="19" y="33"/>
                    <a:pt x="19" y="33"/>
                  </a:cubicBezTo>
                  <a:cubicBezTo>
                    <a:pt x="19" y="33"/>
                    <a:pt x="19" y="32"/>
                    <a:pt x="18" y="32"/>
                  </a:cubicBezTo>
                  <a:cubicBezTo>
                    <a:pt x="17" y="32"/>
                    <a:pt x="17" y="32"/>
                    <a:pt x="17" y="33"/>
                  </a:cubicBezTo>
                  <a:cubicBezTo>
                    <a:pt x="16" y="33"/>
                    <a:pt x="16" y="34"/>
                    <a:pt x="16" y="34"/>
                  </a:cubicBezTo>
                  <a:cubicBezTo>
                    <a:pt x="15" y="34"/>
                    <a:pt x="15" y="34"/>
                    <a:pt x="15" y="34"/>
                  </a:cubicBezTo>
                  <a:cubicBezTo>
                    <a:pt x="14" y="34"/>
                    <a:pt x="14" y="34"/>
                    <a:pt x="14" y="35"/>
                  </a:cubicBezTo>
                  <a:cubicBezTo>
                    <a:pt x="13" y="35"/>
                    <a:pt x="13" y="34"/>
                    <a:pt x="12" y="34"/>
                  </a:cubicBezTo>
                  <a:cubicBezTo>
                    <a:pt x="12" y="35"/>
                    <a:pt x="12" y="35"/>
                    <a:pt x="11" y="35"/>
                  </a:cubicBezTo>
                  <a:cubicBezTo>
                    <a:pt x="11" y="35"/>
                    <a:pt x="11" y="36"/>
                    <a:pt x="11" y="36"/>
                  </a:cubicBezTo>
                  <a:cubicBezTo>
                    <a:pt x="11" y="36"/>
                    <a:pt x="11" y="36"/>
                    <a:pt x="11" y="36"/>
                  </a:cubicBezTo>
                  <a:cubicBezTo>
                    <a:pt x="11" y="36"/>
                    <a:pt x="11" y="36"/>
                    <a:pt x="11" y="36"/>
                  </a:cubicBezTo>
                  <a:cubicBezTo>
                    <a:pt x="11" y="36"/>
                    <a:pt x="11" y="36"/>
                    <a:pt x="10" y="36"/>
                  </a:cubicBezTo>
                  <a:cubicBezTo>
                    <a:pt x="10" y="35"/>
                    <a:pt x="9" y="36"/>
                    <a:pt x="9" y="35"/>
                  </a:cubicBezTo>
                  <a:cubicBezTo>
                    <a:pt x="8" y="35"/>
                    <a:pt x="8" y="35"/>
                    <a:pt x="8" y="35"/>
                  </a:cubicBezTo>
                  <a:cubicBezTo>
                    <a:pt x="8" y="34"/>
                    <a:pt x="8" y="34"/>
                    <a:pt x="8" y="34"/>
                  </a:cubicBezTo>
                  <a:cubicBezTo>
                    <a:pt x="7" y="34"/>
                    <a:pt x="7" y="34"/>
                    <a:pt x="7" y="34"/>
                  </a:cubicBezTo>
                  <a:cubicBezTo>
                    <a:pt x="7" y="34"/>
                    <a:pt x="7" y="34"/>
                    <a:pt x="7" y="33"/>
                  </a:cubicBezTo>
                  <a:cubicBezTo>
                    <a:pt x="7" y="33"/>
                    <a:pt x="7" y="33"/>
                    <a:pt x="7" y="33"/>
                  </a:cubicBezTo>
                  <a:cubicBezTo>
                    <a:pt x="7" y="33"/>
                    <a:pt x="6" y="33"/>
                    <a:pt x="6" y="33"/>
                  </a:cubicBezTo>
                  <a:cubicBezTo>
                    <a:pt x="7" y="32"/>
                    <a:pt x="7" y="31"/>
                    <a:pt x="6" y="31"/>
                  </a:cubicBezTo>
                  <a:cubicBezTo>
                    <a:pt x="6" y="31"/>
                    <a:pt x="6" y="31"/>
                    <a:pt x="6" y="30"/>
                  </a:cubicBezTo>
                  <a:cubicBezTo>
                    <a:pt x="6" y="30"/>
                    <a:pt x="6" y="30"/>
                    <a:pt x="6" y="30"/>
                  </a:cubicBezTo>
                  <a:cubicBezTo>
                    <a:pt x="6" y="29"/>
                    <a:pt x="5" y="29"/>
                    <a:pt x="5" y="28"/>
                  </a:cubicBezTo>
                  <a:cubicBezTo>
                    <a:pt x="6" y="27"/>
                    <a:pt x="6" y="27"/>
                    <a:pt x="6" y="26"/>
                  </a:cubicBezTo>
                  <a:cubicBezTo>
                    <a:pt x="6" y="25"/>
                    <a:pt x="6" y="25"/>
                    <a:pt x="6" y="25"/>
                  </a:cubicBezTo>
                  <a:cubicBezTo>
                    <a:pt x="6" y="24"/>
                    <a:pt x="7" y="24"/>
                    <a:pt x="7" y="24"/>
                  </a:cubicBezTo>
                  <a:cubicBezTo>
                    <a:pt x="7" y="24"/>
                    <a:pt x="7" y="24"/>
                    <a:pt x="7" y="24"/>
                  </a:cubicBezTo>
                  <a:cubicBezTo>
                    <a:pt x="7" y="23"/>
                    <a:pt x="8" y="23"/>
                    <a:pt x="8" y="22"/>
                  </a:cubicBezTo>
                  <a:cubicBezTo>
                    <a:pt x="7" y="22"/>
                    <a:pt x="7" y="21"/>
                    <a:pt x="7" y="21"/>
                  </a:cubicBezTo>
                  <a:cubicBezTo>
                    <a:pt x="7" y="21"/>
                    <a:pt x="7" y="20"/>
                    <a:pt x="7" y="20"/>
                  </a:cubicBezTo>
                  <a:cubicBezTo>
                    <a:pt x="7" y="20"/>
                    <a:pt x="7" y="20"/>
                    <a:pt x="6" y="20"/>
                  </a:cubicBezTo>
                  <a:cubicBezTo>
                    <a:pt x="6" y="19"/>
                    <a:pt x="6" y="20"/>
                    <a:pt x="5" y="19"/>
                  </a:cubicBezTo>
                  <a:cubicBezTo>
                    <a:pt x="5" y="19"/>
                    <a:pt x="5" y="19"/>
                    <a:pt x="5" y="19"/>
                  </a:cubicBezTo>
                  <a:cubicBezTo>
                    <a:pt x="5" y="19"/>
                    <a:pt x="6" y="17"/>
                    <a:pt x="6" y="16"/>
                  </a:cubicBezTo>
                  <a:cubicBezTo>
                    <a:pt x="5" y="16"/>
                    <a:pt x="5" y="16"/>
                    <a:pt x="5" y="16"/>
                  </a:cubicBezTo>
                  <a:cubicBezTo>
                    <a:pt x="5" y="16"/>
                    <a:pt x="5" y="16"/>
                    <a:pt x="5" y="16"/>
                  </a:cubicBezTo>
                  <a:cubicBezTo>
                    <a:pt x="4" y="15"/>
                    <a:pt x="4" y="16"/>
                    <a:pt x="3" y="16"/>
                  </a:cubicBezTo>
                  <a:cubicBezTo>
                    <a:pt x="3" y="16"/>
                    <a:pt x="3" y="16"/>
                    <a:pt x="2" y="16"/>
                  </a:cubicBezTo>
                  <a:cubicBezTo>
                    <a:pt x="2" y="15"/>
                    <a:pt x="1" y="14"/>
                    <a:pt x="0" y="13"/>
                  </a:cubicBezTo>
                  <a:cubicBezTo>
                    <a:pt x="0" y="13"/>
                    <a:pt x="0" y="13"/>
                    <a:pt x="0" y="12"/>
                  </a:cubicBezTo>
                  <a:cubicBezTo>
                    <a:pt x="0" y="12"/>
                    <a:pt x="1" y="11"/>
                    <a:pt x="1" y="11"/>
                  </a:cubicBezTo>
                  <a:cubicBezTo>
                    <a:pt x="1" y="11"/>
                    <a:pt x="1" y="11"/>
                    <a:pt x="1" y="10"/>
                  </a:cubicBezTo>
                  <a:cubicBezTo>
                    <a:pt x="1" y="10"/>
                    <a:pt x="1" y="9"/>
                    <a:pt x="0" y="9"/>
                  </a:cubicBezTo>
                  <a:cubicBezTo>
                    <a:pt x="1" y="9"/>
                    <a:pt x="1" y="9"/>
                    <a:pt x="1" y="9"/>
                  </a:cubicBezTo>
                  <a:cubicBezTo>
                    <a:pt x="1" y="9"/>
                    <a:pt x="1" y="9"/>
                    <a:pt x="2" y="9"/>
                  </a:cubicBezTo>
                  <a:cubicBezTo>
                    <a:pt x="2" y="9"/>
                    <a:pt x="2" y="8"/>
                    <a:pt x="2" y="8"/>
                  </a:cubicBezTo>
                  <a:cubicBezTo>
                    <a:pt x="2" y="8"/>
                    <a:pt x="2" y="9"/>
                    <a:pt x="3" y="8"/>
                  </a:cubicBezTo>
                  <a:cubicBezTo>
                    <a:pt x="3" y="8"/>
                    <a:pt x="3" y="8"/>
                    <a:pt x="3" y="8"/>
                  </a:cubicBezTo>
                  <a:cubicBezTo>
                    <a:pt x="3" y="8"/>
                    <a:pt x="4" y="8"/>
                    <a:pt x="4" y="7"/>
                  </a:cubicBezTo>
                  <a:cubicBezTo>
                    <a:pt x="5" y="7"/>
                    <a:pt x="5" y="7"/>
                    <a:pt x="5" y="6"/>
                  </a:cubicBezTo>
                  <a:cubicBezTo>
                    <a:pt x="4" y="6"/>
                    <a:pt x="4" y="6"/>
                    <a:pt x="4" y="6"/>
                  </a:cubicBezTo>
                  <a:cubicBezTo>
                    <a:pt x="4" y="6"/>
                    <a:pt x="4" y="6"/>
                    <a:pt x="3" y="6"/>
                  </a:cubicBezTo>
                  <a:cubicBezTo>
                    <a:pt x="3" y="4"/>
                    <a:pt x="3" y="4"/>
                    <a:pt x="3" y="4"/>
                  </a:cubicBezTo>
                  <a:cubicBezTo>
                    <a:pt x="3" y="4"/>
                    <a:pt x="3" y="3"/>
                    <a:pt x="4" y="3"/>
                  </a:cubicBezTo>
                  <a:cubicBezTo>
                    <a:pt x="4" y="3"/>
                    <a:pt x="4" y="3"/>
                    <a:pt x="5" y="3"/>
                  </a:cubicBezTo>
                  <a:cubicBezTo>
                    <a:pt x="5" y="3"/>
                    <a:pt x="5" y="2"/>
                    <a:pt x="5" y="2"/>
                  </a:cubicBezTo>
                  <a:cubicBezTo>
                    <a:pt x="5" y="2"/>
                    <a:pt x="6" y="2"/>
                    <a:pt x="6" y="1"/>
                  </a:cubicBezTo>
                  <a:cubicBezTo>
                    <a:pt x="6" y="1"/>
                    <a:pt x="6" y="1"/>
                    <a:pt x="6" y="1"/>
                  </a:cubicBezTo>
                  <a:cubicBezTo>
                    <a:pt x="6" y="1"/>
                    <a:pt x="7" y="1"/>
                    <a:pt x="7" y="1"/>
                  </a:cubicBezTo>
                  <a:cubicBezTo>
                    <a:pt x="7" y="1"/>
                    <a:pt x="7" y="1"/>
                    <a:pt x="7" y="0"/>
                  </a:cubicBezTo>
                  <a:cubicBezTo>
                    <a:pt x="7" y="1"/>
                    <a:pt x="8" y="1"/>
                    <a:pt x="8" y="1"/>
                  </a:cubicBezTo>
                  <a:cubicBezTo>
                    <a:pt x="8" y="1"/>
                    <a:pt x="8" y="1"/>
                    <a:pt x="9" y="1"/>
                  </a:cubicBezTo>
                  <a:cubicBezTo>
                    <a:pt x="9" y="1"/>
                    <a:pt x="9" y="1"/>
                    <a:pt x="9" y="1"/>
                  </a:cubicBezTo>
                  <a:cubicBezTo>
                    <a:pt x="10" y="2"/>
                    <a:pt x="10" y="2"/>
                    <a:pt x="10" y="3"/>
                  </a:cubicBezTo>
                  <a:cubicBezTo>
                    <a:pt x="11" y="3"/>
                    <a:pt x="11" y="3"/>
                    <a:pt x="11" y="4"/>
                  </a:cubicBezTo>
                  <a:cubicBezTo>
                    <a:pt x="11" y="4"/>
                    <a:pt x="11" y="4"/>
                    <a:pt x="11" y="4"/>
                  </a:cubicBezTo>
                  <a:cubicBezTo>
                    <a:pt x="11" y="4"/>
                    <a:pt x="12" y="4"/>
                    <a:pt x="12" y="4"/>
                  </a:cubicBezTo>
                  <a:cubicBezTo>
                    <a:pt x="12" y="5"/>
                    <a:pt x="12" y="5"/>
                    <a:pt x="12" y="5"/>
                  </a:cubicBezTo>
                  <a:cubicBezTo>
                    <a:pt x="12" y="6"/>
                    <a:pt x="12" y="6"/>
                    <a:pt x="12" y="7"/>
                  </a:cubicBezTo>
                  <a:cubicBezTo>
                    <a:pt x="12" y="7"/>
                    <a:pt x="12" y="7"/>
                    <a:pt x="12" y="7"/>
                  </a:cubicBezTo>
                  <a:cubicBezTo>
                    <a:pt x="12" y="8"/>
                    <a:pt x="12" y="9"/>
                    <a:pt x="12" y="9"/>
                  </a:cubicBezTo>
                  <a:cubicBezTo>
                    <a:pt x="11" y="10"/>
                    <a:pt x="11" y="10"/>
                    <a:pt x="11" y="1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4" name="Freeform 185">
              <a:extLst>
                <a:ext uri="{FF2B5EF4-FFF2-40B4-BE49-F238E27FC236}">
                  <a16:creationId xmlns:a16="http://schemas.microsoft.com/office/drawing/2014/main" id="{0D74822F-88D5-9C4F-CD8E-72D46023DDA3}"/>
                </a:ext>
              </a:extLst>
            </p:cNvPr>
            <p:cNvSpPr>
              <a:spLocks/>
            </p:cNvSpPr>
            <p:nvPr/>
          </p:nvSpPr>
          <p:spPr bwMode="auto">
            <a:xfrm>
              <a:off x="15968429" y="8967158"/>
              <a:ext cx="1162" cy="3811"/>
            </a:xfrm>
            <a:custGeom>
              <a:avLst/>
              <a:gdLst/>
              <a:ahLst/>
              <a:cxnLst>
                <a:cxn ang="0">
                  <a:pos x="0" y="0"/>
                </a:cxn>
                <a:cxn ang="0">
                  <a:pos x="0" y="1"/>
                </a:cxn>
                <a:cxn ang="0">
                  <a:pos x="0" y="1"/>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5" name="Freeform 186">
              <a:extLst>
                <a:ext uri="{FF2B5EF4-FFF2-40B4-BE49-F238E27FC236}">
                  <a16:creationId xmlns:a16="http://schemas.microsoft.com/office/drawing/2014/main" id="{9A27D745-D349-CF1C-C587-3B7B3504E9A6}"/>
                </a:ext>
              </a:extLst>
            </p:cNvPr>
            <p:cNvSpPr>
              <a:spLocks/>
            </p:cNvSpPr>
            <p:nvPr/>
          </p:nvSpPr>
          <p:spPr bwMode="auto">
            <a:xfrm>
              <a:off x="14587614" y="8977320"/>
              <a:ext cx="1162" cy="127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6" name="Oval 1275">
              <a:extLst>
                <a:ext uri="{FF2B5EF4-FFF2-40B4-BE49-F238E27FC236}">
                  <a16:creationId xmlns:a16="http://schemas.microsoft.com/office/drawing/2014/main" id="{2DFE981F-4598-E13F-643B-2160389B9C71}"/>
                </a:ext>
              </a:extLst>
            </p:cNvPr>
            <p:cNvSpPr>
              <a:spLocks noChangeArrowheads="1"/>
            </p:cNvSpPr>
            <p:nvPr/>
          </p:nvSpPr>
          <p:spPr bwMode="auto">
            <a:xfrm>
              <a:off x="15759214" y="8982403"/>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7" name="Freeform 188">
              <a:extLst>
                <a:ext uri="{FF2B5EF4-FFF2-40B4-BE49-F238E27FC236}">
                  <a16:creationId xmlns:a16="http://schemas.microsoft.com/office/drawing/2014/main" id="{BB49C2B7-737D-3066-FD5D-719D60E4B58C}"/>
                </a:ext>
              </a:extLst>
            </p:cNvPr>
            <p:cNvSpPr>
              <a:spLocks/>
            </p:cNvSpPr>
            <p:nvPr/>
          </p:nvSpPr>
          <p:spPr bwMode="auto">
            <a:xfrm>
              <a:off x="14021575" y="9000188"/>
              <a:ext cx="48816" cy="63519"/>
            </a:xfrm>
            <a:custGeom>
              <a:avLst/>
              <a:gdLst/>
              <a:ahLst/>
              <a:cxnLst>
                <a:cxn ang="0">
                  <a:pos x="15" y="18"/>
                </a:cxn>
                <a:cxn ang="0">
                  <a:pos x="14" y="18"/>
                </a:cxn>
                <a:cxn ang="0">
                  <a:pos x="13" y="18"/>
                </a:cxn>
                <a:cxn ang="0">
                  <a:pos x="12" y="18"/>
                </a:cxn>
                <a:cxn ang="0">
                  <a:pos x="10" y="18"/>
                </a:cxn>
                <a:cxn ang="0">
                  <a:pos x="8" y="19"/>
                </a:cxn>
                <a:cxn ang="0">
                  <a:pos x="9" y="21"/>
                </a:cxn>
                <a:cxn ang="0">
                  <a:pos x="7" y="20"/>
                </a:cxn>
                <a:cxn ang="0">
                  <a:pos x="5" y="19"/>
                </a:cxn>
                <a:cxn ang="0">
                  <a:pos x="4" y="17"/>
                </a:cxn>
                <a:cxn ang="0">
                  <a:pos x="4" y="15"/>
                </a:cxn>
                <a:cxn ang="0">
                  <a:pos x="4" y="13"/>
                </a:cxn>
                <a:cxn ang="0">
                  <a:pos x="2" y="13"/>
                </a:cxn>
                <a:cxn ang="0">
                  <a:pos x="1" y="12"/>
                </a:cxn>
                <a:cxn ang="0">
                  <a:pos x="0" y="10"/>
                </a:cxn>
                <a:cxn ang="0">
                  <a:pos x="1" y="8"/>
                </a:cxn>
                <a:cxn ang="0">
                  <a:pos x="1" y="7"/>
                </a:cxn>
                <a:cxn ang="0">
                  <a:pos x="1" y="6"/>
                </a:cxn>
                <a:cxn ang="0">
                  <a:pos x="4" y="5"/>
                </a:cxn>
                <a:cxn ang="0">
                  <a:pos x="4" y="4"/>
                </a:cxn>
                <a:cxn ang="0">
                  <a:pos x="4" y="2"/>
                </a:cxn>
                <a:cxn ang="0">
                  <a:pos x="7" y="0"/>
                </a:cxn>
                <a:cxn ang="0">
                  <a:pos x="10" y="2"/>
                </a:cxn>
                <a:cxn ang="0">
                  <a:pos x="10" y="0"/>
                </a:cxn>
                <a:cxn ang="0">
                  <a:pos x="13" y="1"/>
                </a:cxn>
                <a:cxn ang="0">
                  <a:pos x="15" y="1"/>
                </a:cxn>
                <a:cxn ang="0">
                  <a:pos x="15" y="0"/>
                </a:cxn>
                <a:cxn ang="0">
                  <a:pos x="14" y="0"/>
                </a:cxn>
                <a:cxn ang="0">
                  <a:pos x="15" y="0"/>
                </a:cxn>
                <a:cxn ang="0">
                  <a:pos x="18" y="2"/>
                </a:cxn>
                <a:cxn ang="0">
                  <a:pos x="18" y="3"/>
                </a:cxn>
                <a:cxn ang="0">
                  <a:pos x="16" y="4"/>
                </a:cxn>
                <a:cxn ang="0">
                  <a:pos x="16" y="5"/>
                </a:cxn>
                <a:cxn ang="0">
                  <a:pos x="16" y="8"/>
                </a:cxn>
                <a:cxn ang="0">
                  <a:pos x="16" y="9"/>
                </a:cxn>
                <a:cxn ang="0">
                  <a:pos x="16" y="10"/>
                </a:cxn>
                <a:cxn ang="0">
                  <a:pos x="17" y="14"/>
                </a:cxn>
                <a:cxn ang="0">
                  <a:pos x="17" y="16"/>
                </a:cxn>
                <a:cxn ang="0">
                  <a:pos x="16" y="18"/>
                </a:cxn>
              </a:cxnLst>
              <a:rect l="0" t="0" r="r" b="b"/>
              <a:pathLst>
                <a:path w="18" h="21">
                  <a:moveTo>
                    <a:pt x="16" y="18"/>
                  </a:moveTo>
                  <a:cubicBezTo>
                    <a:pt x="15" y="18"/>
                    <a:pt x="15" y="18"/>
                    <a:pt x="15" y="18"/>
                  </a:cubicBezTo>
                  <a:cubicBezTo>
                    <a:pt x="15" y="18"/>
                    <a:pt x="15" y="18"/>
                    <a:pt x="15" y="18"/>
                  </a:cubicBezTo>
                  <a:cubicBezTo>
                    <a:pt x="15" y="18"/>
                    <a:pt x="15" y="18"/>
                    <a:pt x="14" y="18"/>
                  </a:cubicBezTo>
                  <a:cubicBezTo>
                    <a:pt x="14" y="18"/>
                    <a:pt x="14" y="17"/>
                    <a:pt x="13" y="17"/>
                  </a:cubicBezTo>
                  <a:cubicBezTo>
                    <a:pt x="13" y="17"/>
                    <a:pt x="13" y="18"/>
                    <a:pt x="13" y="18"/>
                  </a:cubicBezTo>
                  <a:cubicBezTo>
                    <a:pt x="12" y="18"/>
                    <a:pt x="12" y="18"/>
                    <a:pt x="12" y="18"/>
                  </a:cubicBezTo>
                  <a:cubicBezTo>
                    <a:pt x="12" y="18"/>
                    <a:pt x="12" y="18"/>
                    <a:pt x="12" y="18"/>
                  </a:cubicBezTo>
                  <a:cubicBezTo>
                    <a:pt x="11" y="18"/>
                    <a:pt x="11" y="18"/>
                    <a:pt x="10" y="18"/>
                  </a:cubicBezTo>
                  <a:cubicBezTo>
                    <a:pt x="10" y="18"/>
                    <a:pt x="10" y="18"/>
                    <a:pt x="10" y="18"/>
                  </a:cubicBezTo>
                  <a:cubicBezTo>
                    <a:pt x="10" y="18"/>
                    <a:pt x="9" y="18"/>
                    <a:pt x="9" y="18"/>
                  </a:cubicBezTo>
                  <a:cubicBezTo>
                    <a:pt x="9" y="18"/>
                    <a:pt x="8" y="19"/>
                    <a:pt x="8" y="19"/>
                  </a:cubicBezTo>
                  <a:cubicBezTo>
                    <a:pt x="8" y="20"/>
                    <a:pt x="9" y="20"/>
                    <a:pt x="9" y="20"/>
                  </a:cubicBezTo>
                  <a:cubicBezTo>
                    <a:pt x="9" y="21"/>
                    <a:pt x="9" y="21"/>
                    <a:pt x="9" y="21"/>
                  </a:cubicBezTo>
                  <a:cubicBezTo>
                    <a:pt x="9" y="21"/>
                    <a:pt x="7" y="21"/>
                    <a:pt x="7" y="20"/>
                  </a:cubicBezTo>
                  <a:cubicBezTo>
                    <a:pt x="7" y="20"/>
                    <a:pt x="7" y="20"/>
                    <a:pt x="7" y="20"/>
                  </a:cubicBezTo>
                  <a:cubicBezTo>
                    <a:pt x="6" y="20"/>
                    <a:pt x="6" y="20"/>
                    <a:pt x="6" y="20"/>
                  </a:cubicBezTo>
                  <a:cubicBezTo>
                    <a:pt x="6" y="20"/>
                    <a:pt x="6" y="19"/>
                    <a:pt x="5" y="19"/>
                  </a:cubicBezTo>
                  <a:cubicBezTo>
                    <a:pt x="5" y="18"/>
                    <a:pt x="5" y="18"/>
                    <a:pt x="5" y="18"/>
                  </a:cubicBezTo>
                  <a:cubicBezTo>
                    <a:pt x="5" y="17"/>
                    <a:pt x="5" y="17"/>
                    <a:pt x="4" y="17"/>
                  </a:cubicBezTo>
                  <a:cubicBezTo>
                    <a:pt x="4" y="16"/>
                    <a:pt x="4" y="16"/>
                    <a:pt x="4" y="16"/>
                  </a:cubicBezTo>
                  <a:cubicBezTo>
                    <a:pt x="4" y="16"/>
                    <a:pt x="4" y="15"/>
                    <a:pt x="4" y="15"/>
                  </a:cubicBezTo>
                  <a:cubicBezTo>
                    <a:pt x="4" y="15"/>
                    <a:pt x="4" y="15"/>
                    <a:pt x="4" y="15"/>
                  </a:cubicBezTo>
                  <a:cubicBezTo>
                    <a:pt x="4" y="14"/>
                    <a:pt x="4" y="14"/>
                    <a:pt x="4" y="13"/>
                  </a:cubicBezTo>
                  <a:cubicBezTo>
                    <a:pt x="3" y="13"/>
                    <a:pt x="3" y="13"/>
                    <a:pt x="3" y="13"/>
                  </a:cubicBezTo>
                  <a:cubicBezTo>
                    <a:pt x="2" y="13"/>
                    <a:pt x="2" y="13"/>
                    <a:pt x="2" y="13"/>
                  </a:cubicBezTo>
                  <a:cubicBezTo>
                    <a:pt x="2" y="13"/>
                    <a:pt x="2" y="13"/>
                    <a:pt x="2" y="12"/>
                  </a:cubicBezTo>
                  <a:cubicBezTo>
                    <a:pt x="2" y="12"/>
                    <a:pt x="2" y="12"/>
                    <a:pt x="1" y="12"/>
                  </a:cubicBezTo>
                  <a:cubicBezTo>
                    <a:pt x="1" y="12"/>
                    <a:pt x="1" y="12"/>
                    <a:pt x="1" y="12"/>
                  </a:cubicBezTo>
                  <a:cubicBezTo>
                    <a:pt x="1" y="11"/>
                    <a:pt x="0" y="11"/>
                    <a:pt x="0" y="10"/>
                  </a:cubicBezTo>
                  <a:cubicBezTo>
                    <a:pt x="0" y="9"/>
                    <a:pt x="1" y="9"/>
                    <a:pt x="1" y="9"/>
                  </a:cubicBezTo>
                  <a:cubicBezTo>
                    <a:pt x="1" y="8"/>
                    <a:pt x="1" y="8"/>
                    <a:pt x="1" y="8"/>
                  </a:cubicBezTo>
                  <a:cubicBezTo>
                    <a:pt x="1" y="8"/>
                    <a:pt x="1" y="8"/>
                    <a:pt x="1" y="8"/>
                  </a:cubicBezTo>
                  <a:cubicBezTo>
                    <a:pt x="1" y="8"/>
                    <a:pt x="1" y="7"/>
                    <a:pt x="1" y="7"/>
                  </a:cubicBezTo>
                  <a:cubicBezTo>
                    <a:pt x="1" y="7"/>
                    <a:pt x="1" y="7"/>
                    <a:pt x="1" y="7"/>
                  </a:cubicBezTo>
                  <a:cubicBezTo>
                    <a:pt x="2" y="7"/>
                    <a:pt x="1" y="6"/>
                    <a:pt x="1" y="6"/>
                  </a:cubicBezTo>
                  <a:cubicBezTo>
                    <a:pt x="1" y="6"/>
                    <a:pt x="2" y="6"/>
                    <a:pt x="2" y="5"/>
                  </a:cubicBezTo>
                  <a:cubicBezTo>
                    <a:pt x="3" y="5"/>
                    <a:pt x="4" y="6"/>
                    <a:pt x="4" y="5"/>
                  </a:cubicBezTo>
                  <a:cubicBezTo>
                    <a:pt x="4" y="5"/>
                    <a:pt x="4" y="5"/>
                    <a:pt x="4" y="5"/>
                  </a:cubicBezTo>
                  <a:cubicBezTo>
                    <a:pt x="4" y="5"/>
                    <a:pt x="4" y="5"/>
                    <a:pt x="4" y="4"/>
                  </a:cubicBezTo>
                  <a:cubicBezTo>
                    <a:pt x="4" y="4"/>
                    <a:pt x="4" y="3"/>
                    <a:pt x="4" y="3"/>
                  </a:cubicBezTo>
                  <a:cubicBezTo>
                    <a:pt x="4" y="3"/>
                    <a:pt x="4" y="2"/>
                    <a:pt x="4" y="2"/>
                  </a:cubicBezTo>
                  <a:cubicBezTo>
                    <a:pt x="5" y="1"/>
                    <a:pt x="4" y="0"/>
                    <a:pt x="6" y="0"/>
                  </a:cubicBezTo>
                  <a:cubicBezTo>
                    <a:pt x="6" y="1"/>
                    <a:pt x="7" y="0"/>
                    <a:pt x="7" y="0"/>
                  </a:cubicBezTo>
                  <a:cubicBezTo>
                    <a:pt x="8" y="0"/>
                    <a:pt x="9" y="1"/>
                    <a:pt x="10" y="1"/>
                  </a:cubicBezTo>
                  <a:cubicBezTo>
                    <a:pt x="10" y="2"/>
                    <a:pt x="10" y="2"/>
                    <a:pt x="10" y="2"/>
                  </a:cubicBezTo>
                  <a:cubicBezTo>
                    <a:pt x="10" y="2"/>
                    <a:pt x="10" y="2"/>
                    <a:pt x="10" y="2"/>
                  </a:cubicBezTo>
                  <a:cubicBezTo>
                    <a:pt x="10" y="1"/>
                    <a:pt x="10" y="1"/>
                    <a:pt x="10" y="0"/>
                  </a:cubicBezTo>
                  <a:cubicBezTo>
                    <a:pt x="11" y="0"/>
                    <a:pt x="12" y="0"/>
                    <a:pt x="13" y="1"/>
                  </a:cubicBezTo>
                  <a:cubicBezTo>
                    <a:pt x="13" y="1"/>
                    <a:pt x="13" y="1"/>
                    <a:pt x="13" y="1"/>
                  </a:cubicBezTo>
                  <a:cubicBezTo>
                    <a:pt x="14" y="1"/>
                    <a:pt x="14" y="1"/>
                    <a:pt x="15" y="1"/>
                  </a:cubicBezTo>
                  <a:cubicBezTo>
                    <a:pt x="15" y="1"/>
                    <a:pt x="15" y="1"/>
                    <a:pt x="15" y="1"/>
                  </a:cubicBezTo>
                  <a:cubicBezTo>
                    <a:pt x="15" y="1"/>
                    <a:pt x="15" y="1"/>
                    <a:pt x="15" y="1"/>
                  </a:cubicBezTo>
                  <a:cubicBezTo>
                    <a:pt x="15" y="0"/>
                    <a:pt x="15" y="0"/>
                    <a:pt x="15" y="0"/>
                  </a:cubicBezTo>
                  <a:cubicBezTo>
                    <a:pt x="14" y="0"/>
                    <a:pt x="14" y="0"/>
                    <a:pt x="14" y="0"/>
                  </a:cubicBezTo>
                  <a:cubicBezTo>
                    <a:pt x="14" y="0"/>
                    <a:pt x="14" y="0"/>
                    <a:pt x="14" y="0"/>
                  </a:cubicBezTo>
                  <a:cubicBezTo>
                    <a:pt x="14" y="0"/>
                    <a:pt x="14" y="0"/>
                    <a:pt x="14" y="0"/>
                  </a:cubicBezTo>
                  <a:cubicBezTo>
                    <a:pt x="14" y="0"/>
                    <a:pt x="15" y="0"/>
                    <a:pt x="15" y="0"/>
                  </a:cubicBezTo>
                  <a:cubicBezTo>
                    <a:pt x="16" y="1"/>
                    <a:pt x="18" y="0"/>
                    <a:pt x="18" y="2"/>
                  </a:cubicBezTo>
                  <a:cubicBezTo>
                    <a:pt x="18" y="2"/>
                    <a:pt x="18" y="2"/>
                    <a:pt x="18" y="2"/>
                  </a:cubicBezTo>
                  <a:cubicBezTo>
                    <a:pt x="18" y="2"/>
                    <a:pt x="18" y="2"/>
                    <a:pt x="18" y="3"/>
                  </a:cubicBezTo>
                  <a:cubicBezTo>
                    <a:pt x="18" y="3"/>
                    <a:pt x="18" y="3"/>
                    <a:pt x="18" y="3"/>
                  </a:cubicBezTo>
                  <a:cubicBezTo>
                    <a:pt x="17" y="3"/>
                    <a:pt x="17" y="3"/>
                    <a:pt x="17" y="4"/>
                  </a:cubicBezTo>
                  <a:cubicBezTo>
                    <a:pt x="17" y="4"/>
                    <a:pt x="17" y="4"/>
                    <a:pt x="16" y="4"/>
                  </a:cubicBezTo>
                  <a:cubicBezTo>
                    <a:pt x="16" y="5"/>
                    <a:pt x="16" y="5"/>
                    <a:pt x="16" y="5"/>
                  </a:cubicBezTo>
                  <a:cubicBezTo>
                    <a:pt x="16" y="5"/>
                    <a:pt x="16" y="5"/>
                    <a:pt x="16" y="5"/>
                  </a:cubicBezTo>
                  <a:cubicBezTo>
                    <a:pt x="16" y="6"/>
                    <a:pt x="16" y="6"/>
                    <a:pt x="16" y="7"/>
                  </a:cubicBezTo>
                  <a:cubicBezTo>
                    <a:pt x="16" y="7"/>
                    <a:pt x="16" y="8"/>
                    <a:pt x="16" y="8"/>
                  </a:cubicBezTo>
                  <a:cubicBezTo>
                    <a:pt x="16" y="9"/>
                    <a:pt x="16" y="9"/>
                    <a:pt x="16" y="9"/>
                  </a:cubicBezTo>
                  <a:cubicBezTo>
                    <a:pt x="16" y="9"/>
                    <a:pt x="16" y="9"/>
                    <a:pt x="16" y="9"/>
                  </a:cubicBezTo>
                  <a:cubicBezTo>
                    <a:pt x="16" y="9"/>
                    <a:pt x="16" y="10"/>
                    <a:pt x="16" y="10"/>
                  </a:cubicBezTo>
                  <a:cubicBezTo>
                    <a:pt x="16" y="10"/>
                    <a:pt x="16" y="10"/>
                    <a:pt x="16" y="10"/>
                  </a:cubicBezTo>
                  <a:cubicBezTo>
                    <a:pt x="17" y="11"/>
                    <a:pt x="18" y="11"/>
                    <a:pt x="18" y="13"/>
                  </a:cubicBezTo>
                  <a:cubicBezTo>
                    <a:pt x="18" y="13"/>
                    <a:pt x="17" y="14"/>
                    <a:pt x="17" y="14"/>
                  </a:cubicBezTo>
                  <a:cubicBezTo>
                    <a:pt x="17" y="15"/>
                    <a:pt x="17" y="15"/>
                    <a:pt x="17" y="15"/>
                  </a:cubicBezTo>
                  <a:cubicBezTo>
                    <a:pt x="17" y="15"/>
                    <a:pt x="17" y="16"/>
                    <a:pt x="17" y="16"/>
                  </a:cubicBezTo>
                  <a:cubicBezTo>
                    <a:pt x="17" y="17"/>
                    <a:pt x="17" y="17"/>
                    <a:pt x="16" y="17"/>
                  </a:cubicBezTo>
                  <a:cubicBezTo>
                    <a:pt x="16" y="17"/>
                    <a:pt x="16" y="17"/>
                    <a:pt x="16" y="18"/>
                  </a:cubicBezTo>
                  <a:cubicBezTo>
                    <a:pt x="16" y="18"/>
                    <a:pt x="16" y="18"/>
                    <a:pt x="16" y="1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8" name="Freeform 189">
              <a:extLst>
                <a:ext uri="{FF2B5EF4-FFF2-40B4-BE49-F238E27FC236}">
                  <a16:creationId xmlns:a16="http://schemas.microsoft.com/office/drawing/2014/main" id="{FE39923B-A591-027D-ABE2-7CBD0FE289A9}"/>
                </a:ext>
              </a:extLst>
            </p:cNvPr>
            <p:cNvSpPr>
              <a:spLocks/>
            </p:cNvSpPr>
            <p:nvPr/>
          </p:nvSpPr>
          <p:spPr bwMode="auto">
            <a:xfrm>
              <a:off x="14065742" y="9003999"/>
              <a:ext cx="34870" cy="53357"/>
            </a:xfrm>
            <a:custGeom>
              <a:avLst/>
              <a:gdLst/>
              <a:ahLst/>
              <a:cxnLst>
                <a:cxn ang="0">
                  <a:pos x="10" y="6"/>
                </a:cxn>
                <a:cxn ang="0">
                  <a:pos x="10" y="6"/>
                </a:cxn>
                <a:cxn ang="0">
                  <a:pos x="10" y="5"/>
                </a:cxn>
                <a:cxn ang="0">
                  <a:pos x="11" y="5"/>
                </a:cxn>
                <a:cxn ang="0">
                  <a:pos x="11" y="5"/>
                </a:cxn>
                <a:cxn ang="0">
                  <a:pos x="11" y="7"/>
                </a:cxn>
                <a:cxn ang="0">
                  <a:pos x="11" y="8"/>
                </a:cxn>
                <a:cxn ang="0">
                  <a:pos x="12" y="8"/>
                </a:cxn>
                <a:cxn ang="0">
                  <a:pos x="12" y="6"/>
                </a:cxn>
                <a:cxn ang="0">
                  <a:pos x="12" y="6"/>
                </a:cxn>
                <a:cxn ang="0">
                  <a:pos x="12" y="6"/>
                </a:cxn>
                <a:cxn ang="0">
                  <a:pos x="12" y="6"/>
                </a:cxn>
                <a:cxn ang="0">
                  <a:pos x="12" y="7"/>
                </a:cxn>
                <a:cxn ang="0">
                  <a:pos x="13" y="9"/>
                </a:cxn>
                <a:cxn ang="0">
                  <a:pos x="12" y="9"/>
                </a:cxn>
                <a:cxn ang="0">
                  <a:pos x="12" y="10"/>
                </a:cxn>
                <a:cxn ang="0">
                  <a:pos x="11" y="10"/>
                </a:cxn>
                <a:cxn ang="0">
                  <a:pos x="10" y="12"/>
                </a:cxn>
                <a:cxn ang="0">
                  <a:pos x="9" y="14"/>
                </a:cxn>
                <a:cxn ang="0">
                  <a:pos x="9" y="14"/>
                </a:cxn>
                <a:cxn ang="0">
                  <a:pos x="9" y="15"/>
                </a:cxn>
                <a:cxn ang="0">
                  <a:pos x="8" y="17"/>
                </a:cxn>
                <a:cxn ang="0">
                  <a:pos x="7" y="18"/>
                </a:cxn>
                <a:cxn ang="0">
                  <a:pos x="6" y="18"/>
                </a:cxn>
                <a:cxn ang="0">
                  <a:pos x="6" y="18"/>
                </a:cxn>
                <a:cxn ang="0">
                  <a:pos x="5" y="18"/>
                </a:cxn>
                <a:cxn ang="0">
                  <a:pos x="3" y="17"/>
                </a:cxn>
                <a:cxn ang="0">
                  <a:pos x="1" y="18"/>
                </a:cxn>
                <a:cxn ang="0">
                  <a:pos x="0" y="18"/>
                </a:cxn>
                <a:cxn ang="0">
                  <a:pos x="1" y="17"/>
                </a:cxn>
                <a:cxn ang="0">
                  <a:pos x="1" y="17"/>
                </a:cxn>
                <a:cxn ang="0">
                  <a:pos x="2" y="15"/>
                </a:cxn>
                <a:cxn ang="0">
                  <a:pos x="2" y="14"/>
                </a:cxn>
                <a:cxn ang="0">
                  <a:pos x="2" y="13"/>
                </a:cxn>
                <a:cxn ang="0">
                  <a:pos x="3" y="11"/>
                </a:cxn>
                <a:cxn ang="0">
                  <a:pos x="2" y="10"/>
                </a:cxn>
                <a:cxn ang="0">
                  <a:pos x="2" y="10"/>
                </a:cxn>
                <a:cxn ang="0">
                  <a:pos x="1" y="9"/>
                </a:cxn>
                <a:cxn ang="0">
                  <a:pos x="1" y="8"/>
                </a:cxn>
                <a:cxn ang="0">
                  <a:pos x="1" y="8"/>
                </a:cxn>
                <a:cxn ang="0">
                  <a:pos x="1" y="7"/>
                </a:cxn>
                <a:cxn ang="0">
                  <a:pos x="1" y="7"/>
                </a:cxn>
                <a:cxn ang="0">
                  <a:pos x="1" y="6"/>
                </a:cxn>
                <a:cxn ang="0">
                  <a:pos x="1" y="4"/>
                </a:cxn>
                <a:cxn ang="0">
                  <a:pos x="1" y="4"/>
                </a:cxn>
                <a:cxn ang="0">
                  <a:pos x="2" y="3"/>
                </a:cxn>
                <a:cxn ang="0">
                  <a:pos x="2" y="3"/>
                </a:cxn>
                <a:cxn ang="0">
                  <a:pos x="3" y="2"/>
                </a:cxn>
                <a:cxn ang="0">
                  <a:pos x="3" y="2"/>
                </a:cxn>
                <a:cxn ang="0">
                  <a:pos x="3" y="1"/>
                </a:cxn>
                <a:cxn ang="0">
                  <a:pos x="3" y="0"/>
                </a:cxn>
                <a:cxn ang="0">
                  <a:pos x="5" y="1"/>
                </a:cxn>
                <a:cxn ang="0">
                  <a:pos x="6" y="2"/>
                </a:cxn>
                <a:cxn ang="0">
                  <a:pos x="6" y="2"/>
                </a:cxn>
                <a:cxn ang="0">
                  <a:pos x="7" y="2"/>
                </a:cxn>
                <a:cxn ang="0">
                  <a:pos x="7" y="2"/>
                </a:cxn>
                <a:cxn ang="0">
                  <a:pos x="7" y="2"/>
                </a:cxn>
                <a:cxn ang="0">
                  <a:pos x="9" y="4"/>
                </a:cxn>
                <a:cxn ang="0">
                  <a:pos x="10" y="5"/>
                </a:cxn>
                <a:cxn ang="0">
                  <a:pos x="10" y="6"/>
                </a:cxn>
              </a:cxnLst>
              <a:rect l="0" t="0" r="r" b="b"/>
              <a:pathLst>
                <a:path w="13" h="18">
                  <a:moveTo>
                    <a:pt x="10" y="6"/>
                  </a:moveTo>
                  <a:cubicBezTo>
                    <a:pt x="10" y="6"/>
                    <a:pt x="10" y="6"/>
                    <a:pt x="10" y="6"/>
                  </a:cubicBezTo>
                  <a:cubicBezTo>
                    <a:pt x="10" y="5"/>
                    <a:pt x="10" y="5"/>
                    <a:pt x="10" y="5"/>
                  </a:cubicBezTo>
                  <a:cubicBezTo>
                    <a:pt x="10" y="5"/>
                    <a:pt x="10" y="5"/>
                    <a:pt x="11" y="5"/>
                  </a:cubicBezTo>
                  <a:cubicBezTo>
                    <a:pt x="11" y="5"/>
                    <a:pt x="11" y="5"/>
                    <a:pt x="11" y="5"/>
                  </a:cubicBezTo>
                  <a:cubicBezTo>
                    <a:pt x="11" y="5"/>
                    <a:pt x="12" y="7"/>
                    <a:pt x="11" y="7"/>
                  </a:cubicBezTo>
                  <a:cubicBezTo>
                    <a:pt x="11" y="7"/>
                    <a:pt x="11" y="7"/>
                    <a:pt x="11" y="8"/>
                  </a:cubicBezTo>
                  <a:cubicBezTo>
                    <a:pt x="11" y="8"/>
                    <a:pt x="11" y="8"/>
                    <a:pt x="12" y="8"/>
                  </a:cubicBezTo>
                  <a:cubicBezTo>
                    <a:pt x="12" y="7"/>
                    <a:pt x="12" y="7"/>
                    <a:pt x="12" y="6"/>
                  </a:cubicBezTo>
                  <a:cubicBezTo>
                    <a:pt x="12" y="6"/>
                    <a:pt x="12" y="6"/>
                    <a:pt x="12" y="6"/>
                  </a:cubicBezTo>
                  <a:cubicBezTo>
                    <a:pt x="12" y="6"/>
                    <a:pt x="12" y="6"/>
                    <a:pt x="12" y="6"/>
                  </a:cubicBezTo>
                  <a:cubicBezTo>
                    <a:pt x="12" y="6"/>
                    <a:pt x="12" y="6"/>
                    <a:pt x="12" y="6"/>
                  </a:cubicBezTo>
                  <a:cubicBezTo>
                    <a:pt x="12" y="6"/>
                    <a:pt x="12" y="7"/>
                    <a:pt x="12" y="7"/>
                  </a:cubicBezTo>
                  <a:cubicBezTo>
                    <a:pt x="12" y="7"/>
                    <a:pt x="13" y="8"/>
                    <a:pt x="13" y="9"/>
                  </a:cubicBezTo>
                  <a:cubicBezTo>
                    <a:pt x="13" y="9"/>
                    <a:pt x="12" y="9"/>
                    <a:pt x="12" y="9"/>
                  </a:cubicBezTo>
                  <a:cubicBezTo>
                    <a:pt x="12" y="9"/>
                    <a:pt x="12" y="10"/>
                    <a:pt x="12" y="10"/>
                  </a:cubicBezTo>
                  <a:cubicBezTo>
                    <a:pt x="12" y="10"/>
                    <a:pt x="11" y="10"/>
                    <a:pt x="11" y="10"/>
                  </a:cubicBezTo>
                  <a:cubicBezTo>
                    <a:pt x="11" y="11"/>
                    <a:pt x="11" y="12"/>
                    <a:pt x="10" y="12"/>
                  </a:cubicBezTo>
                  <a:cubicBezTo>
                    <a:pt x="10" y="13"/>
                    <a:pt x="10" y="13"/>
                    <a:pt x="9" y="14"/>
                  </a:cubicBezTo>
                  <a:cubicBezTo>
                    <a:pt x="9" y="14"/>
                    <a:pt x="9" y="14"/>
                    <a:pt x="9" y="14"/>
                  </a:cubicBezTo>
                  <a:cubicBezTo>
                    <a:pt x="9" y="14"/>
                    <a:pt x="9" y="15"/>
                    <a:pt x="9" y="15"/>
                  </a:cubicBezTo>
                  <a:cubicBezTo>
                    <a:pt x="8" y="16"/>
                    <a:pt x="8" y="17"/>
                    <a:pt x="8" y="17"/>
                  </a:cubicBezTo>
                  <a:cubicBezTo>
                    <a:pt x="8" y="18"/>
                    <a:pt x="7" y="18"/>
                    <a:pt x="7" y="18"/>
                  </a:cubicBezTo>
                  <a:cubicBezTo>
                    <a:pt x="7" y="18"/>
                    <a:pt x="7" y="18"/>
                    <a:pt x="6" y="18"/>
                  </a:cubicBezTo>
                  <a:cubicBezTo>
                    <a:pt x="6" y="18"/>
                    <a:pt x="6" y="18"/>
                    <a:pt x="6" y="18"/>
                  </a:cubicBezTo>
                  <a:cubicBezTo>
                    <a:pt x="6" y="18"/>
                    <a:pt x="6" y="18"/>
                    <a:pt x="5" y="18"/>
                  </a:cubicBezTo>
                  <a:cubicBezTo>
                    <a:pt x="4" y="18"/>
                    <a:pt x="4" y="17"/>
                    <a:pt x="3" y="17"/>
                  </a:cubicBezTo>
                  <a:cubicBezTo>
                    <a:pt x="2" y="18"/>
                    <a:pt x="2" y="18"/>
                    <a:pt x="1" y="18"/>
                  </a:cubicBezTo>
                  <a:cubicBezTo>
                    <a:pt x="1" y="18"/>
                    <a:pt x="0" y="18"/>
                    <a:pt x="0" y="18"/>
                  </a:cubicBezTo>
                  <a:cubicBezTo>
                    <a:pt x="0" y="18"/>
                    <a:pt x="1" y="17"/>
                    <a:pt x="1" y="17"/>
                  </a:cubicBezTo>
                  <a:cubicBezTo>
                    <a:pt x="1" y="17"/>
                    <a:pt x="1" y="17"/>
                    <a:pt x="1" y="17"/>
                  </a:cubicBezTo>
                  <a:cubicBezTo>
                    <a:pt x="1" y="16"/>
                    <a:pt x="2" y="16"/>
                    <a:pt x="2" y="15"/>
                  </a:cubicBezTo>
                  <a:cubicBezTo>
                    <a:pt x="2" y="15"/>
                    <a:pt x="2" y="14"/>
                    <a:pt x="2" y="14"/>
                  </a:cubicBezTo>
                  <a:cubicBezTo>
                    <a:pt x="2" y="13"/>
                    <a:pt x="2" y="13"/>
                    <a:pt x="2" y="13"/>
                  </a:cubicBezTo>
                  <a:cubicBezTo>
                    <a:pt x="3" y="13"/>
                    <a:pt x="3" y="12"/>
                    <a:pt x="3" y="11"/>
                  </a:cubicBezTo>
                  <a:cubicBezTo>
                    <a:pt x="2" y="11"/>
                    <a:pt x="2" y="10"/>
                    <a:pt x="2" y="10"/>
                  </a:cubicBezTo>
                  <a:cubicBezTo>
                    <a:pt x="2" y="10"/>
                    <a:pt x="2" y="10"/>
                    <a:pt x="2" y="10"/>
                  </a:cubicBezTo>
                  <a:cubicBezTo>
                    <a:pt x="2" y="10"/>
                    <a:pt x="1" y="9"/>
                    <a:pt x="1" y="9"/>
                  </a:cubicBezTo>
                  <a:cubicBezTo>
                    <a:pt x="1" y="9"/>
                    <a:pt x="1" y="9"/>
                    <a:pt x="1" y="8"/>
                  </a:cubicBezTo>
                  <a:cubicBezTo>
                    <a:pt x="1" y="8"/>
                    <a:pt x="1" y="8"/>
                    <a:pt x="1" y="8"/>
                  </a:cubicBezTo>
                  <a:cubicBezTo>
                    <a:pt x="1" y="8"/>
                    <a:pt x="1" y="8"/>
                    <a:pt x="1" y="7"/>
                  </a:cubicBezTo>
                  <a:cubicBezTo>
                    <a:pt x="1" y="7"/>
                    <a:pt x="1" y="7"/>
                    <a:pt x="1" y="7"/>
                  </a:cubicBezTo>
                  <a:cubicBezTo>
                    <a:pt x="1" y="7"/>
                    <a:pt x="1" y="6"/>
                    <a:pt x="1" y="6"/>
                  </a:cubicBezTo>
                  <a:cubicBezTo>
                    <a:pt x="1" y="5"/>
                    <a:pt x="0" y="5"/>
                    <a:pt x="1" y="4"/>
                  </a:cubicBezTo>
                  <a:cubicBezTo>
                    <a:pt x="1" y="4"/>
                    <a:pt x="1" y="4"/>
                    <a:pt x="1" y="4"/>
                  </a:cubicBezTo>
                  <a:cubicBezTo>
                    <a:pt x="1" y="4"/>
                    <a:pt x="1" y="3"/>
                    <a:pt x="2" y="3"/>
                  </a:cubicBezTo>
                  <a:cubicBezTo>
                    <a:pt x="2" y="3"/>
                    <a:pt x="2" y="3"/>
                    <a:pt x="2" y="3"/>
                  </a:cubicBezTo>
                  <a:cubicBezTo>
                    <a:pt x="2" y="2"/>
                    <a:pt x="2" y="2"/>
                    <a:pt x="3" y="2"/>
                  </a:cubicBezTo>
                  <a:cubicBezTo>
                    <a:pt x="3" y="2"/>
                    <a:pt x="3" y="2"/>
                    <a:pt x="3" y="2"/>
                  </a:cubicBezTo>
                  <a:cubicBezTo>
                    <a:pt x="3" y="1"/>
                    <a:pt x="3" y="1"/>
                    <a:pt x="3" y="1"/>
                  </a:cubicBezTo>
                  <a:cubicBezTo>
                    <a:pt x="3" y="1"/>
                    <a:pt x="3" y="1"/>
                    <a:pt x="3" y="0"/>
                  </a:cubicBezTo>
                  <a:cubicBezTo>
                    <a:pt x="4" y="1"/>
                    <a:pt x="4" y="1"/>
                    <a:pt x="5" y="1"/>
                  </a:cubicBezTo>
                  <a:cubicBezTo>
                    <a:pt x="5" y="2"/>
                    <a:pt x="6" y="2"/>
                    <a:pt x="6" y="2"/>
                  </a:cubicBezTo>
                  <a:cubicBezTo>
                    <a:pt x="6" y="2"/>
                    <a:pt x="6" y="2"/>
                    <a:pt x="6" y="2"/>
                  </a:cubicBezTo>
                  <a:cubicBezTo>
                    <a:pt x="6" y="2"/>
                    <a:pt x="7" y="2"/>
                    <a:pt x="7" y="2"/>
                  </a:cubicBezTo>
                  <a:cubicBezTo>
                    <a:pt x="7" y="2"/>
                    <a:pt x="7" y="2"/>
                    <a:pt x="7" y="2"/>
                  </a:cubicBezTo>
                  <a:cubicBezTo>
                    <a:pt x="7" y="2"/>
                    <a:pt x="7" y="2"/>
                    <a:pt x="7" y="2"/>
                  </a:cubicBezTo>
                  <a:cubicBezTo>
                    <a:pt x="8" y="3"/>
                    <a:pt x="8" y="3"/>
                    <a:pt x="9" y="4"/>
                  </a:cubicBezTo>
                  <a:cubicBezTo>
                    <a:pt x="9" y="4"/>
                    <a:pt x="10" y="4"/>
                    <a:pt x="10" y="5"/>
                  </a:cubicBezTo>
                  <a:cubicBezTo>
                    <a:pt x="10" y="5"/>
                    <a:pt x="10" y="5"/>
                    <a:pt x="10"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79" name="Freeform 190">
              <a:extLst>
                <a:ext uri="{FF2B5EF4-FFF2-40B4-BE49-F238E27FC236}">
                  <a16:creationId xmlns:a16="http://schemas.microsoft.com/office/drawing/2014/main" id="{CC159393-F97D-7A17-2CA3-B4482BFB7FA0}"/>
                </a:ext>
              </a:extLst>
            </p:cNvPr>
            <p:cNvSpPr>
              <a:spLocks/>
            </p:cNvSpPr>
            <p:nvPr/>
          </p:nvSpPr>
          <p:spPr bwMode="auto">
            <a:xfrm>
              <a:off x="14809614" y="9006541"/>
              <a:ext cx="2326" cy="3811"/>
            </a:xfrm>
            <a:custGeom>
              <a:avLst/>
              <a:gdLst/>
              <a:ahLst/>
              <a:cxnLst>
                <a:cxn ang="0">
                  <a:pos x="1" y="0"/>
                </a:cxn>
                <a:cxn ang="0">
                  <a:pos x="1" y="0"/>
                </a:cxn>
                <a:cxn ang="0">
                  <a:pos x="1" y="1"/>
                </a:cxn>
                <a:cxn ang="0">
                  <a:pos x="0" y="0"/>
                </a:cxn>
                <a:cxn ang="0">
                  <a:pos x="1" y="0"/>
                </a:cxn>
              </a:cxnLst>
              <a:rect l="0" t="0" r="r" b="b"/>
              <a:pathLst>
                <a:path w="1" h="1">
                  <a:moveTo>
                    <a:pt x="1" y="0"/>
                  </a:moveTo>
                  <a:cubicBezTo>
                    <a:pt x="1" y="0"/>
                    <a:pt x="1" y="0"/>
                    <a:pt x="1" y="0"/>
                  </a:cubicBezTo>
                  <a:cubicBezTo>
                    <a:pt x="1" y="1"/>
                    <a:pt x="1" y="1"/>
                    <a:pt x="1" y="1"/>
                  </a:cubicBezTo>
                  <a:cubicBezTo>
                    <a:pt x="0" y="1"/>
                    <a:pt x="0" y="1"/>
                    <a:pt x="0" y="0"/>
                  </a:cubicBezTo>
                  <a:cubicBezTo>
                    <a:pt x="1"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0" name="Freeform 191">
              <a:extLst>
                <a:ext uri="{FF2B5EF4-FFF2-40B4-BE49-F238E27FC236}">
                  <a16:creationId xmlns:a16="http://schemas.microsoft.com/office/drawing/2014/main" id="{0E11ABEB-D6E4-EB60-D3EF-3F95CA4ED9C1}"/>
                </a:ext>
              </a:extLst>
            </p:cNvPr>
            <p:cNvSpPr>
              <a:spLocks/>
            </p:cNvSpPr>
            <p:nvPr/>
          </p:nvSpPr>
          <p:spPr bwMode="auto">
            <a:xfrm>
              <a:off x="14897949" y="9012891"/>
              <a:ext cx="235947" cy="284566"/>
            </a:xfrm>
            <a:custGeom>
              <a:avLst/>
              <a:gdLst/>
              <a:ahLst/>
              <a:cxnLst>
                <a:cxn ang="0">
                  <a:pos x="77" y="55"/>
                </a:cxn>
                <a:cxn ang="0">
                  <a:pos x="78" y="61"/>
                </a:cxn>
                <a:cxn ang="0">
                  <a:pos x="81" y="66"/>
                </a:cxn>
                <a:cxn ang="0">
                  <a:pos x="81" y="69"/>
                </a:cxn>
                <a:cxn ang="0">
                  <a:pos x="73" y="76"/>
                </a:cxn>
                <a:cxn ang="0">
                  <a:pos x="73" y="82"/>
                </a:cxn>
                <a:cxn ang="0">
                  <a:pos x="73" y="88"/>
                </a:cxn>
                <a:cxn ang="0">
                  <a:pos x="79" y="90"/>
                </a:cxn>
                <a:cxn ang="0">
                  <a:pos x="75" y="94"/>
                </a:cxn>
                <a:cxn ang="0">
                  <a:pos x="73" y="91"/>
                </a:cxn>
                <a:cxn ang="0">
                  <a:pos x="68" y="87"/>
                </a:cxn>
                <a:cxn ang="0">
                  <a:pos x="62" y="88"/>
                </a:cxn>
                <a:cxn ang="0">
                  <a:pos x="59" y="84"/>
                </a:cxn>
                <a:cxn ang="0">
                  <a:pos x="54" y="83"/>
                </a:cxn>
                <a:cxn ang="0">
                  <a:pos x="47" y="83"/>
                </a:cxn>
                <a:cxn ang="0">
                  <a:pos x="46" y="81"/>
                </a:cxn>
                <a:cxn ang="0">
                  <a:pos x="44" y="73"/>
                </a:cxn>
                <a:cxn ang="0">
                  <a:pos x="42" y="64"/>
                </a:cxn>
                <a:cxn ang="0">
                  <a:pos x="33" y="62"/>
                </a:cxn>
                <a:cxn ang="0">
                  <a:pos x="28" y="67"/>
                </a:cxn>
                <a:cxn ang="0">
                  <a:pos x="23" y="67"/>
                </a:cxn>
                <a:cxn ang="0">
                  <a:pos x="22" y="63"/>
                </a:cxn>
                <a:cxn ang="0">
                  <a:pos x="20" y="59"/>
                </a:cxn>
                <a:cxn ang="0">
                  <a:pos x="8" y="57"/>
                </a:cxn>
                <a:cxn ang="0">
                  <a:pos x="0" y="57"/>
                </a:cxn>
                <a:cxn ang="0">
                  <a:pos x="5" y="52"/>
                </a:cxn>
                <a:cxn ang="0">
                  <a:pos x="10" y="50"/>
                </a:cxn>
                <a:cxn ang="0">
                  <a:pos x="13" y="50"/>
                </a:cxn>
                <a:cxn ang="0">
                  <a:pos x="18" y="44"/>
                </a:cxn>
                <a:cxn ang="0">
                  <a:pos x="20" y="36"/>
                </a:cxn>
                <a:cxn ang="0">
                  <a:pos x="23" y="32"/>
                </a:cxn>
                <a:cxn ang="0">
                  <a:pos x="25" y="26"/>
                </a:cxn>
                <a:cxn ang="0">
                  <a:pos x="27" y="19"/>
                </a:cxn>
                <a:cxn ang="0">
                  <a:pos x="28" y="12"/>
                </a:cxn>
                <a:cxn ang="0">
                  <a:pos x="29" y="5"/>
                </a:cxn>
                <a:cxn ang="0">
                  <a:pos x="34" y="1"/>
                </a:cxn>
                <a:cxn ang="0">
                  <a:pos x="39" y="4"/>
                </a:cxn>
                <a:cxn ang="0">
                  <a:pos x="43" y="5"/>
                </a:cxn>
                <a:cxn ang="0">
                  <a:pos x="48" y="3"/>
                </a:cxn>
                <a:cxn ang="0">
                  <a:pos x="53" y="2"/>
                </a:cxn>
                <a:cxn ang="0">
                  <a:pos x="60" y="1"/>
                </a:cxn>
                <a:cxn ang="0">
                  <a:pos x="64" y="1"/>
                </a:cxn>
                <a:cxn ang="0">
                  <a:pos x="69" y="2"/>
                </a:cxn>
                <a:cxn ang="0">
                  <a:pos x="71" y="4"/>
                </a:cxn>
                <a:cxn ang="0">
                  <a:pos x="74" y="5"/>
                </a:cxn>
                <a:cxn ang="0">
                  <a:pos x="78" y="3"/>
                </a:cxn>
                <a:cxn ang="0">
                  <a:pos x="80" y="6"/>
                </a:cxn>
                <a:cxn ang="0">
                  <a:pos x="83" y="9"/>
                </a:cxn>
                <a:cxn ang="0">
                  <a:pos x="84" y="15"/>
                </a:cxn>
                <a:cxn ang="0">
                  <a:pos x="81" y="21"/>
                </a:cxn>
                <a:cxn ang="0">
                  <a:pos x="79" y="26"/>
                </a:cxn>
                <a:cxn ang="0">
                  <a:pos x="78" y="31"/>
                </a:cxn>
                <a:cxn ang="0">
                  <a:pos x="76" y="38"/>
                </a:cxn>
                <a:cxn ang="0">
                  <a:pos x="76" y="42"/>
                </a:cxn>
                <a:cxn ang="0">
                  <a:pos x="76" y="47"/>
                </a:cxn>
              </a:cxnLst>
              <a:rect l="0" t="0" r="r" b="b"/>
              <a:pathLst>
                <a:path w="86" h="95">
                  <a:moveTo>
                    <a:pt x="76" y="49"/>
                  </a:moveTo>
                  <a:cubicBezTo>
                    <a:pt x="76" y="49"/>
                    <a:pt x="76" y="49"/>
                    <a:pt x="77" y="49"/>
                  </a:cubicBezTo>
                  <a:cubicBezTo>
                    <a:pt x="77" y="49"/>
                    <a:pt x="77" y="50"/>
                    <a:pt x="77" y="50"/>
                  </a:cubicBezTo>
                  <a:cubicBezTo>
                    <a:pt x="76" y="50"/>
                    <a:pt x="76" y="51"/>
                    <a:pt x="76" y="52"/>
                  </a:cubicBezTo>
                  <a:cubicBezTo>
                    <a:pt x="76" y="53"/>
                    <a:pt x="76" y="54"/>
                    <a:pt x="77" y="55"/>
                  </a:cubicBezTo>
                  <a:cubicBezTo>
                    <a:pt x="77" y="55"/>
                    <a:pt x="77" y="55"/>
                    <a:pt x="77" y="55"/>
                  </a:cubicBezTo>
                  <a:cubicBezTo>
                    <a:pt x="77" y="56"/>
                    <a:pt x="77" y="56"/>
                    <a:pt x="77" y="56"/>
                  </a:cubicBezTo>
                  <a:cubicBezTo>
                    <a:pt x="77" y="57"/>
                    <a:pt x="76" y="57"/>
                    <a:pt x="76" y="58"/>
                  </a:cubicBezTo>
                  <a:cubicBezTo>
                    <a:pt x="77" y="58"/>
                    <a:pt x="76" y="58"/>
                    <a:pt x="77" y="58"/>
                  </a:cubicBezTo>
                  <a:cubicBezTo>
                    <a:pt x="77" y="58"/>
                    <a:pt x="77" y="59"/>
                    <a:pt x="77" y="59"/>
                  </a:cubicBezTo>
                  <a:cubicBezTo>
                    <a:pt x="77" y="59"/>
                    <a:pt x="77" y="60"/>
                    <a:pt x="78" y="60"/>
                  </a:cubicBezTo>
                  <a:cubicBezTo>
                    <a:pt x="78" y="61"/>
                    <a:pt x="78" y="61"/>
                    <a:pt x="78" y="61"/>
                  </a:cubicBezTo>
                  <a:cubicBezTo>
                    <a:pt x="78" y="61"/>
                    <a:pt x="78" y="61"/>
                    <a:pt x="78" y="62"/>
                  </a:cubicBezTo>
                  <a:cubicBezTo>
                    <a:pt x="78" y="62"/>
                    <a:pt x="79" y="62"/>
                    <a:pt x="79" y="63"/>
                  </a:cubicBezTo>
                  <a:cubicBezTo>
                    <a:pt x="79" y="63"/>
                    <a:pt x="79" y="63"/>
                    <a:pt x="79" y="63"/>
                  </a:cubicBezTo>
                  <a:cubicBezTo>
                    <a:pt x="79" y="63"/>
                    <a:pt x="79" y="63"/>
                    <a:pt x="80" y="63"/>
                  </a:cubicBezTo>
                  <a:cubicBezTo>
                    <a:pt x="80" y="64"/>
                    <a:pt x="81" y="64"/>
                    <a:pt x="81" y="64"/>
                  </a:cubicBezTo>
                  <a:cubicBezTo>
                    <a:pt x="81" y="65"/>
                    <a:pt x="81" y="65"/>
                    <a:pt x="81" y="66"/>
                  </a:cubicBezTo>
                  <a:cubicBezTo>
                    <a:pt x="81" y="66"/>
                    <a:pt x="81" y="66"/>
                    <a:pt x="81" y="66"/>
                  </a:cubicBezTo>
                  <a:cubicBezTo>
                    <a:pt x="81" y="67"/>
                    <a:pt x="81" y="67"/>
                    <a:pt x="81" y="67"/>
                  </a:cubicBezTo>
                  <a:cubicBezTo>
                    <a:pt x="81" y="67"/>
                    <a:pt x="81" y="67"/>
                    <a:pt x="81" y="68"/>
                  </a:cubicBezTo>
                  <a:cubicBezTo>
                    <a:pt x="81" y="68"/>
                    <a:pt x="82" y="68"/>
                    <a:pt x="82" y="68"/>
                  </a:cubicBezTo>
                  <a:cubicBezTo>
                    <a:pt x="82" y="68"/>
                    <a:pt x="82" y="68"/>
                    <a:pt x="83" y="69"/>
                  </a:cubicBezTo>
                  <a:cubicBezTo>
                    <a:pt x="82" y="69"/>
                    <a:pt x="81" y="69"/>
                    <a:pt x="81" y="69"/>
                  </a:cubicBezTo>
                  <a:cubicBezTo>
                    <a:pt x="80" y="69"/>
                    <a:pt x="79" y="69"/>
                    <a:pt x="78" y="69"/>
                  </a:cubicBezTo>
                  <a:cubicBezTo>
                    <a:pt x="77" y="70"/>
                    <a:pt x="76" y="70"/>
                    <a:pt x="75" y="70"/>
                  </a:cubicBezTo>
                  <a:cubicBezTo>
                    <a:pt x="75" y="71"/>
                    <a:pt x="75" y="71"/>
                    <a:pt x="75" y="71"/>
                  </a:cubicBezTo>
                  <a:cubicBezTo>
                    <a:pt x="75" y="72"/>
                    <a:pt x="73" y="74"/>
                    <a:pt x="73" y="74"/>
                  </a:cubicBezTo>
                  <a:cubicBezTo>
                    <a:pt x="73" y="74"/>
                    <a:pt x="73" y="75"/>
                    <a:pt x="73" y="75"/>
                  </a:cubicBezTo>
                  <a:cubicBezTo>
                    <a:pt x="73" y="75"/>
                    <a:pt x="73" y="75"/>
                    <a:pt x="73" y="76"/>
                  </a:cubicBezTo>
                  <a:cubicBezTo>
                    <a:pt x="73" y="76"/>
                    <a:pt x="73" y="76"/>
                    <a:pt x="73" y="76"/>
                  </a:cubicBezTo>
                  <a:cubicBezTo>
                    <a:pt x="73" y="76"/>
                    <a:pt x="74" y="77"/>
                    <a:pt x="74" y="77"/>
                  </a:cubicBezTo>
                  <a:cubicBezTo>
                    <a:pt x="74" y="77"/>
                    <a:pt x="74" y="78"/>
                    <a:pt x="74" y="78"/>
                  </a:cubicBezTo>
                  <a:cubicBezTo>
                    <a:pt x="74" y="78"/>
                    <a:pt x="74" y="79"/>
                    <a:pt x="73" y="79"/>
                  </a:cubicBezTo>
                  <a:cubicBezTo>
                    <a:pt x="74" y="80"/>
                    <a:pt x="74" y="81"/>
                    <a:pt x="74" y="82"/>
                  </a:cubicBezTo>
                  <a:cubicBezTo>
                    <a:pt x="74" y="82"/>
                    <a:pt x="73" y="82"/>
                    <a:pt x="73" y="82"/>
                  </a:cubicBezTo>
                  <a:cubicBezTo>
                    <a:pt x="73" y="83"/>
                    <a:pt x="73" y="83"/>
                    <a:pt x="73" y="84"/>
                  </a:cubicBezTo>
                  <a:cubicBezTo>
                    <a:pt x="73" y="85"/>
                    <a:pt x="72" y="86"/>
                    <a:pt x="72" y="86"/>
                  </a:cubicBezTo>
                  <a:cubicBezTo>
                    <a:pt x="72" y="87"/>
                    <a:pt x="72" y="87"/>
                    <a:pt x="73" y="87"/>
                  </a:cubicBezTo>
                  <a:cubicBezTo>
                    <a:pt x="73" y="87"/>
                    <a:pt x="73" y="87"/>
                    <a:pt x="73" y="88"/>
                  </a:cubicBezTo>
                  <a:cubicBezTo>
                    <a:pt x="73" y="88"/>
                    <a:pt x="73" y="88"/>
                    <a:pt x="73" y="88"/>
                  </a:cubicBezTo>
                  <a:cubicBezTo>
                    <a:pt x="73" y="88"/>
                    <a:pt x="73" y="88"/>
                    <a:pt x="73" y="88"/>
                  </a:cubicBezTo>
                  <a:cubicBezTo>
                    <a:pt x="73" y="89"/>
                    <a:pt x="74" y="89"/>
                    <a:pt x="74" y="89"/>
                  </a:cubicBezTo>
                  <a:cubicBezTo>
                    <a:pt x="74" y="89"/>
                    <a:pt x="75" y="91"/>
                    <a:pt x="75" y="91"/>
                  </a:cubicBezTo>
                  <a:cubicBezTo>
                    <a:pt x="76" y="91"/>
                    <a:pt x="76" y="91"/>
                    <a:pt x="77" y="91"/>
                  </a:cubicBezTo>
                  <a:cubicBezTo>
                    <a:pt x="77" y="91"/>
                    <a:pt x="77" y="91"/>
                    <a:pt x="78" y="91"/>
                  </a:cubicBezTo>
                  <a:cubicBezTo>
                    <a:pt x="78" y="90"/>
                    <a:pt x="78" y="90"/>
                    <a:pt x="78" y="90"/>
                  </a:cubicBezTo>
                  <a:cubicBezTo>
                    <a:pt x="79" y="90"/>
                    <a:pt x="79" y="90"/>
                    <a:pt x="79" y="90"/>
                  </a:cubicBezTo>
                  <a:cubicBezTo>
                    <a:pt x="79" y="90"/>
                    <a:pt x="79" y="90"/>
                    <a:pt x="79" y="90"/>
                  </a:cubicBezTo>
                  <a:cubicBezTo>
                    <a:pt x="79" y="91"/>
                    <a:pt x="79" y="93"/>
                    <a:pt x="79" y="95"/>
                  </a:cubicBezTo>
                  <a:cubicBezTo>
                    <a:pt x="79" y="95"/>
                    <a:pt x="78" y="95"/>
                    <a:pt x="78" y="95"/>
                  </a:cubicBezTo>
                  <a:cubicBezTo>
                    <a:pt x="78" y="94"/>
                    <a:pt x="77" y="95"/>
                    <a:pt x="76" y="95"/>
                  </a:cubicBezTo>
                  <a:cubicBezTo>
                    <a:pt x="76" y="95"/>
                    <a:pt x="76" y="95"/>
                    <a:pt x="76" y="95"/>
                  </a:cubicBezTo>
                  <a:cubicBezTo>
                    <a:pt x="76" y="95"/>
                    <a:pt x="76" y="95"/>
                    <a:pt x="75" y="94"/>
                  </a:cubicBezTo>
                  <a:cubicBezTo>
                    <a:pt x="75" y="94"/>
                    <a:pt x="75" y="94"/>
                    <a:pt x="75" y="94"/>
                  </a:cubicBezTo>
                  <a:cubicBezTo>
                    <a:pt x="75" y="94"/>
                    <a:pt x="75" y="93"/>
                    <a:pt x="75" y="93"/>
                  </a:cubicBezTo>
                  <a:cubicBezTo>
                    <a:pt x="75" y="93"/>
                    <a:pt x="74" y="93"/>
                    <a:pt x="74" y="92"/>
                  </a:cubicBezTo>
                  <a:cubicBezTo>
                    <a:pt x="74" y="92"/>
                    <a:pt x="74" y="92"/>
                    <a:pt x="74" y="92"/>
                  </a:cubicBezTo>
                  <a:cubicBezTo>
                    <a:pt x="74" y="92"/>
                    <a:pt x="74" y="92"/>
                    <a:pt x="74" y="92"/>
                  </a:cubicBezTo>
                  <a:cubicBezTo>
                    <a:pt x="73" y="91"/>
                    <a:pt x="73" y="91"/>
                    <a:pt x="73" y="91"/>
                  </a:cubicBezTo>
                  <a:cubicBezTo>
                    <a:pt x="73" y="90"/>
                    <a:pt x="72" y="91"/>
                    <a:pt x="72" y="90"/>
                  </a:cubicBezTo>
                  <a:cubicBezTo>
                    <a:pt x="71" y="90"/>
                    <a:pt x="71" y="89"/>
                    <a:pt x="70" y="89"/>
                  </a:cubicBezTo>
                  <a:cubicBezTo>
                    <a:pt x="70" y="90"/>
                    <a:pt x="70" y="90"/>
                    <a:pt x="70" y="90"/>
                  </a:cubicBezTo>
                  <a:cubicBezTo>
                    <a:pt x="69" y="89"/>
                    <a:pt x="69" y="89"/>
                    <a:pt x="69" y="89"/>
                  </a:cubicBezTo>
                  <a:cubicBezTo>
                    <a:pt x="69" y="89"/>
                    <a:pt x="69" y="88"/>
                    <a:pt x="69" y="88"/>
                  </a:cubicBezTo>
                  <a:cubicBezTo>
                    <a:pt x="69" y="88"/>
                    <a:pt x="68" y="88"/>
                    <a:pt x="68" y="87"/>
                  </a:cubicBezTo>
                  <a:cubicBezTo>
                    <a:pt x="68" y="87"/>
                    <a:pt x="68" y="86"/>
                    <a:pt x="68" y="86"/>
                  </a:cubicBezTo>
                  <a:cubicBezTo>
                    <a:pt x="67" y="86"/>
                    <a:pt x="67" y="86"/>
                    <a:pt x="67" y="86"/>
                  </a:cubicBezTo>
                  <a:cubicBezTo>
                    <a:pt x="67" y="86"/>
                    <a:pt x="67" y="86"/>
                    <a:pt x="67" y="86"/>
                  </a:cubicBezTo>
                  <a:cubicBezTo>
                    <a:pt x="67" y="86"/>
                    <a:pt x="66" y="86"/>
                    <a:pt x="66" y="87"/>
                  </a:cubicBezTo>
                  <a:cubicBezTo>
                    <a:pt x="66" y="88"/>
                    <a:pt x="66" y="88"/>
                    <a:pt x="65" y="88"/>
                  </a:cubicBezTo>
                  <a:cubicBezTo>
                    <a:pt x="64" y="87"/>
                    <a:pt x="63" y="88"/>
                    <a:pt x="62" y="88"/>
                  </a:cubicBezTo>
                  <a:cubicBezTo>
                    <a:pt x="62" y="88"/>
                    <a:pt x="62" y="87"/>
                    <a:pt x="62" y="87"/>
                  </a:cubicBezTo>
                  <a:cubicBezTo>
                    <a:pt x="61" y="87"/>
                    <a:pt x="61" y="87"/>
                    <a:pt x="61" y="87"/>
                  </a:cubicBezTo>
                  <a:cubicBezTo>
                    <a:pt x="61" y="87"/>
                    <a:pt x="61" y="87"/>
                    <a:pt x="61" y="87"/>
                  </a:cubicBezTo>
                  <a:cubicBezTo>
                    <a:pt x="60" y="87"/>
                    <a:pt x="60" y="87"/>
                    <a:pt x="60" y="87"/>
                  </a:cubicBezTo>
                  <a:cubicBezTo>
                    <a:pt x="60" y="87"/>
                    <a:pt x="59" y="86"/>
                    <a:pt x="59" y="86"/>
                  </a:cubicBezTo>
                  <a:cubicBezTo>
                    <a:pt x="59" y="86"/>
                    <a:pt x="59" y="85"/>
                    <a:pt x="59" y="84"/>
                  </a:cubicBezTo>
                  <a:cubicBezTo>
                    <a:pt x="58" y="84"/>
                    <a:pt x="57" y="84"/>
                    <a:pt x="56" y="85"/>
                  </a:cubicBezTo>
                  <a:cubicBezTo>
                    <a:pt x="56" y="85"/>
                    <a:pt x="56" y="85"/>
                    <a:pt x="56" y="85"/>
                  </a:cubicBezTo>
                  <a:cubicBezTo>
                    <a:pt x="56" y="85"/>
                    <a:pt x="55" y="85"/>
                    <a:pt x="55" y="85"/>
                  </a:cubicBezTo>
                  <a:cubicBezTo>
                    <a:pt x="55" y="84"/>
                    <a:pt x="55" y="83"/>
                    <a:pt x="54" y="83"/>
                  </a:cubicBezTo>
                  <a:cubicBezTo>
                    <a:pt x="54" y="83"/>
                    <a:pt x="54" y="83"/>
                    <a:pt x="54" y="83"/>
                  </a:cubicBezTo>
                  <a:cubicBezTo>
                    <a:pt x="54" y="83"/>
                    <a:pt x="54" y="83"/>
                    <a:pt x="54" y="83"/>
                  </a:cubicBezTo>
                  <a:cubicBezTo>
                    <a:pt x="54" y="82"/>
                    <a:pt x="53" y="82"/>
                    <a:pt x="53" y="82"/>
                  </a:cubicBezTo>
                  <a:cubicBezTo>
                    <a:pt x="52" y="83"/>
                    <a:pt x="52" y="83"/>
                    <a:pt x="52" y="83"/>
                  </a:cubicBezTo>
                  <a:cubicBezTo>
                    <a:pt x="51" y="83"/>
                    <a:pt x="50" y="83"/>
                    <a:pt x="50" y="83"/>
                  </a:cubicBezTo>
                  <a:cubicBezTo>
                    <a:pt x="49" y="83"/>
                    <a:pt x="49" y="83"/>
                    <a:pt x="49" y="84"/>
                  </a:cubicBezTo>
                  <a:cubicBezTo>
                    <a:pt x="48" y="84"/>
                    <a:pt x="48" y="83"/>
                    <a:pt x="48" y="83"/>
                  </a:cubicBezTo>
                  <a:cubicBezTo>
                    <a:pt x="48" y="83"/>
                    <a:pt x="47" y="84"/>
                    <a:pt x="47" y="83"/>
                  </a:cubicBezTo>
                  <a:cubicBezTo>
                    <a:pt x="47" y="83"/>
                    <a:pt x="47" y="83"/>
                    <a:pt x="47" y="83"/>
                  </a:cubicBezTo>
                  <a:cubicBezTo>
                    <a:pt x="47" y="83"/>
                    <a:pt x="46" y="83"/>
                    <a:pt x="46" y="83"/>
                  </a:cubicBezTo>
                  <a:cubicBezTo>
                    <a:pt x="46" y="83"/>
                    <a:pt x="46" y="84"/>
                    <a:pt x="46" y="84"/>
                  </a:cubicBezTo>
                  <a:cubicBezTo>
                    <a:pt x="45" y="84"/>
                    <a:pt x="45" y="83"/>
                    <a:pt x="45" y="83"/>
                  </a:cubicBezTo>
                  <a:cubicBezTo>
                    <a:pt x="45" y="83"/>
                    <a:pt x="46" y="83"/>
                    <a:pt x="46" y="82"/>
                  </a:cubicBezTo>
                  <a:cubicBezTo>
                    <a:pt x="46" y="82"/>
                    <a:pt x="46" y="81"/>
                    <a:pt x="46" y="81"/>
                  </a:cubicBezTo>
                  <a:cubicBezTo>
                    <a:pt x="46" y="80"/>
                    <a:pt x="46" y="80"/>
                    <a:pt x="46" y="80"/>
                  </a:cubicBezTo>
                  <a:cubicBezTo>
                    <a:pt x="46" y="80"/>
                    <a:pt x="45" y="79"/>
                    <a:pt x="45" y="79"/>
                  </a:cubicBezTo>
                  <a:cubicBezTo>
                    <a:pt x="45" y="79"/>
                    <a:pt x="45" y="78"/>
                    <a:pt x="45" y="78"/>
                  </a:cubicBezTo>
                  <a:cubicBezTo>
                    <a:pt x="45" y="77"/>
                    <a:pt x="44" y="77"/>
                    <a:pt x="44" y="76"/>
                  </a:cubicBezTo>
                  <a:cubicBezTo>
                    <a:pt x="43" y="75"/>
                    <a:pt x="44" y="75"/>
                    <a:pt x="44" y="74"/>
                  </a:cubicBezTo>
                  <a:cubicBezTo>
                    <a:pt x="44" y="74"/>
                    <a:pt x="44" y="73"/>
                    <a:pt x="44" y="73"/>
                  </a:cubicBezTo>
                  <a:cubicBezTo>
                    <a:pt x="44" y="72"/>
                    <a:pt x="44" y="71"/>
                    <a:pt x="44" y="70"/>
                  </a:cubicBezTo>
                  <a:cubicBezTo>
                    <a:pt x="44" y="70"/>
                    <a:pt x="44" y="69"/>
                    <a:pt x="44" y="68"/>
                  </a:cubicBezTo>
                  <a:cubicBezTo>
                    <a:pt x="44" y="68"/>
                    <a:pt x="43" y="68"/>
                    <a:pt x="43" y="68"/>
                  </a:cubicBezTo>
                  <a:cubicBezTo>
                    <a:pt x="43" y="67"/>
                    <a:pt x="43" y="67"/>
                    <a:pt x="43" y="67"/>
                  </a:cubicBezTo>
                  <a:cubicBezTo>
                    <a:pt x="44" y="66"/>
                    <a:pt x="44" y="64"/>
                    <a:pt x="43" y="64"/>
                  </a:cubicBezTo>
                  <a:cubicBezTo>
                    <a:pt x="43" y="64"/>
                    <a:pt x="42" y="64"/>
                    <a:pt x="42" y="64"/>
                  </a:cubicBezTo>
                  <a:cubicBezTo>
                    <a:pt x="40" y="64"/>
                    <a:pt x="39" y="64"/>
                    <a:pt x="38" y="64"/>
                  </a:cubicBezTo>
                  <a:cubicBezTo>
                    <a:pt x="38" y="64"/>
                    <a:pt x="38" y="64"/>
                    <a:pt x="38" y="64"/>
                  </a:cubicBezTo>
                  <a:cubicBezTo>
                    <a:pt x="38" y="63"/>
                    <a:pt x="38" y="63"/>
                    <a:pt x="38" y="62"/>
                  </a:cubicBezTo>
                  <a:cubicBezTo>
                    <a:pt x="38" y="62"/>
                    <a:pt x="37" y="62"/>
                    <a:pt x="36" y="62"/>
                  </a:cubicBezTo>
                  <a:cubicBezTo>
                    <a:pt x="36" y="62"/>
                    <a:pt x="36" y="62"/>
                    <a:pt x="36" y="62"/>
                  </a:cubicBezTo>
                  <a:cubicBezTo>
                    <a:pt x="35" y="62"/>
                    <a:pt x="34" y="62"/>
                    <a:pt x="33" y="62"/>
                  </a:cubicBezTo>
                  <a:cubicBezTo>
                    <a:pt x="33" y="63"/>
                    <a:pt x="32" y="63"/>
                    <a:pt x="32" y="63"/>
                  </a:cubicBezTo>
                  <a:cubicBezTo>
                    <a:pt x="32" y="64"/>
                    <a:pt x="32" y="65"/>
                    <a:pt x="32" y="65"/>
                  </a:cubicBezTo>
                  <a:cubicBezTo>
                    <a:pt x="32" y="65"/>
                    <a:pt x="32" y="65"/>
                    <a:pt x="32" y="66"/>
                  </a:cubicBezTo>
                  <a:cubicBezTo>
                    <a:pt x="32" y="66"/>
                    <a:pt x="32" y="67"/>
                    <a:pt x="32" y="67"/>
                  </a:cubicBezTo>
                  <a:cubicBezTo>
                    <a:pt x="31" y="68"/>
                    <a:pt x="30" y="68"/>
                    <a:pt x="30" y="68"/>
                  </a:cubicBezTo>
                  <a:cubicBezTo>
                    <a:pt x="30" y="67"/>
                    <a:pt x="29" y="67"/>
                    <a:pt x="28" y="67"/>
                  </a:cubicBezTo>
                  <a:cubicBezTo>
                    <a:pt x="28" y="68"/>
                    <a:pt x="27" y="67"/>
                    <a:pt x="27" y="68"/>
                  </a:cubicBezTo>
                  <a:cubicBezTo>
                    <a:pt x="26" y="68"/>
                    <a:pt x="26" y="68"/>
                    <a:pt x="26" y="68"/>
                  </a:cubicBezTo>
                  <a:cubicBezTo>
                    <a:pt x="26" y="68"/>
                    <a:pt x="26" y="68"/>
                    <a:pt x="25" y="68"/>
                  </a:cubicBezTo>
                  <a:cubicBezTo>
                    <a:pt x="25" y="68"/>
                    <a:pt x="24" y="68"/>
                    <a:pt x="24" y="68"/>
                  </a:cubicBezTo>
                  <a:cubicBezTo>
                    <a:pt x="24" y="68"/>
                    <a:pt x="24" y="67"/>
                    <a:pt x="24" y="67"/>
                  </a:cubicBezTo>
                  <a:cubicBezTo>
                    <a:pt x="24" y="67"/>
                    <a:pt x="24" y="67"/>
                    <a:pt x="23" y="67"/>
                  </a:cubicBezTo>
                  <a:cubicBezTo>
                    <a:pt x="23" y="67"/>
                    <a:pt x="23" y="66"/>
                    <a:pt x="23" y="66"/>
                  </a:cubicBezTo>
                  <a:cubicBezTo>
                    <a:pt x="23" y="66"/>
                    <a:pt x="23" y="66"/>
                    <a:pt x="23" y="66"/>
                  </a:cubicBezTo>
                  <a:cubicBezTo>
                    <a:pt x="23" y="66"/>
                    <a:pt x="23" y="65"/>
                    <a:pt x="23" y="65"/>
                  </a:cubicBezTo>
                  <a:cubicBezTo>
                    <a:pt x="23" y="65"/>
                    <a:pt x="23" y="65"/>
                    <a:pt x="23" y="65"/>
                  </a:cubicBezTo>
                  <a:cubicBezTo>
                    <a:pt x="22" y="64"/>
                    <a:pt x="22" y="64"/>
                    <a:pt x="22" y="64"/>
                  </a:cubicBezTo>
                  <a:cubicBezTo>
                    <a:pt x="21" y="64"/>
                    <a:pt x="22" y="63"/>
                    <a:pt x="22" y="63"/>
                  </a:cubicBezTo>
                  <a:cubicBezTo>
                    <a:pt x="21" y="62"/>
                    <a:pt x="21" y="62"/>
                    <a:pt x="21" y="62"/>
                  </a:cubicBezTo>
                  <a:cubicBezTo>
                    <a:pt x="21" y="62"/>
                    <a:pt x="21" y="62"/>
                    <a:pt x="21" y="62"/>
                  </a:cubicBezTo>
                  <a:cubicBezTo>
                    <a:pt x="21" y="62"/>
                    <a:pt x="21" y="62"/>
                    <a:pt x="21" y="62"/>
                  </a:cubicBezTo>
                  <a:cubicBezTo>
                    <a:pt x="21" y="62"/>
                    <a:pt x="21" y="61"/>
                    <a:pt x="21" y="61"/>
                  </a:cubicBezTo>
                  <a:cubicBezTo>
                    <a:pt x="21" y="60"/>
                    <a:pt x="21" y="60"/>
                    <a:pt x="21" y="60"/>
                  </a:cubicBezTo>
                  <a:cubicBezTo>
                    <a:pt x="21" y="60"/>
                    <a:pt x="20" y="60"/>
                    <a:pt x="20" y="59"/>
                  </a:cubicBezTo>
                  <a:cubicBezTo>
                    <a:pt x="21" y="59"/>
                    <a:pt x="21" y="59"/>
                    <a:pt x="21" y="58"/>
                  </a:cubicBezTo>
                  <a:cubicBezTo>
                    <a:pt x="20" y="58"/>
                    <a:pt x="20" y="58"/>
                    <a:pt x="20" y="58"/>
                  </a:cubicBezTo>
                  <a:cubicBezTo>
                    <a:pt x="20" y="58"/>
                    <a:pt x="20" y="57"/>
                    <a:pt x="20" y="57"/>
                  </a:cubicBezTo>
                  <a:cubicBezTo>
                    <a:pt x="19" y="56"/>
                    <a:pt x="17" y="57"/>
                    <a:pt x="16" y="57"/>
                  </a:cubicBezTo>
                  <a:cubicBezTo>
                    <a:pt x="14" y="57"/>
                    <a:pt x="12" y="56"/>
                    <a:pt x="11" y="57"/>
                  </a:cubicBezTo>
                  <a:cubicBezTo>
                    <a:pt x="10" y="57"/>
                    <a:pt x="9" y="57"/>
                    <a:pt x="8" y="57"/>
                  </a:cubicBezTo>
                  <a:cubicBezTo>
                    <a:pt x="8" y="56"/>
                    <a:pt x="7" y="57"/>
                    <a:pt x="6" y="57"/>
                  </a:cubicBezTo>
                  <a:cubicBezTo>
                    <a:pt x="6" y="57"/>
                    <a:pt x="5" y="57"/>
                    <a:pt x="5" y="57"/>
                  </a:cubicBezTo>
                  <a:cubicBezTo>
                    <a:pt x="4" y="57"/>
                    <a:pt x="3" y="57"/>
                    <a:pt x="2" y="57"/>
                  </a:cubicBezTo>
                  <a:cubicBezTo>
                    <a:pt x="2" y="57"/>
                    <a:pt x="2" y="57"/>
                    <a:pt x="2" y="57"/>
                  </a:cubicBezTo>
                  <a:cubicBezTo>
                    <a:pt x="2" y="57"/>
                    <a:pt x="1" y="57"/>
                    <a:pt x="1" y="57"/>
                  </a:cubicBezTo>
                  <a:cubicBezTo>
                    <a:pt x="1" y="57"/>
                    <a:pt x="0" y="57"/>
                    <a:pt x="0" y="57"/>
                  </a:cubicBezTo>
                  <a:cubicBezTo>
                    <a:pt x="1" y="57"/>
                    <a:pt x="1" y="57"/>
                    <a:pt x="1" y="56"/>
                  </a:cubicBezTo>
                  <a:cubicBezTo>
                    <a:pt x="2" y="56"/>
                    <a:pt x="2" y="53"/>
                    <a:pt x="2" y="53"/>
                  </a:cubicBezTo>
                  <a:cubicBezTo>
                    <a:pt x="2" y="53"/>
                    <a:pt x="2" y="52"/>
                    <a:pt x="3" y="52"/>
                  </a:cubicBezTo>
                  <a:cubicBezTo>
                    <a:pt x="3" y="51"/>
                    <a:pt x="3" y="51"/>
                    <a:pt x="4" y="51"/>
                  </a:cubicBezTo>
                  <a:cubicBezTo>
                    <a:pt x="4" y="51"/>
                    <a:pt x="5" y="52"/>
                    <a:pt x="5" y="52"/>
                  </a:cubicBezTo>
                  <a:cubicBezTo>
                    <a:pt x="5" y="52"/>
                    <a:pt x="5" y="52"/>
                    <a:pt x="5" y="52"/>
                  </a:cubicBezTo>
                  <a:cubicBezTo>
                    <a:pt x="5" y="52"/>
                    <a:pt x="5" y="52"/>
                    <a:pt x="6" y="52"/>
                  </a:cubicBezTo>
                  <a:cubicBezTo>
                    <a:pt x="6" y="52"/>
                    <a:pt x="7" y="52"/>
                    <a:pt x="7" y="51"/>
                  </a:cubicBezTo>
                  <a:cubicBezTo>
                    <a:pt x="7" y="50"/>
                    <a:pt x="7" y="50"/>
                    <a:pt x="7" y="50"/>
                  </a:cubicBezTo>
                  <a:cubicBezTo>
                    <a:pt x="8" y="50"/>
                    <a:pt x="9" y="50"/>
                    <a:pt x="9" y="50"/>
                  </a:cubicBezTo>
                  <a:cubicBezTo>
                    <a:pt x="9" y="50"/>
                    <a:pt x="9" y="50"/>
                    <a:pt x="9" y="50"/>
                  </a:cubicBezTo>
                  <a:cubicBezTo>
                    <a:pt x="9" y="50"/>
                    <a:pt x="10" y="50"/>
                    <a:pt x="10" y="50"/>
                  </a:cubicBezTo>
                  <a:cubicBezTo>
                    <a:pt x="9" y="50"/>
                    <a:pt x="9" y="50"/>
                    <a:pt x="9" y="50"/>
                  </a:cubicBezTo>
                  <a:cubicBezTo>
                    <a:pt x="9" y="50"/>
                    <a:pt x="9" y="52"/>
                    <a:pt x="9" y="52"/>
                  </a:cubicBezTo>
                  <a:cubicBezTo>
                    <a:pt x="10" y="52"/>
                    <a:pt x="10" y="52"/>
                    <a:pt x="10" y="52"/>
                  </a:cubicBezTo>
                  <a:cubicBezTo>
                    <a:pt x="10" y="52"/>
                    <a:pt x="11" y="53"/>
                    <a:pt x="11" y="52"/>
                  </a:cubicBezTo>
                  <a:cubicBezTo>
                    <a:pt x="12" y="52"/>
                    <a:pt x="12" y="52"/>
                    <a:pt x="12" y="51"/>
                  </a:cubicBezTo>
                  <a:cubicBezTo>
                    <a:pt x="13" y="51"/>
                    <a:pt x="13" y="51"/>
                    <a:pt x="13" y="50"/>
                  </a:cubicBezTo>
                  <a:cubicBezTo>
                    <a:pt x="14" y="50"/>
                    <a:pt x="14" y="49"/>
                    <a:pt x="15" y="49"/>
                  </a:cubicBezTo>
                  <a:cubicBezTo>
                    <a:pt x="15" y="48"/>
                    <a:pt x="16" y="48"/>
                    <a:pt x="17" y="47"/>
                  </a:cubicBezTo>
                  <a:cubicBezTo>
                    <a:pt x="17" y="47"/>
                    <a:pt x="17" y="47"/>
                    <a:pt x="17" y="46"/>
                  </a:cubicBezTo>
                  <a:cubicBezTo>
                    <a:pt x="17" y="46"/>
                    <a:pt x="17" y="46"/>
                    <a:pt x="17" y="46"/>
                  </a:cubicBezTo>
                  <a:cubicBezTo>
                    <a:pt x="18" y="46"/>
                    <a:pt x="18" y="46"/>
                    <a:pt x="18" y="46"/>
                  </a:cubicBezTo>
                  <a:cubicBezTo>
                    <a:pt x="18" y="45"/>
                    <a:pt x="18" y="45"/>
                    <a:pt x="18" y="44"/>
                  </a:cubicBezTo>
                  <a:cubicBezTo>
                    <a:pt x="18" y="44"/>
                    <a:pt x="18" y="43"/>
                    <a:pt x="18" y="42"/>
                  </a:cubicBezTo>
                  <a:cubicBezTo>
                    <a:pt x="18" y="42"/>
                    <a:pt x="18" y="42"/>
                    <a:pt x="18" y="41"/>
                  </a:cubicBezTo>
                  <a:cubicBezTo>
                    <a:pt x="18" y="41"/>
                    <a:pt x="18" y="40"/>
                    <a:pt x="18" y="40"/>
                  </a:cubicBezTo>
                  <a:cubicBezTo>
                    <a:pt x="18" y="39"/>
                    <a:pt x="18" y="39"/>
                    <a:pt x="18" y="38"/>
                  </a:cubicBezTo>
                  <a:cubicBezTo>
                    <a:pt x="19" y="38"/>
                    <a:pt x="20" y="37"/>
                    <a:pt x="20" y="37"/>
                  </a:cubicBezTo>
                  <a:cubicBezTo>
                    <a:pt x="20" y="36"/>
                    <a:pt x="20" y="36"/>
                    <a:pt x="20" y="36"/>
                  </a:cubicBezTo>
                  <a:cubicBezTo>
                    <a:pt x="20" y="35"/>
                    <a:pt x="20" y="35"/>
                    <a:pt x="20" y="35"/>
                  </a:cubicBezTo>
                  <a:cubicBezTo>
                    <a:pt x="21" y="34"/>
                    <a:pt x="20" y="34"/>
                    <a:pt x="21" y="34"/>
                  </a:cubicBezTo>
                  <a:cubicBezTo>
                    <a:pt x="21" y="34"/>
                    <a:pt x="21" y="34"/>
                    <a:pt x="21" y="34"/>
                  </a:cubicBezTo>
                  <a:cubicBezTo>
                    <a:pt x="21" y="33"/>
                    <a:pt x="22" y="33"/>
                    <a:pt x="22" y="33"/>
                  </a:cubicBezTo>
                  <a:cubicBezTo>
                    <a:pt x="22" y="33"/>
                    <a:pt x="22" y="33"/>
                    <a:pt x="22" y="33"/>
                  </a:cubicBezTo>
                  <a:cubicBezTo>
                    <a:pt x="22" y="33"/>
                    <a:pt x="23" y="33"/>
                    <a:pt x="23" y="32"/>
                  </a:cubicBezTo>
                  <a:cubicBezTo>
                    <a:pt x="23" y="32"/>
                    <a:pt x="23" y="32"/>
                    <a:pt x="23" y="32"/>
                  </a:cubicBezTo>
                  <a:cubicBezTo>
                    <a:pt x="24" y="32"/>
                    <a:pt x="25" y="30"/>
                    <a:pt x="25" y="30"/>
                  </a:cubicBezTo>
                  <a:cubicBezTo>
                    <a:pt x="25" y="29"/>
                    <a:pt x="25" y="29"/>
                    <a:pt x="25" y="28"/>
                  </a:cubicBezTo>
                  <a:cubicBezTo>
                    <a:pt x="25" y="28"/>
                    <a:pt x="25" y="28"/>
                    <a:pt x="25" y="28"/>
                  </a:cubicBezTo>
                  <a:cubicBezTo>
                    <a:pt x="25" y="28"/>
                    <a:pt x="25" y="28"/>
                    <a:pt x="25" y="27"/>
                  </a:cubicBezTo>
                  <a:cubicBezTo>
                    <a:pt x="26" y="27"/>
                    <a:pt x="25" y="26"/>
                    <a:pt x="25" y="26"/>
                  </a:cubicBezTo>
                  <a:cubicBezTo>
                    <a:pt x="25" y="26"/>
                    <a:pt x="26" y="25"/>
                    <a:pt x="26" y="25"/>
                  </a:cubicBezTo>
                  <a:cubicBezTo>
                    <a:pt x="26" y="25"/>
                    <a:pt x="26" y="24"/>
                    <a:pt x="26" y="24"/>
                  </a:cubicBezTo>
                  <a:cubicBezTo>
                    <a:pt x="26" y="24"/>
                    <a:pt x="26" y="22"/>
                    <a:pt x="26" y="22"/>
                  </a:cubicBezTo>
                  <a:cubicBezTo>
                    <a:pt x="26" y="21"/>
                    <a:pt x="26" y="21"/>
                    <a:pt x="26" y="21"/>
                  </a:cubicBezTo>
                  <a:cubicBezTo>
                    <a:pt x="26" y="21"/>
                    <a:pt x="26" y="21"/>
                    <a:pt x="26" y="20"/>
                  </a:cubicBezTo>
                  <a:cubicBezTo>
                    <a:pt x="26" y="20"/>
                    <a:pt x="27" y="19"/>
                    <a:pt x="27" y="19"/>
                  </a:cubicBezTo>
                  <a:cubicBezTo>
                    <a:pt x="27" y="19"/>
                    <a:pt x="27" y="18"/>
                    <a:pt x="27" y="18"/>
                  </a:cubicBezTo>
                  <a:cubicBezTo>
                    <a:pt x="27" y="17"/>
                    <a:pt x="27" y="16"/>
                    <a:pt x="27" y="15"/>
                  </a:cubicBezTo>
                  <a:cubicBezTo>
                    <a:pt x="27" y="15"/>
                    <a:pt x="27" y="15"/>
                    <a:pt x="27" y="15"/>
                  </a:cubicBezTo>
                  <a:cubicBezTo>
                    <a:pt x="27" y="14"/>
                    <a:pt x="28" y="14"/>
                    <a:pt x="28" y="14"/>
                  </a:cubicBezTo>
                  <a:cubicBezTo>
                    <a:pt x="28" y="14"/>
                    <a:pt x="28" y="14"/>
                    <a:pt x="28" y="14"/>
                  </a:cubicBezTo>
                  <a:cubicBezTo>
                    <a:pt x="28" y="13"/>
                    <a:pt x="28" y="13"/>
                    <a:pt x="28" y="12"/>
                  </a:cubicBezTo>
                  <a:cubicBezTo>
                    <a:pt x="28" y="12"/>
                    <a:pt x="29" y="12"/>
                    <a:pt x="29" y="12"/>
                  </a:cubicBezTo>
                  <a:cubicBezTo>
                    <a:pt x="29" y="12"/>
                    <a:pt x="29" y="12"/>
                    <a:pt x="29" y="11"/>
                  </a:cubicBezTo>
                  <a:cubicBezTo>
                    <a:pt x="29" y="11"/>
                    <a:pt x="29" y="11"/>
                    <a:pt x="29" y="11"/>
                  </a:cubicBezTo>
                  <a:cubicBezTo>
                    <a:pt x="30" y="10"/>
                    <a:pt x="29" y="9"/>
                    <a:pt x="29" y="8"/>
                  </a:cubicBezTo>
                  <a:cubicBezTo>
                    <a:pt x="29" y="7"/>
                    <a:pt x="29" y="7"/>
                    <a:pt x="29" y="7"/>
                  </a:cubicBezTo>
                  <a:cubicBezTo>
                    <a:pt x="29" y="6"/>
                    <a:pt x="29" y="5"/>
                    <a:pt x="29" y="5"/>
                  </a:cubicBezTo>
                  <a:cubicBezTo>
                    <a:pt x="29" y="5"/>
                    <a:pt x="30" y="5"/>
                    <a:pt x="30" y="4"/>
                  </a:cubicBezTo>
                  <a:cubicBezTo>
                    <a:pt x="30" y="4"/>
                    <a:pt x="30" y="4"/>
                    <a:pt x="30" y="3"/>
                  </a:cubicBezTo>
                  <a:cubicBezTo>
                    <a:pt x="30" y="3"/>
                    <a:pt x="31" y="3"/>
                    <a:pt x="31" y="3"/>
                  </a:cubicBezTo>
                  <a:cubicBezTo>
                    <a:pt x="31" y="3"/>
                    <a:pt x="31" y="2"/>
                    <a:pt x="31" y="2"/>
                  </a:cubicBezTo>
                  <a:cubicBezTo>
                    <a:pt x="31" y="2"/>
                    <a:pt x="32" y="2"/>
                    <a:pt x="32" y="2"/>
                  </a:cubicBezTo>
                  <a:cubicBezTo>
                    <a:pt x="32" y="1"/>
                    <a:pt x="33" y="1"/>
                    <a:pt x="34" y="1"/>
                  </a:cubicBezTo>
                  <a:cubicBezTo>
                    <a:pt x="34" y="1"/>
                    <a:pt x="34" y="1"/>
                    <a:pt x="34" y="1"/>
                  </a:cubicBezTo>
                  <a:cubicBezTo>
                    <a:pt x="34" y="1"/>
                    <a:pt x="34" y="1"/>
                    <a:pt x="34" y="2"/>
                  </a:cubicBezTo>
                  <a:cubicBezTo>
                    <a:pt x="35" y="2"/>
                    <a:pt x="35" y="2"/>
                    <a:pt x="35" y="2"/>
                  </a:cubicBezTo>
                  <a:cubicBezTo>
                    <a:pt x="36" y="2"/>
                    <a:pt x="36" y="3"/>
                    <a:pt x="37" y="3"/>
                  </a:cubicBezTo>
                  <a:cubicBezTo>
                    <a:pt x="37" y="4"/>
                    <a:pt x="37" y="4"/>
                    <a:pt x="37" y="4"/>
                  </a:cubicBezTo>
                  <a:cubicBezTo>
                    <a:pt x="38" y="5"/>
                    <a:pt x="39" y="4"/>
                    <a:pt x="39" y="4"/>
                  </a:cubicBezTo>
                  <a:cubicBezTo>
                    <a:pt x="40" y="5"/>
                    <a:pt x="40" y="5"/>
                    <a:pt x="40" y="5"/>
                  </a:cubicBezTo>
                  <a:cubicBezTo>
                    <a:pt x="40" y="5"/>
                    <a:pt x="40" y="5"/>
                    <a:pt x="40" y="5"/>
                  </a:cubicBezTo>
                  <a:cubicBezTo>
                    <a:pt x="41" y="5"/>
                    <a:pt x="41" y="5"/>
                    <a:pt x="41" y="5"/>
                  </a:cubicBezTo>
                  <a:cubicBezTo>
                    <a:pt x="41" y="5"/>
                    <a:pt x="42" y="6"/>
                    <a:pt x="43" y="5"/>
                  </a:cubicBezTo>
                  <a:cubicBezTo>
                    <a:pt x="43" y="5"/>
                    <a:pt x="43" y="5"/>
                    <a:pt x="43" y="5"/>
                  </a:cubicBezTo>
                  <a:cubicBezTo>
                    <a:pt x="43" y="5"/>
                    <a:pt x="43" y="5"/>
                    <a:pt x="43" y="5"/>
                  </a:cubicBezTo>
                  <a:cubicBezTo>
                    <a:pt x="44" y="5"/>
                    <a:pt x="44" y="5"/>
                    <a:pt x="44" y="6"/>
                  </a:cubicBezTo>
                  <a:cubicBezTo>
                    <a:pt x="45" y="6"/>
                    <a:pt x="46" y="6"/>
                    <a:pt x="46" y="6"/>
                  </a:cubicBezTo>
                  <a:cubicBezTo>
                    <a:pt x="47" y="6"/>
                    <a:pt x="47" y="5"/>
                    <a:pt x="47" y="5"/>
                  </a:cubicBezTo>
                  <a:cubicBezTo>
                    <a:pt x="47" y="4"/>
                    <a:pt x="47" y="4"/>
                    <a:pt x="47" y="4"/>
                  </a:cubicBezTo>
                  <a:cubicBezTo>
                    <a:pt x="47" y="4"/>
                    <a:pt x="48" y="4"/>
                    <a:pt x="48" y="4"/>
                  </a:cubicBezTo>
                  <a:cubicBezTo>
                    <a:pt x="48" y="4"/>
                    <a:pt x="48" y="3"/>
                    <a:pt x="48" y="3"/>
                  </a:cubicBezTo>
                  <a:cubicBezTo>
                    <a:pt x="48" y="3"/>
                    <a:pt x="48" y="3"/>
                    <a:pt x="49" y="3"/>
                  </a:cubicBezTo>
                  <a:cubicBezTo>
                    <a:pt x="49" y="3"/>
                    <a:pt x="49" y="3"/>
                    <a:pt x="49" y="3"/>
                  </a:cubicBezTo>
                  <a:cubicBezTo>
                    <a:pt x="49" y="3"/>
                    <a:pt x="49" y="3"/>
                    <a:pt x="49" y="3"/>
                  </a:cubicBezTo>
                  <a:cubicBezTo>
                    <a:pt x="50" y="3"/>
                    <a:pt x="50" y="4"/>
                    <a:pt x="51" y="4"/>
                  </a:cubicBezTo>
                  <a:cubicBezTo>
                    <a:pt x="51" y="3"/>
                    <a:pt x="52" y="3"/>
                    <a:pt x="52" y="3"/>
                  </a:cubicBezTo>
                  <a:cubicBezTo>
                    <a:pt x="53" y="2"/>
                    <a:pt x="53" y="2"/>
                    <a:pt x="53" y="2"/>
                  </a:cubicBezTo>
                  <a:cubicBezTo>
                    <a:pt x="53" y="2"/>
                    <a:pt x="54" y="2"/>
                    <a:pt x="54" y="2"/>
                  </a:cubicBezTo>
                  <a:cubicBezTo>
                    <a:pt x="54" y="2"/>
                    <a:pt x="55" y="2"/>
                    <a:pt x="55" y="1"/>
                  </a:cubicBezTo>
                  <a:cubicBezTo>
                    <a:pt x="55" y="1"/>
                    <a:pt x="55" y="1"/>
                    <a:pt x="55" y="1"/>
                  </a:cubicBezTo>
                  <a:cubicBezTo>
                    <a:pt x="56" y="2"/>
                    <a:pt x="56" y="2"/>
                    <a:pt x="57" y="2"/>
                  </a:cubicBezTo>
                  <a:cubicBezTo>
                    <a:pt x="57" y="2"/>
                    <a:pt x="58" y="2"/>
                    <a:pt x="58" y="2"/>
                  </a:cubicBezTo>
                  <a:cubicBezTo>
                    <a:pt x="59" y="2"/>
                    <a:pt x="59" y="1"/>
                    <a:pt x="60" y="1"/>
                  </a:cubicBezTo>
                  <a:cubicBezTo>
                    <a:pt x="60" y="1"/>
                    <a:pt x="60" y="0"/>
                    <a:pt x="60" y="0"/>
                  </a:cubicBezTo>
                  <a:cubicBezTo>
                    <a:pt x="60" y="0"/>
                    <a:pt x="60" y="0"/>
                    <a:pt x="60" y="0"/>
                  </a:cubicBezTo>
                  <a:cubicBezTo>
                    <a:pt x="61" y="0"/>
                    <a:pt x="61" y="0"/>
                    <a:pt x="62" y="0"/>
                  </a:cubicBezTo>
                  <a:cubicBezTo>
                    <a:pt x="63" y="0"/>
                    <a:pt x="63" y="0"/>
                    <a:pt x="63" y="0"/>
                  </a:cubicBezTo>
                  <a:cubicBezTo>
                    <a:pt x="63" y="0"/>
                    <a:pt x="63" y="1"/>
                    <a:pt x="63" y="1"/>
                  </a:cubicBezTo>
                  <a:cubicBezTo>
                    <a:pt x="64" y="1"/>
                    <a:pt x="64" y="1"/>
                    <a:pt x="64" y="1"/>
                  </a:cubicBezTo>
                  <a:cubicBezTo>
                    <a:pt x="64" y="1"/>
                    <a:pt x="64" y="1"/>
                    <a:pt x="64" y="1"/>
                  </a:cubicBezTo>
                  <a:cubicBezTo>
                    <a:pt x="65" y="1"/>
                    <a:pt x="66" y="1"/>
                    <a:pt x="67" y="1"/>
                  </a:cubicBezTo>
                  <a:cubicBezTo>
                    <a:pt x="67" y="1"/>
                    <a:pt x="67" y="1"/>
                    <a:pt x="67" y="0"/>
                  </a:cubicBezTo>
                  <a:cubicBezTo>
                    <a:pt x="67" y="1"/>
                    <a:pt x="68" y="1"/>
                    <a:pt x="68" y="1"/>
                  </a:cubicBezTo>
                  <a:cubicBezTo>
                    <a:pt x="68" y="1"/>
                    <a:pt x="68" y="1"/>
                    <a:pt x="68" y="1"/>
                  </a:cubicBezTo>
                  <a:cubicBezTo>
                    <a:pt x="68" y="1"/>
                    <a:pt x="69" y="2"/>
                    <a:pt x="69" y="2"/>
                  </a:cubicBezTo>
                  <a:cubicBezTo>
                    <a:pt x="69" y="2"/>
                    <a:pt x="69" y="2"/>
                    <a:pt x="70" y="2"/>
                  </a:cubicBezTo>
                  <a:cubicBezTo>
                    <a:pt x="70" y="2"/>
                    <a:pt x="70" y="2"/>
                    <a:pt x="70" y="3"/>
                  </a:cubicBezTo>
                  <a:cubicBezTo>
                    <a:pt x="70" y="3"/>
                    <a:pt x="70" y="3"/>
                    <a:pt x="70" y="3"/>
                  </a:cubicBezTo>
                  <a:cubicBezTo>
                    <a:pt x="70" y="3"/>
                    <a:pt x="70" y="3"/>
                    <a:pt x="70" y="3"/>
                  </a:cubicBezTo>
                  <a:cubicBezTo>
                    <a:pt x="70" y="3"/>
                    <a:pt x="70" y="4"/>
                    <a:pt x="71" y="4"/>
                  </a:cubicBezTo>
                  <a:cubicBezTo>
                    <a:pt x="71" y="4"/>
                    <a:pt x="71" y="4"/>
                    <a:pt x="71" y="4"/>
                  </a:cubicBezTo>
                  <a:cubicBezTo>
                    <a:pt x="71" y="4"/>
                    <a:pt x="71" y="4"/>
                    <a:pt x="71" y="4"/>
                  </a:cubicBezTo>
                  <a:cubicBezTo>
                    <a:pt x="71" y="4"/>
                    <a:pt x="72" y="4"/>
                    <a:pt x="72" y="4"/>
                  </a:cubicBezTo>
                  <a:cubicBezTo>
                    <a:pt x="72" y="4"/>
                    <a:pt x="72" y="5"/>
                    <a:pt x="72" y="5"/>
                  </a:cubicBezTo>
                  <a:cubicBezTo>
                    <a:pt x="72" y="5"/>
                    <a:pt x="72" y="5"/>
                    <a:pt x="72" y="5"/>
                  </a:cubicBezTo>
                  <a:cubicBezTo>
                    <a:pt x="72" y="5"/>
                    <a:pt x="72" y="5"/>
                    <a:pt x="73" y="5"/>
                  </a:cubicBezTo>
                  <a:cubicBezTo>
                    <a:pt x="73" y="5"/>
                    <a:pt x="73" y="5"/>
                    <a:pt x="74" y="5"/>
                  </a:cubicBezTo>
                  <a:cubicBezTo>
                    <a:pt x="74" y="5"/>
                    <a:pt x="74" y="4"/>
                    <a:pt x="75" y="4"/>
                  </a:cubicBezTo>
                  <a:cubicBezTo>
                    <a:pt x="75" y="4"/>
                    <a:pt x="76" y="4"/>
                    <a:pt x="76" y="4"/>
                  </a:cubicBezTo>
                  <a:cubicBezTo>
                    <a:pt x="76" y="4"/>
                    <a:pt x="76" y="5"/>
                    <a:pt x="76" y="5"/>
                  </a:cubicBezTo>
                  <a:cubicBezTo>
                    <a:pt x="77" y="5"/>
                    <a:pt x="77" y="5"/>
                    <a:pt x="78" y="5"/>
                  </a:cubicBezTo>
                  <a:cubicBezTo>
                    <a:pt x="78" y="4"/>
                    <a:pt x="78" y="4"/>
                    <a:pt x="78" y="4"/>
                  </a:cubicBezTo>
                  <a:cubicBezTo>
                    <a:pt x="78" y="4"/>
                    <a:pt x="78" y="4"/>
                    <a:pt x="78" y="3"/>
                  </a:cubicBezTo>
                  <a:cubicBezTo>
                    <a:pt x="78" y="3"/>
                    <a:pt x="78" y="3"/>
                    <a:pt x="79" y="3"/>
                  </a:cubicBezTo>
                  <a:cubicBezTo>
                    <a:pt x="79" y="4"/>
                    <a:pt x="79" y="4"/>
                    <a:pt x="79" y="4"/>
                  </a:cubicBezTo>
                  <a:cubicBezTo>
                    <a:pt x="79" y="4"/>
                    <a:pt x="79" y="4"/>
                    <a:pt x="79" y="5"/>
                  </a:cubicBezTo>
                  <a:cubicBezTo>
                    <a:pt x="79" y="5"/>
                    <a:pt x="80" y="5"/>
                    <a:pt x="80" y="5"/>
                  </a:cubicBezTo>
                  <a:cubicBezTo>
                    <a:pt x="80" y="5"/>
                    <a:pt x="80" y="5"/>
                    <a:pt x="80" y="5"/>
                  </a:cubicBezTo>
                  <a:cubicBezTo>
                    <a:pt x="80" y="5"/>
                    <a:pt x="80" y="5"/>
                    <a:pt x="80" y="6"/>
                  </a:cubicBezTo>
                  <a:cubicBezTo>
                    <a:pt x="80" y="6"/>
                    <a:pt x="80" y="6"/>
                    <a:pt x="80" y="6"/>
                  </a:cubicBezTo>
                  <a:cubicBezTo>
                    <a:pt x="81" y="6"/>
                    <a:pt x="81" y="6"/>
                    <a:pt x="81" y="6"/>
                  </a:cubicBezTo>
                  <a:cubicBezTo>
                    <a:pt x="81" y="6"/>
                    <a:pt x="81" y="7"/>
                    <a:pt x="81" y="7"/>
                  </a:cubicBezTo>
                  <a:cubicBezTo>
                    <a:pt x="82" y="7"/>
                    <a:pt x="83" y="7"/>
                    <a:pt x="83" y="8"/>
                  </a:cubicBezTo>
                  <a:cubicBezTo>
                    <a:pt x="83" y="8"/>
                    <a:pt x="83" y="8"/>
                    <a:pt x="83" y="9"/>
                  </a:cubicBezTo>
                  <a:cubicBezTo>
                    <a:pt x="83" y="9"/>
                    <a:pt x="83" y="9"/>
                    <a:pt x="83" y="9"/>
                  </a:cubicBezTo>
                  <a:cubicBezTo>
                    <a:pt x="83" y="9"/>
                    <a:pt x="83" y="9"/>
                    <a:pt x="84" y="9"/>
                  </a:cubicBezTo>
                  <a:cubicBezTo>
                    <a:pt x="84" y="9"/>
                    <a:pt x="84" y="9"/>
                    <a:pt x="84" y="9"/>
                  </a:cubicBezTo>
                  <a:cubicBezTo>
                    <a:pt x="84" y="10"/>
                    <a:pt x="84" y="10"/>
                    <a:pt x="84" y="11"/>
                  </a:cubicBezTo>
                  <a:cubicBezTo>
                    <a:pt x="84" y="12"/>
                    <a:pt x="84" y="12"/>
                    <a:pt x="84" y="12"/>
                  </a:cubicBezTo>
                  <a:cubicBezTo>
                    <a:pt x="84" y="13"/>
                    <a:pt x="84" y="14"/>
                    <a:pt x="84" y="14"/>
                  </a:cubicBezTo>
                  <a:cubicBezTo>
                    <a:pt x="84" y="15"/>
                    <a:pt x="84" y="15"/>
                    <a:pt x="84" y="15"/>
                  </a:cubicBezTo>
                  <a:cubicBezTo>
                    <a:pt x="85" y="15"/>
                    <a:pt x="85" y="15"/>
                    <a:pt x="85" y="15"/>
                  </a:cubicBezTo>
                  <a:cubicBezTo>
                    <a:pt x="85" y="15"/>
                    <a:pt x="86" y="16"/>
                    <a:pt x="86" y="16"/>
                  </a:cubicBezTo>
                  <a:cubicBezTo>
                    <a:pt x="86" y="16"/>
                    <a:pt x="85" y="18"/>
                    <a:pt x="85" y="18"/>
                  </a:cubicBezTo>
                  <a:cubicBezTo>
                    <a:pt x="84" y="18"/>
                    <a:pt x="84" y="19"/>
                    <a:pt x="83" y="19"/>
                  </a:cubicBezTo>
                  <a:cubicBezTo>
                    <a:pt x="83" y="19"/>
                    <a:pt x="83" y="20"/>
                    <a:pt x="82" y="20"/>
                  </a:cubicBezTo>
                  <a:cubicBezTo>
                    <a:pt x="82" y="20"/>
                    <a:pt x="81" y="21"/>
                    <a:pt x="81" y="21"/>
                  </a:cubicBezTo>
                  <a:cubicBezTo>
                    <a:pt x="81" y="21"/>
                    <a:pt x="81" y="21"/>
                    <a:pt x="81" y="21"/>
                  </a:cubicBezTo>
                  <a:cubicBezTo>
                    <a:pt x="81" y="21"/>
                    <a:pt x="81" y="22"/>
                    <a:pt x="81" y="22"/>
                  </a:cubicBezTo>
                  <a:cubicBezTo>
                    <a:pt x="81" y="22"/>
                    <a:pt x="80" y="22"/>
                    <a:pt x="80" y="23"/>
                  </a:cubicBezTo>
                  <a:cubicBezTo>
                    <a:pt x="80" y="23"/>
                    <a:pt x="80" y="24"/>
                    <a:pt x="80" y="24"/>
                  </a:cubicBezTo>
                  <a:cubicBezTo>
                    <a:pt x="80" y="24"/>
                    <a:pt x="80" y="25"/>
                    <a:pt x="80" y="25"/>
                  </a:cubicBezTo>
                  <a:cubicBezTo>
                    <a:pt x="79" y="25"/>
                    <a:pt x="79" y="25"/>
                    <a:pt x="79" y="26"/>
                  </a:cubicBezTo>
                  <a:cubicBezTo>
                    <a:pt x="79" y="26"/>
                    <a:pt x="79" y="26"/>
                    <a:pt x="79" y="26"/>
                  </a:cubicBezTo>
                  <a:cubicBezTo>
                    <a:pt x="79" y="26"/>
                    <a:pt x="79" y="27"/>
                    <a:pt x="79" y="27"/>
                  </a:cubicBezTo>
                  <a:cubicBezTo>
                    <a:pt x="79" y="27"/>
                    <a:pt x="79" y="28"/>
                    <a:pt x="79" y="28"/>
                  </a:cubicBezTo>
                  <a:cubicBezTo>
                    <a:pt x="79" y="29"/>
                    <a:pt x="79" y="29"/>
                    <a:pt x="79" y="30"/>
                  </a:cubicBezTo>
                  <a:cubicBezTo>
                    <a:pt x="78" y="30"/>
                    <a:pt x="78" y="30"/>
                    <a:pt x="78" y="30"/>
                  </a:cubicBezTo>
                  <a:cubicBezTo>
                    <a:pt x="78" y="30"/>
                    <a:pt x="78" y="31"/>
                    <a:pt x="78" y="31"/>
                  </a:cubicBezTo>
                  <a:cubicBezTo>
                    <a:pt x="78" y="31"/>
                    <a:pt x="78" y="31"/>
                    <a:pt x="78" y="31"/>
                  </a:cubicBezTo>
                  <a:cubicBezTo>
                    <a:pt x="78" y="32"/>
                    <a:pt x="78" y="33"/>
                    <a:pt x="78" y="34"/>
                  </a:cubicBezTo>
                  <a:cubicBezTo>
                    <a:pt x="78" y="34"/>
                    <a:pt x="77" y="35"/>
                    <a:pt x="76" y="36"/>
                  </a:cubicBezTo>
                  <a:cubicBezTo>
                    <a:pt x="76" y="37"/>
                    <a:pt x="76" y="38"/>
                    <a:pt x="76" y="38"/>
                  </a:cubicBezTo>
                  <a:cubicBezTo>
                    <a:pt x="76" y="38"/>
                    <a:pt x="76" y="38"/>
                    <a:pt x="76" y="38"/>
                  </a:cubicBezTo>
                  <a:cubicBezTo>
                    <a:pt x="76" y="38"/>
                    <a:pt x="76" y="38"/>
                    <a:pt x="76" y="38"/>
                  </a:cubicBezTo>
                  <a:cubicBezTo>
                    <a:pt x="76" y="38"/>
                    <a:pt x="76" y="39"/>
                    <a:pt x="75" y="39"/>
                  </a:cubicBezTo>
                  <a:cubicBezTo>
                    <a:pt x="75" y="39"/>
                    <a:pt x="75" y="39"/>
                    <a:pt x="75" y="39"/>
                  </a:cubicBezTo>
                  <a:cubicBezTo>
                    <a:pt x="75" y="39"/>
                    <a:pt x="75" y="39"/>
                    <a:pt x="75" y="40"/>
                  </a:cubicBezTo>
                  <a:cubicBezTo>
                    <a:pt x="75" y="40"/>
                    <a:pt x="75" y="40"/>
                    <a:pt x="75" y="41"/>
                  </a:cubicBezTo>
                  <a:cubicBezTo>
                    <a:pt x="75" y="41"/>
                    <a:pt x="76" y="41"/>
                    <a:pt x="76" y="41"/>
                  </a:cubicBezTo>
                  <a:cubicBezTo>
                    <a:pt x="76" y="41"/>
                    <a:pt x="76" y="41"/>
                    <a:pt x="76" y="42"/>
                  </a:cubicBezTo>
                  <a:cubicBezTo>
                    <a:pt x="76" y="42"/>
                    <a:pt x="76" y="43"/>
                    <a:pt x="77" y="43"/>
                  </a:cubicBezTo>
                  <a:cubicBezTo>
                    <a:pt x="77" y="43"/>
                    <a:pt x="77" y="43"/>
                    <a:pt x="77" y="44"/>
                  </a:cubicBezTo>
                  <a:cubicBezTo>
                    <a:pt x="77" y="44"/>
                    <a:pt x="76" y="44"/>
                    <a:pt x="76" y="45"/>
                  </a:cubicBezTo>
                  <a:cubicBezTo>
                    <a:pt x="76" y="45"/>
                    <a:pt x="76" y="45"/>
                    <a:pt x="76" y="45"/>
                  </a:cubicBezTo>
                  <a:cubicBezTo>
                    <a:pt x="76" y="46"/>
                    <a:pt x="76" y="46"/>
                    <a:pt x="76" y="46"/>
                  </a:cubicBezTo>
                  <a:cubicBezTo>
                    <a:pt x="76" y="46"/>
                    <a:pt x="76" y="47"/>
                    <a:pt x="76" y="47"/>
                  </a:cubicBezTo>
                  <a:cubicBezTo>
                    <a:pt x="76" y="48"/>
                    <a:pt x="76" y="48"/>
                    <a:pt x="76" y="49"/>
                  </a:cubicBezTo>
                  <a:cubicBezTo>
                    <a:pt x="76" y="49"/>
                    <a:pt x="76" y="49"/>
                    <a:pt x="76" y="4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1" name="Freeform 192">
              <a:extLst>
                <a:ext uri="{FF2B5EF4-FFF2-40B4-BE49-F238E27FC236}">
                  <a16:creationId xmlns:a16="http://schemas.microsoft.com/office/drawing/2014/main" id="{FD70A2CE-40EC-F06D-2821-E73738221CAC}"/>
                </a:ext>
              </a:extLst>
            </p:cNvPr>
            <p:cNvSpPr>
              <a:spLocks noEditPoints="1"/>
            </p:cNvSpPr>
            <p:nvPr/>
          </p:nvSpPr>
          <p:spPr bwMode="auto">
            <a:xfrm>
              <a:off x="13826308" y="9012891"/>
              <a:ext cx="485841" cy="599621"/>
            </a:xfrm>
            <a:custGeom>
              <a:avLst/>
              <a:gdLst/>
              <a:ahLst/>
              <a:cxnLst>
                <a:cxn ang="0">
                  <a:pos x="73" y="18"/>
                </a:cxn>
                <a:cxn ang="0">
                  <a:pos x="82" y="15"/>
                </a:cxn>
                <a:cxn ang="0">
                  <a:pos x="93" y="16"/>
                </a:cxn>
                <a:cxn ang="0">
                  <a:pos x="102" y="6"/>
                </a:cxn>
                <a:cxn ang="0">
                  <a:pos x="106" y="18"/>
                </a:cxn>
                <a:cxn ang="0">
                  <a:pos x="101" y="27"/>
                </a:cxn>
                <a:cxn ang="0">
                  <a:pos x="98" y="35"/>
                </a:cxn>
                <a:cxn ang="0">
                  <a:pos x="106" y="37"/>
                </a:cxn>
                <a:cxn ang="0">
                  <a:pos x="110" y="40"/>
                </a:cxn>
                <a:cxn ang="0">
                  <a:pos x="114" y="34"/>
                </a:cxn>
                <a:cxn ang="0">
                  <a:pos x="121" y="31"/>
                </a:cxn>
                <a:cxn ang="0">
                  <a:pos x="128" y="35"/>
                </a:cxn>
                <a:cxn ang="0">
                  <a:pos x="133" y="39"/>
                </a:cxn>
                <a:cxn ang="0">
                  <a:pos x="135" y="41"/>
                </a:cxn>
                <a:cxn ang="0">
                  <a:pos x="147" y="43"/>
                </a:cxn>
                <a:cxn ang="0">
                  <a:pos x="160" y="47"/>
                </a:cxn>
                <a:cxn ang="0">
                  <a:pos x="175" y="57"/>
                </a:cxn>
                <a:cxn ang="0">
                  <a:pos x="176" y="70"/>
                </a:cxn>
                <a:cxn ang="0">
                  <a:pos x="167" y="83"/>
                </a:cxn>
                <a:cxn ang="0">
                  <a:pos x="161" y="92"/>
                </a:cxn>
                <a:cxn ang="0">
                  <a:pos x="159" y="99"/>
                </a:cxn>
                <a:cxn ang="0">
                  <a:pos x="159" y="119"/>
                </a:cxn>
                <a:cxn ang="0">
                  <a:pos x="153" y="137"/>
                </a:cxn>
                <a:cxn ang="0">
                  <a:pos x="143" y="143"/>
                </a:cxn>
                <a:cxn ang="0">
                  <a:pos x="135" y="147"/>
                </a:cxn>
                <a:cxn ang="0">
                  <a:pos x="125" y="154"/>
                </a:cxn>
                <a:cxn ang="0">
                  <a:pos x="121" y="160"/>
                </a:cxn>
                <a:cxn ang="0">
                  <a:pos x="122" y="173"/>
                </a:cxn>
                <a:cxn ang="0">
                  <a:pos x="114" y="187"/>
                </a:cxn>
                <a:cxn ang="0">
                  <a:pos x="112" y="181"/>
                </a:cxn>
                <a:cxn ang="0">
                  <a:pos x="110" y="194"/>
                </a:cxn>
                <a:cxn ang="0">
                  <a:pos x="104" y="191"/>
                </a:cxn>
                <a:cxn ang="0">
                  <a:pos x="93" y="185"/>
                </a:cxn>
                <a:cxn ang="0">
                  <a:pos x="89" y="178"/>
                </a:cxn>
                <a:cxn ang="0">
                  <a:pos x="94" y="171"/>
                </a:cxn>
                <a:cxn ang="0">
                  <a:pos x="98" y="158"/>
                </a:cxn>
                <a:cxn ang="0">
                  <a:pos x="91" y="150"/>
                </a:cxn>
                <a:cxn ang="0">
                  <a:pos x="82" y="141"/>
                </a:cxn>
                <a:cxn ang="0">
                  <a:pos x="76" y="128"/>
                </a:cxn>
                <a:cxn ang="0">
                  <a:pos x="73" y="112"/>
                </a:cxn>
                <a:cxn ang="0">
                  <a:pos x="58" y="96"/>
                </a:cxn>
                <a:cxn ang="0">
                  <a:pos x="47" y="91"/>
                </a:cxn>
                <a:cxn ang="0">
                  <a:pos x="40" y="80"/>
                </a:cxn>
                <a:cxn ang="0">
                  <a:pos x="24" y="83"/>
                </a:cxn>
                <a:cxn ang="0">
                  <a:pos x="12" y="78"/>
                </a:cxn>
                <a:cxn ang="0">
                  <a:pos x="2" y="69"/>
                </a:cxn>
                <a:cxn ang="0">
                  <a:pos x="4" y="53"/>
                </a:cxn>
                <a:cxn ang="0">
                  <a:pos x="18" y="45"/>
                </a:cxn>
                <a:cxn ang="0">
                  <a:pos x="19" y="24"/>
                </a:cxn>
                <a:cxn ang="0">
                  <a:pos x="31" y="21"/>
                </a:cxn>
                <a:cxn ang="0">
                  <a:pos x="42" y="20"/>
                </a:cxn>
                <a:cxn ang="0">
                  <a:pos x="42" y="6"/>
                </a:cxn>
                <a:cxn ang="0">
                  <a:pos x="56" y="4"/>
                </a:cxn>
                <a:cxn ang="0">
                  <a:pos x="62" y="9"/>
                </a:cxn>
                <a:cxn ang="0">
                  <a:pos x="107" y="24"/>
                </a:cxn>
                <a:cxn ang="0">
                  <a:pos x="106" y="26"/>
                </a:cxn>
                <a:cxn ang="0">
                  <a:pos x="110" y="27"/>
                </a:cxn>
                <a:cxn ang="0">
                  <a:pos x="113" y="33"/>
                </a:cxn>
                <a:cxn ang="0">
                  <a:pos x="104" y="30"/>
                </a:cxn>
                <a:cxn ang="0">
                  <a:pos x="101" y="30"/>
                </a:cxn>
              </a:cxnLst>
              <a:rect l="0" t="0" r="r" b="b"/>
              <a:pathLst>
                <a:path w="177" h="200">
                  <a:moveTo>
                    <a:pt x="63" y="18"/>
                  </a:moveTo>
                  <a:cubicBezTo>
                    <a:pt x="63" y="18"/>
                    <a:pt x="63" y="18"/>
                    <a:pt x="63" y="18"/>
                  </a:cubicBezTo>
                  <a:cubicBezTo>
                    <a:pt x="63" y="18"/>
                    <a:pt x="63" y="18"/>
                    <a:pt x="63" y="18"/>
                  </a:cubicBezTo>
                  <a:cubicBezTo>
                    <a:pt x="64" y="18"/>
                    <a:pt x="64" y="19"/>
                    <a:pt x="64" y="19"/>
                  </a:cubicBezTo>
                  <a:cubicBezTo>
                    <a:pt x="64" y="19"/>
                    <a:pt x="65" y="19"/>
                    <a:pt x="65" y="19"/>
                  </a:cubicBezTo>
                  <a:cubicBezTo>
                    <a:pt x="65" y="20"/>
                    <a:pt x="65" y="20"/>
                    <a:pt x="65" y="20"/>
                  </a:cubicBezTo>
                  <a:cubicBezTo>
                    <a:pt x="65" y="20"/>
                    <a:pt x="65" y="20"/>
                    <a:pt x="66" y="20"/>
                  </a:cubicBezTo>
                  <a:cubicBezTo>
                    <a:pt x="66" y="20"/>
                    <a:pt x="66" y="20"/>
                    <a:pt x="66" y="20"/>
                  </a:cubicBezTo>
                  <a:cubicBezTo>
                    <a:pt x="66" y="20"/>
                    <a:pt x="66" y="21"/>
                    <a:pt x="66" y="21"/>
                  </a:cubicBezTo>
                  <a:cubicBezTo>
                    <a:pt x="67" y="21"/>
                    <a:pt x="67" y="21"/>
                    <a:pt x="68" y="21"/>
                  </a:cubicBezTo>
                  <a:cubicBezTo>
                    <a:pt x="68" y="21"/>
                    <a:pt x="68" y="21"/>
                    <a:pt x="69" y="21"/>
                  </a:cubicBezTo>
                  <a:cubicBezTo>
                    <a:pt x="69" y="20"/>
                    <a:pt x="69" y="19"/>
                    <a:pt x="70" y="19"/>
                  </a:cubicBezTo>
                  <a:cubicBezTo>
                    <a:pt x="70" y="19"/>
                    <a:pt x="71" y="19"/>
                    <a:pt x="71" y="19"/>
                  </a:cubicBezTo>
                  <a:cubicBezTo>
                    <a:pt x="71" y="19"/>
                    <a:pt x="72" y="18"/>
                    <a:pt x="72" y="18"/>
                  </a:cubicBezTo>
                  <a:cubicBezTo>
                    <a:pt x="72" y="18"/>
                    <a:pt x="73" y="18"/>
                    <a:pt x="73" y="18"/>
                  </a:cubicBezTo>
                  <a:cubicBezTo>
                    <a:pt x="73" y="18"/>
                    <a:pt x="74" y="17"/>
                    <a:pt x="74" y="17"/>
                  </a:cubicBezTo>
                  <a:cubicBezTo>
                    <a:pt x="75" y="17"/>
                    <a:pt x="75" y="17"/>
                    <a:pt x="75" y="17"/>
                  </a:cubicBezTo>
                  <a:cubicBezTo>
                    <a:pt x="75" y="17"/>
                    <a:pt x="75" y="17"/>
                    <a:pt x="75" y="17"/>
                  </a:cubicBezTo>
                  <a:cubicBezTo>
                    <a:pt x="75" y="17"/>
                    <a:pt x="75" y="17"/>
                    <a:pt x="75" y="17"/>
                  </a:cubicBezTo>
                  <a:cubicBezTo>
                    <a:pt x="75" y="17"/>
                    <a:pt x="75" y="17"/>
                    <a:pt x="76" y="17"/>
                  </a:cubicBezTo>
                  <a:cubicBezTo>
                    <a:pt x="76" y="17"/>
                    <a:pt x="76" y="17"/>
                    <a:pt x="76" y="17"/>
                  </a:cubicBezTo>
                  <a:cubicBezTo>
                    <a:pt x="76" y="18"/>
                    <a:pt x="77" y="17"/>
                    <a:pt x="77" y="17"/>
                  </a:cubicBezTo>
                  <a:cubicBezTo>
                    <a:pt x="78" y="17"/>
                    <a:pt x="78" y="17"/>
                    <a:pt x="78" y="17"/>
                  </a:cubicBezTo>
                  <a:cubicBezTo>
                    <a:pt x="79" y="17"/>
                    <a:pt x="79" y="18"/>
                    <a:pt x="80" y="18"/>
                  </a:cubicBezTo>
                  <a:cubicBezTo>
                    <a:pt x="81" y="17"/>
                    <a:pt x="81" y="17"/>
                    <a:pt x="81" y="16"/>
                  </a:cubicBezTo>
                  <a:cubicBezTo>
                    <a:pt x="81" y="16"/>
                    <a:pt x="81" y="16"/>
                    <a:pt x="81" y="16"/>
                  </a:cubicBezTo>
                  <a:cubicBezTo>
                    <a:pt x="80" y="16"/>
                    <a:pt x="80" y="15"/>
                    <a:pt x="80" y="15"/>
                  </a:cubicBezTo>
                  <a:cubicBezTo>
                    <a:pt x="80" y="15"/>
                    <a:pt x="80" y="15"/>
                    <a:pt x="80" y="15"/>
                  </a:cubicBezTo>
                  <a:cubicBezTo>
                    <a:pt x="80" y="15"/>
                    <a:pt x="80" y="15"/>
                    <a:pt x="80" y="14"/>
                  </a:cubicBezTo>
                  <a:cubicBezTo>
                    <a:pt x="81" y="15"/>
                    <a:pt x="81" y="15"/>
                    <a:pt x="82" y="15"/>
                  </a:cubicBezTo>
                  <a:cubicBezTo>
                    <a:pt x="82" y="15"/>
                    <a:pt x="82" y="15"/>
                    <a:pt x="82" y="15"/>
                  </a:cubicBezTo>
                  <a:cubicBezTo>
                    <a:pt x="82" y="15"/>
                    <a:pt x="83" y="15"/>
                    <a:pt x="83" y="15"/>
                  </a:cubicBezTo>
                  <a:cubicBezTo>
                    <a:pt x="83" y="15"/>
                    <a:pt x="83" y="14"/>
                    <a:pt x="83" y="14"/>
                  </a:cubicBezTo>
                  <a:cubicBezTo>
                    <a:pt x="84" y="14"/>
                    <a:pt x="84" y="14"/>
                    <a:pt x="84" y="14"/>
                  </a:cubicBezTo>
                  <a:cubicBezTo>
                    <a:pt x="84" y="14"/>
                    <a:pt x="84" y="14"/>
                    <a:pt x="84" y="14"/>
                  </a:cubicBezTo>
                  <a:cubicBezTo>
                    <a:pt x="85" y="14"/>
                    <a:pt x="85" y="15"/>
                    <a:pt x="85" y="15"/>
                  </a:cubicBezTo>
                  <a:cubicBezTo>
                    <a:pt x="85" y="15"/>
                    <a:pt x="85" y="15"/>
                    <a:pt x="85" y="15"/>
                  </a:cubicBezTo>
                  <a:cubicBezTo>
                    <a:pt x="86" y="15"/>
                    <a:pt x="86" y="15"/>
                    <a:pt x="86" y="15"/>
                  </a:cubicBezTo>
                  <a:cubicBezTo>
                    <a:pt x="86" y="15"/>
                    <a:pt x="86" y="15"/>
                    <a:pt x="86" y="15"/>
                  </a:cubicBezTo>
                  <a:cubicBezTo>
                    <a:pt x="86" y="15"/>
                    <a:pt x="86" y="15"/>
                    <a:pt x="86" y="16"/>
                  </a:cubicBezTo>
                  <a:cubicBezTo>
                    <a:pt x="87" y="16"/>
                    <a:pt x="88" y="16"/>
                    <a:pt x="89" y="16"/>
                  </a:cubicBezTo>
                  <a:cubicBezTo>
                    <a:pt x="89" y="16"/>
                    <a:pt x="90" y="16"/>
                    <a:pt x="90" y="15"/>
                  </a:cubicBezTo>
                  <a:cubicBezTo>
                    <a:pt x="90" y="15"/>
                    <a:pt x="91" y="15"/>
                    <a:pt x="91" y="16"/>
                  </a:cubicBezTo>
                  <a:cubicBezTo>
                    <a:pt x="91" y="16"/>
                    <a:pt x="92" y="15"/>
                    <a:pt x="92" y="16"/>
                  </a:cubicBezTo>
                  <a:cubicBezTo>
                    <a:pt x="92" y="16"/>
                    <a:pt x="92" y="16"/>
                    <a:pt x="93" y="16"/>
                  </a:cubicBezTo>
                  <a:cubicBezTo>
                    <a:pt x="93" y="16"/>
                    <a:pt x="94" y="16"/>
                    <a:pt x="94" y="16"/>
                  </a:cubicBezTo>
                  <a:cubicBezTo>
                    <a:pt x="95" y="16"/>
                    <a:pt x="96" y="15"/>
                    <a:pt x="96" y="14"/>
                  </a:cubicBezTo>
                  <a:cubicBezTo>
                    <a:pt x="96" y="14"/>
                    <a:pt x="96" y="14"/>
                    <a:pt x="96" y="14"/>
                  </a:cubicBezTo>
                  <a:cubicBezTo>
                    <a:pt x="96" y="13"/>
                    <a:pt x="96" y="13"/>
                    <a:pt x="96" y="13"/>
                  </a:cubicBezTo>
                  <a:cubicBezTo>
                    <a:pt x="96" y="13"/>
                    <a:pt x="97" y="12"/>
                    <a:pt x="97" y="12"/>
                  </a:cubicBezTo>
                  <a:cubicBezTo>
                    <a:pt x="97" y="12"/>
                    <a:pt x="97" y="12"/>
                    <a:pt x="97" y="12"/>
                  </a:cubicBezTo>
                  <a:cubicBezTo>
                    <a:pt x="97" y="11"/>
                    <a:pt x="97" y="11"/>
                    <a:pt x="97" y="11"/>
                  </a:cubicBezTo>
                  <a:cubicBezTo>
                    <a:pt x="97" y="11"/>
                    <a:pt x="98" y="10"/>
                    <a:pt x="98" y="10"/>
                  </a:cubicBezTo>
                  <a:cubicBezTo>
                    <a:pt x="98" y="9"/>
                    <a:pt x="98" y="9"/>
                    <a:pt x="99" y="8"/>
                  </a:cubicBezTo>
                  <a:cubicBezTo>
                    <a:pt x="99" y="7"/>
                    <a:pt x="100" y="7"/>
                    <a:pt x="100" y="6"/>
                  </a:cubicBezTo>
                  <a:cubicBezTo>
                    <a:pt x="100" y="6"/>
                    <a:pt x="100" y="6"/>
                    <a:pt x="100" y="6"/>
                  </a:cubicBezTo>
                  <a:cubicBezTo>
                    <a:pt x="101" y="6"/>
                    <a:pt x="101" y="6"/>
                    <a:pt x="101" y="6"/>
                  </a:cubicBezTo>
                  <a:cubicBezTo>
                    <a:pt x="101" y="6"/>
                    <a:pt x="101" y="6"/>
                    <a:pt x="101" y="5"/>
                  </a:cubicBezTo>
                  <a:cubicBezTo>
                    <a:pt x="101" y="5"/>
                    <a:pt x="101" y="5"/>
                    <a:pt x="101" y="5"/>
                  </a:cubicBezTo>
                  <a:cubicBezTo>
                    <a:pt x="101" y="5"/>
                    <a:pt x="102" y="6"/>
                    <a:pt x="102" y="6"/>
                  </a:cubicBezTo>
                  <a:cubicBezTo>
                    <a:pt x="102" y="7"/>
                    <a:pt x="102" y="8"/>
                    <a:pt x="102" y="8"/>
                  </a:cubicBezTo>
                  <a:cubicBezTo>
                    <a:pt x="102" y="8"/>
                    <a:pt x="102" y="8"/>
                    <a:pt x="102" y="8"/>
                  </a:cubicBezTo>
                  <a:cubicBezTo>
                    <a:pt x="102" y="8"/>
                    <a:pt x="102" y="9"/>
                    <a:pt x="102" y="9"/>
                  </a:cubicBezTo>
                  <a:cubicBezTo>
                    <a:pt x="102" y="10"/>
                    <a:pt x="103" y="11"/>
                    <a:pt x="103" y="11"/>
                  </a:cubicBezTo>
                  <a:cubicBezTo>
                    <a:pt x="103" y="11"/>
                    <a:pt x="103" y="12"/>
                    <a:pt x="103" y="12"/>
                  </a:cubicBezTo>
                  <a:cubicBezTo>
                    <a:pt x="103" y="12"/>
                    <a:pt x="103" y="12"/>
                    <a:pt x="103" y="13"/>
                  </a:cubicBezTo>
                  <a:cubicBezTo>
                    <a:pt x="103" y="13"/>
                    <a:pt x="103" y="13"/>
                    <a:pt x="103" y="13"/>
                  </a:cubicBezTo>
                  <a:cubicBezTo>
                    <a:pt x="103" y="13"/>
                    <a:pt x="103" y="14"/>
                    <a:pt x="103" y="14"/>
                  </a:cubicBezTo>
                  <a:cubicBezTo>
                    <a:pt x="103" y="14"/>
                    <a:pt x="104" y="14"/>
                    <a:pt x="104" y="14"/>
                  </a:cubicBezTo>
                  <a:cubicBezTo>
                    <a:pt x="104" y="15"/>
                    <a:pt x="104" y="15"/>
                    <a:pt x="104" y="15"/>
                  </a:cubicBezTo>
                  <a:cubicBezTo>
                    <a:pt x="104" y="15"/>
                    <a:pt x="104" y="15"/>
                    <a:pt x="104" y="15"/>
                  </a:cubicBezTo>
                  <a:cubicBezTo>
                    <a:pt x="104" y="16"/>
                    <a:pt x="104" y="16"/>
                    <a:pt x="104" y="16"/>
                  </a:cubicBezTo>
                  <a:cubicBezTo>
                    <a:pt x="104" y="16"/>
                    <a:pt x="104" y="16"/>
                    <a:pt x="104" y="16"/>
                  </a:cubicBezTo>
                  <a:cubicBezTo>
                    <a:pt x="105" y="16"/>
                    <a:pt x="105" y="17"/>
                    <a:pt x="105" y="18"/>
                  </a:cubicBezTo>
                  <a:cubicBezTo>
                    <a:pt x="106" y="18"/>
                    <a:pt x="106" y="18"/>
                    <a:pt x="106" y="18"/>
                  </a:cubicBezTo>
                  <a:cubicBezTo>
                    <a:pt x="106" y="18"/>
                    <a:pt x="107" y="18"/>
                    <a:pt x="107" y="18"/>
                  </a:cubicBezTo>
                  <a:cubicBezTo>
                    <a:pt x="107" y="18"/>
                    <a:pt x="108" y="19"/>
                    <a:pt x="107" y="20"/>
                  </a:cubicBezTo>
                  <a:cubicBezTo>
                    <a:pt x="107" y="20"/>
                    <a:pt x="107" y="20"/>
                    <a:pt x="107" y="21"/>
                  </a:cubicBezTo>
                  <a:cubicBezTo>
                    <a:pt x="107" y="21"/>
                    <a:pt x="107" y="21"/>
                    <a:pt x="107" y="21"/>
                  </a:cubicBezTo>
                  <a:cubicBezTo>
                    <a:pt x="107" y="21"/>
                    <a:pt x="107" y="21"/>
                    <a:pt x="107" y="21"/>
                  </a:cubicBezTo>
                  <a:cubicBezTo>
                    <a:pt x="107" y="21"/>
                    <a:pt x="107" y="22"/>
                    <a:pt x="106" y="22"/>
                  </a:cubicBezTo>
                  <a:cubicBezTo>
                    <a:pt x="106" y="22"/>
                    <a:pt x="106" y="22"/>
                    <a:pt x="106" y="22"/>
                  </a:cubicBezTo>
                  <a:cubicBezTo>
                    <a:pt x="106" y="22"/>
                    <a:pt x="106" y="22"/>
                    <a:pt x="106" y="23"/>
                  </a:cubicBezTo>
                  <a:cubicBezTo>
                    <a:pt x="106" y="23"/>
                    <a:pt x="105" y="23"/>
                    <a:pt x="105" y="23"/>
                  </a:cubicBezTo>
                  <a:cubicBezTo>
                    <a:pt x="105" y="24"/>
                    <a:pt x="105" y="24"/>
                    <a:pt x="105" y="24"/>
                  </a:cubicBezTo>
                  <a:cubicBezTo>
                    <a:pt x="104" y="25"/>
                    <a:pt x="104" y="25"/>
                    <a:pt x="104" y="25"/>
                  </a:cubicBezTo>
                  <a:cubicBezTo>
                    <a:pt x="103" y="26"/>
                    <a:pt x="103" y="26"/>
                    <a:pt x="103" y="26"/>
                  </a:cubicBezTo>
                  <a:cubicBezTo>
                    <a:pt x="103" y="26"/>
                    <a:pt x="103" y="26"/>
                    <a:pt x="103" y="26"/>
                  </a:cubicBezTo>
                  <a:cubicBezTo>
                    <a:pt x="102" y="26"/>
                    <a:pt x="102" y="26"/>
                    <a:pt x="102" y="27"/>
                  </a:cubicBezTo>
                  <a:cubicBezTo>
                    <a:pt x="102" y="27"/>
                    <a:pt x="101" y="27"/>
                    <a:pt x="101" y="27"/>
                  </a:cubicBezTo>
                  <a:cubicBezTo>
                    <a:pt x="101" y="28"/>
                    <a:pt x="101" y="29"/>
                    <a:pt x="100" y="29"/>
                  </a:cubicBezTo>
                  <a:cubicBezTo>
                    <a:pt x="100" y="29"/>
                    <a:pt x="100" y="29"/>
                    <a:pt x="100" y="30"/>
                  </a:cubicBezTo>
                  <a:cubicBezTo>
                    <a:pt x="100" y="30"/>
                    <a:pt x="100" y="30"/>
                    <a:pt x="100" y="30"/>
                  </a:cubicBezTo>
                  <a:cubicBezTo>
                    <a:pt x="100" y="30"/>
                    <a:pt x="99" y="30"/>
                    <a:pt x="99" y="30"/>
                  </a:cubicBezTo>
                  <a:cubicBezTo>
                    <a:pt x="99" y="31"/>
                    <a:pt x="99" y="32"/>
                    <a:pt x="99" y="32"/>
                  </a:cubicBezTo>
                  <a:cubicBezTo>
                    <a:pt x="99" y="32"/>
                    <a:pt x="98" y="33"/>
                    <a:pt x="98" y="33"/>
                  </a:cubicBezTo>
                  <a:cubicBezTo>
                    <a:pt x="98" y="33"/>
                    <a:pt x="98" y="33"/>
                    <a:pt x="98" y="33"/>
                  </a:cubicBezTo>
                  <a:cubicBezTo>
                    <a:pt x="98" y="34"/>
                    <a:pt x="98" y="34"/>
                    <a:pt x="98" y="34"/>
                  </a:cubicBezTo>
                  <a:cubicBezTo>
                    <a:pt x="98" y="34"/>
                    <a:pt x="98" y="34"/>
                    <a:pt x="98" y="34"/>
                  </a:cubicBezTo>
                  <a:cubicBezTo>
                    <a:pt x="98" y="34"/>
                    <a:pt x="98" y="34"/>
                    <a:pt x="97" y="34"/>
                  </a:cubicBezTo>
                  <a:cubicBezTo>
                    <a:pt x="97" y="33"/>
                    <a:pt x="96" y="34"/>
                    <a:pt x="96" y="34"/>
                  </a:cubicBezTo>
                  <a:cubicBezTo>
                    <a:pt x="95" y="35"/>
                    <a:pt x="95" y="34"/>
                    <a:pt x="95" y="35"/>
                  </a:cubicBezTo>
                  <a:cubicBezTo>
                    <a:pt x="95" y="35"/>
                    <a:pt x="96" y="35"/>
                    <a:pt x="97" y="35"/>
                  </a:cubicBezTo>
                  <a:cubicBezTo>
                    <a:pt x="97" y="35"/>
                    <a:pt x="97" y="35"/>
                    <a:pt x="97" y="36"/>
                  </a:cubicBezTo>
                  <a:cubicBezTo>
                    <a:pt x="97" y="36"/>
                    <a:pt x="97" y="36"/>
                    <a:pt x="98" y="35"/>
                  </a:cubicBezTo>
                  <a:cubicBezTo>
                    <a:pt x="98" y="35"/>
                    <a:pt x="99" y="35"/>
                    <a:pt x="99" y="35"/>
                  </a:cubicBezTo>
                  <a:cubicBezTo>
                    <a:pt x="99" y="35"/>
                    <a:pt x="99" y="34"/>
                    <a:pt x="100" y="34"/>
                  </a:cubicBezTo>
                  <a:cubicBezTo>
                    <a:pt x="100" y="34"/>
                    <a:pt x="100" y="34"/>
                    <a:pt x="100" y="34"/>
                  </a:cubicBezTo>
                  <a:cubicBezTo>
                    <a:pt x="101" y="34"/>
                    <a:pt x="101" y="34"/>
                    <a:pt x="101" y="33"/>
                  </a:cubicBezTo>
                  <a:cubicBezTo>
                    <a:pt x="101" y="33"/>
                    <a:pt x="102" y="33"/>
                    <a:pt x="102" y="33"/>
                  </a:cubicBezTo>
                  <a:cubicBezTo>
                    <a:pt x="102" y="33"/>
                    <a:pt x="102" y="33"/>
                    <a:pt x="102" y="33"/>
                  </a:cubicBezTo>
                  <a:cubicBezTo>
                    <a:pt x="102" y="33"/>
                    <a:pt x="103" y="32"/>
                    <a:pt x="103" y="32"/>
                  </a:cubicBezTo>
                  <a:cubicBezTo>
                    <a:pt x="103" y="32"/>
                    <a:pt x="103" y="32"/>
                    <a:pt x="103" y="32"/>
                  </a:cubicBezTo>
                  <a:cubicBezTo>
                    <a:pt x="104" y="33"/>
                    <a:pt x="103" y="33"/>
                    <a:pt x="103" y="34"/>
                  </a:cubicBezTo>
                  <a:cubicBezTo>
                    <a:pt x="103" y="34"/>
                    <a:pt x="103" y="35"/>
                    <a:pt x="104" y="35"/>
                  </a:cubicBezTo>
                  <a:cubicBezTo>
                    <a:pt x="104" y="35"/>
                    <a:pt x="104" y="35"/>
                    <a:pt x="104" y="35"/>
                  </a:cubicBezTo>
                  <a:cubicBezTo>
                    <a:pt x="104" y="35"/>
                    <a:pt x="104" y="36"/>
                    <a:pt x="104" y="36"/>
                  </a:cubicBezTo>
                  <a:cubicBezTo>
                    <a:pt x="104" y="36"/>
                    <a:pt x="105" y="36"/>
                    <a:pt x="105" y="37"/>
                  </a:cubicBezTo>
                  <a:cubicBezTo>
                    <a:pt x="105" y="37"/>
                    <a:pt x="106" y="37"/>
                    <a:pt x="106" y="37"/>
                  </a:cubicBezTo>
                  <a:cubicBezTo>
                    <a:pt x="106" y="37"/>
                    <a:pt x="106" y="37"/>
                    <a:pt x="106" y="37"/>
                  </a:cubicBezTo>
                  <a:cubicBezTo>
                    <a:pt x="106" y="37"/>
                    <a:pt x="107" y="37"/>
                    <a:pt x="107" y="37"/>
                  </a:cubicBezTo>
                  <a:cubicBezTo>
                    <a:pt x="107" y="37"/>
                    <a:pt x="107" y="37"/>
                    <a:pt x="107" y="36"/>
                  </a:cubicBezTo>
                  <a:cubicBezTo>
                    <a:pt x="107" y="37"/>
                    <a:pt x="108" y="37"/>
                    <a:pt x="108" y="37"/>
                  </a:cubicBezTo>
                  <a:cubicBezTo>
                    <a:pt x="108" y="37"/>
                    <a:pt x="108" y="37"/>
                    <a:pt x="108" y="37"/>
                  </a:cubicBezTo>
                  <a:cubicBezTo>
                    <a:pt x="108" y="37"/>
                    <a:pt x="108" y="37"/>
                    <a:pt x="108" y="37"/>
                  </a:cubicBezTo>
                  <a:cubicBezTo>
                    <a:pt x="108" y="37"/>
                    <a:pt x="108" y="37"/>
                    <a:pt x="108" y="37"/>
                  </a:cubicBezTo>
                  <a:cubicBezTo>
                    <a:pt x="108" y="37"/>
                    <a:pt x="109" y="37"/>
                    <a:pt x="109" y="37"/>
                  </a:cubicBezTo>
                  <a:cubicBezTo>
                    <a:pt x="109" y="37"/>
                    <a:pt x="109" y="37"/>
                    <a:pt x="110" y="37"/>
                  </a:cubicBezTo>
                  <a:cubicBezTo>
                    <a:pt x="110" y="36"/>
                    <a:pt x="110" y="36"/>
                    <a:pt x="110" y="36"/>
                  </a:cubicBezTo>
                  <a:cubicBezTo>
                    <a:pt x="110" y="36"/>
                    <a:pt x="110" y="36"/>
                    <a:pt x="110" y="36"/>
                  </a:cubicBezTo>
                  <a:cubicBezTo>
                    <a:pt x="110" y="37"/>
                    <a:pt x="110" y="37"/>
                    <a:pt x="110" y="37"/>
                  </a:cubicBezTo>
                  <a:cubicBezTo>
                    <a:pt x="110" y="37"/>
                    <a:pt x="109" y="38"/>
                    <a:pt x="109" y="38"/>
                  </a:cubicBezTo>
                  <a:cubicBezTo>
                    <a:pt x="109" y="39"/>
                    <a:pt x="109" y="39"/>
                    <a:pt x="110" y="39"/>
                  </a:cubicBezTo>
                  <a:cubicBezTo>
                    <a:pt x="110" y="39"/>
                    <a:pt x="109" y="40"/>
                    <a:pt x="109" y="40"/>
                  </a:cubicBezTo>
                  <a:cubicBezTo>
                    <a:pt x="110" y="40"/>
                    <a:pt x="110" y="40"/>
                    <a:pt x="110" y="40"/>
                  </a:cubicBezTo>
                  <a:cubicBezTo>
                    <a:pt x="110" y="39"/>
                    <a:pt x="111" y="37"/>
                    <a:pt x="111" y="37"/>
                  </a:cubicBezTo>
                  <a:cubicBezTo>
                    <a:pt x="112" y="37"/>
                    <a:pt x="112" y="37"/>
                    <a:pt x="112" y="36"/>
                  </a:cubicBezTo>
                  <a:cubicBezTo>
                    <a:pt x="112" y="36"/>
                    <a:pt x="113" y="35"/>
                    <a:pt x="113" y="35"/>
                  </a:cubicBezTo>
                  <a:cubicBezTo>
                    <a:pt x="113" y="35"/>
                    <a:pt x="113" y="35"/>
                    <a:pt x="113" y="35"/>
                  </a:cubicBezTo>
                  <a:cubicBezTo>
                    <a:pt x="113" y="35"/>
                    <a:pt x="113" y="35"/>
                    <a:pt x="113" y="35"/>
                  </a:cubicBezTo>
                  <a:cubicBezTo>
                    <a:pt x="114" y="35"/>
                    <a:pt x="114" y="35"/>
                    <a:pt x="114" y="35"/>
                  </a:cubicBezTo>
                  <a:cubicBezTo>
                    <a:pt x="114" y="35"/>
                    <a:pt x="114" y="35"/>
                    <a:pt x="114" y="35"/>
                  </a:cubicBezTo>
                  <a:cubicBezTo>
                    <a:pt x="114" y="35"/>
                    <a:pt x="114" y="35"/>
                    <a:pt x="115" y="35"/>
                  </a:cubicBezTo>
                  <a:cubicBezTo>
                    <a:pt x="115" y="35"/>
                    <a:pt x="115" y="35"/>
                    <a:pt x="115" y="35"/>
                  </a:cubicBezTo>
                  <a:cubicBezTo>
                    <a:pt x="115" y="35"/>
                    <a:pt x="115" y="35"/>
                    <a:pt x="115" y="35"/>
                  </a:cubicBezTo>
                  <a:cubicBezTo>
                    <a:pt x="115" y="35"/>
                    <a:pt x="115" y="35"/>
                    <a:pt x="115" y="35"/>
                  </a:cubicBezTo>
                  <a:cubicBezTo>
                    <a:pt x="115" y="35"/>
                    <a:pt x="115" y="35"/>
                    <a:pt x="116" y="35"/>
                  </a:cubicBezTo>
                  <a:cubicBezTo>
                    <a:pt x="116" y="34"/>
                    <a:pt x="116" y="34"/>
                    <a:pt x="116" y="34"/>
                  </a:cubicBezTo>
                  <a:cubicBezTo>
                    <a:pt x="115" y="34"/>
                    <a:pt x="115" y="34"/>
                    <a:pt x="114" y="34"/>
                  </a:cubicBezTo>
                  <a:cubicBezTo>
                    <a:pt x="114" y="34"/>
                    <a:pt x="114" y="34"/>
                    <a:pt x="114" y="34"/>
                  </a:cubicBezTo>
                  <a:cubicBezTo>
                    <a:pt x="115" y="34"/>
                    <a:pt x="115" y="34"/>
                    <a:pt x="115" y="34"/>
                  </a:cubicBezTo>
                  <a:cubicBezTo>
                    <a:pt x="115" y="33"/>
                    <a:pt x="115" y="33"/>
                    <a:pt x="115" y="33"/>
                  </a:cubicBezTo>
                  <a:cubicBezTo>
                    <a:pt x="115" y="33"/>
                    <a:pt x="115" y="32"/>
                    <a:pt x="115" y="32"/>
                  </a:cubicBezTo>
                  <a:cubicBezTo>
                    <a:pt x="115" y="32"/>
                    <a:pt x="116" y="31"/>
                    <a:pt x="116" y="31"/>
                  </a:cubicBezTo>
                  <a:cubicBezTo>
                    <a:pt x="116" y="31"/>
                    <a:pt x="116" y="31"/>
                    <a:pt x="117" y="31"/>
                  </a:cubicBezTo>
                  <a:cubicBezTo>
                    <a:pt x="117" y="31"/>
                    <a:pt x="117" y="31"/>
                    <a:pt x="117" y="31"/>
                  </a:cubicBezTo>
                  <a:cubicBezTo>
                    <a:pt x="118" y="31"/>
                    <a:pt x="117" y="31"/>
                    <a:pt x="118" y="31"/>
                  </a:cubicBezTo>
                  <a:cubicBezTo>
                    <a:pt x="118" y="31"/>
                    <a:pt x="118" y="31"/>
                    <a:pt x="118" y="31"/>
                  </a:cubicBezTo>
                  <a:cubicBezTo>
                    <a:pt x="119" y="31"/>
                    <a:pt x="119" y="31"/>
                    <a:pt x="119" y="31"/>
                  </a:cubicBezTo>
                  <a:cubicBezTo>
                    <a:pt x="119" y="31"/>
                    <a:pt x="119" y="30"/>
                    <a:pt x="119" y="30"/>
                  </a:cubicBezTo>
                  <a:cubicBezTo>
                    <a:pt x="119" y="30"/>
                    <a:pt x="119" y="30"/>
                    <a:pt x="119" y="30"/>
                  </a:cubicBezTo>
                  <a:cubicBezTo>
                    <a:pt x="119" y="30"/>
                    <a:pt x="120" y="30"/>
                    <a:pt x="120" y="31"/>
                  </a:cubicBezTo>
                  <a:cubicBezTo>
                    <a:pt x="120" y="31"/>
                    <a:pt x="120" y="31"/>
                    <a:pt x="120" y="31"/>
                  </a:cubicBezTo>
                  <a:cubicBezTo>
                    <a:pt x="120" y="31"/>
                    <a:pt x="120" y="31"/>
                    <a:pt x="120" y="31"/>
                  </a:cubicBezTo>
                  <a:cubicBezTo>
                    <a:pt x="121" y="31"/>
                    <a:pt x="121" y="31"/>
                    <a:pt x="121" y="31"/>
                  </a:cubicBezTo>
                  <a:cubicBezTo>
                    <a:pt x="121" y="31"/>
                    <a:pt x="121" y="31"/>
                    <a:pt x="121" y="31"/>
                  </a:cubicBezTo>
                  <a:cubicBezTo>
                    <a:pt x="121" y="32"/>
                    <a:pt x="121" y="31"/>
                    <a:pt x="122" y="31"/>
                  </a:cubicBezTo>
                  <a:cubicBezTo>
                    <a:pt x="122" y="31"/>
                    <a:pt x="122" y="31"/>
                    <a:pt x="122" y="31"/>
                  </a:cubicBezTo>
                  <a:cubicBezTo>
                    <a:pt x="122" y="31"/>
                    <a:pt x="122" y="32"/>
                    <a:pt x="122" y="32"/>
                  </a:cubicBezTo>
                  <a:cubicBezTo>
                    <a:pt x="122" y="32"/>
                    <a:pt x="122" y="32"/>
                    <a:pt x="122" y="32"/>
                  </a:cubicBezTo>
                  <a:cubicBezTo>
                    <a:pt x="123" y="32"/>
                    <a:pt x="123" y="32"/>
                    <a:pt x="124" y="33"/>
                  </a:cubicBezTo>
                  <a:cubicBezTo>
                    <a:pt x="124" y="33"/>
                    <a:pt x="124" y="33"/>
                    <a:pt x="124" y="33"/>
                  </a:cubicBezTo>
                  <a:cubicBezTo>
                    <a:pt x="124" y="33"/>
                    <a:pt x="124" y="33"/>
                    <a:pt x="124" y="33"/>
                  </a:cubicBezTo>
                  <a:cubicBezTo>
                    <a:pt x="124" y="33"/>
                    <a:pt x="125" y="33"/>
                    <a:pt x="125" y="33"/>
                  </a:cubicBezTo>
                  <a:cubicBezTo>
                    <a:pt x="125" y="33"/>
                    <a:pt x="125" y="33"/>
                    <a:pt x="125" y="33"/>
                  </a:cubicBezTo>
                  <a:cubicBezTo>
                    <a:pt x="126" y="33"/>
                    <a:pt x="126" y="34"/>
                    <a:pt x="126" y="34"/>
                  </a:cubicBezTo>
                  <a:cubicBezTo>
                    <a:pt x="126" y="34"/>
                    <a:pt x="126" y="34"/>
                    <a:pt x="127" y="34"/>
                  </a:cubicBezTo>
                  <a:cubicBezTo>
                    <a:pt x="127" y="34"/>
                    <a:pt x="127" y="34"/>
                    <a:pt x="127" y="34"/>
                  </a:cubicBezTo>
                  <a:cubicBezTo>
                    <a:pt x="127" y="34"/>
                    <a:pt x="127" y="34"/>
                    <a:pt x="127" y="34"/>
                  </a:cubicBezTo>
                  <a:cubicBezTo>
                    <a:pt x="128" y="34"/>
                    <a:pt x="128" y="35"/>
                    <a:pt x="128" y="35"/>
                  </a:cubicBezTo>
                  <a:cubicBezTo>
                    <a:pt x="128" y="35"/>
                    <a:pt x="128" y="35"/>
                    <a:pt x="128" y="35"/>
                  </a:cubicBezTo>
                  <a:cubicBezTo>
                    <a:pt x="128" y="36"/>
                    <a:pt x="128" y="36"/>
                    <a:pt x="129" y="36"/>
                  </a:cubicBezTo>
                  <a:cubicBezTo>
                    <a:pt x="129" y="35"/>
                    <a:pt x="129" y="35"/>
                    <a:pt x="129" y="35"/>
                  </a:cubicBezTo>
                  <a:cubicBezTo>
                    <a:pt x="130" y="35"/>
                    <a:pt x="130" y="35"/>
                    <a:pt x="130" y="35"/>
                  </a:cubicBezTo>
                  <a:cubicBezTo>
                    <a:pt x="130" y="35"/>
                    <a:pt x="130" y="35"/>
                    <a:pt x="130" y="35"/>
                  </a:cubicBezTo>
                  <a:cubicBezTo>
                    <a:pt x="130" y="35"/>
                    <a:pt x="130" y="35"/>
                    <a:pt x="131" y="35"/>
                  </a:cubicBezTo>
                  <a:cubicBezTo>
                    <a:pt x="131" y="36"/>
                    <a:pt x="131" y="36"/>
                    <a:pt x="131" y="36"/>
                  </a:cubicBezTo>
                  <a:cubicBezTo>
                    <a:pt x="131" y="36"/>
                    <a:pt x="132" y="36"/>
                    <a:pt x="132" y="37"/>
                  </a:cubicBezTo>
                  <a:cubicBezTo>
                    <a:pt x="132" y="37"/>
                    <a:pt x="132" y="37"/>
                    <a:pt x="132" y="37"/>
                  </a:cubicBezTo>
                  <a:cubicBezTo>
                    <a:pt x="132" y="37"/>
                    <a:pt x="132" y="37"/>
                    <a:pt x="132" y="38"/>
                  </a:cubicBezTo>
                  <a:cubicBezTo>
                    <a:pt x="132" y="38"/>
                    <a:pt x="131" y="38"/>
                    <a:pt x="131" y="39"/>
                  </a:cubicBezTo>
                  <a:cubicBezTo>
                    <a:pt x="131" y="39"/>
                    <a:pt x="131" y="39"/>
                    <a:pt x="132" y="39"/>
                  </a:cubicBezTo>
                  <a:cubicBezTo>
                    <a:pt x="132" y="39"/>
                    <a:pt x="132" y="39"/>
                    <a:pt x="132" y="38"/>
                  </a:cubicBezTo>
                  <a:cubicBezTo>
                    <a:pt x="132" y="38"/>
                    <a:pt x="132" y="38"/>
                    <a:pt x="132" y="38"/>
                  </a:cubicBezTo>
                  <a:cubicBezTo>
                    <a:pt x="133" y="38"/>
                    <a:pt x="133" y="38"/>
                    <a:pt x="133" y="39"/>
                  </a:cubicBezTo>
                  <a:cubicBezTo>
                    <a:pt x="133" y="39"/>
                    <a:pt x="133" y="39"/>
                    <a:pt x="133" y="39"/>
                  </a:cubicBezTo>
                  <a:cubicBezTo>
                    <a:pt x="132" y="39"/>
                    <a:pt x="132" y="39"/>
                    <a:pt x="132" y="39"/>
                  </a:cubicBezTo>
                  <a:cubicBezTo>
                    <a:pt x="132" y="40"/>
                    <a:pt x="132" y="40"/>
                    <a:pt x="132" y="40"/>
                  </a:cubicBezTo>
                  <a:cubicBezTo>
                    <a:pt x="132" y="40"/>
                    <a:pt x="131" y="41"/>
                    <a:pt x="131" y="41"/>
                  </a:cubicBezTo>
                  <a:cubicBezTo>
                    <a:pt x="131" y="41"/>
                    <a:pt x="131" y="41"/>
                    <a:pt x="131" y="42"/>
                  </a:cubicBezTo>
                  <a:cubicBezTo>
                    <a:pt x="131" y="42"/>
                    <a:pt x="131" y="42"/>
                    <a:pt x="131" y="42"/>
                  </a:cubicBezTo>
                  <a:cubicBezTo>
                    <a:pt x="131" y="42"/>
                    <a:pt x="131" y="42"/>
                    <a:pt x="131" y="43"/>
                  </a:cubicBezTo>
                  <a:cubicBezTo>
                    <a:pt x="131" y="43"/>
                    <a:pt x="131" y="43"/>
                    <a:pt x="131" y="44"/>
                  </a:cubicBezTo>
                  <a:cubicBezTo>
                    <a:pt x="131" y="44"/>
                    <a:pt x="131" y="44"/>
                    <a:pt x="131" y="44"/>
                  </a:cubicBezTo>
                  <a:cubicBezTo>
                    <a:pt x="132" y="43"/>
                    <a:pt x="132" y="43"/>
                    <a:pt x="133" y="42"/>
                  </a:cubicBezTo>
                  <a:cubicBezTo>
                    <a:pt x="133" y="42"/>
                    <a:pt x="133" y="41"/>
                    <a:pt x="133" y="41"/>
                  </a:cubicBezTo>
                  <a:cubicBezTo>
                    <a:pt x="133" y="42"/>
                    <a:pt x="134" y="42"/>
                    <a:pt x="134" y="42"/>
                  </a:cubicBezTo>
                  <a:cubicBezTo>
                    <a:pt x="134" y="42"/>
                    <a:pt x="134" y="42"/>
                    <a:pt x="134" y="41"/>
                  </a:cubicBezTo>
                  <a:cubicBezTo>
                    <a:pt x="135" y="41"/>
                    <a:pt x="134" y="41"/>
                    <a:pt x="135" y="41"/>
                  </a:cubicBezTo>
                  <a:cubicBezTo>
                    <a:pt x="135" y="41"/>
                    <a:pt x="135" y="41"/>
                    <a:pt x="135" y="41"/>
                  </a:cubicBezTo>
                  <a:cubicBezTo>
                    <a:pt x="135" y="40"/>
                    <a:pt x="135" y="40"/>
                    <a:pt x="135" y="40"/>
                  </a:cubicBezTo>
                  <a:cubicBezTo>
                    <a:pt x="135" y="40"/>
                    <a:pt x="136" y="40"/>
                    <a:pt x="136" y="40"/>
                  </a:cubicBezTo>
                  <a:cubicBezTo>
                    <a:pt x="136" y="40"/>
                    <a:pt x="137" y="40"/>
                    <a:pt x="137" y="40"/>
                  </a:cubicBezTo>
                  <a:cubicBezTo>
                    <a:pt x="138" y="40"/>
                    <a:pt x="137" y="39"/>
                    <a:pt x="138" y="39"/>
                  </a:cubicBezTo>
                  <a:cubicBezTo>
                    <a:pt x="138" y="40"/>
                    <a:pt x="139" y="40"/>
                    <a:pt x="139" y="40"/>
                  </a:cubicBezTo>
                  <a:cubicBezTo>
                    <a:pt x="140" y="40"/>
                    <a:pt x="140" y="40"/>
                    <a:pt x="141" y="41"/>
                  </a:cubicBezTo>
                  <a:cubicBezTo>
                    <a:pt x="141" y="41"/>
                    <a:pt x="141" y="41"/>
                    <a:pt x="141" y="41"/>
                  </a:cubicBezTo>
                  <a:cubicBezTo>
                    <a:pt x="142" y="41"/>
                    <a:pt x="142" y="41"/>
                    <a:pt x="142" y="41"/>
                  </a:cubicBezTo>
                  <a:cubicBezTo>
                    <a:pt x="142" y="41"/>
                    <a:pt x="142" y="41"/>
                    <a:pt x="142" y="42"/>
                  </a:cubicBezTo>
                  <a:cubicBezTo>
                    <a:pt x="143" y="42"/>
                    <a:pt x="143" y="42"/>
                    <a:pt x="143" y="41"/>
                  </a:cubicBezTo>
                  <a:cubicBezTo>
                    <a:pt x="143" y="42"/>
                    <a:pt x="144" y="42"/>
                    <a:pt x="144" y="42"/>
                  </a:cubicBezTo>
                  <a:cubicBezTo>
                    <a:pt x="144" y="42"/>
                    <a:pt x="144" y="41"/>
                    <a:pt x="144" y="41"/>
                  </a:cubicBezTo>
                  <a:cubicBezTo>
                    <a:pt x="144" y="41"/>
                    <a:pt x="145" y="42"/>
                    <a:pt x="145" y="42"/>
                  </a:cubicBezTo>
                  <a:cubicBezTo>
                    <a:pt x="145" y="42"/>
                    <a:pt x="146" y="42"/>
                    <a:pt x="146" y="42"/>
                  </a:cubicBezTo>
                  <a:cubicBezTo>
                    <a:pt x="147" y="42"/>
                    <a:pt x="147" y="43"/>
                    <a:pt x="147" y="43"/>
                  </a:cubicBezTo>
                  <a:cubicBezTo>
                    <a:pt x="147" y="42"/>
                    <a:pt x="147" y="42"/>
                    <a:pt x="148" y="42"/>
                  </a:cubicBezTo>
                  <a:cubicBezTo>
                    <a:pt x="149" y="42"/>
                    <a:pt x="149" y="42"/>
                    <a:pt x="149" y="42"/>
                  </a:cubicBezTo>
                  <a:cubicBezTo>
                    <a:pt x="150" y="42"/>
                    <a:pt x="151" y="41"/>
                    <a:pt x="152" y="42"/>
                  </a:cubicBezTo>
                  <a:cubicBezTo>
                    <a:pt x="152" y="42"/>
                    <a:pt x="152" y="42"/>
                    <a:pt x="153" y="42"/>
                  </a:cubicBezTo>
                  <a:cubicBezTo>
                    <a:pt x="153" y="42"/>
                    <a:pt x="153" y="42"/>
                    <a:pt x="153" y="42"/>
                  </a:cubicBezTo>
                  <a:cubicBezTo>
                    <a:pt x="154" y="42"/>
                    <a:pt x="154" y="42"/>
                    <a:pt x="154" y="43"/>
                  </a:cubicBezTo>
                  <a:cubicBezTo>
                    <a:pt x="154" y="43"/>
                    <a:pt x="154" y="43"/>
                    <a:pt x="154" y="43"/>
                  </a:cubicBezTo>
                  <a:cubicBezTo>
                    <a:pt x="155" y="43"/>
                    <a:pt x="155" y="43"/>
                    <a:pt x="156" y="44"/>
                  </a:cubicBezTo>
                  <a:cubicBezTo>
                    <a:pt x="156" y="44"/>
                    <a:pt x="156" y="44"/>
                    <a:pt x="156" y="44"/>
                  </a:cubicBezTo>
                  <a:cubicBezTo>
                    <a:pt x="156" y="44"/>
                    <a:pt x="157" y="44"/>
                    <a:pt x="157" y="44"/>
                  </a:cubicBezTo>
                  <a:cubicBezTo>
                    <a:pt x="157" y="45"/>
                    <a:pt x="158" y="45"/>
                    <a:pt x="158" y="45"/>
                  </a:cubicBezTo>
                  <a:cubicBezTo>
                    <a:pt x="158" y="45"/>
                    <a:pt x="158" y="45"/>
                    <a:pt x="158" y="46"/>
                  </a:cubicBezTo>
                  <a:cubicBezTo>
                    <a:pt x="158" y="46"/>
                    <a:pt x="159" y="46"/>
                    <a:pt x="159" y="46"/>
                  </a:cubicBezTo>
                  <a:cubicBezTo>
                    <a:pt x="159" y="46"/>
                    <a:pt x="160" y="46"/>
                    <a:pt x="160" y="46"/>
                  </a:cubicBezTo>
                  <a:cubicBezTo>
                    <a:pt x="160" y="47"/>
                    <a:pt x="160" y="47"/>
                    <a:pt x="160" y="47"/>
                  </a:cubicBezTo>
                  <a:cubicBezTo>
                    <a:pt x="160" y="47"/>
                    <a:pt x="160" y="47"/>
                    <a:pt x="161" y="47"/>
                  </a:cubicBezTo>
                  <a:cubicBezTo>
                    <a:pt x="161" y="48"/>
                    <a:pt x="161" y="49"/>
                    <a:pt x="162" y="49"/>
                  </a:cubicBezTo>
                  <a:cubicBezTo>
                    <a:pt x="162" y="49"/>
                    <a:pt x="162" y="49"/>
                    <a:pt x="162" y="50"/>
                  </a:cubicBezTo>
                  <a:cubicBezTo>
                    <a:pt x="162" y="50"/>
                    <a:pt x="163" y="50"/>
                    <a:pt x="163" y="50"/>
                  </a:cubicBezTo>
                  <a:cubicBezTo>
                    <a:pt x="163" y="50"/>
                    <a:pt x="163" y="50"/>
                    <a:pt x="163" y="50"/>
                  </a:cubicBezTo>
                  <a:cubicBezTo>
                    <a:pt x="163" y="50"/>
                    <a:pt x="163" y="51"/>
                    <a:pt x="163" y="51"/>
                  </a:cubicBezTo>
                  <a:cubicBezTo>
                    <a:pt x="164" y="51"/>
                    <a:pt x="164" y="51"/>
                    <a:pt x="165" y="51"/>
                  </a:cubicBezTo>
                  <a:cubicBezTo>
                    <a:pt x="165" y="51"/>
                    <a:pt x="165" y="52"/>
                    <a:pt x="166" y="52"/>
                  </a:cubicBezTo>
                  <a:cubicBezTo>
                    <a:pt x="166" y="52"/>
                    <a:pt x="166" y="52"/>
                    <a:pt x="167" y="52"/>
                  </a:cubicBezTo>
                  <a:cubicBezTo>
                    <a:pt x="167" y="53"/>
                    <a:pt x="167" y="53"/>
                    <a:pt x="168" y="53"/>
                  </a:cubicBezTo>
                  <a:cubicBezTo>
                    <a:pt x="168" y="53"/>
                    <a:pt x="169" y="53"/>
                    <a:pt x="169" y="53"/>
                  </a:cubicBezTo>
                  <a:cubicBezTo>
                    <a:pt x="169" y="53"/>
                    <a:pt x="170" y="53"/>
                    <a:pt x="171" y="53"/>
                  </a:cubicBezTo>
                  <a:cubicBezTo>
                    <a:pt x="171" y="53"/>
                    <a:pt x="173" y="53"/>
                    <a:pt x="173" y="54"/>
                  </a:cubicBezTo>
                  <a:cubicBezTo>
                    <a:pt x="174" y="54"/>
                    <a:pt x="174" y="55"/>
                    <a:pt x="175" y="56"/>
                  </a:cubicBezTo>
                  <a:cubicBezTo>
                    <a:pt x="175" y="56"/>
                    <a:pt x="175" y="56"/>
                    <a:pt x="175" y="57"/>
                  </a:cubicBezTo>
                  <a:cubicBezTo>
                    <a:pt x="175" y="57"/>
                    <a:pt x="175" y="57"/>
                    <a:pt x="175" y="58"/>
                  </a:cubicBezTo>
                  <a:cubicBezTo>
                    <a:pt x="175" y="58"/>
                    <a:pt x="175" y="59"/>
                    <a:pt x="175" y="59"/>
                  </a:cubicBezTo>
                  <a:cubicBezTo>
                    <a:pt x="175" y="59"/>
                    <a:pt x="175" y="59"/>
                    <a:pt x="175" y="59"/>
                  </a:cubicBezTo>
                  <a:cubicBezTo>
                    <a:pt x="175" y="59"/>
                    <a:pt x="175" y="59"/>
                    <a:pt x="175" y="59"/>
                  </a:cubicBezTo>
                  <a:cubicBezTo>
                    <a:pt x="176" y="60"/>
                    <a:pt x="176" y="61"/>
                    <a:pt x="176" y="62"/>
                  </a:cubicBezTo>
                  <a:cubicBezTo>
                    <a:pt x="176" y="62"/>
                    <a:pt x="176" y="62"/>
                    <a:pt x="176" y="63"/>
                  </a:cubicBezTo>
                  <a:cubicBezTo>
                    <a:pt x="176" y="63"/>
                    <a:pt x="176" y="63"/>
                    <a:pt x="176" y="64"/>
                  </a:cubicBezTo>
                  <a:cubicBezTo>
                    <a:pt x="177" y="64"/>
                    <a:pt x="177" y="64"/>
                    <a:pt x="177" y="65"/>
                  </a:cubicBezTo>
                  <a:cubicBezTo>
                    <a:pt x="176" y="65"/>
                    <a:pt x="176" y="65"/>
                    <a:pt x="176" y="66"/>
                  </a:cubicBezTo>
                  <a:cubicBezTo>
                    <a:pt x="177" y="66"/>
                    <a:pt x="176" y="67"/>
                    <a:pt x="176" y="67"/>
                  </a:cubicBezTo>
                  <a:cubicBezTo>
                    <a:pt x="176" y="67"/>
                    <a:pt x="177" y="67"/>
                    <a:pt x="177" y="67"/>
                  </a:cubicBezTo>
                  <a:cubicBezTo>
                    <a:pt x="177" y="68"/>
                    <a:pt x="176" y="69"/>
                    <a:pt x="176" y="69"/>
                  </a:cubicBezTo>
                  <a:cubicBezTo>
                    <a:pt x="176" y="69"/>
                    <a:pt x="176" y="69"/>
                    <a:pt x="176" y="69"/>
                  </a:cubicBezTo>
                  <a:cubicBezTo>
                    <a:pt x="176" y="70"/>
                    <a:pt x="176" y="70"/>
                    <a:pt x="176" y="70"/>
                  </a:cubicBezTo>
                  <a:cubicBezTo>
                    <a:pt x="176" y="70"/>
                    <a:pt x="176" y="70"/>
                    <a:pt x="176" y="70"/>
                  </a:cubicBezTo>
                  <a:cubicBezTo>
                    <a:pt x="176" y="71"/>
                    <a:pt x="176" y="71"/>
                    <a:pt x="176" y="71"/>
                  </a:cubicBezTo>
                  <a:cubicBezTo>
                    <a:pt x="175" y="71"/>
                    <a:pt x="175" y="72"/>
                    <a:pt x="175" y="72"/>
                  </a:cubicBezTo>
                  <a:cubicBezTo>
                    <a:pt x="175" y="73"/>
                    <a:pt x="175" y="73"/>
                    <a:pt x="175" y="74"/>
                  </a:cubicBezTo>
                  <a:cubicBezTo>
                    <a:pt x="174" y="75"/>
                    <a:pt x="173" y="75"/>
                    <a:pt x="173" y="76"/>
                  </a:cubicBezTo>
                  <a:cubicBezTo>
                    <a:pt x="172" y="76"/>
                    <a:pt x="172" y="76"/>
                    <a:pt x="172" y="76"/>
                  </a:cubicBezTo>
                  <a:cubicBezTo>
                    <a:pt x="172" y="77"/>
                    <a:pt x="172" y="77"/>
                    <a:pt x="172" y="77"/>
                  </a:cubicBezTo>
                  <a:cubicBezTo>
                    <a:pt x="172" y="77"/>
                    <a:pt x="172" y="78"/>
                    <a:pt x="172" y="78"/>
                  </a:cubicBezTo>
                  <a:cubicBezTo>
                    <a:pt x="171" y="79"/>
                    <a:pt x="171" y="79"/>
                    <a:pt x="171" y="79"/>
                  </a:cubicBezTo>
                  <a:cubicBezTo>
                    <a:pt x="170" y="80"/>
                    <a:pt x="170" y="80"/>
                    <a:pt x="170" y="81"/>
                  </a:cubicBezTo>
                  <a:cubicBezTo>
                    <a:pt x="170" y="81"/>
                    <a:pt x="169" y="81"/>
                    <a:pt x="169" y="81"/>
                  </a:cubicBezTo>
                  <a:cubicBezTo>
                    <a:pt x="168" y="81"/>
                    <a:pt x="168" y="82"/>
                    <a:pt x="168" y="82"/>
                  </a:cubicBezTo>
                  <a:cubicBezTo>
                    <a:pt x="167" y="82"/>
                    <a:pt x="167" y="82"/>
                    <a:pt x="167" y="82"/>
                  </a:cubicBezTo>
                  <a:cubicBezTo>
                    <a:pt x="167" y="82"/>
                    <a:pt x="167" y="82"/>
                    <a:pt x="167" y="83"/>
                  </a:cubicBezTo>
                  <a:cubicBezTo>
                    <a:pt x="167" y="83"/>
                    <a:pt x="167" y="83"/>
                    <a:pt x="167" y="83"/>
                  </a:cubicBezTo>
                  <a:cubicBezTo>
                    <a:pt x="167" y="83"/>
                    <a:pt x="167" y="83"/>
                    <a:pt x="167" y="83"/>
                  </a:cubicBezTo>
                  <a:cubicBezTo>
                    <a:pt x="166" y="83"/>
                    <a:pt x="166" y="83"/>
                    <a:pt x="166" y="83"/>
                  </a:cubicBezTo>
                  <a:cubicBezTo>
                    <a:pt x="166" y="84"/>
                    <a:pt x="166" y="84"/>
                    <a:pt x="166" y="84"/>
                  </a:cubicBezTo>
                  <a:cubicBezTo>
                    <a:pt x="166" y="84"/>
                    <a:pt x="166" y="84"/>
                    <a:pt x="166" y="84"/>
                  </a:cubicBezTo>
                  <a:cubicBezTo>
                    <a:pt x="166" y="84"/>
                    <a:pt x="166" y="84"/>
                    <a:pt x="166" y="84"/>
                  </a:cubicBezTo>
                  <a:cubicBezTo>
                    <a:pt x="166" y="84"/>
                    <a:pt x="166" y="84"/>
                    <a:pt x="166" y="84"/>
                  </a:cubicBezTo>
                  <a:cubicBezTo>
                    <a:pt x="166" y="85"/>
                    <a:pt x="166" y="84"/>
                    <a:pt x="166" y="85"/>
                  </a:cubicBezTo>
                  <a:cubicBezTo>
                    <a:pt x="166" y="85"/>
                    <a:pt x="166" y="85"/>
                    <a:pt x="166" y="85"/>
                  </a:cubicBezTo>
                  <a:cubicBezTo>
                    <a:pt x="165" y="85"/>
                    <a:pt x="166" y="85"/>
                    <a:pt x="166" y="85"/>
                  </a:cubicBezTo>
                  <a:cubicBezTo>
                    <a:pt x="165" y="86"/>
                    <a:pt x="165" y="86"/>
                    <a:pt x="165" y="86"/>
                  </a:cubicBezTo>
                  <a:cubicBezTo>
                    <a:pt x="165" y="86"/>
                    <a:pt x="165" y="86"/>
                    <a:pt x="165" y="87"/>
                  </a:cubicBezTo>
                  <a:cubicBezTo>
                    <a:pt x="165" y="87"/>
                    <a:pt x="165" y="87"/>
                    <a:pt x="165" y="87"/>
                  </a:cubicBezTo>
                  <a:cubicBezTo>
                    <a:pt x="165" y="87"/>
                    <a:pt x="165" y="88"/>
                    <a:pt x="165" y="88"/>
                  </a:cubicBezTo>
                  <a:cubicBezTo>
                    <a:pt x="164" y="89"/>
                    <a:pt x="163" y="91"/>
                    <a:pt x="163" y="92"/>
                  </a:cubicBezTo>
                  <a:cubicBezTo>
                    <a:pt x="162" y="92"/>
                    <a:pt x="162" y="93"/>
                    <a:pt x="161" y="93"/>
                  </a:cubicBezTo>
                  <a:cubicBezTo>
                    <a:pt x="161" y="93"/>
                    <a:pt x="161" y="93"/>
                    <a:pt x="161" y="92"/>
                  </a:cubicBezTo>
                  <a:cubicBezTo>
                    <a:pt x="161" y="92"/>
                    <a:pt x="160" y="91"/>
                    <a:pt x="160" y="91"/>
                  </a:cubicBezTo>
                  <a:cubicBezTo>
                    <a:pt x="160" y="92"/>
                    <a:pt x="160" y="92"/>
                    <a:pt x="160" y="92"/>
                  </a:cubicBezTo>
                  <a:cubicBezTo>
                    <a:pt x="160" y="92"/>
                    <a:pt x="160" y="92"/>
                    <a:pt x="160" y="92"/>
                  </a:cubicBezTo>
                  <a:cubicBezTo>
                    <a:pt x="159" y="92"/>
                    <a:pt x="159" y="92"/>
                    <a:pt x="159" y="92"/>
                  </a:cubicBezTo>
                  <a:cubicBezTo>
                    <a:pt x="159" y="92"/>
                    <a:pt x="159" y="92"/>
                    <a:pt x="159" y="93"/>
                  </a:cubicBezTo>
                  <a:cubicBezTo>
                    <a:pt x="159" y="93"/>
                    <a:pt x="160" y="93"/>
                    <a:pt x="160" y="94"/>
                  </a:cubicBezTo>
                  <a:cubicBezTo>
                    <a:pt x="159" y="94"/>
                    <a:pt x="159" y="95"/>
                    <a:pt x="159" y="95"/>
                  </a:cubicBezTo>
                  <a:cubicBezTo>
                    <a:pt x="159" y="95"/>
                    <a:pt x="159" y="95"/>
                    <a:pt x="159" y="95"/>
                  </a:cubicBezTo>
                  <a:cubicBezTo>
                    <a:pt x="158" y="96"/>
                    <a:pt x="158" y="96"/>
                    <a:pt x="158" y="97"/>
                  </a:cubicBezTo>
                  <a:cubicBezTo>
                    <a:pt x="159" y="97"/>
                    <a:pt x="159" y="97"/>
                    <a:pt x="159" y="97"/>
                  </a:cubicBezTo>
                  <a:cubicBezTo>
                    <a:pt x="159" y="97"/>
                    <a:pt x="159" y="97"/>
                    <a:pt x="159" y="97"/>
                  </a:cubicBezTo>
                  <a:cubicBezTo>
                    <a:pt x="159" y="97"/>
                    <a:pt x="159" y="97"/>
                    <a:pt x="159" y="97"/>
                  </a:cubicBezTo>
                  <a:cubicBezTo>
                    <a:pt x="158" y="97"/>
                    <a:pt x="158" y="97"/>
                    <a:pt x="158" y="98"/>
                  </a:cubicBezTo>
                  <a:cubicBezTo>
                    <a:pt x="159" y="98"/>
                    <a:pt x="158" y="98"/>
                    <a:pt x="159" y="99"/>
                  </a:cubicBezTo>
                  <a:cubicBezTo>
                    <a:pt x="159" y="99"/>
                    <a:pt x="159" y="99"/>
                    <a:pt x="159" y="99"/>
                  </a:cubicBezTo>
                  <a:cubicBezTo>
                    <a:pt x="159" y="99"/>
                    <a:pt x="159" y="99"/>
                    <a:pt x="159" y="99"/>
                  </a:cubicBezTo>
                  <a:cubicBezTo>
                    <a:pt x="159" y="99"/>
                    <a:pt x="159" y="99"/>
                    <a:pt x="159" y="99"/>
                  </a:cubicBezTo>
                  <a:cubicBezTo>
                    <a:pt x="159" y="100"/>
                    <a:pt x="159" y="100"/>
                    <a:pt x="159" y="101"/>
                  </a:cubicBezTo>
                  <a:cubicBezTo>
                    <a:pt x="159" y="101"/>
                    <a:pt x="159" y="101"/>
                    <a:pt x="159" y="101"/>
                  </a:cubicBezTo>
                  <a:cubicBezTo>
                    <a:pt x="159" y="102"/>
                    <a:pt x="159" y="103"/>
                    <a:pt x="159" y="103"/>
                  </a:cubicBezTo>
                  <a:cubicBezTo>
                    <a:pt x="159" y="103"/>
                    <a:pt x="159" y="104"/>
                    <a:pt x="159" y="104"/>
                  </a:cubicBezTo>
                  <a:cubicBezTo>
                    <a:pt x="159" y="104"/>
                    <a:pt x="159" y="105"/>
                    <a:pt x="159" y="105"/>
                  </a:cubicBezTo>
                  <a:cubicBezTo>
                    <a:pt x="159" y="105"/>
                    <a:pt x="159" y="106"/>
                    <a:pt x="159" y="106"/>
                  </a:cubicBezTo>
                  <a:cubicBezTo>
                    <a:pt x="160" y="106"/>
                    <a:pt x="159" y="107"/>
                    <a:pt x="160" y="108"/>
                  </a:cubicBezTo>
                  <a:cubicBezTo>
                    <a:pt x="160" y="108"/>
                    <a:pt x="160" y="108"/>
                    <a:pt x="160" y="108"/>
                  </a:cubicBezTo>
                  <a:cubicBezTo>
                    <a:pt x="160" y="109"/>
                    <a:pt x="160" y="110"/>
                    <a:pt x="160" y="110"/>
                  </a:cubicBezTo>
                  <a:cubicBezTo>
                    <a:pt x="160" y="110"/>
                    <a:pt x="160" y="111"/>
                    <a:pt x="160" y="111"/>
                  </a:cubicBezTo>
                  <a:cubicBezTo>
                    <a:pt x="159" y="112"/>
                    <a:pt x="159" y="114"/>
                    <a:pt x="159" y="115"/>
                  </a:cubicBezTo>
                  <a:cubicBezTo>
                    <a:pt x="159" y="116"/>
                    <a:pt x="160" y="117"/>
                    <a:pt x="159" y="118"/>
                  </a:cubicBezTo>
                  <a:cubicBezTo>
                    <a:pt x="159" y="118"/>
                    <a:pt x="159" y="119"/>
                    <a:pt x="159" y="119"/>
                  </a:cubicBezTo>
                  <a:cubicBezTo>
                    <a:pt x="158" y="119"/>
                    <a:pt x="158" y="119"/>
                    <a:pt x="158" y="119"/>
                  </a:cubicBezTo>
                  <a:cubicBezTo>
                    <a:pt x="158" y="119"/>
                    <a:pt x="158" y="120"/>
                    <a:pt x="157" y="120"/>
                  </a:cubicBezTo>
                  <a:cubicBezTo>
                    <a:pt x="157" y="121"/>
                    <a:pt x="157" y="121"/>
                    <a:pt x="157" y="121"/>
                  </a:cubicBezTo>
                  <a:cubicBezTo>
                    <a:pt x="157" y="122"/>
                    <a:pt x="157" y="123"/>
                    <a:pt x="157" y="125"/>
                  </a:cubicBezTo>
                  <a:cubicBezTo>
                    <a:pt x="157" y="125"/>
                    <a:pt x="158" y="126"/>
                    <a:pt x="158" y="127"/>
                  </a:cubicBezTo>
                  <a:cubicBezTo>
                    <a:pt x="157" y="127"/>
                    <a:pt x="157" y="128"/>
                    <a:pt x="157" y="128"/>
                  </a:cubicBezTo>
                  <a:cubicBezTo>
                    <a:pt x="157" y="128"/>
                    <a:pt x="156" y="128"/>
                    <a:pt x="156" y="128"/>
                  </a:cubicBezTo>
                  <a:cubicBezTo>
                    <a:pt x="156" y="129"/>
                    <a:pt x="156" y="130"/>
                    <a:pt x="156" y="131"/>
                  </a:cubicBezTo>
                  <a:cubicBezTo>
                    <a:pt x="155" y="131"/>
                    <a:pt x="155" y="131"/>
                    <a:pt x="155" y="132"/>
                  </a:cubicBezTo>
                  <a:cubicBezTo>
                    <a:pt x="155" y="132"/>
                    <a:pt x="155" y="132"/>
                    <a:pt x="155" y="132"/>
                  </a:cubicBezTo>
                  <a:cubicBezTo>
                    <a:pt x="155" y="132"/>
                    <a:pt x="154" y="134"/>
                    <a:pt x="154" y="134"/>
                  </a:cubicBezTo>
                  <a:cubicBezTo>
                    <a:pt x="154" y="134"/>
                    <a:pt x="153" y="134"/>
                    <a:pt x="153" y="134"/>
                  </a:cubicBezTo>
                  <a:cubicBezTo>
                    <a:pt x="153" y="134"/>
                    <a:pt x="153" y="135"/>
                    <a:pt x="153" y="135"/>
                  </a:cubicBezTo>
                  <a:cubicBezTo>
                    <a:pt x="153" y="135"/>
                    <a:pt x="153" y="135"/>
                    <a:pt x="153" y="136"/>
                  </a:cubicBezTo>
                  <a:cubicBezTo>
                    <a:pt x="153" y="136"/>
                    <a:pt x="153" y="136"/>
                    <a:pt x="153" y="137"/>
                  </a:cubicBezTo>
                  <a:cubicBezTo>
                    <a:pt x="153" y="137"/>
                    <a:pt x="152" y="137"/>
                    <a:pt x="152" y="137"/>
                  </a:cubicBezTo>
                  <a:cubicBezTo>
                    <a:pt x="152" y="138"/>
                    <a:pt x="153" y="138"/>
                    <a:pt x="153" y="138"/>
                  </a:cubicBezTo>
                  <a:cubicBezTo>
                    <a:pt x="153" y="138"/>
                    <a:pt x="153" y="139"/>
                    <a:pt x="153" y="139"/>
                  </a:cubicBezTo>
                  <a:cubicBezTo>
                    <a:pt x="153" y="139"/>
                    <a:pt x="153" y="139"/>
                    <a:pt x="153" y="140"/>
                  </a:cubicBezTo>
                  <a:cubicBezTo>
                    <a:pt x="153" y="140"/>
                    <a:pt x="152" y="140"/>
                    <a:pt x="152" y="141"/>
                  </a:cubicBezTo>
                  <a:cubicBezTo>
                    <a:pt x="152" y="141"/>
                    <a:pt x="151" y="141"/>
                    <a:pt x="151" y="141"/>
                  </a:cubicBezTo>
                  <a:cubicBezTo>
                    <a:pt x="151" y="141"/>
                    <a:pt x="150" y="141"/>
                    <a:pt x="150" y="141"/>
                  </a:cubicBezTo>
                  <a:cubicBezTo>
                    <a:pt x="150" y="142"/>
                    <a:pt x="150" y="142"/>
                    <a:pt x="149" y="142"/>
                  </a:cubicBezTo>
                  <a:cubicBezTo>
                    <a:pt x="149" y="142"/>
                    <a:pt x="149" y="142"/>
                    <a:pt x="149" y="143"/>
                  </a:cubicBezTo>
                  <a:cubicBezTo>
                    <a:pt x="148" y="143"/>
                    <a:pt x="149" y="144"/>
                    <a:pt x="149" y="145"/>
                  </a:cubicBezTo>
                  <a:cubicBezTo>
                    <a:pt x="148" y="145"/>
                    <a:pt x="148" y="145"/>
                    <a:pt x="148" y="145"/>
                  </a:cubicBezTo>
                  <a:cubicBezTo>
                    <a:pt x="147" y="144"/>
                    <a:pt x="145" y="145"/>
                    <a:pt x="145" y="145"/>
                  </a:cubicBezTo>
                  <a:cubicBezTo>
                    <a:pt x="144" y="145"/>
                    <a:pt x="144" y="145"/>
                    <a:pt x="144" y="144"/>
                  </a:cubicBezTo>
                  <a:cubicBezTo>
                    <a:pt x="144" y="144"/>
                    <a:pt x="144" y="144"/>
                    <a:pt x="144" y="143"/>
                  </a:cubicBezTo>
                  <a:cubicBezTo>
                    <a:pt x="144" y="143"/>
                    <a:pt x="144" y="143"/>
                    <a:pt x="143" y="143"/>
                  </a:cubicBezTo>
                  <a:cubicBezTo>
                    <a:pt x="143" y="144"/>
                    <a:pt x="143" y="144"/>
                    <a:pt x="143" y="144"/>
                  </a:cubicBezTo>
                  <a:cubicBezTo>
                    <a:pt x="143" y="144"/>
                    <a:pt x="143" y="145"/>
                    <a:pt x="143" y="145"/>
                  </a:cubicBezTo>
                  <a:cubicBezTo>
                    <a:pt x="143" y="145"/>
                    <a:pt x="142" y="145"/>
                    <a:pt x="142" y="145"/>
                  </a:cubicBezTo>
                  <a:cubicBezTo>
                    <a:pt x="142" y="145"/>
                    <a:pt x="142" y="145"/>
                    <a:pt x="142" y="145"/>
                  </a:cubicBezTo>
                  <a:cubicBezTo>
                    <a:pt x="142" y="145"/>
                    <a:pt x="141" y="144"/>
                    <a:pt x="141" y="144"/>
                  </a:cubicBezTo>
                  <a:cubicBezTo>
                    <a:pt x="140" y="144"/>
                    <a:pt x="140" y="145"/>
                    <a:pt x="139" y="145"/>
                  </a:cubicBezTo>
                  <a:cubicBezTo>
                    <a:pt x="139" y="145"/>
                    <a:pt x="139" y="145"/>
                    <a:pt x="138" y="145"/>
                  </a:cubicBezTo>
                  <a:cubicBezTo>
                    <a:pt x="138" y="145"/>
                    <a:pt x="137" y="145"/>
                    <a:pt x="137" y="145"/>
                  </a:cubicBezTo>
                  <a:cubicBezTo>
                    <a:pt x="137" y="145"/>
                    <a:pt x="137" y="145"/>
                    <a:pt x="137" y="146"/>
                  </a:cubicBezTo>
                  <a:cubicBezTo>
                    <a:pt x="137" y="146"/>
                    <a:pt x="137" y="146"/>
                    <a:pt x="137" y="146"/>
                  </a:cubicBezTo>
                  <a:cubicBezTo>
                    <a:pt x="137" y="146"/>
                    <a:pt x="137" y="146"/>
                    <a:pt x="137" y="147"/>
                  </a:cubicBezTo>
                  <a:cubicBezTo>
                    <a:pt x="137" y="147"/>
                    <a:pt x="137" y="147"/>
                    <a:pt x="137" y="147"/>
                  </a:cubicBezTo>
                  <a:cubicBezTo>
                    <a:pt x="137" y="147"/>
                    <a:pt x="136" y="147"/>
                    <a:pt x="136" y="147"/>
                  </a:cubicBezTo>
                  <a:cubicBezTo>
                    <a:pt x="136" y="147"/>
                    <a:pt x="136" y="147"/>
                    <a:pt x="135" y="147"/>
                  </a:cubicBezTo>
                  <a:cubicBezTo>
                    <a:pt x="135" y="147"/>
                    <a:pt x="135" y="147"/>
                    <a:pt x="135" y="147"/>
                  </a:cubicBezTo>
                  <a:cubicBezTo>
                    <a:pt x="135" y="147"/>
                    <a:pt x="135" y="148"/>
                    <a:pt x="135" y="148"/>
                  </a:cubicBezTo>
                  <a:cubicBezTo>
                    <a:pt x="134" y="148"/>
                    <a:pt x="134" y="148"/>
                    <a:pt x="134" y="148"/>
                  </a:cubicBezTo>
                  <a:cubicBezTo>
                    <a:pt x="134" y="148"/>
                    <a:pt x="134" y="149"/>
                    <a:pt x="134" y="149"/>
                  </a:cubicBezTo>
                  <a:cubicBezTo>
                    <a:pt x="132" y="149"/>
                    <a:pt x="131" y="148"/>
                    <a:pt x="131" y="150"/>
                  </a:cubicBezTo>
                  <a:cubicBezTo>
                    <a:pt x="131" y="150"/>
                    <a:pt x="131" y="150"/>
                    <a:pt x="131" y="150"/>
                  </a:cubicBezTo>
                  <a:cubicBezTo>
                    <a:pt x="131" y="150"/>
                    <a:pt x="131" y="150"/>
                    <a:pt x="131" y="150"/>
                  </a:cubicBezTo>
                  <a:cubicBezTo>
                    <a:pt x="131" y="150"/>
                    <a:pt x="131" y="150"/>
                    <a:pt x="131" y="150"/>
                  </a:cubicBezTo>
                  <a:cubicBezTo>
                    <a:pt x="130" y="150"/>
                    <a:pt x="130" y="150"/>
                    <a:pt x="130" y="150"/>
                  </a:cubicBezTo>
                  <a:cubicBezTo>
                    <a:pt x="130" y="150"/>
                    <a:pt x="130" y="150"/>
                    <a:pt x="130" y="150"/>
                  </a:cubicBezTo>
                  <a:cubicBezTo>
                    <a:pt x="130" y="150"/>
                    <a:pt x="130" y="150"/>
                    <a:pt x="130" y="150"/>
                  </a:cubicBezTo>
                  <a:cubicBezTo>
                    <a:pt x="130" y="150"/>
                    <a:pt x="130" y="150"/>
                    <a:pt x="130" y="150"/>
                  </a:cubicBezTo>
                  <a:cubicBezTo>
                    <a:pt x="129" y="151"/>
                    <a:pt x="128" y="151"/>
                    <a:pt x="128" y="151"/>
                  </a:cubicBezTo>
                  <a:cubicBezTo>
                    <a:pt x="127" y="151"/>
                    <a:pt x="127" y="152"/>
                    <a:pt x="127" y="152"/>
                  </a:cubicBezTo>
                  <a:cubicBezTo>
                    <a:pt x="127" y="153"/>
                    <a:pt x="126" y="153"/>
                    <a:pt x="126" y="153"/>
                  </a:cubicBezTo>
                  <a:cubicBezTo>
                    <a:pt x="125" y="154"/>
                    <a:pt x="125" y="154"/>
                    <a:pt x="125" y="154"/>
                  </a:cubicBezTo>
                  <a:cubicBezTo>
                    <a:pt x="124" y="154"/>
                    <a:pt x="123" y="155"/>
                    <a:pt x="123" y="156"/>
                  </a:cubicBezTo>
                  <a:cubicBezTo>
                    <a:pt x="123" y="156"/>
                    <a:pt x="124" y="156"/>
                    <a:pt x="123" y="156"/>
                  </a:cubicBezTo>
                  <a:cubicBezTo>
                    <a:pt x="123" y="156"/>
                    <a:pt x="123" y="156"/>
                    <a:pt x="123" y="156"/>
                  </a:cubicBezTo>
                  <a:cubicBezTo>
                    <a:pt x="123" y="157"/>
                    <a:pt x="123" y="157"/>
                    <a:pt x="122" y="157"/>
                  </a:cubicBezTo>
                  <a:cubicBezTo>
                    <a:pt x="122" y="157"/>
                    <a:pt x="122" y="157"/>
                    <a:pt x="121" y="157"/>
                  </a:cubicBezTo>
                  <a:cubicBezTo>
                    <a:pt x="121" y="157"/>
                    <a:pt x="121" y="157"/>
                    <a:pt x="121" y="157"/>
                  </a:cubicBezTo>
                  <a:cubicBezTo>
                    <a:pt x="121" y="157"/>
                    <a:pt x="121" y="158"/>
                    <a:pt x="121" y="158"/>
                  </a:cubicBezTo>
                  <a:cubicBezTo>
                    <a:pt x="121" y="157"/>
                    <a:pt x="121" y="157"/>
                    <a:pt x="120" y="157"/>
                  </a:cubicBezTo>
                  <a:cubicBezTo>
                    <a:pt x="120" y="158"/>
                    <a:pt x="120" y="158"/>
                    <a:pt x="120" y="158"/>
                  </a:cubicBezTo>
                  <a:cubicBezTo>
                    <a:pt x="120" y="158"/>
                    <a:pt x="121" y="158"/>
                    <a:pt x="121" y="158"/>
                  </a:cubicBezTo>
                  <a:cubicBezTo>
                    <a:pt x="121" y="158"/>
                    <a:pt x="121" y="158"/>
                    <a:pt x="121" y="158"/>
                  </a:cubicBezTo>
                  <a:cubicBezTo>
                    <a:pt x="121" y="158"/>
                    <a:pt x="121" y="158"/>
                    <a:pt x="121" y="158"/>
                  </a:cubicBezTo>
                  <a:cubicBezTo>
                    <a:pt x="121" y="159"/>
                    <a:pt x="122" y="159"/>
                    <a:pt x="122" y="159"/>
                  </a:cubicBezTo>
                  <a:cubicBezTo>
                    <a:pt x="122" y="159"/>
                    <a:pt x="121" y="159"/>
                    <a:pt x="121" y="159"/>
                  </a:cubicBezTo>
                  <a:cubicBezTo>
                    <a:pt x="121" y="160"/>
                    <a:pt x="121" y="159"/>
                    <a:pt x="121" y="160"/>
                  </a:cubicBezTo>
                  <a:cubicBezTo>
                    <a:pt x="121" y="160"/>
                    <a:pt x="121" y="160"/>
                    <a:pt x="121" y="160"/>
                  </a:cubicBezTo>
                  <a:cubicBezTo>
                    <a:pt x="121" y="160"/>
                    <a:pt x="121" y="161"/>
                    <a:pt x="121" y="161"/>
                  </a:cubicBezTo>
                  <a:cubicBezTo>
                    <a:pt x="121" y="161"/>
                    <a:pt x="121" y="161"/>
                    <a:pt x="121" y="161"/>
                  </a:cubicBezTo>
                  <a:cubicBezTo>
                    <a:pt x="121" y="161"/>
                    <a:pt x="121" y="161"/>
                    <a:pt x="121" y="161"/>
                  </a:cubicBezTo>
                  <a:cubicBezTo>
                    <a:pt x="121" y="161"/>
                    <a:pt x="121" y="161"/>
                    <a:pt x="120" y="161"/>
                  </a:cubicBezTo>
                  <a:cubicBezTo>
                    <a:pt x="120" y="162"/>
                    <a:pt x="121" y="162"/>
                    <a:pt x="121" y="162"/>
                  </a:cubicBezTo>
                  <a:cubicBezTo>
                    <a:pt x="121" y="162"/>
                    <a:pt x="121" y="163"/>
                    <a:pt x="121" y="163"/>
                  </a:cubicBezTo>
                  <a:cubicBezTo>
                    <a:pt x="121" y="164"/>
                    <a:pt x="122" y="165"/>
                    <a:pt x="122" y="167"/>
                  </a:cubicBezTo>
                  <a:cubicBezTo>
                    <a:pt x="122" y="167"/>
                    <a:pt x="122" y="167"/>
                    <a:pt x="122" y="167"/>
                  </a:cubicBezTo>
                  <a:cubicBezTo>
                    <a:pt x="122" y="167"/>
                    <a:pt x="122" y="167"/>
                    <a:pt x="122" y="167"/>
                  </a:cubicBezTo>
                  <a:cubicBezTo>
                    <a:pt x="122" y="167"/>
                    <a:pt x="122" y="167"/>
                    <a:pt x="122" y="168"/>
                  </a:cubicBezTo>
                  <a:cubicBezTo>
                    <a:pt x="122" y="169"/>
                    <a:pt x="123" y="170"/>
                    <a:pt x="122" y="171"/>
                  </a:cubicBezTo>
                  <a:cubicBezTo>
                    <a:pt x="122" y="172"/>
                    <a:pt x="122" y="172"/>
                    <a:pt x="122" y="173"/>
                  </a:cubicBezTo>
                  <a:cubicBezTo>
                    <a:pt x="122" y="172"/>
                    <a:pt x="122" y="172"/>
                    <a:pt x="122" y="172"/>
                  </a:cubicBezTo>
                  <a:cubicBezTo>
                    <a:pt x="122" y="173"/>
                    <a:pt x="122" y="173"/>
                    <a:pt x="122" y="173"/>
                  </a:cubicBezTo>
                  <a:cubicBezTo>
                    <a:pt x="122" y="173"/>
                    <a:pt x="122" y="174"/>
                    <a:pt x="122" y="174"/>
                  </a:cubicBezTo>
                  <a:cubicBezTo>
                    <a:pt x="122" y="174"/>
                    <a:pt x="121" y="174"/>
                    <a:pt x="121" y="174"/>
                  </a:cubicBezTo>
                  <a:cubicBezTo>
                    <a:pt x="120" y="175"/>
                    <a:pt x="120" y="176"/>
                    <a:pt x="119" y="176"/>
                  </a:cubicBezTo>
                  <a:cubicBezTo>
                    <a:pt x="119" y="177"/>
                    <a:pt x="119" y="177"/>
                    <a:pt x="119" y="177"/>
                  </a:cubicBezTo>
                  <a:cubicBezTo>
                    <a:pt x="119" y="177"/>
                    <a:pt x="119" y="177"/>
                    <a:pt x="119" y="177"/>
                  </a:cubicBezTo>
                  <a:cubicBezTo>
                    <a:pt x="119" y="178"/>
                    <a:pt x="118" y="178"/>
                    <a:pt x="118" y="179"/>
                  </a:cubicBezTo>
                  <a:cubicBezTo>
                    <a:pt x="118" y="179"/>
                    <a:pt x="118" y="180"/>
                    <a:pt x="118" y="180"/>
                  </a:cubicBezTo>
                  <a:cubicBezTo>
                    <a:pt x="118" y="180"/>
                    <a:pt x="118" y="180"/>
                    <a:pt x="117" y="180"/>
                  </a:cubicBezTo>
                  <a:cubicBezTo>
                    <a:pt x="117" y="180"/>
                    <a:pt x="117" y="181"/>
                    <a:pt x="117" y="181"/>
                  </a:cubicBezTo>
                  <a:cubicBezTo>
                    <a:pt x="117" y="182"/>
                    <a:pt x="117" y="183"/>
                    <a:pt x="117" y="184"/>
                  </a:cubicBezTo>
                  <a:cubicBezTo>
                    <a:pt x="117" y="184"/>
                    <a:pt x="117" y="184"/>
                    <a:pt x="116" y="184"/>
                  </a:cubicBezTo>
                  <a:cubicBezTo>
                    <a:pt x="116" y="185"/>
                    <a:pt x="116" y="186"/>
                    <a:pt x="115" y="187"/>
                  </a:cubicBezTo>
                  <a:cubicBezTo>
                    <a:pt x="115" y="187"/>
                    <a:pt x="115" y="188"/>
                    <a:pt x="115" y="188"/>
                  </a:cubicBezTo>
                  <a:cubicBezTo>
                    <a:pt x="114" y="188"/>
                    <a:pt x="114" y="188"/>
                    <a:pt x="114" y="188"/>
                  </a:cubicBezTo>
                  <a:cubicBezTo>
                    <a:pt x="114" y="188"/>
                    <a:pt x="114" y="187"/>
                    <a:pt x="114" y="187"/>
                  </a:cubicBezTo>
                  <a:cubicBezTo>
                    <a:pt x="114" y="187"/>
                    <a:pt x="114" y="187"/>
                    <a:pt x="114" y="187"/>
                  </a:cubicBezTo>
                  <a:cubicBezTo>
                    <a:pt x="114" y="187"/>
                    <a:pt x="114" y="187"/>
                    <a:pt x="114" y="187"/>
                  </a:cubicBezTo>
                  <a:cubicBezTo>
                    <a:pt x="115" y="187"/>
                    <a:pt x="115" y="187"/>
                    <a:pt x="115" y="187"/>
                  </a:cubicBezTo>
                  <a:cubicBezTo>
                    <a:pt x="115" y="187"/>
                    <a:pt x="115" y="187"/>
                    <a:pt x="115" y="187"/>
                  </a:cubicBezTo>
                  <a:cubicBezTo>
                    <a:pt x="115" y="186"/>
                    <a:pt x="115" y="186"/>
                    <a:pt x="115" y="186"/>
                  </a:cubicBezTo>
                  <a:cubicBezTo>
                    <a:pt x="115" y="186"/>
                    <a:pt x="116" y="185"/>
                    <a:pt x="116" y="185"/>
                  </a:cubicBezTo>
                  <a:cubicBezTo>
                    <a:pt x="116" y="185"/>
                    <a:pt x="116" y="184"/>
                    <a:pt x="116" y="184"/>
                  </a:cubicBezTo>
                  <a:cubicBezTo>
                    <a:pt x="116" y="184"/>
                    <a:pt x="116" y="184"/>
                    <a:pt x="116" y="184"/>
                  </a:cubicBezTo>
                  <a:cubicBezTo>
                    <a:pt x="116" y="183"/>
                    <a:pt x="116" y="183"/>
                    <a:pt x="116" y="183"/>
                  </a:cubicBezTo>
                  <a:cubicBezTo>
                    <a:pt x="116" y="182"/>
                    <a:pt x="116" y="182"/>
                    <a:pt x="116" y="182"/>
                  </a:cubicBezTo>
                  <a:cubicBezTo>
                    <a:pt x="116" y="182"/>
                    <a:pt x="115" y="182"/>
                    <a:pt x="115" y="182"/>
                  </a:cubicBezTo>
                  <a:cubicBezTo>
                    <a:pt x="115" y="182"/>
                    <a:pt x="115" y="183"/>
                    <a:pt x="114" y="183"/>
                  </a:cubicBezTo>
                  <a:cubicBezTo>
                    <a:pt x="114" y="182"/>
                    <a:pt x="113" y="182"/>
                    <a:pt x="113" y="182"/>
                  </a:cubicBezTo>
                  <a:cubicBezTo>
                    <a:pt x="113" y="182"/>
                    <a:pt x="113" y="181"/>
                    <a:pt x="113" y="181"/>
                  </a:cubicBezTo>
                  <a:cubicBezTo>
                    <a:pt x="113" y="181"/>
                    <a:pt x="113" y="181"/>
                    <a:pt x="112" y="181"/>
                  </a:cubicBezTo>
                  <a:cubicBezTo>
                    <a:pt x="112" y="182"/>
                    <a:pt x="112" y="182"/>
                    <a:pt x="113" y="183"/>
                  </a:cubicBezTo>
                  <a:cubicBezTo>
                    <a:pt x="113" y="183"/>
                    <a:pt x="113" y="183"/>
                    <a:pt x="113" y="183"/>
                  </a:cubicBezTo>
                  <a:cubicBezTo>
                    <a:pt x="113" y="183"/>
                    <a:pt x="113" y="183"/>
                    <a:pt x="113" y="183"/>
                  </a:cubicBezTo>
                  <a:cubicBezTo>
                    <a:pt x="113" y="184"/>
                    <a:pt x="113" y="184"/>
                    <a:pt x="113" y="184"/>
                  </a:cubicBezTo>
                  <a:cubicBezTo>
                    <a:pt x="113" y="184"/>
                    <a:pt x="113" y="184"/>
                    <a:pt x="113" y="184"/>
                  </a:cubicBezTo>
                  <a:cubicBezTo>
                    <a:pt x="112" y="185"/>
                    <a:pt x="113" y="185"/>
                    <a:pt x="113" y="185"/>
                  </a:cubicBezTo>
                  <a:cubicBezTo>
                    <a:pt x="113" y="186"/>
                    <a:pt x="112" y="186"/>
                    <a:pt x="112" y="186"/>
                  </a:cubicBezTo>
                  <a:cubicBezTo>
                    <a:pt x="112" y="186"/>
                    <a:pt x="112" y="186"/>
                    <a:pt x="112" y="187"/>
                  </a:cubicBezTo>
                  <a:cubicBezTo>
                    <a:pt x="112" y="187"/>
                    <a:pt x="112" y="187"/>
                    <a:pt x="111" y="188"/>
                  </a:cubicBezTo>
                  <a:cubicBezTo>
                    <a:pt x="111" y="188"/>
                    <a:pt x="111" y="188"/>
                    <a:pt x="111" y="188"/>
                  </a:cubicBezTo>
                  <a:cubicBezTo>
                    <a:pt x="110" y="188"/>
                    <a:pt x="111" y="189"/>
                    <a:pt x="110" y="189"/>
                  </a:cubicBezTo>
                  <a:cubicBezTo>
                    <a:pt x="110" y="190"/>
                    <a:pt x="110" y="190"/>
                    <a:pt x="110" y="190"/>
                  </a:cubicBezTo>
                  <a:cubicBezTo>
                    <a:pt x="110" y="191"/>
                    <a:pt x="110" y="191"/>
                    <a:pt x="110" y="192"/>
                  </a:cubicBezTo>
                  <a:cubicBezTo>
                    <a:pt x="110" y="192"/>
                    <a:pt x="110" y="192"/>
                    <a:pt x="111" y="192"/>
                  </a:cubicBezTo>
                  <a:cubicBezTo>
                    <a:pt x="110" y="193"/>
                    <a:pt x="110" y="193"/>
                    <a:pt x="110" y="194"/>
                  </a:cubicBezTo>
                  <a:cubicBezTo>
                    <a:pt x="110" y="194"/>
                    <a:pt x="110" y="195"/>
                    <a:pt x="110" y="195"/>
                  </a:cubicBezTo>
                  <a:cubicBezTo>
                    <a:pt x="110" y="196"/>
                    <a:pt x="110" y="196"/>
                    <a:pt x="109" y="197"/>
                  </a:cubicBezTo>
                  <a:cubicBezTo>
                    <a:pt x="109" y="198"/>
                    <a:pt x="108" y="199"/>
                    <a:pt x="107" y="200"/>
                  </a:cubicBezTo>
                  <a:cubicBezTo>
                    <a:pt x="107" y="200"/>
                    <a:pt x="107" y="200"/>
                    <a:pt x="107" y="200"/>
                  </a:cubicBezTo>
                  <a:cubicBezTo>
                    <a:pt x="107" y="199"/>
                    <a:pt x="106" y="197"/>
                    <a:pt x="106" y="197"/>
                  </a:cubicBezTo>
                  <a:cubicBezTo>
                    <a:pt x="106" y="197"/>
                    <a:pt x="107" y="197"/>
                    <a:pt x="107" y="197"/>
                  </a:cubicBezTo>
                  <a:cubicBezTo>
                    <a:pt x="107" y="197"/>
                    <a:pt x="107" y="196"/>
                    <a:pt x="107" y="196"/>
                  </a:cubicBezTo>
                  <a:cubicBezTo>
                    <a:pt x="107" y="196"/>
                    <a:pt x="107" y="196"/>
                    <a:pt x="107" y="196"/>
                  </a:cubicBezTo>
                  <a:cubicBezTo>
                    <a:pt x="107" y="196"/>
                    <a:pt x="107" y="195"/>
                    <a:pt x="107" y="195"/>
                  </a:cubicBezTo>
                  <a:cubicBezTo>
                    <a:pt x="107" y="195"/>
                    <a:pt x="107" y="194"/>
                    <a:pt x="107" y="194"/>
                  </a:cubicBezTo>
                  <a:cubicBezTo>
                    <a:pt x="107" y="194"/>
                    <a:pt x="106" y="194"/>
                    <a:pt x="106" y="194"/>
                  </a:cubicBezTo>
                  <a:cubicBezTo>
                    <a:pt x="106" y="194"/>
                    <a:pt x="105" y="193"/>
                    <a:pt x="105" y="193"/>
                  </a:cubicBezTo>
                  <a:cubicBezTo>
                    <a:pt x="105" y="193"/>
                    <a:pt x="105" y="193"/>
                    <a:pt x="105" y="192"/>
                  </a:cubicBezTo>
                  <a:cubicBezTo>
                    <a:pt x="105" y="192"/>
                    <a:pt x="104" y="191"/>
                    <a:pt x="104" y="191"/>
                  </a:cubicBezTo>
                  <a:cubicBezTo>
                    <a:pt x="104" y="191"/>
                    <a:pt x="104" y="191"/>
                    <a:pt x="104" y="191"/>
                  </a:cubicBezTo>
                  <a:cubicBezTo>
                    <a:pt x="103" y="191"/>
                    <a:pt x="103" y="191"/>
                    <a:pt x="103" y="191"/>
                  </a:cubicBezTo>
                  <a:cubicBezTo>
                    <a:pt x="102" y="190"/>
                    <a:pt x="102" y="190"/>
                    <a:pt x="102" y="190"/>
                  </a:cubicBezTo>
                  <a:cubicBezTo>
                    <a:pt x="102" y="190"/>
                    <a:pt x="101" y="189"/>
                    <a:pt x="101" y="189"/>
                  </a:cubicBezTo>
                  <a:cubicBezTo>
                    <a:pt x="100" y="189"/>
                    <a:pt x="100" y="189"/>
                    <a:pt x="100" y="189"/>
                  </a:cubicBezTo>
                  <a:cubicBezTo>
                    <a:pt x="100" y="188"/>
                    <a:pt x="100" y="188"/>
                    <a:pt x="99" y="188"/>
                  </a:cubicBezTo>
                  <a:cubicBezTo>
                    <a:pt x="99" y="188"/>
                    <a:pt x="99" y="188"/>
                    <a:pt x="98" y="188"/>
                  </a:cubicBezTo>
                  <a:cubicBezTo>
                    <a:pt x="98" y="188"/>
                    <a:pt x="98" y="187"/>
                    <a:pt x="98" y="187"/>
                  </a:cubicBezTo>
                  <a:cubicBezTo>
                    <a:pt x="98" y="187"/>
                    <a:pt x="97" y="187"/>
                    <a:pt x="97" y="187"/>
                  </a:cubicBezTo>
                  <a:cubicBezTo>
                    <a:pt x="97" y="187"/>
                    <a:pt x="97" y="187"/>
                    <a:pt x="96" y="187"/>
                  </a:cubicBezTo>
                  <a:cubicBezTo>
                    <a:pt x="96" y="186"/>
                    <a:pt x="95" y="185"/>
                    <a:pt x="94" y="185"/>
                  </a:cubicBezTo>
                  <a:cubicBezTo>
                    <a:pt x="94" y="185"/>
                    <a:pt x="94" y="185"/>
                    <a:pt x="94" y="185"/>
                  </a:cubicBezTo>
                  <a:cubicBezTo>
                    <a:pt x="94" y="185"/>
                    <a:pt x="94" y="185"/>
                    <a:pt x="94" y="185"/>
                  </a:cubicBezTo>
                  <a:cubicBezTo>
                    <a:pt x="94" y="185"/>
                    <a:pt x="94" y="186"/>
                    <a:pt x="94" y="186"/>
                  </a:cubicBezTo>
                  <a:cubicBezTo>
                    <a:pt x="94" y="186"/>
                    <a:pt x="94" y="186"/>
                    <a:pt x="93" y="186"/>
                  </a:cubicBezTo>
                  <a:cubicBezTo>
                    <a:pt x="93" y="186"/>
                    <a:pt x="93" y="185"/>
                    <a:pt x="93" y="185"/>
                  </a:cubicBezTo>
                  <a:cubicBezTo>
                    <a:pt x="93" y="185"/>
                    <a:pt x="93" y="185"/>
                    <a:pt x="92" y="185"/>
                  </a:cubicBezTo>
                  <a:cubicBezTo>
                    <a:pt x="92" y="184"/>
                    <a:pt x="92" y="184"/>
                    <a:pt x="92" y="184"/>
                  </a:cubicBezTo>
                  <a:cubicBezTo>
                    <a:pt x="92" y="183"/>
                    <a:pt x="91" y="184"/>
                    <a:pt x="91" y="183"/>
                  </a:cubicBezTo>
                  <a:cubicBezTo>
                    <a:pt x="91" y="183"/>
                    <a:pt x="91" y="183"/>
                    <a:pt x="91" y="183"/>
                  </a:cubicBezTo>
                  <a:cubicBezTo>
                    <a:pt x="91" y="183"/>
                    <a:pt x="91" y="183"/>
                    <a:pt x="90" y="183"/>
                  </a:cubicBezTo>
                  <a:cubicBezTo>
                    <a:pt x="90" y="182"/>
                    <a:pt x="89" y="181"/>
                    <a:pt x="89" y="181"/>
                  </a:cubicBezTo>
                  <a:cubicBezTo>
                    <a:pt x="88" y="181"/>
                    <a:pt x="88" y="181"/>
                    <a:pt x="87" y="181"/>
                  </a:cubicBezTo>
                  <a:cubicBezTo>
                    <a:pt x="87" y="181"/>
                    <a:pt x="87" y="181"/>
                    <a:pt x="87" y="182"/>
                  </a:cubicBezTo>
                  <a:cubicBezTo>
                    <a:pt x="87" y="182"/>
                    <a:pt x="87" y="182"/>
                    <a:pt x="86" y="182"/>
                  </a:cubicBezTo>
                  <a:cubicBezTo>
                    <a:pt x="86" y="182"/>
                    <a:pt x="86" y="182"/>
                    <a:pt x="86" y="182"/>
                  </a:cubicBezTo>
                  <a:cubicBezTo>
                    <a:pt x="86" y="182"/>
                    <a:pt x="86" y="182"/>
                    <a:pt x="86" y="181"/>
                  </a:cubicBezTo>
                  <a:cubicBezTo>
                    <a:pt x="87" y="181"/>
                    <a:pt x="86" y="181"/>
                    <a:pt x="87" y="180"/>
                  </a:cubicBezTo>
                  <a:cubicBezTo>
                    <a:pt x="87" y="180"/>
                    <a:pt x="87" y="180"/>
                    <a:pt x="87" y="180"/>
                  </a:cubicBezTo>
                  <a:cubicBezTo>
                    <a:pt x="88" y="180"/>
                    <a:pt x="88" y="179"/>
                    <a:pt x="88" y="178"/>
                  </a:cubicBezTo>
                  <a:cubicBezTo>
                    <a:pt x="88" y="178"/>
                    <a:pt x="89" y="178"/>
                    <a:pt x="89" y="178"/>
                  </a:cubicBezTo>
                  <a:cubicBezTo>
                    <a:pt x="89" y="178"/>
                    <a:pt x="89" y="177"/>
                    <a:pt x="89" y="177"/>
                  </a:cubicBezTo>
                  <a:cubicBezTo>
                    <a:pt x="89" y="177"/>
                    <a:pt x="89" y="177"/>
                    <a:pt x="89" y="177"/>
                  </a:cubicBezTo>
                  <a:cubicBezTo>
                    <a:pt x="90" y="176"/>
                    <a:pt x="90" y="176"/>
                    <a:pt x="90" y="176"/>
                  </a:cubicBezTo>
                  <a:cubicBezTo>
                    <a:pt x="90" y="176"/>
                    <a:pt x="90" y="176"/>
                    <a:pt x="90" y="176"/>
                  </a:cubicBezTo>
                  <a:cubicBezTo>
                    <a:pt x="90" y="176"/>
                    <a:pt x="90" y="176"/>
                    <a:pt x="90" y="175"/>
                  </a:cubicBezTo>
                  <a:cubicBezTo>
                    <a:pt x="90" y="175"/>
                    <a:pt x="90" y="175"/>
                    <a:pt x="90" y="175"/>
                  </a:cubicBezTo>
                  <a:cubicBezTo>
                    <a:pt x="91" y="175"/>
                    <a:pt x="91" y="175"/>
                    <a:pt x="91" y="174"/>
                  </a:cubicBezTo>
                  <a:cubicBezTo>
                    <a:pt x="91" y="174"/>
                    <a:pt x="91" y="174"/>
                    <a:pt x="91" y="174"/>
                  </a:cubicBezTo>
                  <a:cubicBezTo>
                    <a:pt x="91" y="174"/>
                    <a:pt x="91" y="174"/>
                    <a:pt x="91" y="174"/>
                  </a:cubicBezTo>
                  <a:cubicBezTo>
                    <a:pt x="91" y="173"/>
                    <a:pt x="91" y="174"/>
                    <a:pt x="91" y="173"/>
                  </a:cubicBezTo>
                  <a:cubicBezTo>
                    <a:pt x="92" y="173"/>
                    <a:pt x="92" y="173"/>
                    <a:pt x="92" y="173"/>
                  </a:cubicBezTo>
                  <a:cubicBezTo>
                    <a:pt x="92" y="173"/>
                    <a:pt x="92" y="172"/>
                    <a:pt x="92" y="172"/>
                  </a:cubicBezTo>
                  <a:cubicBezTo>
                    <a:pt x="92" y="172"/>
                    <a:pt x="93" y="172"/>
                    <a:pt x="93" y="171"/>
                  </a:cubicBezTo>
                  <a:cubicBezTo>
                    <a:pt x="93" y="171"/>
                    <a:pt x="93" y="171"/>
                    <a:pt x="93" y="171"/>
                  </a:cubicBezTo>
                  <a:cubicBezTo>
                    <a:pt x="93" y="171"/>
                    <a:pt x="93" y="171"/>
                    <a:pt x="94" y="171"/>
                  </a:cubicBezTo>
                  <a:cubicBezTo>
                    <a:pt x="94" y="170"/>
                    <a:pt x="94" y="171"/>
                    <a:pt x="94" y="170"/>
                  </a:cubicBezTo>
                  <a:cubicBezTo>
                    <a:pt x="94" y="170"/>
                    <a:pt x="95" y="170"/>
                    <a:pt x="95" y="170"/>
                  </a:cubicBezTo>
                  <a:cubicBezTo>
                    <a:pt x="95" y="169"/>
                    <a:pt x="95" y="169"/>
                    <a:pt x="95" y="169"/>
                  </a:cubicBezTo>
                  <a:cubicBezTo>
                    <a:pt x="96" y="169"/>
                    <a:pt x="96" y="169"/>
                    <a:pt x="97" y="168"/>
                  </a:cubicBezTo>
                  <a:cubicBezTo>
                    <a:pt x="97" y="168"/>
                    <a:pt x="97" y="168"/>
                    <a:pt x="97" y="168"/>
                  </a:cubicBezTo>
                  <a:cubicBezTo>
                    <a:pt x="97" y="168"/>
                    <a:pt x="97" y="168"/>
                    <a:pt x="98" y="168"/>
                  </a:cubicBezTo>
                  <a:cubicBezTo>
                    <a:pt x="98" y="168"/>
                    <a:pt x="98" y="168"/>
                    <a:pt x="98" y="167"/>
                  </a:cubicBezTo>
                  <a:cubicBezTo>
                    <a:pt x="98" y="167"/>
                    <a:pt x="99" y="167"/>
                    <a:pt x="99" y="167"/>
                  </a:cubicBezTo>
                  <a:cubicBezTo>
                    <a:pt x="99" y="167"/>
                    <a:pt x="99" y="167"/>
                    <a:pt x="99" y="167"/>
                  </a:cubicBezTo>
                  <a:cubicBezTo>
                    <a:pt x="99" y="167"/>
                    <a:pt x="99" y="167"/>
                    <a:pt x="99" y="167"/>
                  </a:cubicBezTo>
                  <a:cubicBezTo>
                    <a:pt x="100" y="166"/>
                    <a:pt x="100" y="166"/>
                    <a:pt x="100" y="166"/>
                  </a:cubicBezTo>
                  <a:cubicBezTo>
                    <a:pt x="100" y="165"/>
                    <a:pt x="100" y="164"/>
                    <a:pt x="100" y="164"/>
                  </a:cubicBezTo>
                  <a:cubicBezTo>
                    <a:pt x="100" y="163"/>
                    <a:pt x="100" y="162"/>
                    <a:pt x="100" y="161"/>
                  </a:cubicBezTo>
                  <a:cubicBezTo>
                    <a:pt x="100" y="161"/>
                    <a:pt x="99" y="161"/>
                    <a:pt x="99" y="161"/>
                  </a:cubicBezTo>
                  <a:cubicBezTo>
                    <a:pt x="99" y="160"/>
                    <a:pt x="98" y="159"/>
                    <a:pt x="98" y="158"/>
                  </a:cubicBezTo>
                  <a:cubicBezTo>
                    <a:pt x="98" y="158"/>
                    <a:pt x="97" y="158"/>
                    <a:pt x="97" y="158"/>
                  </a:cubicBezTo>
                  <a:cubicBezTo>
                    <a:pt x="96" y="158"/>
                    <a:pt x="96" y="158"/>
                    <a:pt x="95" y="158"/>
                  </a:cubicBezTo>
                  <a:cubicBezTo>
                    <a:pt x="95" y="158"/>
                    <a:pt x="95" y="158"/>
                    <a:pt x="95" y="157"/>
                  </a:cubicBezTo>
                  <a:cubicBezTo>
                    <a:pt x="95" y="157"/>
                    <a:pt x="95" y="157"/>
                    <a:pt x="95" y="156"/>
                  </a:cubicBezTo>
                  <a:cubicBezTo>
                    <a:pt x="95" y="156"/>
                    <a:pt x="95" y="156"/>
                    <a:pt x="95" y="156"/>
                  </a:cubicBezTo>
                  <a:cubicBezTo>
                    <a:pt x="95" y="155"/>
                    <a:pt x="95" y="155"/>
                    <a:pt x="95" y="155"/>
                  </a:cubicBezTo>
                  <a:cubicBezTo>
                    <a:pt x="95" y="154"/>
                    <a:pt x="95" y="154"/>
                    <a:pt x="95" y="154"/>
                  </a:cubicBezTo>
                  <a:cubicBezTo>
                    <a:pt x="95" y="153"/>
                    <a:pt x="95" y="153"/>
                    <a:pt x="95" y="152"/>
                  </a:cubicBezTo>
                  <a:cubicBezTo>
                    <a:pt x="95" y="152"/>
                    <a:pt x="96" y="152"/>
                    <a:pt x="96" y="152"/>
                  </a:cubicBezTo>
                  <a:cubicBezTo>
                    <a:pt x="96" y="152"/>
                    <a:pt x="96" y="152"/>
                    <a:pt x="96" y="152"/>
                  </a:cubicBezTo>
                  <a:cubicBezTo>
                    <a:pt x="96" y="151"/>
                    <a:pt x="95" y="151"/>
                    <a:pt x="95" y="151"/>
                  </a:cubicBezTo>
                  <a:cubicBezTo>
                    <a:pt x="96" y="151"/>
                    <a:pt x="96" y="151"/>
                    <a:pt x="96" y="150"/>
                  </a:cubicBezTo>
                  <a:cubicBezTo>
                    <a:pt x="95" y="150"/>
                    <a:pt x="95" y="150"/>
                    <a:pt x="95" y="150"/>
                  </a:cubicBezTo>
                  <a:cubicBezTo>
                    <a:pt x="95" y="149"/>
                    <a:pt x="94" y="149"/>
                    <a:pt x="94" y="149"/>
                  </a:cubicBezTo>
                  <a:cubicBezTo>
                    <a:pt x="92" y="149"/>
                    <a:pt x="92" y="150"/>
                    <a:pt x="91" y="150"/>
                  </a:cubicBezTo>
                  <a:cubicBezTo>
                    <a:pt x="91" y="150"/>
                    <a:pt x="90" y="150"/>
                    <a:pt x="90" y="150"/>
                  </a:cubicBezTo>
                  <a:cubicBezTo>
                    <a:pt x="90" y="149"/>
                    <a:pt x="90" y="149"/>
                    <a:pt x="90" y="148"/>
                  </a:cubicBezTo>
                  <a:cubicBezTo>
                    <a:pt x="90" y="148"/>
                    <a:pt x="90" y="148"/>
                    <a:pt x="90" y="148"/>
                  </a:cubicBezTo>
                  <a:cubicBezTo>
                    <a:pt x="90" y="148"/>
                    <a:pt x="90" y="147"/>
                    <a:pt x="90" y="147"/>
                  </a:cubicBezTo>
                  <a:cubicBezTo>
                    <a:pt x="89" y="147"/>
                    <a:pt x="89" y="147"/>
                    <a:pt x="89" y="147"/>
                  </a:cubicBezTo>
                  <a:cubicBezTo>
                    <a:pt x="89" y="146"/>
                    <a:pt x="89" y="146"/>
                    <a:pt x="89" y="146"/>
                  </a:cubicBezTo>
                  <a:cubicBezTo>
                    <a:pt x="89" y="146"/>
                    <a:pt x="89" y="146"/>
                    <a:pt x="89" y="146"/>
                  </a:cubicBezTo>
                  <a:cubicBezTo>
                    <a:pt x="89" y="145"/>
                    <a:pt x="89" y="145"/>
                    <a:pt x="89" y="145"/>
                  </a:cubicBezTo>
                  <a:cubicBezTo>
                    <a:pt x="89" y="145"/>
                    <a:pt x="89" y="144"/>
                    <a:pt x="89" y="143"/>
                  </a:cubicBezTo>
                  <a:cubicBezTo>
                    <a:pt x="89" y="143"/>
                    <a:pt x="88" y="143"/>
                    <a:pt x="88" y="143"/>
                  </a:cubicBezTo>
                  <a:cubicBezTo>
                    <a:pt x="88" y="142"/>
                    <a:pt x="88" y="141"/>
                    <a:pt x="87" y="141"/>
                  </a:cubicBezTo>
                  <a:cubicBezTo>
                    <a:pt x="86" y="141"/>
                    <a:pt x="86" y="141"/>
                    <a:pt x="86" y="141"/>
                  </a:cubicBezTo>
                  <a:cubicBezTo>
                    <a:pt x="85" y="141"/>
                    <a:pt x="85" y="140"/>
                    <a:pt x="84" y="140"/>
                  </a:cubicBezTo>
                  <a:cubicBezTo>
                    <a:pt x="84" y="140"/>
                    <a:pt x="84" y="141"/>
                    <a:pt x="83" y="141"/>
                  </a:cubicBezTo>
                  <a:cubicBezTo>
                    <a:pt x="83" y="141"/>
                    <a:pt x="82" y="141"/>
                    <a:pt x="82" y="141"/>
                  </a:cubicBezTo>
                  <a:cubicBezTo>
                    <a:pt x="81" y="141"/>
                    <a:pt x="81" y="141"/>
                    <a:pt x="80" y="141"/>
                  </a:cubicBezTo>
                  <a:cubicBezTo>
                    <a:pt x="80" y="141"/>
                    <a:pt x="79" y="140"/>
                    <a:pt x="79" y="140"/>
                  </a:cubicBezTo>
                  <a:cubicBezTo>
                    <a:pt x="79" y="140"/>
                    <a:pt x="78" y="140"/>
                    <a:pt x="78" y="140"/>
                  </a:cubicBezTo>
                  <a:cubicBezTo>
                    <a:pt x="78" y="139"/>
                    <a:pt x="78" y="139"/>
                    <a:pt x="78" y="139"/>
                  </a:cubicBezTo>
                  <a:cubicBezTo>
                    <a:pt x="78" y="138"/>
                    <a:pt x="78" y="138"/>
                    <a:pt x="78" y="137"/>
                  </a:cubicBezTo>
                  <a:cubicBezTo>
                    <a:pt x="78" y="136"/>
                    <a:pt x="78" y="136"/>
                    <a:pt x="78" y="135"/>
                  </a:cubicBezTo>
                  <a:cubicBezTo>
                    <a:pt x="78" y="135"/>
                    <a:pt x="78" y="135"/>
                    <a:pt x="78" y="134"/>
                  </a:cubicBezTo>
                  <a:cubicBezTo>
                    <a:pt x="78" y="134"/>
                    <a:pt x="78" y="134"/>
                    <a:pt x="78" y="134"/>
                  </a:cubicBezTo>
                  <a:cubicBezTo>
                    <a:pt x="78" y="134"/>
                    <a:pt x="78" y="133"/>
                    <a:pt x="78" y="133"/>
                  </a:cubicBezTo>
                  <a:cubicBezTo>
                    <a:pt x="77" y="133"/>
                    <a:pt x="77" y="133"/>
                    <a:pt x="77" y="133"/>
                  </a:cubicBezTo>
                  <a:cubicBezTo>
                    <a:pt x="77" y="132"/>
                    <a:pt x="77" y="132"/>
                    <a:pt x="77" y="132"/>
                  </a:cubicBezTo>
                  <a:cubicBezTo>
                    <a:pt x="77" y="131"/>
                    <a:pt x="76" y="131"/>
                    <a:pt x="76" y="131"/>
                  </a:cubicBezTo>
                  <a:cubicBezTo>
                    <a:pt x="76" y="131"/>
                    <a:pt x="77" y="130"/>
                    <a:pt x="77" y="130"/>
                  </a:cubicBezTo>
                  <a:cubicBezTo>
                    <a:pt x="77" y="130"/>
                    <a:pt x="77" y="129"/>
                    <a:pt x="77" y="129"/>
                  </a:cubicBezTo>
                  <a:cubicBezTo>
                    <a:pt x="77" y="129"/>
                    <a:pt x="77" y="128"/>
                    <a:pt x="76" y="128"/>
                  </a:cubicBezTo>
                  <a:cubicBezTo>
                    <a:pt x="76" y="127"/>
                    <a:pt x="77" y="126"/>
                    <a:pt x="77" y="126"/>
                  </a:cubicBezTo>
                  <a:cubicBezTo>
                    <a:pt x="77" y="125"/>
                    <a:pt x="77" y="125"/>
                    <a:pt x="78" y="125"/>
                  </a:cubicBezTo>
                  <a:cubicBezTo>
                    <a:pt x="78" y="124"/>
                    <a:pt x="77" y="124"/>
                    <a:pt x="77" y="124"/>
                  </a:cubicBezTo>
                  <a:cubicBezTo>
                    <a:pt x="77" y="123"/>
                    <a:pt x="77" y="123"/>
                    <a:pt x="77" y="123"/>
                  </a:cubicBezTo>
                  <a:cubicBezTo>
                    <a:pt x="77" y="123"/>
                    <a:pt x="78" y="122"/>
                    <a:pt x="78" y="122"/>
                  </a:cubicBezTo>
                  <a:cubicBezTo>
                    <a:pt x="78" y="121"/>
                    <a:pt x="78" y="121"/>
                    <a:pt x="78" y="120"/>
                  </a:cubicBezTo>
                  <a:cubicBezTo>
                    <a:pt x="78" y="120"/>
                    <a:pt x="77" y="119"/>
                    <a:pt x="77" y="119"/>
                  </a:cubicBezTo>
                  <a:cubicBezTo>
                    <a:pt x="77" y="118"/>
                    <a:pt x="77" y="118"/>
                    <a:pt x="77" y="118"/>
                  </a:cubicBezTo>
                  <a:cubicBezTo>
                    <a:pt x="77" y="118"/>
                    <a:pt x="77" y="118"/>
                    <a:pt x="77" y="117"/>
                  </a:cubicBezTo>
                  <a:cubicBezTo>
                    <a:pt x="77" y="117"/>
                    <a:pt x="77" y="117"/>
                    <a:pt x="77" y="117"/>
                  </a:cubicBezTo>
                  <a:cubicBezTo>
                    <a:pt x="76" y="116"/>
                    <a:pt x="76" y="116"/>
                    <a:pt x="76" y="116"/>
                  </a:cubicBezTo>
                  <a:cubicBezTo>
                    <a:pt x="76" y="116"/>
                    <a:pt x="76" y="116"/>
                    <a:pt x="75" y="116"/>
                  </a:cubicBezTo>
                  <a:cubicBezTo>
                    <a:pt x="75" y="116"/>
                    <a:pt x="74" y="115"/>
                    <a:pt x="74" y="115"/>
                  </a:cubicBezTo>
                  <a:cubicBezTo>
                    <a:pt x="73" y="115"/>
                    <a:pt x="73" y="113"/>
                    <a:pt x="73" y="113"/>
                  </a:cubicBezTo>
                  <a:cubicBezTo>
                    <a:pt x="73" y="112"/>
                    <a:pt x="73" y="112"/>
                    <a:pt x="73" y="112"/>
                  </a:cubicBezTo>
                  <a:cubicBezTo>
                    <a:pt x="73" y="112"/>
                    <a:pt x="73" y="111"/>
                    <a:pt x="73" y="110"/>
                  </a:cubicBezTo>
                  <a:cubicBezTo>
                    <a:pt x="73" y="110"/>
                    <a:pt x="73" y="110"/>
                    <a:pt x="73" y="110"/>
                  </a:cubicBezTo>
                  <a:cubicBezTo>
                    <a:pt x="72" y="111"/>
                    <a:pt x="71" y="110"/>
                    <a:pt x="71" y="110"/>
                  </a:cubicBezTo>
                  <a:cubicBezTo>
                    <a:pt x="69" y="110"/>
                    <a:pt x="67" y="110"/>
                    <a:pt x="65" y="110"/>
                  </a:cubicBezTo>
                  <a:cubicBezTo>
                    <a:pt x="65" y="110"/>
                    <a:pt x="65" y="110"/>
                    <a:pt x="65" y="110"/>
                  </a:cubicBezTo>
                  <a:cubicBezTo>
                    <a:pt x="65" y="109"/>
                    <a:pt x="65" y="107"/>
                    <a:pt x="65" y="106"/>
                  </a:cubicBezTo>
                  <a:cubicBezTo>
                    <a:pt x="64" y="106"/>
                    <a:pt x="64" y="105"/>
                    <a:pt x="63" y="105"/>
                  </a:cubicBezTo>
                  <a:cubicBezTo>
                    <a:pt x="64" y="105"/>
                    <a:pt x="64" y="105"/>
                    <a:pt x="64" y="105"/>
                  </a:cubicBezTo>
                  <a:cubicBezTo>
                    <a:pt x="64" y="103"/>
                    <a:pt x="64" y="102"/>
                    <a:pt x="63" y="100"/>
                  </a:cubicBezTo>
                  <a:cubicBezTo>
                    <a:pt x="63" y="100"/>
                    <a:pt x="63" y="100"/>
                    <a:pt x="63" y="100"/>
                  </a:cubicBezTo>
                  <a:cubicBezTo>
                    <a:pt x="63" y="99"/>
                    <a:pt x="63" y="99"/>
                    <a:pt x="63" y="99"/>
                  </a:cubicBezTo>
                  <a:cubicBezTo>
                    <a:pt x="63" y="99"/>
                    <a:pt x="63" y="98"/>
                    <a:pt x="63" y="98"/>
                  </a:cubicBezTo>
                  <a:cubicBezTo>
                    <a:pt x="62" y="97"/>
                    <a:pt x="60" y="97"/>
                    <a:pt x="60" y="96"/>
                  </a:cubicBezTo>
                  <a:cubicBezTo>
                    <a:pt x="59" y="96"/>
                    <a:pt x="59" y="96"/>
                    <a:pt x="58" y="96"/>
                  </a:cubicBezTo>
                  <a:cubicBezTo>
                    <a:pt x="58" y="96"/>
                    <a:pt x="58" y="96"/>
                    <a:pt x="58" y="96"/>
                  </a:cubicBezTo>
                  <a:cubicBezTo>
                    <a:pt x="57" y="96"/>
                    <a:pt x="57" y="96"/>
                    <a:pt x="56" y="96"/>
                  </a:cubicBezTo>
                  <a:cubicBezTo>
                    <a:pt x="56" y="96"/>
                    <a:pt x="56" y="95"/>
                    <a:pt x="55" y="95"/>
                  </a:cubicBezTo>
                  <a:cubicBezTo>
                    <a:pt x="55" y="95"/>
                    <a:pt x="55" y="94"/>
                    <a:pt x="55" y="94"/>
                  </a:cubicBezTo>
                  <a:cubicBezTo>
                    <a:pt x="54" y="94"/>
                    <a:pt x="54" y="94"/>
                    <a:pt x="54" y="94"/>
                  </a:cubicBezTo>
                  <a:cubicBezTo>
                    <a:pt x="54" y="94"/>
                    <a:pt x="53" y="94"/>
                    <a:pt x="53" y="93"/>
                  </a:cubicBezTo>
                  <a:cubicBezTo>
                    <a:pt x="52" y="93"/>
                    <a:pt x="52" y="93"/>
                    <a:pt x="52" y="93"/>
                  </a:cubicBezTo>
                  <a:cubicBezTo>
                    <a:pt x="52" y="93"/>
                    <a:pt x="52" y="93"/>
                    <a:pt x="52" y="93"/>
                  </a:cubicBezTo>
                  <a:cubicBezTo>
                    <a:pt x="52" y="93"/>
                    <a:pt x="52" y="93"/>
                    <a:pt x="52" y="93"/>
                  </a:cubicBezTo>
                  <a:cubicBezTo>
                    <a:pt x="52" y="93"/>
                    <a:pt x="52" y="93"/>
                    <a:pt x="51" y="93"/>
                  </a:cubicBezTo>
                  <a:cubicBezTo>
                    <a:pt x="51" y="93"/>
                    <a:pt x="51" y="92"/>
                    <a:pt x="51" y="92"/>
                  </a:cubicBezTo>
                  <a:cubicBezTo>
                    <a:pt x="51" y="92"/>
                    <a:pt x="51" y="92"/>
                    <a:pt x="51" y="92"/>
                  </a:cubicBezTo>
                  <a:cubicBezTo>
                    <a:pt x="51" y="92"/>
                    <a:pt x="50" y="92"/>
                    <a:pt x="50" y="91"/>
                  </a:cubicBezTo>
                  <a:cubicBezTo>
                    <a:pt x="50" y="91"/>
                    <a:pt x="49" y="92"/>
                    <a:pt x="49" y="92"/>
                  </a:cubicBezTo>
                  <a:cubicBezTo>
                    <a:pt x="49" y="92"/>
                    <a:pt x="49" y="91"/>
                    <a:pt x="49" y="91"/>
                  </a:cubicBezTo>
                  <a:cubicBezTo>
                    <a:pt x="48" y="91"/>
                    <a:pt x="47" y="91"/>
                    <a:pt x="47" y="91"/>
                  </a:cubicBezTo>
                  <a:cubicBezTo>
                    <a:pt x="46" y="91"/>
                    <a:pt x="46" y="91"/>
                    <a:pt x="46" y="91"/>
                  </a:cubicBezTo>
                  <a:cubicBezTo>
                    <a:pt x="46" y="91"/>
                    <a:pt x="45" y="91"/>
                    <a:pt x="44" y="91"/>
                  </a:cubicBezTo>
                  <a:cubicBezTo>
                    <a:pt x="44" y="90"/>
                    <a:pt x="44" y="90"/>
                    <a:pt x="44" y="89"/>
                  </a:cubicBezTo>
                  <a:cubicBezTo>
                    <a:pt x="43" y="89"/>
                    <a:pt x="43" y="89"/>
                    <a:pt x="43" y="89"/>
                  </a:cubicBezTo>
                  <a:cubicBezTo>
                    <a:pt x="43" y="89"/>
                    <a:pt x="43" y="88"/>
                    <a:pt x="42" y="88"/>
                  </a:cubicBezTo>
                  <a:cubicBezTo>
                    <a:pt x="42" y="88"/>
                    <a:pt x="42" y="88"/>
                    <a:pt x="42" y="88"/>
                  </a:cubicBezTo>
                  <a:cubicBezTo>
                    <a:pt x="42" y="88"/>
                    <a:pt x="42" y="87"/>
                    <a:pt x="41" y="87"/>
                  </a:cubicBezTo>
                  <a:cubicBezTo>
                    <a:pt x="41" y="87"/>
                    <a:pt x="41" y="87"/>
                    <a:pt x="41" y="87"/>
                  </a:cubicBezTo>
                  <a:cubicBezTo>
                    <a:pt x="41" y="86"/>
                    <a:pt x="41" y="86"/>
                    <a:pt x="41" y="86"/>
                  </a:cubicBezTo>
                  <a:cubicBezTo>
                    <a:pt x="40" y="86"/>
                    <a:pt x="40" y="86"/>
                    <a:pt x="40" y="86"/>
                  </a:cubicBezTo>
                  <a:cubicBezTo>
                    <a:pt x="40" y="85"/>
                    <a:pt x="40" y="85"/>
                    <a:pt x="40" y="84"/>
                  </a:cubicBezTo>
                  <a:cubicBezTo>
                    <a:pt x="40" y="84"/>
                    <a:pt x="40" y="84"/>
                    <a:pt x="40" y="84"/>
                  </a:cubicBezTo>
                  <a:cubicBezTo>
                    <a:pt x="40" y="84"/>
                    <a:pt x="40" y="84"/>
                    <a:pt x="40" y="83"/>
                  </a:cubicBezTo>
                  <a:cubicBezTo>
                    <a:pt x="40" y="82"/>
                    <a:pt x="39" y="81"/>
                    <a:pt x="39" y="81"/>
                  </a:cubicBezTo>
                  <a:cubicBezTo>
                    <a:pt x="39" y="80"/>
                    <a:pt x="40" y="80"/>
                    <a:pt x="40" y="80"/>
                  </a:cubicBezTo>
                  <a:cubicBezTo>
                    <a:pt x="40" y="79"/>
                    <a:pt x="40" y="78"/>
                    <a:pt x="40" y="78"/>
                  </a:cubicBezTo>
                  <a:cubicBezTo>
                    <a:pt x="39" y="78"/>
                    <a:pt x="40" y="78"/>
                    <a:pt x="40" y="78"/>
                  </a:cubicBezTo>
                  <a:cubicBezTo>
                    <a:pt x="40" y="77"/>
                    <a:pt x="39" y="76"/>
                    <a:pt x="39" y="76"/>
                  </a:cubicBezTo>
                  <a:cubicBezTo>
                    <a:pt x="39" y="76"/>
                    <a:pt x="39" y="76"/>
                    <a:pt x="38" y="76"/>
                  </a:cubicBezTo>
                  <a:cubicBezTo>
                    <a:pt x="38" y="77"/>
                    <a:pt x="38" y="77"/>
                    <a:pt x="38" y="77"/>
                  </a:cubicBezTo>
                  <a:cubicBezTo>
                    <a:pt x="37" y="77"/>
                    <a:pt x="36" y="77"/>
                    <a:pt x="36" y="77"/>
                  </a:cubicBezTo>
                  <a:cubicBezTo>
                    <a:pt x="35" y="77"/>
                    <a:pt x="33" y="77"/>
                    <a:pt x="32" y="78"/>
                  </a:cubicBezTo>
                  <a:cubicBezTo>
                    <a:pt x="32" y="78"/>
                    <a:pt x="31" y="79"/>
                    <a:pt x="31" y="79"/>
                  </a:cubicBezTo>
                  <a:cubicBezTo>
                    <a:pt x="31" y="79"/>
                    <a:pt x="31" y="79"/>
                    <a:pt x="31" y="79"/>
                  </a:cubicBezTo>
                  <a:cubicBezTo>
                    <a:pt x="31" y="79"/>
                    <a:pt x="31" y="79"/>
                    <a:pt x="30" y="79"/>
                  </a:cubicBezTo>
                  <a:cubicBezTo>
                    <a:pt x="30" y="80"/>
                    <a:pt x="28" y="81"/>
                    <a:pt x="28" y="81"/>
                  </a:cubicBezTo>
                  <a:cubicBezTo>
                    <a:pt x="28" y="81"/>
                    <a:pt x="27" y="81"/>
                    <a:pt x="27" y="81"/>
                  </a:cubicBezTo>
                  <a:cubicBezTo>
                    <a:pt x="26" y="82"/>
                    <a:pt x="26" y="82"/>
                    <a:pt x="26" y="83"/>
                  </a:cubicBezTo>
                  <a:cubicBezTo>
                    <a:pt x="26" y="83"/>
                    <a:pt x="25" y="84"/>
                    <a:pt x="24" y="84"/>
                  </a:cubicBezTo>
                  <a:cubicBezTo>
                    <a:pt x="24" y="83"/>
                    <a:pt x="24" y="83"/>
                    <a:pt x="24" y="83"/>
                  </a:cubicBezTo>
                  <a:cubicBezTo>
                    <a:pt x="24" y="83"/>
                    <a:pt x="24" y="83"/>
                    <a:pt x="23" y="83"/>
                  </a:cubicBezTo>
                  <a:cubicBezTo>
                    <a:pt x="23" y="83"/>
                    <a:pt x="22" y="82"/>
                    <a:pt x="21" y="83"/>
                  </a:cubicBezTo>
                  <a:cubicBezTo>
                    <a:pt x="21" y="83"/>
                    <a:pt x="20" y="83"/>
                    <a:pt x="20" y="83"/>
                  </a:cubicBezTo>
                  <a:cubicBezTo>
                    <a:pt x="19" y="83"/>
                    <a:pt x="19" y="83"/>
                    <a:pt x="18" y="83"/>
                  </a:cubicBezTo>
                  <a:cubicBezTo>
                    <a:pt x="18" y="83"/>
                    <a:pt x="18" y="83"/>
                    <a:pt x="17" y="83"/>
                  </a:cubicBezTo>
                  <a:cubicBezTo>
                    <a:pt x="17" y="83"/>
                    <a:pt x="16" y="83"/>
                    <a:pt x="16" y="83"/>
                  </a:cubicBezTo>
                  <a:cubicBezTo>
                    <a:pt x="16" y="83"/>
                    <a:pt x="16" y="83"/>
                    <a:pt x="16" y="83"/>
                  </a:cubicBezTo>
                  <a:cubicBezTo>
                    <a:pt x="16" y="81"/>
                    <a:pt x="16" y="79"/>
                    <a:pt x="16" y="78"/>
                  </a:cubicBezTo>
                  <a:cubicBezTo>
                    <a:pt x="16" y="77"/>
                    <a:pt x="16" y="77"/>
                    <a:pt x="16" y="77"/>
                  </a:cubicBezTo>
                  <a:cubicBezTo>
                    <a:pt x="16" y="76"/>
                    <a:pt x="16" y="76"/>
                    <a:pt x="16" y="75"/>
                  </a:cubicBezTo>
                  <a:cubicBezTo>
                    <a:pt x="16" y="75"/>
                    <a:pt x="15" y="75"/>
                    <a:pt x="15" y="75"/>
                  </a:cubicBezTo>
                  <a:cubicBezTo>
                    <a:pt x="15" y="75"/>
                    <a:pt x="15" y="75"/>
                    <a:pt x="15" y="75"/>
                  </a:cubicBezTo>
                  <a:cubicBezTo>
                    <a:pt x="15" y="76"/>
                    <a:pt x="14" y="76"/>
                    <a:pt x="14" y="76"/>
                  </a:cubicBezTo>
                  <a:cubicBezTo>
                    <a:pt x="14" y="76"/>
                    <a:pt x="14" y="76"/>
                    <a:pt x="14" y="76"/>
                  </a:cubicBezTo>
                  <a:cubicBezTo>
                    <a:pt x="13" y="77"/>
                    <a:pt x="12" y="78"/>
                    <a:pt x="12" y="78"/>
                  </a:cubicBezTo>
                  <a:cubicBezTo>
                    <a:pt x="11" y="78"/>
                    <a:pt x="10" y="78"/>
                    <a:pt x="9" y="78"/>
                  </a:cubicBezTo>
                  <a:cubicBezTo>
                    <a:pt x="9" y="78"/>
                    <a:pt x="9" y="78"/>
                    <a:pt x="9" y="78"/>
                  </a:cubicBezTo>
                  <a:cubicBezTo>
                    <a:pt x="9" y="78"/>
                    <a:pt x="9" y="78"/>
                    <a:pt x="9" y="78"/>
                  </a:cubicBezTo>
                  <a:cubicBezTo>
                    <a:pt x="9" y="77"/>
                    <a:pt x="8" y="77"/>
                    <a:pt x="8" y="77"/>
                  </a:cubicBezTo>
                  <a:cubicBezTo>
                    <a:pt x="8" y="76"/>
                    <a:pt x="8" y="75"/>
                    <a:pt x="7" y="75"/>
                  </a:cubicBezTo>
                  <a:cubicBezTo>
                    <a:pt x="7" y="75"/>
                    <a:pt x="7" y="75"/>
                    <a:pt x="7" y="75"/>
                  </a:cubicBezTo>
                  <a:cubicBezTo>
                    <a:pt x="6" y="75"/>
                    <a:pt x="6" y="75"/>
                    <a:pt x="6" y="75"/>
                  </a:cubicBezTo>
                  <a:cubicBezTo>
                    <a:pt x="5" y="75"/>
                    <a:pt x="4" y="75"/>
                    <a:pt x="4" y="75"/>
                  </a:cubicBezTo>
                  <a:cubicBezTo>
                    <a:pt x="5" y="74"/>
                    <a:pt x="5" y="73"/>
                    <a:pt x="5" y="73"/>
                  </a:cubicBezTo>
                  <a:cubicBezTo>
                    <a:pt x="4" y="72"/>
                    <a:pt x="4" y="72"/>
                    <a:pt x="4" y="72"/>
                  </a:cubicBezTo>
                  <a:cubicBezTo>
                    <a:pt x="4" y="72"/>
                    <a:pt x="4" y="71"/>
                    <a:pt x="3" y="71"/>
                  </a:cubicBezTo>
                  <a:cubicBezTo>
                    <a:pt x="3" y="71"/>
                    <a:pt x="3" y="71"/>
                    <a:pt x="3" y="71"/>
                  </a:cubicBezTo>
                  <a:cubicBezTo>
                    <a:pt x="3" y="71"/>
                    <a:pt x="3" y="70"/>
                    <a:pt x="3" y="70"/>
                  </a:cubicBezTo>
                  <a:cubicBezTo>
                    <a:pt x="3" y="70"/>
                    <a:pt x="2" y="70"/>
                    <a:pt x="2" y="69"/>
                  </a:cubicBezTo>
                  <a:cubicBezTo>
                    <a:pt x="2" y="69"/>
                    <a:pt x="2" y="69"/>
                    <a:pt x="2" y="69"/>
                  </a:cubicBezTo>
                  <a:cubicBezTo>
                    <a:pt x="2" y="69"/>
                    <a:pt x="2" y="69"/>
                    <a:pt x="2" y="69"/>
                  </a:cubicBezTo>
                  <a:cubicBezTo>
                    <a:pt x="2" y="68"/>
                    <a:pt x="2" y="68"/>
                    <a:pt x="1" y="68"/>
                  </a:cubicBezTo>
                  <a:cubicBezTo>
                    <a:pt x="1" y="68"/>
                    <a:pt x="1" y="68"/>
                    <a:pt x="1" y="68"/>
                  </a:cubicBezTo>
                  <a:cubicBezTo>
                    <a:pt x="1" y="67"/>
                    <a:pt x="1" y="67"/>
                    <a:pt x="1" y="67"/>
                  </a:cubicBezTo>
                  <a:cubicBezTo>
                    <a:pt x="1" y="66"/>
                    <a:pt x="0" y="66"/>
                    <a:pt x="0" y="65"/>
                  </a:cubicBezTo>
                  <a:cubicBezTo>
                    <a:pt x="0" y="65"/>
                    <a:pt x="0" y="65"/>
                    <a:pt x="0" y="65"/>
                  </a:cubicBezTo>
                  <a:cubicBezTo>
                    <a:pt x="1" y="65"/>
                    <a:pt x="1" y="65"/>
                    <a:pt x="1" y="64"/>
                  </a:cubicBezTo>
                  <a:cubicBezTo>
                    <a:pt x="1" y="64"/>
                    <a:pt x="0" y="63"/>
                    <a:pt x="1" y="63"/>
                  </a:cubicBezTo>
                  <a:cubicBezTo>
                    <a:pt x="1" y="62"/>
                    <a:pt x="2" y="61"/>
                    <a:pt x="2" y="61"/>
                  </a:cubicBezTo>
                  <a:cubicBezTo>
                    <a:pt x="3" y="61"/>
                    <a:pt x="3" y="61"/>
                    <a:pt x="3" y="61"/>
                  </a:cubicBezTo>
                  <a:cubicBezTo>
                    <a:pt x="4" y="60"/>
                    <a:pt x="3" y="59"/>
                    <a:pt x="3" y="58"/>
                  </a:cubicBezTo>
                  <a:cubicBezTo>
                    <a:pt x="3" y="57"/>
                    <a:pt x="4" y="57"/>
                    <a:pt x="4" y="56"/>
                  </a:cubicBezTo>
                  <a:cubicBezTo>
                    <a:pt x="4" y="56"/>
                    <a:pt x="4" y="55"/>
                    <a:pt x="4" y="55"/>
                  </a:cubicBezTo>
                  <a:cubicBezTo>
                    <a:pt x="4" y="55"/>
                    <a:pt x="4" y="54"/>
                    <a:pt x="4" y="54"/>
                  </a:cubicBezTo>
                  <a:cubicBezTo>
                    <a:pt x="4" y="54"/>
                    <a:pt x="4" y="54"/>
                    <a:pt x="4" y="53"/>
                  </a:cubicBezTo>
                  <a:cubicBezTo>
                    <a:pt x="4" y="53"/>
                    <a:pt x="5" y="53"/>
                    <a:pt x="5" y="53"/>
                  </a:cubicBezTo>
                  <a:cubicBezTo>
                    <a:pt x="5" y="53"/>
                    <a:pt x="5" y="53"/>
                    <a:pt x="5" y="53"/>
                  </a:cubicBezTo>
                  <a:cubicBezTo>
                    <a:pt x="6" y="53"/>
                    <a:pt x="6" y="53"/>
                    <a:pt x="6" y="53"/>
                  </a:cubicBezTo>
                  <a:cubicBezTo>
                    <a:pt x="6" y="52"/>
                    <a:pt x="6" y="52"/>
                    <a:pt x="7" y="52"/>
                  </a:cubicBezTo>
                  <a:cubicBezTo>
                    <a:pt x="7" y="52"/>
                    <a:pt x="7" y="51"/>
                    <a:pt x="7" y="51"/>
                  </a:cubicBezTo>
                  <a:cubicBezTo>
                    <a:pt x="8" y="51"/>
                    <a:pt x="8" y="51"/>
                    <a:pt x="9" y="50"/>
                  </a:cubicBezTo>
                  <a:cubicBezTo>
                    <a:pt x="9" y="50"/>
                    <a:pt x="10" y="50"/>
                    <a:pt x="10" y="50"/>
                  </a:cubicBezTo>
                  <a:cubicBezTo>
                    <a:pt x="10" y="50"/>
                    <a:pt x="11" y="50"/>
                    <a:pt x="11" y="50"/>
                  </a:cubicBezTo>
                  <a:cubicBezTo>
                    <a:pt x="12" y="50"/>
                    <a:pt x="12" y="50"/>
                    <a:pt x="12" y="50"/>
                  </a:cubicBezTo>
                  <a:cubicBezTo>
                    <a:pt x="13" y="50"/>
                    <a:pt x="13" y="49"/>
                    <a:pt x="14" y="49"/>
                  </a:cubicBezTo>
                  <a:cubicBezTo>
                    <a:pt x="14" y="49"/>
                    <a:pt x="14" y="49"/>
                    <a:pt x="15" y="49"/>
                  </a:cubicBezTo>
                  <a:cubicBezTo>
                    <a:pt x="15" y="49"/>
                    <a:pt x="15" y="50"/>
                    <a:pt x="16" y="50"/>
                  </a:cubicBezTo>
                  <a:cubicBezTo>
                    <a:pt x="16" y="49"/>
                    <a:pt x="17" y="49"/>
                    <a:pt x="17" y="49"/>
                  </a:cubicBezTo>
                  <a:cubicBezTo>
                    <a:pt x="17" y="48"/>
                    <a:pt x="18" y="47"/>
                    <a:pt x="18" y="46"/>
                  </a:cubicBezTo>
                  <a:cubicBezTo>
                    <a:pt x="18" y="46"/>
                    <a:pt x="18" y="46"/>
                    <a:pt x="18" y="45"/>
                  </a:cubicBezTo>
                  <a:cubicBezTo>
                    <a:pt x="18" y="44"/>
                    <a:pt x="18" y="43"/>
                    <a:pt x="18" y="42"/>
                  </a:cubicBezTo>
                  <a:cubicBezTo>
                    <a:pt x="18" y="42"/>
                    <a:pt x="18" y="42"/>
                    <a:pt x="18" y="42"/>
                  </a:cubicBezTo>
                  <a:cubicBezTo>
                    <a:pt x="18" y="41"/>
                    <a:pt x="18" y="41"/>
                    <a:pt x="19" y="41"/>
                  </a:cubicBezTo>
                  <a:cubicBezTo>
                    <a:pt x="19" y="40"/>
                    <a:pt x="19" y="40"/>
                    <a:pt x="19" y="40"/>
                  </a:cubicBezTo>
                  <a:cubicBezTo>
                    <a:pt x="19" y="39"/>
                    <a:pt x="19" y="37"/>
                    <a:pt x="19" y="36"/>
                  </a:cubicBezTo>
                  <a:cubicBezTo>
                    <a:pt x="19" y="35"/>
                    <a:pt x="19" y="35"/>
                    <a:pt x="19" y="35"/>
                  </a:cubicBezTo>
                  <a:cubicBezTo>
                    <a:pt x="19" y="34"/>
                    <a:pt x="20" y="33"/>
                    <a:pt x="20" y="33"/>
                  </a:cubicBezTo>
                  <a:cubicBezTo>
                    <a:pt x="20" y="33"/>
                    <a:pt x="19" y="32"/>
                    <a:pt x="19" y="32"/>
                  </a:cubicBezTo>
                  <a:cubicBezTo>
                    <a:pt x="19" y="31"/>
                    <a:pt x="19" y="31"/>
                    <a:pt x="19" y="31"/>
                  </a:cubicBezTo>
                  <a:cubicBezTo>
                    <a:pt x="18" y="30"/>
                    <a:pt x="19" y="30"/>
                    <a:pt x="18" y="29"/>
                  </a:cubicBezTo>
                  <a:cubicBezTo>
                    <a:pt x="18" y="29"/>
                    <a:pt x="18" y="29"/>
                    <a:pt x="17" y="28"/>
                  </a:cubicBezTo>
                  <a:cubicBezTo>
                    <a:pt x="17" y="28"/>
                    <a:pt x="17" y="28"/>
                    <a:pt x="16" y="27"/>
                  </a:cubicBezTo>
                  <a:cubicBezTo>
                    <a:pt x="16" y="26"/>
                    <a:pt x="17" y="25"/>
                    <a:pt x="17" y="24"/>
                  </a:cubicBezTo>
                  <a:cubicBezTo>
                    <a:pt x="17" y="24"/>
                    <a:pt x="17" y="24"/>
                    <a:pt x="17" y="24"/>
                  </a:cubicBezTo>
                  <a:cubicBezTo>
                    <a:pt x="17" y="24"/>
                    <a:pt x="18" y="24"/>
                    <a:pt x="19" y="24"/>
                  </a:cubicBezTo>
                  <a:cubicBezTo>
                    <a:pt x="19" y="24"/>
                    <a:pt x="20" y="24"/>
                    <a:pt x="20" y="24"/>
                  </a:cubicBezTo>
                  <a:cubicBezTo>
                    <a:pt x="20" y="24"/>
                    <a:pt x="21" y="23"/>
                    <a:pt x="21" y="22"/>
                  </a:cubicBezTo>
                  <a:cubicBezTo>
                    <a:pt x="21" y="22"/>
                    <a:pt x="20" y="21"/>
                    <a:pt x="20" y="21"/>
                  </a:cubicBezTo>
                  <a:cubicBezTo>
                    <a:pt x="19" y="21"/>
                    <a:pt x="18" y="21"/>
                    <a:pt x="18" y="21"/>
                  </a:cubicBezTo>
                  <a:cubicBezTo>
                    <a:pt x="17" y="20"/>
                    <a:pt x="18" y="19"/>
                    <a:pt x="18" y="18"/>
                  </a:cubicBezTo>
                  <a:cubicBezTo>
                    <a:pt x="18" y="18"/>
                    <a:pt x="18" y="18"/>
                    <a:pt x="18" y="18"/>
                  </a:cubicBezTo>
                  <a:cubicBezTo>
                    <a:pt x="18" y="18"/>
                    <a:pt x="18" y="18"/>
                    <a:pt x="18" y="18"/>
                  </a:cubicBezTo>
                  <a:cubicBezTo>
                    <a:pt x="20" y="18"/>
                    <a:pt x="22" y="18"/>
                    <a:pt x="25" y="18"/>
                  </a:cubicBezTo>
                  <a:cubicBezTo>
                    <a:pt x="25" y="18"/>
                    <a:pt x="25" y="18"/>
                    <a:pt x="25" y="18"/>
                  </a:cubicBezTo>
                  <a:cubicBezTo>
                    <a:pt x="25" y="18"/>
                    <a:pt x="25" y="18"/>
                    <a:pt x="25" y="18"/>
                  </a:cubicBezTo>
                  <a:cubicBezTo>
                    <a:pt x="25" y="18"/>
                    <a:pt x="26" y="18"/>
                    <a:pt x="27" y="18"/>
                  </a:cubicBezTo>
                  <a:cubicBezTo>
                    <a:pt x="27" y="18"/>
                    <a:pt x="28" y="16"/>
                    <a:pt x="28" y="16"/>
                  </a:cubicBezTo>
                  <a:cubicBezTo>
                    <a:pt x="29" y="17"/>
                    <a:pt x="29" y="18"/>
                    <a:pt x="29" y="19"/>
                  </a:cubicBezTo>
                  <a:cubicBezTo>
                    <a:pt x="29" y="19"/>
                    <a:pt x="29" y="20"/>
                    <a:pt x="29" y="21"/>
                  </a:cubicBezTo>
                  <a:cubicBezTo>
                    <a:pt x="30" y="21"/>
                    <a:pt x="30" y="21"/>
                    <a:pt x="31" y="21"/>
                  </a:cubicBezTo>
                  <a:cubicBezTo>
                    <a:pt x="31" y="21"/>
                    <a:pt x="31" y="22"/>
                    <a:pt x="31" y="22"/>
                  </a:cubicBezTo>
                  <a:cubicBezTo>
                    <a:pt x="32" y="23"/>
                    <a:pt x="33" y="24"/>
                    <a:pt x="35" y="23"/>
                  </a:cubicBezTo>
                  <a:cubicBezTo>
                    <a:pt x="35" y="23"/>
                    <a:pt x="35" y="22"/>
                    <a:pt x="36" y="22"/>
                  </a:cubicBezTo>
                  <a:cubicBezTo>
                    <a:pt x="36" y="22"/>
                    <a:pt x="36" y="22"/>
                    <a:pt x="36" y="22"/>
                  </a:cubicBezTo>
                  <a:cubicBezTo>
                    <a:pt x="36" y="23"/>
                    <a:pt x="36" y="23"/>
                    <a:pt x="36" y="23"/>
                  </a:cubicBezTo>
                  <a:cubicBezTo>
                    <a:pt x="36" y="24"/>
                    <a:pt x="36" y="24"/>
                    <a:pt x="37" y="24"/>
                  </a:cubicBezTo>
                  <a:cubicBezTo>
                    <a:pt x="37" y="24"/>
                    <a:pt x="37" y="24"/>
                    <a:pt x="37" y="24"/>
                  </a:cubicBezTo>
                  <a:cubicBezTo>
                    <a:pt x="38" y="24"/>
                    <a:pt x="37" y="23"/>
                    <a:pt x="38" y="23"/>
                  </a:cubicBezTo>
                  <a:cubicBezTo>
                    <a:pt x="38" y="22"/>
                    <a:pt x="39" y="22"/>
                    <a:pt x="39" y="22"/>
                  </a:cubicBezTo>
                  <a:cubicBezTo>
                    <a:pt x="39" y="22"/>
                    <a:pt x="39" y="22"/>
                    <a:pt x="39" y="21"/>
                  </a:cubicBezTo>
                  <a:cubicBezTo>
                    <a:pt x="39" y="21"/>
                    <a:pt x="40" y="21"/>
                    <a:pt x="40" y="21"/>
                  </a:cubicBezTo>
                  <a:cubicBezTo>
                    <a:pt x="41" y="21"/>
                    <a:pt x="41" y="21"/>
                    <a:pt x="41" y="21"/>
                  </a:cubicBezTo>
                  <a:cubicBezTo>
                    <a:pt x="41" y="20"/>
                    <a:pt x="41" y="20"/>
                    <a:pt x="42" y="20"/>
                  </a:cubicBezTo>
                  <a:cubicBezTo>
                    <a:pt x="42" y="20"/>
                    <a:pt x="42" y="20"/>
                    <a:pt x="42" y="20"/>
                  </a:cubicBezTo>
                  <a:cubicBezTo>
                    <a:pt x="42" y="20"/>
                    <a:pt x="42" y="20"/>
                    <a:pt x="42" y="20"/>
                  </a:cubicBezTo>
                  <a:cubicBezTo>
                    <a:pt x="43" y="20"/>
                    <a:pt x="43" y="19"/>
                    <a:pt x="43" y="19"/>
                  </a:cubicBezTo>
                  <a:cubicBezTo>
                    <a:pt x="43" y="19"/>
                    <a:pt x="44" y="19"/>
                    <a:pt x="44" y="19"/>
                  </a:cubicBezTo>
                  <a:cubicBezTo>
                    <a:pt x="44" y="19"/>
                    <a:pt x="44" y="18"/>
                    <a:pt x="44" y="17"/>
                  </a:cubicBezTo>
                  <a:cubicBezTo>
                    <a:pt x="44" y="17"/>
                    <a:pt x="44" y="17"/>
                    <a:pt x="44" y="17"/>
                  </a:cubicBezTo>
                  <a:cubicBezTo>
                    <a:pt x="44" y="17"/>
                    <a:pt x="45" y="17"/>
                    <a:pt x="45" y="17"/>
                  </a:cubicBezTo>
                  <a:cubicBezTo>
                    <a:pt x="45" y="17"/>
                    <a:pt x="45" y="17"/>
                    <a:pt x="46" y="16"/>
                  </a:cubicBezTo>
                  <a:cubicBezTo>
                    <a:pt x="46" y="16"/>
                    <a:pt x="46" y="16"/>
                    <a:pt x="47" y="16"/>
                  </a:cubicBezTo>
                  <a:cubicBezTo>
                    <a:pt x="47" y="15"/>
                    <a:pt x="47" y="15"/>
                    <a:pt x="47" y="14"/>
                  </a:cubicBezTo>
                  <a:cubicBezTo>
                    <a:pt x="47" y="14"/>
                    <a:pt x="46" y="14"/>
                    <a:pt x="46" y="14"/>
                  </a:cubicBezTo>
                  <a:cubicBezTo>
                    <a:pt x="46" y="14"/>
                    <a:pt x="45" y="14"/>
                    <a:pt x="45" y="14"/>
                  </a:cubicBezTo>
                  <a:cubicBezTo>
                    <a:pt x="44" y="14"/>
                    <a:pt x="44" y="14"/>
                    <a:pt x="44" y="14"/>
                  </a:cubicBezTo>
                  <a:cubicBezTo>
                    <a:pt x="45" y="12"/>
                    <a:pt x="44" y="11"/>
                    <a:pt x="43" y="11"/>
                  </a:cubicBezTo>
                  <a:cubicBezTo>
                    <a:pt x="43" y="10"/>
                    <a:pt x="44" y="9"/>
                    <a:pt x="43" y="8"/>
                  </a:cubicBezTo>
                  <a:cubicBezTo>
                    <a:pt x="43" y="7"/>
                    <a:pt x="42" y="7"/>
                    <a:pt x="41" y="6"/>
                  </a:cubicBezTo>
                  <a:cubicBezTo>
                    <a:pt x="42" y="6"/>
                    <a:pt x="42" y="6"/>
                    <a:pt x="42" y="6"/>
                  </a:cubicBezTo>
                  <a:cubicBezTo>
                    <a:pt x="42" y="6"/>
                    <a:pt x="42" y="6"/>
                    <a:pt x="43" y="6"/>
                  </a:cubicBezTo>
                  <a:cubicBezTo>
                    <a:pt x="43" y="6"/>
                    <a:pt x="43" y="6"/>
                    <a:pt x="43" y="6"/>
                  </a:cubicBezTo>
                  <a:cubicBezTo>
                    <a:pt x="43" y="7"/>
                    <a:pt x="43" y="7"/>
                    <a:pt x="44" y="7"/>
                  </a:cubicBezTo>
                  <a:cubicBezTo>
                    <a:pt x="44" y="7"/>
                    <a:pt x="45" y="7"/>
                    <a:pt x="45" y="7"/>
                  </a:cubicBezTo>
                  <a:cubicBezTo>
                    <a:pt x="46" y="7"/>
                    <a:pt x="46" y="7"/>
                    <a:pt x="47" y="7"/>
                  </a:cubicBezTo>
                  <a:cubicBezTo>
                    <a:pt x="47" y="7"/>
                    <a:pt x="47" y="7"/>
                    <a:pt x="47" y="7"/>
                  </a:cubicBezTo>
                  <a:cubicBezTo>
                    <a:pt x="47" y="7"/>
                    <a:pt x="48" y="9"/>
                    <a:pt x="48" y="9"/>
                  </a:cubicBezTo>
                  <a:cubicBezTo>
                    <a:pt x="49" y="9"/>
                    <a:pt x="50" y="9"/>
                    <a:pt x="50" y="8"/>
                  </a:cubicBezTo>
                  <a:cubicBezTo>
                    <a:pt x="50" y="8"/>
                    <a:pt x="50" y="7"/>
                    <a:pt x="50" y="6"/>
                  </a:cubicBezTo>
                  <a:cubicBezTo>
                    <a:pt x="51" y="6"/>
                    <a:pt x="51" y="6"/>
                    <a:pt x="51" y="6"/>
                  </a:cubicBezTo>
                  <a:cubicBezTo>
                    <a:pt x="52" y="6"/>
                    <a:pt x="52" y="6"/>
                    <a:pt x="53" y="6"/>
                  </a:cubicBezTo>
                  <a:cubicBezTo>
                    <a:pt x="53" y="6"/>
                    <a:pt x="54" y="6"/>
                    <a:pt x="54" y="6"/>
                  </a:cubicBezTo>
                  <a:cubicBezTo>
                    <a:pt x="54" y="6"/>
                    <a:pt x="54" y="5"/>
                    <a:pt x="55" y="5"/>
                  </a:cubicBezTo>
                  <a:cubicBezTo>
                    <a:pt x="55" y="5"/>
                    <a:pt x="55" y="5"/>
                    <a:pt x="56" y="5"/>
                  </a:cubicBezTo>
                  <a:cubicBezTo>
                    <a:pt x="56" y="5"/>
                    <a:pt x="56" y="5"/>
                    <a:pt x="56" y="4"/>
                  </a:cubicBezTo>
                  <a:cubicBezTo>
                    <a:pt x="56" y="4"/>
                    <a:pt x="58" y="4"/>
                    <a:pt x="58" y="4"/>
                  </a:cubicBezTo>
                  <a:cubicBezTo>
                    <a:pt x="58" y="4"/>
                    <a:pt x="58" y="3"/>
                    <a:pt x="59" y="3"/>
                  </a:cubicBezTo>
                  <a:cubicBezTo>
                    <a:pt x="59" y="3"/>
                    <a:pt x="60" y="2"/>
                    <a:pt x="60" y="2"/>
                  </a:cubicBezTo>
                  <a:cubicBezTo>
                    <a:pt x="60" y="2"/>
                    <a:pt x="60" y="1"/>
                    <a:pt x="60" y="0"/>
                  </a:cubicBezTo>
                  <a:cubicBezTo>
                    <a:pt x="60" y="0"/>
                    <a:pt x="61" y="0"/>
                    <a:pt x="61" y="0"/>
                  </a:cubicBezTo>
                  <a:cubicBezTo>
                    <a:pt x="62" y="1"/>
                    <a:pt x="62" y="1"/>
                    <a:pt x="62" y="1"/>
                  </a:cubicBezTo>
                  <a:cubicBezTo>
                    <a:pt x="62" y="1"/>
                    <a:pt x="62" y="2"/>
                    <a:pt x="62" y="2"/>
                  </a:cubicBezTo>
                  <a:cubicBezTo>
                    <a:pt x="62" y="3"/>
                    <a:pt x="61" y="3"/>
                    <a:pt x="61" y="4"/>
                  </a:cubicBezTo>
                  <a:cubicBezTo>
                    <a:pt x="61" y="4"/>
                    <a:pt x="61" y="4"/>
                    <a:pt x="62" y="4"/>
                  </a:cubicBezTo>
                  <a:cubicBezTo>
                    <a:pt x="62" y="4"/>
                    <a:pt x="63" y="4"/>
                    <a:pt x="63" y="4"/>
                  </a:cubicBezTo>
                  <a:cubicBezTo>
                    <a:pt x="63" y="5"/>
                    <a:pt x="63" y="5"/>
                    <a:pt x="63" y="6"/>
                  </a:cubicBezTo>
                  <a:cubicBezTo>
                    <a:pt x="63" y="6"/>
                    <a:pt x="64" y="6"/>
                    <a:pt x="64" y="7"/>
                  </a:cubicBezTo>
                  <a:cubicBezTo>
                    <a:pt x="63" y="7"/>
                    <a:pt x="63" y="7"/>
                    <a:pt x="63" y="7"/>
                  </a:cubicBezTo>
                  <a:cubicBezTo>
                    <a:pt x="63" y="7"/>
                    <a:pt x="63" y="7"/>
                    <a:pt x="63" y="8"/>
                  </a:cubicBezTo>
                  <a:cubicBezTo>
                    <a:pt x="63" y="8"/>
                    <a:pt x="62" y="8"/>
                    <a:pt x="62" y="9"/>
                  </a:cubicBezTo>
                  <a:cubicBezTo>
                    <a:pt x="63" y="9"/>
                    <a:pt x="62" y="10"/>
                    <a:pt x="62" y="10"/>
                  </a:cubicBezTo>
                  <a:cubicBezTo>
                    <a:pt x="62" y="11"/>
                    <a:pt x="61" y="12"/>
                    <a:pt x="62" y="13"/>
                  </a:cubicBezTo>
                  <a:cubicBezTo>
                    <a:pt x="62" y="14"/>
                    <a:pt x="62" y="14"/>
                    <a:pt x="62" y="14"/>
                  </a:cubicBezTo>
                  <a:cubicBezTo>
                    <a:pt x="62" y="14"/>
                    <a:pt x="62" y="15"/>
                    <a:pt x="62" y="15"/>
                  </a:cubicBezTo>
                  <a:cubicBezTo>
                    <a:pt x="62" y="15"/>
                    <a:pt x="62" y="15"/>
                    <a:pt x="62" y="15"/>
                  </a:cubicBezTo>
                  <a:cubicBezTo>
                    <a:pt x="63" y="15"/>
                    <a:pt x="63" y="16"/>
                    <a:pt x="63" y="16"/>
                  </a:cubicBezTo>
                  <a:cubicBezTo>
                    <a:pt x="63" y="17"/>
                    <a:pt x="63" y="17"/>
                    <a:pt x="63" y="18"/>
                  </a:cubicBezTo>
                  <a:close/>
                  <a:moveTo>
                    <a:pt x="105" y="16"/>
                  </a:moveTo>
                  <a:cubicBezTo>
                    <a:pt x="105" y="16"/>
                    <a:pt x="105" y="17"/>
                    <a:pt x="105" y="17"/>
                  </a:cubicBezTo>
                  <a:cubicBezTo>
                    <a:pt x="105" y="17"/>
                    <a:pt x="105" y="17"/>
                    <a:pt x="105" y="17"/>
                  </a:cubicBezTo>
                  <a:cubicBezTo>
                    <a:pt x="106" y="17"/>
                    <a:pt x="106" y="17"/>
                    <a:pt x="106" y="17"/>
                  </a:cubicBezTo>
                  <a:cubicBezTo>
                    <a:pt x="106" y="17"/>
                    <a:pt x="106" y="17"/>
                    <a:pt x="106" y="17"/>
                  </a:cubicBezTo>
                  <a:cubicBezTo>
                    <a:pt x="106" y="17"/>
                    <a:pt x="106" y="17"/>
                    <a:pt x="106" y="17"/>
                  </a:cubicBezTo>
                  <a:cubicBezTo>
                    <a:pt x="105" y="16"/>
                    <a:pt x="106" y="16"/>
                    <a:pt x="105" y="16"/>
                  </a:cubicBezTo>
                  <a:close/>
                  <a:moveTo>
                    <a:pt x="107" y="24"/>
                  </a:moveTo>
                  <a:cubicBezTo>
                    <a:pt x="106" y="24"/>
                    <a:pt x="106" y="24"/>
                    <a:pt x="106" y="24"/>
                  </a:cubicBezTo>
                  <a:cubicBezTo>
                    <a:pt x="106" y="25"/>
                    <a:pt x="106" y="24"/>
                    <a:pt x="106" y="25"/>
                  </a:cubicBezTo>
                  <a:cubicBezTo>
                    <a:pt x="106" y="25"/>
                    <a:pt x="106" y="25"/>
                    <a:pt x="106" y="25"/>
                  </a:cubicBezTo>
                  <a:cubicBezTo>
                    <a:pt x="106" y="25"/>
                    <a:pt x="106" y="25"/>
                    <a:pt x="106" y="25"/>
                  </a:cubicBezTo>
                  <a:cubicBezTo>
                    <a:pt x="106" y="24"/>
                    <a:pt x="107" y="24"/>
                    <a:pt x="107" y="24"/>
                  </a:cubicBezTo>
                  <a:cubicBezTo>
                    <a:pt x="107" y="24"/>
                    <a:pt x="107" y="24"/>
                    <a:pt x="107" y="24"/>
                  </a:cubicBezTo>
                  <a:close/>
                  <a:moveTo>
                    <a:pt x="105" y="25"/>
                  </a:moveTo>
                  <a:cubicBezTo>
                    <a:pt x="105" y="25"/>
                    <a:pt x="105" y="25"/>
                    <a:pt x="105" y="25"/>
                  </a:cubicBezTo>
                  <a:cubicBezTo>
                    <a:pt x="105" y="25"/>
                    <a:pt x="105" y="25"/>
                    <a:pt x="105" y="25"/>
                  </a:cubicBezTo>
                  <a:cubicBezTo>
                    <a:pt x="105" y="25"/>
                    <a:pt x="105" y="25"/>
                    <a:pt x="105" y="25"/>
                  </a:cubicBezTo>
                  <a:close/>
                  <a:moveTo>
                    <a:pt x="108" y="25"/>
                  </a:moveTo>
                  <a:cubicBezTo>
                    <a:pt x="108" y="26"/>
                    <a:pt x="108" y="25"/>
                    <a:pt x="107" y="26"/>
                  </a:cubicBezTo>
                  <a:cubicBezTo>
                    <a:pt x="107" y="26"/>
                    <a:pt x="107" y="26"/>
                    <a:pt x="107" y="26"/>
                  </a:cubicBezTo>
                  <a:cubicBezTo>
                    <a:pt x="106" y="26"/>
                    <a:pt x="106" y="26"/>
                    <a:pt x="106" y="26"/>
                  </a:cubicBezTo>
                  <a:cubicBezTo>
                    <a:pt x="106" y="26"/>
                    <a:pt x="106" y="26"/>
                    <a:pt x="106" y="26"/>
                  </a:cubicBezTo>
                  <a:cubicBezTo>
                    <a:pt x="106" y="27"/>
                    <a:pt x="107" y="26"/>
                    <a:pt x="107" y="27"/>
                  </a:cubicBezTo>
                  <a:cubicBezTo>
                    <a:pt x="108" y="27"/>
                    <a:pt x="107" y="27"/>
                    <a:pt x="108" y="26"/>
                  </a:cubicBezTo>
                  <a:cubicBezTo>
                    <a:pt x="108" y="26"/>
                    <a:pt x="108" y="26"/>
                    <a:pt x="108" y="26"/>
                  </a:cubicBezTo>
                  <a:cubicBezTo>
                    <a:pt x="108" y="26"/>
                    <a:pt x="108" y="25"/>
                    <a:pt x="108" y="25"/>
                  </a:cubicBezTo>
                  <a:cubicBezTo>
                    <a:pt x="108" y="25"/>
                    <a:pt x="108" y="25"/>
                    <a:pt x="108" y="25"/>
                  </a:cubicBezTo>
                  <a:close/>
                  <a:moveTo>
                    <a:pt x="105" y="26"/>
                  </a:moveTo>
                  <a:cubicBezTo>
                    <a:pt x="105" y="26"/>
                    <a:pt x="105" y="26"/>
                    <a:pt x="105" y="26"/>
                  </a:cubicBezTo>
                  <a:cubicBezTo>
                    <a:pt x="105" y="26"/>
                    <a:pt x="105" y="26"/>
                    <a:pt x="105" y="26"/>
                  </a:cubicBezTo>
                  <a:cubicBezTo>
                    <a:pt x="105" y="27"/>
                    <a:pt x="105" y="27"/>
                    <a:pt x="105" y="27"/>
                  </a:cubicBezTo>
                  <a:cubicBezTo>
                    <a:pt x="105" y="27"/>
                    <a:pt x="105" y="27"/>
                    <a:pt x="105" y="27"/>
                  </a:cubicBezTo>
                  <a:cubicBezTo>
                    <a:pt x="105" y="26"/>
                    <a:pt x="105" y="26"/>
                    <a:pt x="105" y="26"/>
                  </a:cubicBezTo>
                  <a:close/>
                  <a:moveTo>
                    <a:pt x="109" y="27"/>
                  </a:moveTo>
                  <a:cubicBezTo>
                    <a:pt x="109" y="27"/>
                    <a:pt x="109" y="27"/>
                    <a:pt x="108" y="27"/>
                  </a:cubicBezTo>
                  <a:cubicBezTo>
                    <a:pt x="109" y="27"/>
                    <a:pt x="109" y="27"/>
                    <a:pt x="110" y="27"/>
                  </a:cubicBezTo>
                  <a:cubicBezTo>
                    <a:pt x="110" y="27"/>
                    <a:pt x="110" y="27"/>
                    <a:pt x="110" y="27"/>
                  </a:cubicBezTo>
                  <a:cubicBezTo>
                    <a:pt x="110" y="27"/>
                    <a:pt x="109" y="27"/>
                    <a:pt x="109" y="27"/>
                  </a:cubicBezTo>
                  <a:cubicBezTo>
                    <a:pt x="109" y="27"/>
                    <a:pt x="109" y="27"/>
                    <a:pt x="109" y="27"/>
                  </a:cubicBezTo>
                  <a:close/>
                  <a:moveTo>
                    <a:pt x="104" y="27"/>
                  </a:moveTo>
                  <a:cubicBezTo>
                    <a:pt x="104" y="27"/>
                    <a:pt x="104" y="27"/>
                    <a:pt x="103" y="27"/>
                  </a:cubicBezTo>
                  <a:cubicBezTo>
                    <a:pt x="103" y="27"/>
                    <a:pt x="103" y="28"/>
                    <a:pt x="103" y="28"/>
                  </a:cubicBezTo>
                  <a:cubicBezTo>
                    <a:pt x="103" y="28"/>
                    <a:pt x="103" y="28"/>
                    <a:pt x="103" y="28"/>
                  </a:cubicBezTo>
                  <a:cubicBezTo>
                    <a:pt x="103" y="28"/>
                    <a:pt x="103" y="28"/>
                    <a:pt x="103" y="28"/>
                  </a:cubicBezTo>
                  <a:cubicBezTo>
                    <a:pt x="103" y="28"/>
                    <a:pt x="104" y="27"/>
                    <a:pt x="104" y="27"/>
                  </a:cubicBezTo>
                  <a:cubicBezTo>
                    <a:pt x="104" y="27"/>
                    <a:pt x="104" y="27"/>
                    <a:pt x="104" y="27"/>
                  </a:cubicBezTo>
                  <a:close/>
                  <a:moveTo>
                    <a:pt x="108" y="35"/>
                  </a:moveTo>
                  <a:cubicBezTo>
                    <a:pt x="109" y="35"/>
                    <a:pt x="109" y="35"/>
                    <a:pt x="109" y="36"/>
                  </a:cubicBezTo>
                  <a:cubicBezTo>
                    <a:pt x="109" y="35"/>
                    <a:pt x="109" y="35"/>
                    <a:pt x="109" y="35"/>
                  </a:cubicBezTo>
                  <a:cubicBezTo>
                    <a:pt x="110" y="35"/>
                    <a:pt x="110" y="35"/>
                    <a:pt x="110" y="35"/>
                  </a:cubicBezTo>
                  <a:cubicBezTo>
                    <a:pt x="111" y="35"/>
                    <a:pt x="112" y="34"/>
                    <a:pt x="112" y="34"/>
                  </a:cubicBezTo>
                  <a:cubicBezTo>
                    <a:pt x="112" y="34"/>
                    <a:pt x="113" y="33"/>
                    <a:pt x="113" y="33"/>
                  </a:cubicBezTo>
                  <a:cubicBezTo>
                    <a:pt x="113" y="33"/>
                    <a:pt x="113" y="32"/>
                    <a:pt x="113" y="32"/>
                  </a:cubicBezTo>
                  <a:cubicBezTo>
                    <a:pt x="113" y="32"/>
                    <a:pt x="113" y="32"/>
                    <a:pt x="113" y="31"/>
                  </a:cubicBezTo>
                  <a:cubicBezTo>
                    <a:pt x="113" y="31"/>
                    <a:pt x="114" y="31"/>
                    <a:pt x="114" y="31"/>
                  </a:cubicBezTo>
                  <a:cubicBezTo>
                    <a:pt x="114" y="31"/>
                    <a:pt x="114" y="31"/>
                    <a:pt x="114" y="31"/>
                  </a:cubicBezTo>
                  <a:cubicBezTo>
                    <a:pt x="114" y="30"/>
                    <a:pt x="114" y="29"/>
                    <a:pt x="114" y="29"/>
                  </a:cubicBezTo>
                  <a:cubicBezTo>
                    <a:pt x="114" y="29"/>
                    <a:pt x="114" y="29"/>
                    <a:pt x="114" y="28"/>
                  </a:cubicBezTo>
                  <a:cubicBezTo>
                    <a:pt x="113" y="28"/>
                    <a:pt x="112" y="28"/>
                    <a:pt x="112" y="28"/>
                  </a:cubicBezTo>
                  <a:cubicBezTo>
                    <a:pt x="111" y="28"/>
                    <a:pt x="111" y="28"/>
                    <a:pt x="111" y="28"/>
                  </a:cubicBezTo>
                  <a:cubicBezTo>
                    <a:pt x="110" y="28"/>
                    <a:pt x="110" y="28"/>
                    <a:pt x="110" y="28"/>
                  </a:cubicBezTo>
                  <a:cubicBezTo>
                    <a:pt x="109" y="28"/>
                    <a:pt x="108" y="28"/>
                    <a:pt x="107" y="28"/>
                  </a:cubicBezTo>
                  <a:cubicBezTo>
                    <a:pt x="107" y="28"/>
                    <a:pt x="106" y="28"/>
                    <a:pt x="105" y="28"/>
                  </a:cubicBezTo>
                  <a:cubicBezTo>
                    <a:pt x="105" y="28"/>
                    <a:pt x="104" y="28"/>
                    <a:pt x="104" y="29"/>
                  </a:cubicBezTo>
                  <a:cubicBezTo>
                    <a:pt x="104" y="30"/>
                    <a:pt x="104" y="30"/>
                    <a:pt x="105" y="30"/>
                  </a:cubicBezTo>
                  <a:cubicBezTo>
                    <a:pt x="105" y="30"/>
                    <a:pt x="105" y="30"/>
                    <a:pt x="105" y="31"/>
                  </a:cubicBezTo>
                  <a:cubicBezTo>
                    <a:pt x="105" y="31"/>
                    <a:pt x="104" y="31"/>
                    <a:pt x="104" y="30"/>
                  </a:cubicBezTo>
                  <a:cubicBezTo>
                    <a:pt x="104" y="30"/>
                    <a:pt x="104" y="30"/>
                    <a:pt x="104" y="30"/>
                  </a:cubicBezTo>
                  <a:cubicBezTo>
                    <a:pt x="104" y="31"/>
                    <a:pt x="104" y="32"/>
                    <a:pt x="104" y="32"/>
                  </a:cubicBezTo>
                  <a:cubicBezTo>
                    <a:pt x="104" y="32"/>
                    <a:pt x="104" y="32"/>
                    <a:pt x="105" y="32"/>
                  </a:cubicBezTo>
                  <a:cubicBezTo>
                    <a:pt x="105" y="32"/>
                    <a:pt x="105" y="32"/>
                    <a:pt x="105" y="32"/>
                  </a:cubicBezTo>
                  <a:cubicBezTo>
                    <a:pt x="105" y="33"/>
                    <a:pt x="105" y="33"/>
                    <a:pt x="105" y="33"/>
                  </a:cubicBezTo>
                  <a:cubicBezTo>
                    <a:pt x="105" y="33"/>
                    <a:pt x="104" y="33"/>
                    <a:pt x="104" y="33"/>
                  </a:cubicBezTo>
                  <a:cubicBezTo>
                    <a:pt x="104" y="33"/>
                    <a:pt x="104" y="33"/>
                    <a:pt x="104" y="33"/>
                  </a:cubicBezTo>
                  <a:cubicBezTo>
                    <a:pt x="104" y="33"/>
                    <a:pt x="104" y="34"/>
                    <a:pt x="104" y="34"/>
                  </a:cubicBezTo>
                  <a:cubicBezTo>
                    <a:pt x="104" y="35"/>
                    <a:pt x="104" y="35"/>
                    <a:pt x="104" y="35"/>
                  </a:cubicBezTo>
                  <a:cubicBezTo>
                    <a:pt x="105" y="35"/>
                    <a:pt x="105" y="35"/>
                    <a:pt x="105" y="36"/>
                  </a:cubicBezTo>
                  <a:cubicBezTo>
                    <a:pt x="105" y="36"/>
                    <a:pt x="105" y="36"/>
                    <a:pt x="105" y="36"/>
                  </a:cubicBezTo>
                  <a:cubicBezTo>
                    <a:pt x="106" y="36"/>
                    <a:pt x="107" y="35"/>
                    <a:pt x="108" y="36"/>
                  </a:cubicBezTo>
                  <a:cubicBezTo>
                    <a:pt x="108" y="36"/>
                    <a:pt x="108" y="36"/>
                    <a:pt x="108" y="36"/>
                  </a:cubicBezTo>
                  <a:cubicBezTo>
                    <a:pt x="108" y="36"/>
                    <a:pt x="108" y="35"/>
                    <a:pt x="108" y="35"/>
                  </a:cubicBezTo>
                  <a:close/>
                  <a:moveTo>
                    <a:pt x="101" y="30"/>
                  </a:moveTo>
                  <a:cubicBezTo>
                    <a:pt x="101" y="30"/>
                    <a:pt x="100" y="30"/>
                    <a:pt x="100" y="31"/>
                  </a:cubicBezTo>
                  <a:cubicBezTo>
                    <a:pt x="100" y="32"/>
                    <a:pt x="100" y="32"/>
                    <a:pt x="100" y="33"/>
                  </a:cubicBezTo>
                  <a:cubicBezTo>
                    <a:pt x="100" y="33"/>
                    <a:pt x="99" y="33"/>
                    <a:pt x="99" y="33"/>
                  </a:cubicBezTo>
                  <a:cubicBezTo>
                    <a:pt x="99" y="33"/>
                    <a:pt x="99" y="34"/>
                    <a:pt x="99" y="34"/>
                  </a:cubicBezTo>
                  <a:cubicBezTo>
                    <a:pt x="99" y="34"/>
                    <a:pt x="99" y="34"/>
                    <a:pt x="99" y="34"/>
                  </a:cubicBezTo>
                  <a:cubicBezTo>
                    <a:pt x="100" y="34"/>
                    <a:pt x="101" y="33"/>
                    <a:pt x="101" y="32"/>
                  </a:cubicBezTo>
                  <a:cubicBezTo>
                    <a:pt x="102" y="31"/>
                    <a:pt x="101" y="31"/>
                    <a:pt x="102" y="30"/>
                  </a:cubicBezTo>
                  <a:cubicBezTo>
                    <a:pt x="102" y="30"/>
                    <a:pt x="101" y="30"/>
                    <a:pt x="101" y="3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2" name="Freeform 193">
              <a:extLst>
                <a:ext uri="{FF2B5EF4-FFF2-40B4-BE49-F238E27FC236}">
                  <a16:creationId xmlns:a16="http://schemas.microsoft.com/office/drawing/2014/main" id="{D6FAD0A5-E876-AD02-4B62-1907A7A322E3}"/>
                </a:ext>
              </a:extLst>
            </p:cNvPr>
            <p:cNvSpPr>
              <a:spLocks/>
            </p:cNvSpPr>
            <p:nvPr/>
          </p:nvSpPr>
          <p:spPr bwMode="auto">
            <a:xfrm>
              <a:off x="14850295" y="9021785"/>
              <a:ext cx="3487" cy="1270"/>
            </a:xfrm>
            <a:custGeom>
              <a:avLst/>
              <a:gdLst/>
              <a:ahLst/>
              <a:cxnLst>
                <a:cxn ang="0">
                  <a:pos x="0" y="0"/>
                </a:cxn>
                <a:cxn ang="0">
                  <a:pos x="0" y="0"/>
                </a:cxn>
                <a:cxn ang="0">
                  <a:pos x="1" y="0"/>
                </a:cxn>
                <a:cxn ang="0">
                  <a:pos x="0" y="0"/>
                </a:cxn>
                <a:cxn ang="0">
                  <a:pos x="0" y="0"/>
                </a:cxn>
              </a:cxnLst>
              <a:rect l="0" t="0" r="r" b="b"/>
              <a:pathLst>
                <a:path w="1">
                  <a:moveTo>
                    <a:pt x="0" y="0"/>
                  </a:moveTo>
                  <a:cubicBezTo>
                    <a:pt x="0" y="0"/>
                    <a:pt x="0" y="0"/>
                    <a:pt x="0" y="0"/>
                  </a:cubicBezTo>
                  <a:cubicBezTo>
                    <a:pt x="0" y="0"/>
                    <a:pt x="0" y="0"/>
                    <a:pt x="1"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3" name="Freeform 194">
              <a:extLst>
                <a:ext uri="{FF2B5EF4-FFF2-40B4-BE49-F238E27FC236}">
                  <a16:creationId xmlns:a16="http://schemas.microsoft.com/office/drawing/2014/main" id="{E18C40D1-07A1-C822-5493-81DB90EA6665}"/>
                </a:ext>
              </a:extLst>
            </p:cNvPr>
            <p:cNvSpPr>
              <a:spLocks/>
            </p:cNvSpPr>
            <p:nvPr/>
          </p:nvSpPr>
          <p:spPr bwMode="auto">
            <a:xfrm>
              <a:off x="14831697" y="9021785"/>
              <a:ext cx="2326" cy="1270"/>
            </a:xfrm>
            <a:custGeom>
              <a:avLst/>
              <a:gdLst/>
              <a:ahLst/>
              <a:cxnLst>
                <a:cxn ang="0">
                  <a:pos x="0" y="0"/>
                </a:cxn>
                <a:cxn ang="0">
                  <a:pos x="1" y="0"/>
                </a:cxn>
                <a:cxn ang="0">
                  <a:pos x="1" y="0"/>
                </a:cxn>
                <a:cxn ang="0">
                  <a:pos x="0" y="0"/>
                </a:cxn>
                <a:cxn ang="0">
                  <a:pos x="0" y="0"/>
                </a:cxn>
              </a:cxnLst>
              <a:rect l="0" t="0" r="r" b="b"/>
              <a:pathLst>
                <a:path w="1">
                  <a:moveTo>
                    <a:pt x="0" y="0"/>
                  </a:moveTo>
                  <a:cubicBezTo>
                    <a:pt x="0" y="0"/>
                    <a:pt x="1" y="0"/>
                    <a:pt x="1" y="0"/>
                  </a:cubicBezTo>
                  <a:cubicBezTo>
                    <a:pt x="1" y="0"/>
                    <a:pt x="1" y="0"/>
                    <a:pt x="1" y="0"/>
                  </a:cubicBezTo>
                  <a:cubicBezTo>
                    <a:pt x="0" y="0"/>
                    <a:pt x="1"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4" name="Freeform 195">
              <a:extLst>
                <a:ext uri="{FF2B5EF4-FFF2-40B4-BE49-F238E27FC236}">
                  <a16:creationId xmlns:a16="http://schemas.microsoft.com/office/drawing/2014/main" id="{27E3BB8C-2B8A-B439-972F-78F95F81A3DF}"/>
                </a:ext>
              </a:extLst>
            </p:cNvPr>
            <p:cNvSpPr>
              <a:spLocks/>
            </p:cNvSpPr>
            <p:nvPr/>
          </p:nvSpPr>
          <p:spPr bwMode="auto">
            <a:xfrm>
              <a:off x="14831697" y="9021785"/>
              <a:ext cx="1162" cy="2541"/>
            </a:xfrm>
            <a:custGeom>
              <a:avLst/>
              <a:gdLst/>
              <a:ahLst/>
              <a:cxnLst>
                <a:cxn ang="0">
                  <a:pos x="0" y="0"/>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5" name="Freeform 196">
              <a:extLst>
                <a:ext uri="{FF2B5EF4-FFF2-40B4-BE49-F238E27FC236}">
                  <a16:creationId xmlns:a16="http://schemas.microsoft.com/office/drawing/2014/main" id="{3F01FD60-1682-5A38-D0F0-5EB03D6A5C47}"/>
                </a:ext>
              </a:extLst>
            </p:cNvPr>
            <p:cNvSpPr>
              <a:spLocks/>
            </p:cNvSpPr>
            <p:nvPr/>
          </p:nvSpPr>
          <p:spPr bwMode="auto">
            <a:xfrm>
              <a:off x="15168765" y="9021785"/>
              <a:ext cx="96470" cy="141012"/>
            </a:xfrm>
            <a:custGeom>
              <a:avLst/>
              <a:gdLst/>
              <a:ahLst/>
              <a:cxnLst>
                <a:cxn ang="0">
                  <a:pos x="31" y="35"/>
                </a:cxn>
                <a:cxn ang="0">
                  <a:pos x="28" y="38"/>
                </a:cxn>
                <a:cxn ang="0">
                  <a:pos x="28" y="39"/>
                </a:cxn>
                <a:cxn ang="0">
                  <a:pos x="27" y="41"/>
                </a:cxn>
                <a:cxn ang="0">
                  <a:pos x="26" y="42"/>
                </a:cxn>
                <a:cxn ang="0">
                  <a:pos x="25" y="44"/>
                </a:cxn>
                <a:cxn ang="0">
                  <a:pos x="25" y="45"/>
                </a:cxn>
                <a:cxn ang="0">
                  <a:pos x="23" y="47"/>
                </a:cxn>
                <a:cxn ang="0">
                  <a:pos x="21" y="46"/>
                </a:cxn>
                <a:cxn ang="0">
                  <a:pos x="19" y="43"/>
                </a:cxn>
                <a:cxn ang="0">
                  <a:pos x="17" y="42"/>
                </a:cxn>
                <a:cxn ang="0">
                  <a:pos x="17" y="41"/>
                </a:cxn>
                <a:cxn ang="0">
                  <a:pos x="17" y="39"/>
                </a:cxn>
                <a:cxn ang="0">
                  <a:pos x="15" y="38"/>
                </a:cxn>
                <a:cxn ang="0">
                  <a:pos x="11" y="36"/>
                </a:cxn>
                <a:cxn ang="0">
                  <a:pos x="2" y="30"/>
                </a:cxn>
                <a:cxn ang="0">
                  <a:pos x="1" y="29"/>
                </a:cxn>
                <a:cxn ang="0">
                  <a:pos x="0" y="27"/>
                </a:cxn>
                <a:cxn ang="0">
                  <a:pos x="1" y="26"/>
                </a:cxn>
                <a:cxn ang="0">
                  <a:pos x="2" y="26"/>
                </a:cxn>
                <a:cxn ang="0">
                  <a:pos x="3" y="24"/>
                </a:cxn>
                <a:cxn ang="0">
                  <a:pos x="1" y="25"/>
                </a:cxn>
                <a:cxn ang="0">
                  <a:pos x="1" y="25"/>
                </a:cxn>
                <a:cxn ang="0">
                  <a:pos x="0" y="23"/>
                </a:cxn>
                <a:cxn ang="0">
                  <a:pos x="1" y="21"/>
                </a:cxn>
                <a:cxn ang="0">
                  <a:pos x="2" y="20"/>
                </a:cxn>
                <a:cxn ang="0">
                  <a:pos x="2" y="19"/>
                </a:cxn>
                <a:cxn ang="0">
                  <a:pos x="4" y="17"/>
                </a:cxn>
                <a:cxn ang="0">
                  <a:pos x="4" y="15"/>
                </a:cxn>
                <a:cxn ang="0">
                  <a:pos x="4" y="12"/>
                </a:cxn>
                <a:cxn ang="0">
                  <a:pos x="4" y="10"/>
                </a:cxn>
                <a:cxn ang="0">
                  <a:pos x="3" y="9"/>
                </a:cxn>
                <a:cxn ang="0">
                  <a:pos x="2" y="7"/>
                </a:cxn>
                <a:cxn ang="0">
                  <a:pos x="2" y="4"/>
                </a:cxn>
                <a:cxn ang="0">
                  <a:pos x="0" y="2"/>
                </a:cxn>
                <a:cxn ang="0">
                  <a:pos x="2" y="0"/>
                </a:cxn>
                <a:cxn ang="0">
                  <a:pos x="10" y="1"/>
                </a:cxn>
                <a:cxn ang="0">
                  <a:pos x="13" y="2"/>
                </a:cxn>
                <a:cxn ang="0">
                  <a:pos x="17" y="5"/>
                </a:cxn>
                <a:cxn ang="0">
                  <a:pos x="20" y="6"/>
                </a:cxn>
                <a:cxn ang="0">
                  <a:pos x="21" y="6"/>
                </a:cxn>
                <a:cxn ang="0">
                  <a:pos x="23" y="6"/>
                </a:cxn>
                <a:cxn ang="0">
                  <a:pos x="25" y="7"/>
                </a:cxn>
                <a:cxn ang="0">
                  <a:pos x="26" y="5"/>
                </a:cxn>
                <a:cxn ang="0">
                  <a:pos x="27" y="4"/>
                </a:cxn>
                <a:cxn ang="0">
                  <a:pos x="29" y="3"/>
                </a:cxn>
                <a:cxn ang="0">
                  <a:pos x="32" y="4"/>
                </a:cxn>
                <a:cxn ang="0">
                  <a:pos x="35" y="4"/>
                </a:cxn>
                <a:cxn ang="0">
                  <a:pos x="34" y="6"/>
                </a:cxn>
                <a:cxn ang="0">
                  <a:pos x="31" y="23"/>
                </a:cxn>
                <a:cxn ang="0">
                  <a:pos x="31" y="29"/>
                </a:cxn>
                <a:cxn ang="0">
                  <a:pos x="32" y="30"/>
                </a:cxn>
                <a:cxn ang="0">
                  <a:pos x="32" y="34"/>
                </a:cxn>
                <a:cxn ang="0">
                  <a:pos x="31" y="34"/>
                </a:cxn>
              </a:cxnLst>
              <a:rect l="0" t="0" r="r" b="b"/>
              <a:pathLst>
                <a:path w="35" h="47">
                  <a:moveTo>
                    <a:pt x="31" y="34"/>
                  </a:moveTo>
                  <a:cubicBezTo>
                    <a:pt x="31" y="34"/>
                    <a:pt x="31" y="35"/>
                    <a:pt x="31" y="35"/>
                  </a:cubicBezTo>
                  <a:cubicBezTo>
                    <a:pt x="30" y="36"/>
                    <a:pt x="31" y="37"/>
                    <a:pt x="29" y="37"/>
                  </a:cubicBezTo>
                  <a:cubicBezTo>
                    <a:pt x="28" y="37"/>
                    <a:pt x="28" y="37"/>
                    <a:pt x="28" y="38"/>
                  </a:cubicBezTo>
                  <a:cubicBezTo>
                    <a:pt x="28" y="38"/>
                    <a:pt x="27" y="39"/>
                    <a:pt x="27" y="39"/>
                  </a:cubicBezTo>
                  <a:cubicBezTo>
                    <a:pt x="28" y="39"/>
                    <a:pt x="28" y="39"/>
                    <a:pt x="28" y="39"/>
                  </a:cubicBezTo>
                  <a:cubicBezTo>
                    <a:pt x="28" y="39"/>
                    <a:pt x="27" y="40"/>
                    <a:pt x="27" y="40"/>
                  </a:cubicBezTo>
                  <a:cubicBezTo>
                    <a:pt x="27" y="40"/>
                    <a:pt x="27" y="40"/>
                    <a:pt x="27" y="41"/>
                  </a:cubicBezTo>
                  <a:cubicBezTo>
                    <a:pt x="27" y="41"/>
                    <a:pt x="27" y="41"/>
                    <a:pt x="26" y="41"/>
                  </a:cubicBezTo>
                  <a:cubicBezTo>
                    <a:pt x="26" y="42"/>
                    <a:pt x="26" y="42"/>
                    <a:pt x="26" y="42"/>
                  </a:cubicBezTo>
                  <a:cubicBezTo>
                    <a:pt x="26" y="43"/>
                    <a:pt x="26" y="43"/>
                    <a:pt x="26" y="44"/>
                  </a:cubicBezTo>
                  <a:cubicBezTo>
                    <a:pt x="26" y="44"/>
                    <a:pt x="25" y="44"/>
                    <a:pt x="25" y="44"/>
                  </a:cubicBezTo>
                  <a:cubicBezTo>
                    <a:pt x="25" y="44"/>
                    <a:pt x="25" y="44"/>
                    <a:pt x="25" y="44"/>
                  </a:cubicBezTo>
                  <a:cubicBezTo>
                    <a:pt x="25" y="45"/>
                    <a:pt x="25" y="45"/>
                    <a:pt x="25" y="45"/>
                  </a:cubicBezTo>
                  <a:cubicBezTo>
                    <a:pt x="25" y="46"/>
                    <a:pt x="24" y="47"/>
                    <a:pt x="24" y="47"/>
                  </a:cubicBezTo>
                  <a:cubicBezTo>
                    <a:pt x="24" y="47"/>
                    <a:pt x="23" y="47"/>
                    <a:pt x="23" y="47"/>
                  </a:cubicBezTo>
                  <a:cubicBezTo>
                    <a:pt x="23" y="47"/>
                    <a:pt x="22" y="47"/>
                    <a:pt x="22" y="46"/>
                  </a:cubicBezTo>
                  <a:cubicBezTo>
                    <a:pt x="22" y="46"/>
                    <a:pt x="21" y="46"/>
                    <a:pt x="21" y="46"/>
                  </a:cubicBezTo>
                  <a:cubicBezTo>
                    <a:pt x="21" y="45"/>
                    <a:pt x="20" y="45"/>
                    <a:pt x="19" y="44"/>
                  </a:cubicBezTo>
                  <a:cubicBezTo>
                    <a:pt x="19" y="44"/>
                    <a:pt x="19" y="44"/>
                    <a:pt x="19" y="43"/>
                  </a:cubicBezTo>
                  <a:cubicBezTo>
                    <a:pt x="18" y="43"/>
                    <a:pt x="18" y="43"/>
                    <a:pt x="17" y="42"/>
                  </a:cubicBezTo>
                  <a:cubicBezTo>
                    <a:pt x="17" y="42"/>
                    <a:pt x="17" y="42"/>
                    <a:pt x="17" y="42"/>
                  </a:cubicBezTo>
                  <a:cubicBezTo>
                    <a:pt x="17" y="42"/>
                    <a:pt x="17" y="42"/>
                    <a:pt x="17" y="42"/>
                  </a:cubicBezTo>
                  <a:cubicBezTo>
                    <a:pt x="17" y="42"/>
                    <a:pt x="17" y="42"/>
                    <a:pt x="17" y="41"/>
                  </a:cubicBezTo>
                  <a:cubicBezTo>
                    <a:pt x="17" y="41"/>
                    <a:pt x="17" y="41"/>
                    <a:pt x="17" y="40"/>
                  </a:cubicBezTo>
                  <a:cubicBezTo>
                    <a:pt x="17" y="40"/>
                    <a:pt x="17" y="39"/>
                    <a:pt x="17" y="39"/>
                  </a:cubicBezTo>
                  <a:cubicBezTo>
                    <a:pt x="16" y="39"/>
                    <a:pt x="16" y="39"/>
                    <a:pt x="16" y="39"/>
                  </a:cubicBezTo>
                  <a:cubicBezTo>
                    <a:pt x="16" y="38"/>
                    <a:pt x="15" y="38"/>
                    <a:pt x="15" y="38"/>
                  </a:cubicBezTo>
                  <a:cubicBezTo>
                    <a:pt x="14" y="38"/>
                    <a:pt x="14" y="37"/>
                    <a:pt x="13" y="37"/>
                  </a:cubicBezTo>
                  <a:cubicBezTo>
                    <a:pt x="12" y="36"/>
                    <a:pt x="12" y="36"/>
                    <a:pt x="11" y="36"/>
                  </a:cubicBezTo>
                  <a:cubicBezTo>
                    <a:pt x="9" y="34"/>
                    <a:pt x="6" y="33"/>
                    <a:pt x="4" y="31"/>
                  </a:cubicBezTo>
                  <a:cubicBezTo>
                    <a:pt x="4" y="31"/>
                    <a:pt x="3" y="31"/>
                    <a:pt x="2" y="30"/>
                  </a:cubicBezTo>
                  <a:cubicBezTo>
                    <a:pt x="2" y="30"/>
                    <a:pt x="2" y="30"/>
                    <a:pt x="2" y="30"/>
                  </a:cubicBezTo>
                  <a:cubicBezTo>
                    <a:pt x="1" y="29"/>
                    <a:pt x="1" y="29"/>
                    <a:pt x="1" y="29"/>
                  </a:cubicBezTo>
                  <a:cubicBezTo>
                    <a:pt x="1" y="29"/>
                    <a:pt x="1" y="28"/>
                    <a:pt x="1" y="28"/>
                  </a:cubicBezTo>
                  <a:cubicBezTo>
                    <a:pt x="0" y="28"/>
                    <a:pt x="0" y="28"/>
                    <a:pt x="0" y="27"/>
                  </a:cubicBezTo>
                  <a:cubicBezTo>
                    <a:pt x="0" y="27"/>
                    <a:pt x="0" y="27"/>
                    <a:pt x="0" y="27"/>
                  </a:cubicBezTo>
                  <a:cubicBezTo>
                    <a:pt x="1" y="27"/>
                    <a:pt x="1" y="26"/>
                    <a:pt x="1" y="26"/>
                  </a:cubicBezTo>
                  <a:cubicBezTo>
                    <a:pt x="1" y="27"/>
                    <a:pt x="1" y="27"/>
                    <a:pt x="2" y="27"/>
                  </a:cubicBezTo>
                  <a:cubicBezTo>
                    <a:pt x="2" y="26"/>
                    <a:pt x="2" y="26"/>
                    <a:pt x="2" y="26"/>
                  </a:cubicBezTo>
                  <a:cubicBezTo>
                    <a:pt x="2" y="26"/>
                    <a:pt x="4" y="26"/>
                    <a:pt x="4" y="26"/>
                  </a:cubicBezTo>
                  <a:cubicBezTo>
                    <a:pt x="4" y="25"/>
                    <a:pt x="3" y="24"/>
                    <a:pt x="3" y="24"/>
                  </a:cubicBezTo>
                  <a:cubicBezTo>
                    <a:pt x="2" y="25"/>
                    <a:pt x="2" y="24"/>
                    <a:pt x="1" y="25"/>
                  </a:cubicBezTo>
                  <a:cubicBezTo>
                    <a:pt x="1" y="25"/>
                    <a:pt x="1" y="25"/>
                    <a:pt x="1" y="25"/>
                  </a:cubicBezTo>
                  <a:cubicBezTo>
                    <a:pt x="1" y="25"/>
                    <a:pt x="1" y="25"/>
                    <a:pt x="1" y="25"/>
                  </a:cubicBezTo>
                  <a:cubicBezTo>
                    <a:pt x="1" y="25"/>
                    <a:pt x="1" y="25"/>
                    <a:pt x="1" y="25"/>
                  </a:cubicBezTo>
                  <a:cubicBezTo>
                    <a:pt x="1" y="25"/>
                    <a:pt x="1" y="25"/>
                    <a:pt x="0" y="25"/>
                  </a:cubicBezTo>
                  <a:cubicBezTo>
                    <a:pt x="0" y="24"/>
                    <a:pt x="0" y="24"/>
                    <a:pt x="0" y="23"/>
                  </a:cubicBezTo>
                  <a:cubicBezTo>
                    <a:pt x="0" y="23"/>
                    <a:pt x="1" y="22"/>
                    <a:pt x="1" y="22"/>
                  </a:cubicBezTo>
                  <a:cubicBezTo>
                    <a:pt x="1" y="22"/>
                    <a:pt x="1" y="21"/>
                    <a:pt x="1" y="21"/>
                  </a:cubicBezTo>
                  <a:cubicBezTo>
                    <a:pt x="1" y="21"/>
                    <a:pt x="1" y="21"/>
                    <a:pt x="1" y="21"/>
                  </a:cubicBezTo>
                  <a:cubicBezTo>
                    <a:pt x="1" y="20"/>
                    <a:pt x="2" y="20"/>
                    <a:pt x="2" y="20"/>
                  </a:cubicBezTo>
                  <a:cubicBezTo>
                    <a:pt x="2" y="20"/>
                    <a:pt x="2" y="20"/>
                    <a:pt x="2" y="19"/>
                  </a:cubicBezTo>
                  <a:cubicBezTo>
                    <a:pt x="2" y="19"/>
                    <a:pt x="2" y="19"/>
                    <a:pt x="2" y="19"/>
                  </a:cubicBezTo>
                  <a:cubicBezTo>
                    <a:pt x="3" y="18"/>
                    <a:pt x="3" y="18"/>
                    <a:pt x="4" y="18"/>
                  </a:cubicBezTo>
                  <a:cubicBezTo>
                    <a:pt x="4" y="17"/>
                    <a:pt x="4" y="17"/>
                    <a:pt x="4" y="17"/>
                  </a:cubicBezTo>
                  <a:cubicBezTo>
                    <a:pt x="4" y="16"/>
                    <a:pt x="4" y="16"/>
                    <a:pt x="4" y="16"/>
                  </a:cubicBezTo>
                  <a:cubicBezTo>
                    <a:pt x="4" y="16"/>
                    <a:pt x="4" y="15"/>
                    <a:pt x="4" y="15"/>
                  </a:cubicBezTo>
                  <a:cubicBezTo>
                    <a:pt x="4" y="14"/>
                    <a:pt x="4" y="13"/>
                    <a:pt x="4" y="13"/>
                  </a:cubicBezTo>
                  <a:cubicBezTo>
                    <a:pt x="4" y="12"/>
                    <a:pt x="4" y="12"/>
                    <a:pt x="4" y="12"/>
                  </a:cubicBezTo>
                  <a:cubicBezTo>
                    <a:pt x="4" y="12"/>
                    <a:pt x="4" y="11"/>
                    <a:pt x="4" y="11"/>
                  </a:cubicBezTo>
                  <a:cubicBezTo>
                    <a:pt x="4" y="10"/>
                    <a:pt x="4" y="10"/>
                    <a:pt x="4" y="10"/>
                  </a:cubicBezTo>
                  <a:cubicBezTo>
                    <a:pt x="4" y="9"/>
                    <a:pt x="4" y="9"/>
                    <a:pt x="4" y="9"/>
                  </a:cubicBezTo>
                  <a:cubicBezTo>
                    <a:pt x="3" y="9"/>
                    <a:pt x="3" y="9"/>
                    <a:pt x="3" y="9"/>
                  </a:cubicBezTo>
                  <a:cubicBezTo>
                    <a:pt x="3" y="8"/>
                    <a:pt x="3" y="8"/>
                    <a:pt x="3" y="8"/>
                  </a:cubicBezTo>
                  <a:cubicBezTo>
                    <a:pt x="2" y="7"/>
                    <a:pt x="2" y="7"/>
                    <a:pt x="2" y="7"/>
                  </a:cubicBezTo>
                  <a:cubicBezTo>
                    <a:pt x="2" y="6"/>
                    <a:pt x="2" y="6"/>
                    <a:pt x="2" y="5"/>
                  </a:cubicBezTo>
                  <a:cubicBezTo>
                    <a:pt x="2" y="5"/>
                    <a:pt x="2" y="4"/>
                    <a:pt x="2" y="4"/>
                  </a:cubicBezTo>
                  <a:cubicBezTo>
                    <a:pt x="1" y="4"/>
                    <a:pt x="1" y="4"/>
                    <a:pt x="1" y="4"/>
                  </a:cubicBezTo>
                  <a:cubicBezTo>
                    <a:pt x="1" y="4"/>
                    <a:pt x="0" y="3"/>
                    <a:pt x="0" y="2"/>
                  </a:cubicBezTo>
                  <a:cubicBezTo>
                    <a:pt x="1" y="2"/>
                    <a:pt x="1" y="1"/>
                    <a:pt x="1" y="1"/>
                  </a:cubicBezTo>
                  <a:cubicBezTo>
                    <a:pt x="1" y="1"/>
                    <a:pt x="1" y="1"/>
                    <a:pt x="2" y="0"/>
                  </a:cubicBezTo>
                  <a:cubicBezTo>
                    <a:pt x="4" y="0"/>
                    <a:pt x="6" y="0"/>
                    <a:pt x="8" y="0"/>
                  </a:cubicBezTo>
                  <a:cubicBezTo>
                    <a:pt x="8" y="1"/>
                    <a:pt x="9" y="1"/>
                    <a:pt x="10" y="1"/>
                  </a:cubicBezTo>
                  <a:cubicBezTo>
                    <a:pt x="10" y="1"/>
                    <a:pt x="10" y="1"/>
                    <a:pt x="11" y="1"/>
                  </a:cubicBezTo>
                  <a:cubicBezTo>
                    <a:pt x="12" y="1"/>
                    <a:pt x="13" y="1"/>
                    <a:pt x="13" y="2"/>
                  </a:cubicBezTo>
                  <a:cubicBezTo>
                    <a:pt x="13" y="2"/>
                    <a:pt x="13" y="2"/>
                    <a:pt x="14" y="2"/>
                  </a:cubicBezTo>
                  <a:cubicBezTo>
                    <a:pt x="15" y="3"/>
                    <a:pt x="16" y="4"/>
                    <a:pt x="17" y="5"/>
                  </a:cubicBezTo>
                  <a:cubicBezTo>
                    <a:pt x="18" y="5"/>
                    <a:pt x="18" y="5"/>
                    <a:pt x="18" y="5"/>
                  </a:cubicBezTo>
                  <a:cubicBezTo>
                    <a:pt x="18" y="6"/>
                    <a:pt x="20" y="6"/>
                    <a:pt x="20" y="6"/>
                  </a:cubicBezTo>
                  <a:cubicBezTo>
                    <a:pt x="20" y="6"/>
                    <a:pt x="21" y="6"/>
                    <a:pt x="21" y="6"/>
                  </a:cubicBezTo>
                  <a:cubicBezTo>
                    <a:pt x="21" y="6"/>
                    <a:pt x="21" y="6"/>
                    <a:pt x="21" y="6"/>
                  </a:cubicBezTo>
                  <a:cubicBezTo>
                    <a:pt x="22" y="6"/>
                    <a:pt x="22" y="6"/>
                    <a:pt x="23" y="6"/>
                  </a:cubicBezTo>
                  <a:cubicBezTo>
                    <a:pt x="23" y="6"/>
                    <a:pt x="23" y="6"/>
                    <a:pt x="23" y="6"/>
                  </a:cubicBezTo>
                  <a:cubicBezTo>
                    <a:pt x="23" y="6"/>
                    <a:pt x="24" y="6"/>
                    <a:pt x="24" y="6"/>
                  </a:cubicBezTo>
                  <a:cubicBezTo>
                    <a:pt x="25" y="6"/>
                    <a:pt x="25" y="7"/>
                    <a:pt x="25" y="7"/>
                  </a:cubicBezTo>
                  <a:cubicBezTo>
                    <a:pt x="25" y="6"/>
                    <a:pt x="25" y="6"/>
                    <a:pt x="26" y="6"/>
                  </a:cubicBezTo>
                  <a:cubicBezTo>
                    <a:pt x="26" y="6"/>
                    <a:pt x="26" y="5"/>
                    <a:pt x="26" y="5"/>
                  </a:cubicBezTo>
                  <a:cubicBezTo>
                    <a:pt x="26" y="5"/>
                    <a:pt x="26" y="5"/>
                    <a:pt x="27" y="4"/>
                  </a:cubicBezTo>
                  <a:cubicBezTo>
                    <a:pt x="27" y="4"/>
                    <a:pt x="27" y="4"/>
                    <a:pt x="27" y="4"/>
                  </a:cubicBezTo>
                  <a:cubicBezTo>
                    <a:pt x="27" y="4"/>
                    <a:pt x="27" y="4"/>
                    <a:pt x="28" y="4"/>
                  </a:cubicBezTo>
                  <a:cubicBezTo>
                    <a:pt x="28" y="3"/>
                    <a:pt x="28" y="3"/>
                    <a:pt x="29" y="3"/>
                  </a:cubicBezTo>
                  <a:cubicBezTo>
                    <a:pt x="29" y="3"/>
                    <a:pt x="30" y="2"/>
                    <a:pt x="30" y="2"/>
                  </a:cubicBezTo>
                  <a:cubicBezTo>
                    <a:pt x="31" y="3"/>
                    <a:pt x="31" y="3"/>
                    <a:pt x="32" y="4"/>
                  </a:cubicBezTo>
                  <a:cubicBezTo>
                    <a:pt x="32" y="4"/>
                    <a:pt x="33" y="4"/>
                    <a:pt x="34" y="4"/>
                  </a:cubicBezTo>
                  <a:cubicBezTo>
                    <a:pt x="34" y="4"/>
                    <a:pt x="34" y="4"/>
                    <a:pt x="35" y="4"/>
                  </a:cubicBezTo>
                  <a:cubicBezTo>
                    <a:pt x="35" y="4"/>
                    <a:pt x="35" y="4"/>
                    <a:pt x="35" y="4"/>
                  </a:cubicBezTo>
                  <a:cubicBezTo>
                    <a:pt x="34" y="4"/>
                    <a:pt x="34" y="5"/>
                    <a:pt x="34" y="6"/>
                  </a:cubicBezTo>
                  <a:cubicBezTo>
                    <a:pt x="33" y="7"/>
                    <a:pt x="32" y="8"/>
                    <a:pt x="31" y="9"/>
                  </a:cubicBezTo>
                  <a:cubicBezTo>
                    <a:pt x="31" y="14"/>
                    <a:pt x="31" y="18"/>
                    <a:pt x="31" y="23"/>
                  </a:cubicBezTo>
                  <a:cubicBezTo>
                    <a:pt x="31" y="24"/>
                    <a:pt x="31" y="26"/>
                    <a:pt x="31" y="28"/>
                  </a:cubicBezTo>
                  <a:cubicBezTo>
                    <a:pt x="31" y="28"/>
                    <a:pt x="31" y="28"/>
                    <a:pt x="31" y="29"/>
                  </a:cubicBezTo>
                  <a:cubicBezTo>
                    <a:pt x="31" y="29"/>
                    <a:pt x="32" y="29"/>
                    <a:pt x="32" y="29"/>
                  </a:cubicBezTo>
                  <a:cubicBezTo>
                    <a:pt x="32" y="29"/>
                    <a:pt x="32" y="30"/>
                    <a:pt x="32" y="30"/>
                  </a:cubicBezTo>
                  <a:cubicBezTo>
                    <a:pt x="33" y="31"/>
                    <a:pt x="34" y="31"/>
                    <a:pt x="34" y="33"/>
                  </a:cubicBezTo>
                  <a:cubicBezTo>
                    <a:pt x="33" y="33"/>
                    <a:pt x="33" y="34"/>
                    <a:pt x="32" y="34"/>
                  </a:cubicBezTo>
                  <a:cubicBezTo>
                    <a:pt x="32" y="34"/>
                    <a:pt x="32" y="34"/>
                    <a:pt x="32" y="34"/>
                  </a:cubicBezTo>
                  <a:cubicBezTo>
                    <a:pt x="31" y="34"/>
                    <a:pt x="31" y="34"/>
                    <a:pt x="31" y="3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6" name="Freeform 197">
              <a:extLst>
                <a:ext uri="{FF2B5EF4-FFF2-40B4-BE49-F238E27FC236}">
                  <a16:creationId xmlns:a16="http://schemas.microsoft.com/office/drawing/2014/main" id="{B07B2FC8-B670-5E67-344C-3C636E92375F}"/>
                </a:ext>
              </a:extLst>
            </p:cNvPr>
            <p:cNvSpPr>
              <a:spLocks/>
            </p:cNvSpPr>
            <p:nvPr/>
          </p:nvSpPr>
          <p:spPr bwMode="auto">
            <a:xfrm>
              <a:off x="15114137" y="9030677"/>
              <a:ext cx="66252" cy="83845"/>
            </a:xfrm>
            <a:custGeom>
              <a:avLst/>
              <a:gdLst/>
              <a:ahLst/>
              <a:cxnLst>
                <a:cxn ang="0">
                  <a:pos x="20" y="1"/>
                </a:cxn>
                <a:cxn ang="0">
                  <a:pos x="21" y="4"/>
                </a:cxn>
                <a:cxn ang="0">
                  <a:pos x="21" y="5"/>
                </a:cxn>
                <a:cxn ang="0">
                  <a:pos x="22" y="6"/>
                </a:cxn>
                <a:cxn ang="0">
                  <a:pos x="23" y="7"/>
                </a:cxn>
                <a:cxn ang="0">
                  <a:pos x="23" y="9"/>
                </a:cxn>
                <a:cxn ang="0">
                  <a:pos x="24" y="10"/>
                </a:cxn>
                <a:cxn ang="0">
                  <a:pos x="24" y="12"/>
                </a:cxn>
                <a:cxn ang="0">
                  <a:pos x="23" y="14"/>
                </a:cxn>
                <a:cxn ang="0">
                  <a:pos x="22" y="16"/>
                </a:cxn>
                <a:cxn ang="0">
                  <a:pos x="21" y="17"/>
                </a:cxn>
                <a:cxn ang="0">
                  <a:pos x="19" y="20"/>
                </a:cxn>
                <a:cxn ang="0">
                  <a:pos x="19" y="19"/>
                </a:cxn>
                <a:cxn ang="0">
                  <a:pos x="18" y="19"/>
                </a:cxn>
                <a:cxn ang="0">
                  <a:pos x="17" y="18"/>
                </a:cxn>
                <a:cxn ang="0">
                  <a:pos x="16" y="19"/>
                </a:cxn>
                <a:cxn ang="0">
                  <a:pos x="15" y="20"/>
                </a:cxn>
                <a:cxn ang="0">
                  <a:pos x="14" y="20"/>
                </a:cxn>
                <a:cxn ang="0">
                  <a:pos x="13" y="19"/>
                </a:cxn>
                <a:cxn ang="0">
                  <a:pos x="12" y="20"/>
                </a:cxn>
                <a:cxn ang="0">
                  <a:pos x="11" y="21"/>
                </a:cxn>
                <a:cxn ang="0">
                  <a:pos x="10" y="22"/>
                </a:cxn>
                <a:cxn ang="0">
                  <a:pos x="10" y="24"/>
                </a:cxn>
                <a:cxn ang="0">
                  <a:pos x="9" y="25"/>
                </a:cxn>
                <a:cxn ang="0">
                  <a:pos x="7" y="26"/>
                </a:cxn>
                <a:cxn ang="0">
                  <a:pos x="5" y="26"/>
                </a:cxn>
                <a:cxn ang="0">
                  <a:pos x="3" y="26"/>
                </a:cxn>
                <a:cxn ang="0">
                  <a:pos x="1" y="28"/>
                </a:cxn>
                <a:cxn ang="0">
                  <a:pos x="0" y="27"/>
                </a:cxn>
                <a:cxn ang="0">
                  <a:pos x="0" y="23"/>
                </a:cxn>
                <a:cxn ang="0">
                  <a:pos x="1" y="20"/>
                </a:cxn>
                <a:cxn ang="0">
                  <a:pos x="2" y="19"/>
                </a:cxn>
                <a:cxn ang="0">
                  <a:pos x="3" y="16"/>
                </a:cxn>
                <a:cxn ang="0">
                  <a:pos x="4" y="15"/>
                </a:cxn>
                <a:cxn ang="0">
                  <a:pos x="8" y="9"/>
                </a:cxn>
                <a:cxn ang="0">
                  <a:pos x="5" y="8"/>
                </a:cxn>
                <a:cxn ang="0">
                  <a:pos x="5" y="5"/>
                </a:cxn>
                <a:cxn ang="0">
                  <a:pos x="6" y="3"/>
                </a:cxn>
                <a:cxn ang="0">
                  <a:pos x="7" y="2"/>
                </a:cxn>
                <a:cxn ang="0">
                  <a:pos x="10" y="2"/>
                </a:cxn>
                <a:cxn ang="0">
                  <a:pos x="12" y="3"/>
                </a:cxn>
                <a:cxn ang="0">
                  <a:pos x="14" y="2"/>
                </a:cxn>
                <a:cxn ang="0">
                  <a:pos x="18" y="2"/>
                </a:cxn>
                <a:cxn ang="0">
                  <a:pos x="20" y="0"/>
                </a:cxn>
                <a:cxn ang="0">
                  <a:pos x="20" y="1"/>
                </a:cxn>
              </a:cxnLst>
              <a:rect l="0" t="0" r="r" b="b"/>
              <a:pathLst>
                <a:path w="24" h="28">
                  <a:moveTo>
                    <a:pt x="20" y="1"/>
                  </a:moveTo>
                  <a:cubicBezTo>
                    <a:pt x="20" y="1"/>
                    <a:pt x="20" y="1"/>
                    <a:pt x="20" y="1"/>
                  </a:cubicBezTo>
                  <a:cubicBezTo>
                    <a:pt x="20" y="2"/>
                    <a:pt x="21" y="2"/>
                    <a:pt x="21" y="2"/>
                  </a:cubicBezTo>
                  <a:cubicBezTo>
                    <a:pt x="21" y="3"/>
                    <a:pt x="21" y="3"/>
                    <a:pt x="21" y="4"/>
                  </a:cubicBezTo>
                  <a:cubicBezTo>
                    <a:pt x="21" y="4"/>
                    <a:pt x="21" y="4"/>
                    <a:pt x="21" y="4"/>
                  </a:cubicBezTo>
                  <a:cubicBezTo>
                    <a:pt x="21" y="4"/>
                    <a:pt x="21" y="4"/>
                    <a:pt x="21" y="5"/>
                  </a:cubicBezTo>
                  <a:cubicBezTo>
                    <a:pt x="21" y="5"/>
                    <a:pt x="22" y="5"/>
                    <a:pt x="22" y="5"/>
                  </a:cubicBezTo>
                  <a:cubicBezTo>
                    <a:pt x="22" y="5"/>
                    <a:pt x="22" y="6"/>
                    <a:pt x="22" y="6"/>
                  </a:cubicBezTo>
                  <a:cubicBezTo>
                    <a:pt x="22" y="6"/>
                    <a:pt x="23" y="7"/>
                    <a:pt x="23" y="7"/>
                  </a:cubicBezTo>
                  <a:cubicBezTo>
                    <a:pt x="23" y="7"/>
                    <a:pt x="23" y="7"/>
                    <a:pt x="23" y="7"/>
                  </a:cubicBezTo>
                  <a:cubicBezTo>
                    <a:pt x="23" y="8"/>
                    <a:pt x="23" y="8"/>
                    <a:pt x="23" y="8"/>
                  </a:cubicBezTo>
                  <a:cubicBezTo>
                    <a:pt x="23" y="8"/>
                    <a:pt x="23" y="9"/>
                    <a:pt x="23" y="9"/>
                  </a:cubicBezTo>
                  <a:cubicBezTo>
                    <a:pt x="23" y="9"/>
                    <a:pt x="24" y="9"/>
                    <a:pt x="24" y="9"/>
                  </a:cubicBezTo>
                  <a:cubicBezTo>
                    <a:pt x="24" y="9"/>
                    <a:pt x="24" y="9"/>
                    <a:pt x="24" y="10"/>
                  </a:cubicBezTo>
                  <a:cubicBezTo>
                    <a:pt x="24" y="10"/>
                    <a:pt x="24" y="10"/>
                    <a:pt x="24" y="10"/>
                  </a:cubicBezTo>
                  <a:cubicBezTo>
                    <a:pt x="24" y="11"/>
                    <a:pt x="24" y="11"/>
                    <a:pt x="24" y="12"/>
                  </a:cubicBezTo>
                  <a:cubicBezTo>
                    <a:pt x="24" y="12"/>
                    <a:pt x="23" y="13"/>
                    <a:pt x="23" y="13"/>
                  </a:cubicBezTo>
                  <a:cubicBezTo>
                    <a:pt x="23" y="14"/>
                    <a:pt x="23" y="14"/>
                    <a:pt x="23" y="14"/>
                  </a:cubicBezTo>
                  <a:cubicBezTo>
                    <a:pt x="23" y="14"/>
                    <a:pt x="22" y="15"/>
                    <a:pt x="22" y="15"/>
                  </a:cubicBezTo>
                  <a:cubicBezTo>
                    <a:pt x="22" y="15"/>
                    <a:pt x="22" y="15"/>
                    <a:pt x="22" y="16"/>
                  </a:cubicBezTo>
                  <a:cubicBezTo>
                    <a:pt x="22" y="16"/>
                    <a:pt x="21" y="16"/>
                    <a:pt x="21" y="16"/>
                  </a:cubicBezTo>
                  <a:cubicBezTo>
                    <a:pt x="21" y="16"/>
                    <a:pt x="21" y="16"/>
                    <a:pt x="21" y="17"/>
                  </a:cubicBezTo>
                  <a:cubicBezTo>
                    <a:pt x="20" y="17"/>
                    <a:pt x="21" y="17"/>
                    <a:pt x="20" y="17"/>
                  </a:cubicBezTo>
                  <a:cubicBezTo>
                    <a:pt x="20" y="18"/>
                    <a:pt x="20" y="20"/>
                    <a:pt x="19" y="20"/>
                  </a:cubicBezTo>
                  <a:cubicBezTo>
                    <a:pt x="19" y="20"/>
                    <a:pt x="19" y="20"/>
                    <a:pt x="19" y="19"/>
                  </a:cubicBezTo>
                  <a:cubicBezTo>
                    <a:pt x="19" y="19"/>
                    <a:pt x="19" y="19"/>
                    <a:pt x="19" y="19"/>
                  </a:cubicBezTo>
                  <a:cubicBezTo>
                    <a:pt x="18" y="19"/>
                    <a:pt x="18" y="19"/>
                    <a:pt x="18" y="19"/>
                  </a:cubicBezTo>
                  <a:cubicBezTo>
                    <a:pt x="18" y="19"/>
                    <a:pt x="18" y="19"/>
                    <a:pt x="18" y="19"/>
                  </a:cubicBezTo>
                  <a:cubicBezTo>
                    <a:pt x="18" y="19"/>
                    <a:pt x="18" y="19"/>
                    <a:pt x="18" y="19"/>
                  </a:cubicBezTo>
                  <a:cubicBezTo>
                    <a:pt x="18" y="19"/>
                    <a:pt x="17" y="19"/>
                    <a:pt x="17" y="18"/>
                  </a:cubicBezTo>
                  <a:cubicBezTo>
                    <a:pt x="16" y="18"/>
                    <a:pt x="16" y="18"/>
                    <a:pt x="16" y="18"/>
                  </a:cubicBezTo>
                  <a:cubicBezTo>
                    <a:pt x="16" y="19"/>
                    <a:pt x="16" y="19"/>
                    <a:pt x="16" y="19"/>
                  </a:cubicBezTo>
                  <a:cubicBezTo>
                    <a:pt x="16" y="19"/>
                    <a:pt x="16" y="19"/>
                    <a:pt x="15" y="19"/>
                  </a:cubicBezTo>
                  <a:cubicBezTo>
                    <a:pt x="15" y="20"/>
                    <a:pt x="15" y="20"/>
                    <a:pt x="15" y="20"/>
                  </a:cubicBezTo>
                  <a:cubicBezTo>
                    <a:pt x="15" y="20"/>
                    <a:pt x="15" y="20"/>
                    <a:pt x="15" y="20"/>
                  </a:cubicBezTo>
                  <a:cubicBezTo>
                    <a:pt x="15" y="20"/>
                    <a:pt x="14" y="20"/>
                    <a:pt x="14" y="20"/>
                  </a:cubicBezTo>
                  <a:cubicBezTo>
                    <a:pt x="14" y="20"/>
                    <a:pt x="14" y="20"/>
                    <a:pt x="14" y="19"/>
                  </a:cubicBezTo>
                  <a:cubicBezTo>
                    <a:pt x="14" y="19"/>
                    <a:pt x="14" y="19"/>
                    <a:pt x="13" y="19"/>
                  </a:cubicBezTo>
                  <a:cubicBezTo>
                    <a:pt x="13" y="20"/>
                    <a:pt x="13" y="20"/>
                    <a:pt x="13" y="20"/>
                  </a:cubicBezTo>
                  <a:cubicBezTo>
                    <a:pt x="13" y="20"/>
                    <a:pt x="13" y="20"/>
                    <a:pt x="12" y="20"/>
                  </a:cubicBezTo>
                  <a:cubicBezTo>
                    <a:pt x="12" y="21"/>
                    <a:pt x="12" y="20"/>
                    <a:pt x="11" y="21"/>
                  </a:cubicBezTo>
                  <a:cubicBezTo>
                    <a:pt x="11" y="21"/>
                    <a:pt x="11" y="21"/>
                    <a:pt x="11" y="21"/>
                  </a:cubicBezTo>
                  <a:cubicBezTo>
                    <a:pt x="10" y="21"/>
                    <a:pt x="10" y="21"/>
                    <a:pt x="10" y="22"/>
                  </a:cubicBezTo>
                  <a:cubicBezTo>
                    <a:pt x="10" y="22"/>
                    <a:pt x="10" y="22"/>
                    <a:pt x="10" y="22"/>
                  </a:cubicBezTo>
                  <a:cubicBezTo>
                    <a:pt x="10" y="23"/>
                    <a:pt x="10" y="23"/>
                    <a:pt x="10" y="23"/>
                  </a:cubicBezTo>
                  <a:cubicBezTo>
                    <a:pt x="10" y="23"/>
                    <a:pt x="10" y="24"/>
                    <a:pt x="10" y="24"/>
                  </a:cubicBezTo>
                  <a:cubicBezTo>
                    <a:pt x="9" y="24"/>
                    <a:pt x="9" y="24"/>
                    <a:pt x="9" y="24"/>
                  </a:cubicBezTo>
                  <a:cubicBezTo>
                    <a:pt x="9" y="25"/>
                    <a:pt x="9" y="25"/>
                    <a:pt x="9" y="25"/>
                  </a:cubicBezTo>
                  <a:cubicBezTo>
                    <a:pt x="9" y="25"/>
                    <a:pt x="9" y="25"/>
                    <a:pt x="9" y="26"/>
                  </a:cubicBezTo>
                  <a:cubicBezTo>
                    <a:pt x="9" y="26"/>
                    <a:pt x="8" y="26"/>
                    <a:pt x="7" y="26"/>
                  </a:cubicBezTo>
                  <a:cubicBezTo>
                    <a:pt x="7" y="26"/>
                    <a:pt x="6" y="26"/>
                    <a:pt x="5" y="26"/>
                  </a:cubicBezTo>
                  <a:cubicBezTo>
                    <a:pt x="5" y="26"/>
                    <a:pt x="5" y="25"/>
                    <a:pt x="5" y="26"/>
                  </a:cubicBezTo>
                  <a:cubicBezTo>
                    <a:pt x="5" y="26"/>
                    <a:pt x="4" y="26"/>
                    <a:pt x="4" y="26"/>
                  </a:cubicBezTo>
                  <a:cubicBezTo>
                    <a:pt x="4" y="26"/>
                    <a:pt x="3" y="26"/>
                    <a:pt x="3" y="26"/>
                  </a:cubicBezTo>
                  <a:cubicBezTo>
                    <a:pt x="3" y="27"/>
                    <a:pt x="2" y="27"/>
                    <a:pt x="1" y="28"/>
                  </a:cubicBezTo>
                  <a:cubicBezTo>
                    <a:pt x="1" y="28"/>
                    <a:pt x="1" y="28"/>
                    <a:pt x="1" y="28"/>
                  </a:cubicBezTo>
                  <a:cubicBezTo>
                    <a:pt x="1" y="28"/>
                    <a:pt x="1" y="27"/>
                    <a:pt x="1" y="27"/>
                  </a:cubicBezTo>
                  <a:cubicBezTo>
                    <a:pt x="1" y="27"/>
                    <a:pt x="0" y="27"/>
                    <a:pt x="0" y="27"/>
                  </a:cubicBezTo>
                  <a:cubicBezTo>
                    <a:pt x="0" y="27"/>
                    <a:pt x="0" y="25"/>
                    <a:pt x="0" y="24"/>
                  </a:cubicBezTo>
                  <a:cubicBezTo>
                    <a:pt x="0" y="24"/>
                    <a:pt x="0" y="23"/>
                    <a:pt x="0" y="23"/>
                  </a:cubicBezTo>
                  <a:cubicBezTo>
                    <a:pt x="0" y="22"/>
                    <a:pt x="1" y="21"/>
                    <a:pt x="1" y="21"/>
                  </a:cubicBezTo>
                  <a:cubicBezTo>
                    <a:pt x="1" y="21"/>
                    <a:pt x="1" y="20"/>
                    <a:pt x="1" y="20"/>
                  </a:cubicBezTo>
                  <a:cubicBezTo>
                    <a:pt x="1" y="20"/>
                    <a:pt x="1" y="20"/>
                    <a:pt x="1" y="19"/>
                  </a:cubicBezTo>
                  <a:cubicBezTo>
                    <a:pt x="1" y="19"/>
                    <a:pt x="2" y="19"/>
                    <a:pt x="2" y="19"/>
                  </a:cubicBezTo>
                  <a:cubicBezTo>
                    <a:pt x="2" y="18"/>
                    <a:pt x="2" y="17"/>
                    <a:pt x="2" y="17"/>
                  </a:cubicBezTo>
                  <a:cubicBezTo>
                    <a:pt x="2" y="17"/>
                    <a:pt x="3" y="16"/>
                    <a:pt x="3" y="16"/>
                  </a:cubicBezTo>
                  <a:cubicBezTo>
                    <a:pt x="3" y="16"/>
                    <a:pt x="3" y="15"/>
                    <a:pt x="3" y="15"/>
                  </a:cubicBezTo>
                  <a:cubicBezTo>
                    <a:pt x="3" y="15"/>
                    <a:pt x="4" y="15"/>
                    <a:pt x="4" y="15"/>
                  </a:cubicBezTo>
                  <a:cubicBezTo>
                    <a:pt x="4" y="15"/>
                    <a:pt x="5" y="14"/>
                    <a:pt x="5" y="14"/>
                  </a:cubicBezTo>
                  <a:cubicBezTo>
                    <a:pt x="6" y="12"/>
                    <a:pt x="8" y="12"/>
                    <a:pt x="8" y="9"/>
                  </a:cubicBezTo>
                  <a:cubicBezTo>
                    <a:pt x="7" y="9"/>
                    <a:pt x="7" y="8"/>
                    <a:pt x="6" y="8"/>
                  </a:cubicBezTo>
                  <a:cubicBezTo>
                    <a:pt x="5" y="8"/>
                    <a:pt x="5" y="8"/>
                    <a:pt x="5" y="8"/>
                  </a:cubicBezTo>
                  <a:cubicBezTo>
                    <a:pt x="6" y="7"/>
                    <a:pt x="6" y="6"/>
                    <a:pt x="6" y="6"/>
                  </a:cubicBezTo>
                  <a:cubicBezTo>
                    <a:pt x="6" y="5"/>
                    <a:pt x="5" y="5"/>
                    <a:pt x="5" y="5"/>
                  </a:cubicBezTo>
                  <a:cubicBezTo>
                    <a:pt x="6" y="4"/>
                    <a:pt x="6" y="4"/>
                    <a:pt x="6" y="4"/>
                  </a:cubicBezTo>
                  <a:cubicBezTo>
                    <a:pt x="6" y="3"/>
                    <a:pt x="6" y="3"/>
                    <a:pt x="6" y="3"/>
                  </a:cubicBezTo>
                  <a:cubicBezTo>
                    <a:pt x="6" y="3"/>
                    <a:pt x="6" y="3"/>
                    <a:pt x="6" y="3"/>
                  </a:cubicBezTo>
                  <a:cubicBezTo>
                    <a:pt x="6" y="2"/>
                    <a:pt x="7" y="2"/>
                    <a:pt x="7" y="2"/>
                  </a:cubicBezTo>
                  <a:cubicBezTo>
                    <a:pt x="7" y="2"/>
                    <a:pt x="8" y="2"/>
                    <a:pt x="8" y="2"/>
                  </a:cubicBezTo>
                  <a:cubicBezTo>
                    <a:pt x="9" y="3"/>
                    <a:pt x="10" y="2"/>
                    <a:pt x="10" y="2"/>
                  </a:cubicBezTo>
                  <a:cubicBezTo>
                    <a:pt x="10" y="2"/>
                    <a:pt x="10" y="2"/>
                    <a:pt x="10" y="3"/>
                  </a:cubicBezTo>
                  <a:cubicBezTo>
                    <a:pt x="11" y="3"/>
                    <a:pt x="11" y="3"/>
                    <a:pt x="12" y="3"/>
                  </a:cubicBezTo>
                  <a:cubicBezTo>
                    <a:pt x="12" y="2"/>
                    <a:pt x="12" y="2"/>
                    <a:pt x="13" y="2"/>
                  </a:cubicBezTo>
                  <a:cubicBezTo>
                    <a:pt x="13" y="2"/>
                    <a:pt x="14" y="2"/>
                    <a:pt x="14" y="2"/>
                  </a:cubicBezTo>
                  <a:cubicBezTo>
                    <a:pt x="15" y="2"/>
                    <a:pt x="15" y="2"/>
                    <a:pt x="15" y="1"/>
                  </a:cubicBezTo>
                  <a:cubicBezTo>
                    <a:pt x="16" y="2"/>
                    <a:pt x="17" y="2"/>
                    <a:pt x="18" y="2"/>
                  </a:cubicBezTo>
                  <a:cubicBezTo>
                    <a:pt x="18" y="1"/>
                    <a:pt x="19" y="1"/>
                    <a:pt x="20" y="0"/>
                  </a:cubicBezTo>
                  <a:cubicBezTo>
                    <a:pt x="20" y="0"/>
                    <a:pt x="20" y="0"/>
                    <a:pt x="20" y="0"/>
                  </a:cubicBezTo>
                  <a:cubicBezTo>
                    <a:pt x="20" y="0"/>
                    <a:pt x="20" y="0"/>
                    <a:pt x="20" y="0"/>
                  </a:cubicBezTo>
                  <a:cubicBezTo>
                    <a:pt x="20" y="0"/>
                    <a:pt x="20" y="1"/>
                    <a:pt x="20"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7" name="Freeform 198">
              <a:extLst>
                <a:ext uri="{FF2B5EF4-FFF2-40B4-BE49-F238E27FC236}">
                  <a16:creationId xmlns:a16="http://schemas.microsoft.com/office/drawing/2014/main" id="{E99C5EE3-7266-3B1A-AFCD-57BA203522EC}"/>
                </a:ext>
              </a:extLst>
            </p:cNvPr>
            <p:cNvSpPr>
              <a:spLocks/>
            </p:cNvSpPr>
            <p:nvPr/>
          </p:nvSpPr>
          <p:spPr bwMode="auto">
            <a:xfrm>
              <a:off x="14850295" y="9037030"/>
              <a:ext cx="5811" cy="5082"/>
            </a:xfrm>
            <a:custGeom>
              <a:avLst/>
              <a:gdLst/>
              <a:ahLst/>
              <a:cxnLst>
                <a:cxn ang="0">
                  <a:pos x="1" y="0"/>
                </a:cxn>
                <a:cxn ang="0">
                  <a:pos x="2" y="0"/>
                </a:cxn>
                <a:cxn ang="0">
                  <a:pos x="2" y="0"/>
                </a:cxn>
                <a:cxn ang="0">
                  <a:pos x="1" y="2"/>
                </a:cxn>
                <a:cxn ang="0">
                  <a:pos x="0" y="2"/>
                </a:cxn>
                <a:cxn ang="0">
                  <a:pos x="0" y="1"/>
                </a:cxn>
                <a:cxn ang="0">
                  <a:pos x="1" y="1"/>
                </a:cxn>
                <a:cxn ang="0">
                  <a:pos x="1" y="0"/>
                </a:cxn>
                <a:cxn ang="0">
                  <a:pos x="1" y="0"/>
                </a:cxn>
              </a:cxnLst>
              <a:rect l="0" t="0" r="r" b="b"/>
              <a:pathLst>
                <a:path w="2" h="2">
                  <a:moveTo>
                    <a:pt x="1" y="0"/>
                  </a:moveTo>
                  <a:cubicBezTo>
                    <a:pt x="1" y="0"/>
                    <a:pt x="2" y="0"/>
                    <a:pt x="2" y="0"/>
                  </a:cubicBezTo>
                  <a:cubicBezTo>
                    <a:pt x="2" y="0"/>
                    <a:pt x="2" y="0"/>
                    <a:pt x="2" y="0"/>
                  </a:cubicBezTo>
                  <a:cubicBezTo>
                    <a:pt x="2" y="0"/>
                    <a:pt x="1" y="2"/>
                    <a:pt x="1" y="2"/>
                  </a:cubicBezTo>
                  <a:cubicBezTo>
                    <a:pt x="1" y="2"/>
                    <a:pt x="0" y="2"/>
                    <a:pt x="0" y="2"/>
                  </a:cubicBezTo>
                  <a:cubicBezTo>
                    <a:pt x="0" y="2"/>
                    <a:pt x="0" y="2"/>
                    <a:pt x="0" y="1"/>
                  </a:cubicBezTo>
                  <a:cubicBezTo>
                    <a:pt x="0" y="1"/>
                    <a:pt x="1" y="1"/>
                    <a:pt x="1" y="1"/>
                  </a:cubicBezTo>
                  <a:cubicBezTo>
                    <a:pt x="1" y="0"/>
                    <a:pt x="1" y="0"/>
                    <a:pt x="1" y="0"/>
                  </a:cubicBezTo>
                  <a:cubicBezTo>
                    <a:pt x="1" y="0"/>
                    <a:pt x="1" y="0"/>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8" name="Freeform 199">
              <a:extLst>
                <a:ext uri="{FF2B5EF4-FFF2-40B4-BE49-F238E27FC236}">
                  <a16:creationId xmlns:a16="http://schemas.microsoft.com/office/drawing/2014/main" id="{B5C98155-46C6-613F-7FF4-81FECED4BB93}"/>
                </a:ext>
              </a:extLst>
            </p:cNvPr>
            <p:cNvSpPr>
              <a:spLocks/>
            </p:cNvSpPr>
            <p:nvPr/>
          </p:nvSpPr>
          <p:spPr bwMode="auto">
            <a:xfrm>
              <a:off x="14884002" y="9037030"/>
              <a:ext cx="92985" cy="132120"/>
            </a:xfrm>
            <a:custGeom>
              <a:avLst/>
              <a:gdLst/>
              <a:ahLst/>
              <a:cxnLst>
                <a:cxn ang="0">
                  <a:pos x="15" y="8"/>
                </a:cxn>
                <a:cxn ang="0">
                  <a:pos x="17" y="9"/>
                </a:cxn>
                <a:cxn ang="0">
                  <a:pos x="19" y="9"/>
                </a:cxn>
                <a:cxn ang="0">
                  <a:pos x="22" y="10"/>
                </a:cxn>
                <a:cxn ang="0">
                  <a:pos x="23" y="8"/>
                </a:cxn>
                <a:cxn ang="0">
                  <a:pos x="25" y="4"/>
                </a:cxn>
                <a:cxn ang="0">
                  <a:pos x="29" y="1"/>
                </a:cxn>
                <a:cxn ang="0">
                  <a:pos x="31" y="1"/>
                </a:cxn>
                <a:cxn ang="0">
                  <a:pos x="34" y="2"/>
                </a:cxn>
                <a:cxn ang="0">
                  <a:pos x="32" y="5"/>
                </a:cxn>
                <a:cxn ang="0">
                  <a:pos x="31" y="8"/>
                </a:cxn>
                <a:cxn ang="0">
                  <a:pos x="31" y="12"/>
                </a:cxn>
                <a:cxn ang="0">
                  <a:pos x="30" y="14"/>
                </a:cxn>
                <a:cxn ang="0">
                  <a:pos x="31" y="17"/>
                </a:cxn>
                <a:cxn ang="0">
                  <a:pos x="29" y="19"/>
                </a:cxn>
                <a:cxn ang="0">
                  <a:pos x="27" y="24"/>
                </a:cxn>
                <a:cxn ang="0">
                  <a:pos x="25" y="27"/>
                </a:cxn>
                <a:cxn ang="0">
                  <a:pos x="24" y="28"/>
                </a:cxn>
                <a:cxn ang="0">
                  <a:pos x="22" y="32"/>
                </a:cxn>
                <a:cxn ang="0">
                  <a:pos x="23" y="36"/>
                </a:cxn>
                <a:cxn ang="0">
                  <a:pos x="20" y="39"/>
                </a:cxn>
                <a:cxn ang="0">
                  <a:pos x="18" y="42"/>
                </a:cxn>
                <a:cxn ang="0">
                  <a:pos x="16" y="44"/>
                </a:cxn>
                <a:cxn ang="0">
                  <a:pos x="15" y="41"/>
                </a:cxn>
                <a:cxn ang="0">
                  <a:pos x="11" y="42"/>
                </a:cxn>
                <a:cxn ang="0">
                  <a:pos x="9" y="42"/>
                </a:cxn>
                <a:cxn ang="0">
                  <a:pos x="8" y="42"/>
                </a:cxn>
                <a:cxn ang="0">
                  <a:pos x="5" y="42"/>
                </a:cxn>
                <a:cxn ang="0">
                  <a:pos x="4" y="44"/>
                </a:cxn>
                <a:cxn ang="0">
                  <a:pos x="3" y="43"/>
                </a:cxn>
                <a:cxn ang="0">
                  <a:pos x="2" y="41"/>
                </a:cxn>
                <a:cxn ang="0">
                  <a:pos x="0" y="39"/>
                </a:cxn>
                <a:cxn ang="0">
                  <a:pos x="3" y="38"/>
                </a:cxn>
                <a:cxn ang="0">
                  <a:pos x="4" y="37"/>
                </a:cxn>
                <a:cxn ang="0">
                  <a:pos x="3" y="35"/>
                </a:cxn>
                <a:cxn ang="0">
                  <a:pos x="2" y="32"/>
                </a:cxn>
                <a:cxn ang="0">
                  <a:pos x="4" y="31"/>
                </a:cxn>
                <a:cxn ang="0">
                  <a:pos x="6" y="31"/>
                </a:cxn>
                <a:cxn ang="0">
                  <a:pos x="7" y="29"/>
                </a:cxn>
                <a:cxn ang="0">
                  <a:pos x="8" y="31"/>
                </a:cxn>
                <a:cxn ang="0">
                  <a:pos x="12" y="31"/>
                </a:cxn>
                <a:cxn ang="0">
                  <a:pos x="14" y="31"/>
                </a:cxn>
                <a:cxn ang="0">
                  <a:pos x="14" y="30"/>
                </a:cxn>
                <a:cxn ang="0">
                  <a:pos x="15" y="29"/>
                </a:cxn>
                <a:cxn ang="0">
                  <a:pos x="15" y="24"/>
                </a:cxn>
                <a:cxn ang="0">
                  <a:pos x="16" y="23"/>
                </a:cxn>
                <a:cxn ang="0">
                  <a:pos x="14" y="21"/>
                </a:cxn>
                <a:cxn ang="0">
                  <a:pos x="13" y="18"/>
                </a:cxn>
                <a:cxn ang="0">
                  <a:pos x="15" y="16"/>
                </a:cxn>
                <a:cxn ang="0">
                  <a:pos x="15" y="13"/>
                </a:cxn>
                <a:cxn ang="0">
                  <a:pos x="10" y="12"/>
                </a:cxn>
                <a:cxn ang="0">
                  <a:pos x="10" y="9"/>
                </a:cxn>
              </a:cxnLst>
              <a:rect l="0" t="0" r="r" b="b"/>
              <a:pathLst>
                <a:path w="34" h="44">
                  <a:moveTo>
                    <a:pt x="10" y="8"/>
                  </a:moveTo>
                  <a:cubicBezTo>
                    <a:pt x="11" y="8"/>
                    <a:pt x="13" y="8"/>
                    <a:pt x="14" y="8"/>
                  </a:cubicBezTo>
                  <a:cubicBezTo>
                    <a:pt x="14" y="8"/>
                    <a:pt x="15" y="8"/>
                    <a:pt x="15" y="8"/>
                  </a:cubicBezTo>
                  <a:cubicBezTo>
                    <a:pt x="16" y="8"/>
                    <a:pt x="16" y="8"/>
                    <a:pt x="16" y="8"/>
                  </a:cubicBezTo>
                  <a:cubicBezTo>
                    <a:pt x="16" y="8"/>
                    <a:pt x="16" y="8"/>
                    <a:pt x="16" y="8"/>
                  </a:cubicBezTo>
                  <a:cubicBezTo>
                    <a:pt x="17" y="9"/>
                    <a:pt x="17" y="9"/>
                    <a:pt x="17" y="9"/>
                  </a:cubicBezTo>
                  <a:cubicBezTo>
                    <a:pt x="17" y="9"/>
                    <a:pt x="17" y="9"/>
                    <a:pt x="17" y="9"/>
                  </a:cubicBezTo>
                  <a:cubicBezTo>
                    <a:pt x="17" y="9"/>
                    <a:pt x="17" y="9"/>
                    <a:pt x="17" y="9"/>
                  </a:cubicBezTo>
                  <a:cubicBezTo>
                    <a:pt x="18" y="9"/>
                    <a:pt x="18" y="9"/>
                    <a:pt x="19" y="9"/>
                  </a:cubicBezTo>
                  <a:cubicBezTo>
                    <a:pt x="19" y="9"/>
                    <a:pt x="19" y="9"/>
                    <a:pt x="19" y="9"/>
                  </a:cubicBezTo>
                  <a:cubicBezTo>
                    <a:pt x="19" y="9"/>
                    <a:pt x="20" y="9"/>
                    <a:pt x="20" y="9"/>
                  </a:cubicBezTo>
                  <a:cubicBezTo>
                    <a:pt x="21" y="9"/>
                    <a:pt x="21" y="10"/>
                    <a:pt x="22" y="10"/>
                  </a:cubicBezTo>
                  <a:cubicBezTo>
                    <a:pt x="22" y="10"/>
                    <a:pt x="22" y="11"/>
                    <a:pt x="23" y="11"/>
                  </a:cubicBezTo>
                  <a:cubicBezTo>
                    <a:pt x="23" y="10"/>
                    <a:pt x="23" y="10"/>
                    <a:pt x="23" y="9"/>
                  </a:cubicBezTo>
                  <a:cubicBezTo>
                    <a:pt x="23" y="9"/>
                    <a:pt x="23" y="8"/>
                    <a:pt x="23" y="8"/>
                  </a:cubicBezTo>
                  <a:cubicBezTo>
                    <a:pt x="24" y="8"/>
                    <a:pt x="24" y="7"/>
                    <a:pt x="24" y="6"/>
                  </a:cubicBezTo>
                  <a:cubicBezTo>
                    <a:pt x="24" y="6"/>
                    <a:pt x="24" y="5"/>
                    <a:pt x="25" y="5"/>
                  </a:cubicBezTo>
                  <a:cubicBezTo>
                    <a:pt x="25" y="4"/>
                    <a:pt x="24" y="4"/>
                    <a:pt x="25" y="4"/>
                  </a:cubicBezTo>
                  <a:cubicBezTo>
                    <a:pt x="25" y="3"/>
                    <a:pt x="25" y="2"/>
                    <a:pt x="25" y="1"/>
                  </a:cubicBezTo>
                  <a:cubicBezTo>
                    <a:pt x="26" y="1"/>
                    <a:pt x="28" y="1"/>
                    <a:pt x="29" y="0"/>
                  </a:cubicBezTo>
                  <a:cubicBezTo>
                    <a:pt x="29" y="0"/>
                    <a:pt x="29" y="0"/>
                    <a:pt x="29" y="1"/>
                  </a:cubicBezTo>
                  <a:cubicBezTo>
                    <a:pt x="29" y="1"/>
                    <a:pt x="30" y="1"/>
                    <a:pt x="30" y="1"/>
                  </a:cubicBezTo>
                  <a:cubicBezTo>
                    <a:pt x="30" y="1"/>
                    <a:pt x="30" y="1"/>
                    <a:pt x="30" y="1"/>
                  </a:cubicBezTo>
                  <a:cubicBezTo>
                    <a:pt x="30" y="1"/>
                    <a:pt x="31" y="1"/>
                    <a:pt x="31" y="1"/>
                  </a:cubicBezTo>
                  <a:cubicBezTo>
                    <a:pt x="31" y="1"/>
                    <a:pt x="31" y="1"/>
                    <a:pt x="32" y="1"/>
                  </a:cubicBezTo>
                  <a:cubicBezTo>
                    <a:pt x="32" y="1"/>
                    <a:pt x="33" y="1"/>
                    <a:pt x="33" y="1"/>
                  </a:cubicBezTo>
                  <a:cubicBezTo>
                    <a:pt x="33" y="1"/>
                    <a:pt x="34" y="1"/>
                    <a:pt x="34" y="2"/>
                  </a:cubicBezTo>
                  <a:cubicBezTo>
                    <a:pt x="34" y="2"/>
                    <a:pt x="33" y="3"/>
                    <a:pt x="33" y="3"/>
                  </a:cubicBezTo>
                  <a:cubicBezTo>
                    <a:pt x="33" y="4"/>
                    <a:pt x="33" y="4"/>
                    <a:pt x="33" y="5"/>
                  </a:cubicBezTo>
                  <a:cubicBezTo>
                    <a:pt x="32" y="5"/>
                    <a:pt x="32" y="5"/>
                    <a:pt x="32" y="5"/>
                  </a:cubicBezTo>
                  <a:cubicBezTo>
                    <a:pt x="32" y="6"/>
                    <a:pt x="32" y="6"/>
                    <a:pt x="32" y="6"/>
                  </a:cubicBezTo>
                  <a:cubicBezTo>
                    <a:pt x="32" y="6"/>
                    <a:pt x="31" y="7"/>
                    <a:pt x="31" y="7"/>
                  </a:cubicBezTo>
                  <a:cubicBezTo>
                    <a:pt x="31" y="7"/>
                    <a:pt x="31" y="8"/>
                    <a:pt x="31" y="8"/>
                  </a:cubicBezTo>
                  <a:cubicBezTo>
                    <a:pt x="31" y="8"/>
                    <a:pt x="31" y="9"/>
                    <a:pt x="31" y="10"/>
                  </a:cubicBezTo>
                  <a:cubicBezTo>
                    <a:pt x="31" y="10"/>
                    <a:pt x="31" y="10"/>
                    <a:pt x="31" y="11"/>
                  </a:cubicBezTo>
                  <a:cubicBezTo>
                    <a:pt x="31" y="11"/>
                    <a:pt x="31" y="11"/>
                    <a:pt x="31" y="12"/>
                  </a:cubicBezTo>
                  <a:cubicBezTo>
                    <a:pt x="31" y="12"/>
                    <a:pt x="31" y="12"/>
                    <a:pt x="30" y="13"/>
                  </a:cubicBezTo>
                  <a:cubicBezTo>
                    <a:pt x="30" y="13"/>
                    <a:pt x="30" y="13"/>
                    <a:pt x="30" y="13"/>
                  </a:cubicBezTo>
                  <a:cubicBezTo>
                    <a:pt x="30" y="13"/>
                    <a:pt x="30" y="14"/>
                    <a:pt x="30" y="14"/>
                  </a:cubicBezTo>
                  <a:cubicBezTo>
                    <a:pt x="30" y="14"/>
                    <a:pt x="30" y="14"/>
                    <a:pt x="30" y="14"/>
                  </a:cubicBezTo>
                  <a:cubicBezTo>
                    <a:pt x="30" y="15"/>
                    <a:pt x="30" y="15"/>
                    <a:pt x="30" y="15"/>
                  </a:cubicBezTo>
                  <a:cubicBezTo>
                    <a:pt x="30" y="16"/>
                    <a:pt x="31" y="16"/>
                    <a:pt x="31" y="17"/>
                  </a:cubicBezTo>
                  <a:cubicBezTo>
                    <a:pt x="30" y="17"/>
                    <a:pt x="30" y="18"/>
                    <a:pt x="30" y="18"/>
                  </a:cubicBezTo>
                  <a:cubicBezTo>
                    <a:pt x="30" y="18"/>
                    <a:pt x="30" y="18"/>
                    <a:pt x="30" y="18"/>
                  </a:cubicBezTo>
                  <a:cubicBezTo>
                    <a:pt x="30" y="18"/>
                    <a:pt x="29" y="19"/>
                    <a:pt x="29" y="19"/>
                  </a:cubicBezTo>
                  <a:cubicBezTo>
                    <a:pt x="29" y="20"/>
                    <a:pt x="30" y="21"/>
                    <a:pt x="29" y="22"/>
                  </a:cubicBezTo>
                  <a:cubicBezTo>
                    <a:pt x="29" y="22"/>
                    <a:pt x="28" y="24"/>
                    <a:pt x="28" y="24"/>
                  </a:cubicBezTo>
                  <a:cubicBezTo>
                    <a:pt x="27" y="24"/>
                    <a:pt x="27" y="24"/>
                    <a:pt x="27" y="24"/>
                  </a:cubicBezTo>
                  <a:cubicBezTo>
                    <a:pt x="27" y="24"/>
                    <a:pt x="26" y="25"/>
                    <a:pt x="26" y="25"/>
                  </a:cubicBezTo>
                  <a:cubicBezTo>
                    <a:pt x="26" y="25"/>
                    <a:pt x="25" y="25"/>
                    <a:pt x="25" y="26"/>
                  </a:cubicBezTo>
                  <a:cubicBezTo>
                    <a:pt x="25" y="26"/>
                    <a:pt x="25" y="26"/>
                    <a:pt x="25" y="27"/>
                  </a:cubicBezTo>
                  <a:cubicBezTo>
                    <a:pt x="25" y="27"/>
                    <a:pt x="25" y="27"/>
                    <a:pt x="25" y="28"/>
                  </a:cubicBezTo>
                  <a:cubicBezTo>
                    <a:pt x="24" y="28"/>
                    <a:pt x="24" y="28"/>
                    <a:pt x="24" y="28"/>
                  </a:cubicBezTo>
                  <a:cubicBezTo>
                    <a:pt x="24" y="28"/>
                    <a:pt x="24" y="28"/>
                    <a:pt x="24" y="28"/>
                  </a:cubicBezTo>
                  <a:cubicBezTo>
                    <a:pt x="24" y="28"/>
                    <a:pt x="24" y="29"/>
                    <a:pt x="24" y="29"/>
                  </a:cubicBezTo>
                  <a:cubicBezTo>
                    <a:pt x="23" y="29"/>
                    <a:pt x="23" y="29"/>
                    <a:pt x="22" y="30"/>
                  </a:cubicBezTo>
                  <a:cubicBezTo>
                    <a:pt x="22" y="30"/>
                    <a:pt x="22" y="31"/>
                    <a:pt x="22" y="32"/>
                  </a:cubicBezTo>
                  <a:cubicBezTo>
                    <a:pt x="23" y="32"/>
                    <a:pt x="22" y="33"/>
                    <a:pt x="22" y="34"/>
                  </a:cubicBezTo>
                  <a:cubicBezTo>
                    <a:pt x="22" y="34"/>
                    <a:pt x="22" y="35"/>
                    <a:pt x="22" y="36"/>
                  </a:cubicBezTo>
                  <a:cubicBezTo>
                    <a:pt x="22" y="36"/>
                    <a:pt x="23" y="36"/>
                    <a:pt x="23" y="36"/>
                  </a:cubicBezTo>
                  <a:cubicBezTo>
                    <a:pt x="22" y="36"/>
                    <a:pt x="22" y="37"/>
                    <a:pt x="22" y="37"/>
                  </a:cubicBezTo>
                  <a:cubicBezTo>
                    <a:pt x="22" y="38"/>
                    <a:pt x="21" y="39"/>
                    <a:pt x="21" y="39"/>
                  </a:cubicBezTo>
                  <a:cubicBezTo>
                    <a:pt x="21" y="39"/>
                    <a:pt x="20" y="39"/>
                    <a:pt x="20" y="39"/>
                  </a:cubicBezTo>
                  <a:cubicBezTo>
                    <a:pt x="19" y="40"/>
                    <a:pt x="19" y="40"/>
                    <a:pt x="19" y="40"/>
                  </a:cubicBezTo>
                  <a:cubicBezTo>
                    <a:pt x="19" y="41"/>
                    <a:pt x="18" y="40"/>
                    <a:pt x="18" y="41"/>
                  </a:cubicBezTo>
                  <a:cubicBezTo>
                    <a:pt x="18" y="41"/>
                    <a:pt x="18" y="41"/>
                    <a:pt x="18" y="42"/>
                  </a:cubicBezTo>
                  <a:cubicBezTo>
                    <a:pt x="17" y="42"/>
                    <a:pt x="17" y="42"/>
                    <a:pt x="17" y="42"/>
                  </a:cubicBezTo>
                  <a:cubicBezTo>
                    <a:pt x="17" y="43"/>
                    <a:pt x="17" y="43"/>
                    <a:pt x="16" y="43"/>
                  </a:cubicBezTo>
                  <a:cubicBezTo>
                    <a:pt x="16" y="43"/>
                    <a:pt x="16" y="43"/>
                    <a:pt x="16" y="44"/>
                  </a:cubicBezTo>
                  <a:cubicBezTo>
                    <a:pt x="15" y="43"/>
                    <a:pt x="15" y="43"/>
                    <a:pt x="15" y="43"/>
                  </a:cubicBezTo>
                  <a:cubicBezTo>
                    <a:pt x="15" y="42"/>
                    <a:pt x="15" y="42"/>
                    <a:pt x="15" y="42"/>
                  </a:cubicBezTo>
                  <a:cubicBezTo>
                    <a:pt x="15" y="42"/>
                    <a:pt x="15" y="41"/>
                    <a:pt x="15" y="41"/>
                  </a:cubicBezTo>
                  <a:cubicBezTo>
                    <a:pt x="15" y="41"/>
                    <a:pt x="15" y="41"/>
                    <a:pt x="14" y="41"/>
                  </a:cubicBezTo>
                  <a:cubicBezTo>
                    <a:pt x="13" y="41"/>
                    <a:pt x="12" y="41"/>
                    <a:pt x="12" y="41"/>
                  </a:cubicBezTo>
                  <a:cubicBezTo>
                    <a:pt x="12" y="42"/>
                    <a:pt x="11" y="42"/>
                    <a:pt x="11" y="42"/>
                  </a:cubicBezTo>
                  <a:cubicBezTo>
                    <a:pt x="11" y="42"/>
                    <a:pt x="11" y="42"/>
                    <a:pt x="11" y="43"/>
                  </a:cubicBezTo>
                  <a:cubicBezTo>
                    <a:pt x="11" y="43"/>
                    <a:pt x="11" y="43"/>
                    <a:pt x="10" y="43"/>
                  </a:cubicBezTo>
                  <a:cubicBezTo>
                    <a:pt x="10" y="43"/>
                    <a:pt x="10" y="43"/>
                    <a:pt x="9" y="42"/>
                  </a:cubicBezTo>
                  <a:cubicBezTo>
                    <a:pt x="9" y="42"/>
                    <a:pt x="9" y="42"/>
                    <a:pt x="9" y="42"/>
                  </a:cubicBezTo>
                  <a:cubicBezTo>
                    <a:pt x="9" y="42"/>
                    <a:pt x="9" y="42"/>
                    <a:pt x="9" y="42"/>
                  </a:cubicBezTo>
                  <a:cubicBezTo>
                    <a:pt x="9" y="42"/>
                    <a:pt x="9" y="42"/>
                    <a:pt x="8" y="42"/>
                  </a:cubicBezTo>
                  <a:cubicBezTo>
                    <a:pt x="8" y="41"/>
                    <a:pt x="8" y="41"/>
                    <a:pt x="7" y="41"/>
                  </a:cubicBezTo>
                  <a:cubicBezTo>
                    <a:pt x="7" y="42"/>
                    <a:pt x="6" y="42"/>
                    <a:pt x="6" y="42"/>
                  </a:cubicBezTo>
                  <a:cubicBezTo>
                    <a:pt x="6" y="42"/>
                    <a:pt x="6" y="42"/>
                    <a:pt x="5" y="42"/>
                  </a:cubicBezTo>
                  <a:cubicBezTo>
                    <a:pt x="5" y="42"/>
                    <a:pt x="5" y="43"/>
                    <a:pt x="5" y="43"/>
                  </a:cubicBezTo>
                  <a:cubicBezTo>
                    <a:pt x="5" y="43"/>
                    <a:pt x="5" y="43"/>
                    <a:pt x="4" y="43"/>
                  </a:cubicBezTo>
                  <a:cubicBezTo>
                    <a:pt x="4" y="43"/>
                    <a:pt x="4" y="44"/>
                    <a:pt x="4" y="44"/>
                  </a:cubicBezTo>
                  <a:cubicBezTo>
                    <a:pt x="4" y="44"/>
                    <a:pt x="4" y="44"/>
                    <a:pt x="4" y="44"/>
                  </a:cubicBezTo>
                  <a:cubicBezTo>
                    <a:pt x="4" y="44"/>
                    <a:pt x="4" y="44"/>
                    <a:pt x="4" y="44"/>
                  </a:cubicBezTo>
                  <a:cubicBezTo>
                    <a:pt x="4" y="44"/>
                    <a:pt x="3" y="44"/>
                    <a:pt x="3" y="43"/>
                  </a:cubicBezTo>
                  <a:cubicBezTo>
                    <a:pt x="3" y="43"/>
                    <a:pt x="3" y="42"/>
                    <a:pt x="3" y="42"/>
                  </a:cubicBezTo>
                  <a:cubicBezTo>
                    <a:pt x="3" y="41"/>
                    <a:pt x="2" y="41"/>
                    <a:pt x="2" y="41"/>
                  </a:cubicBezTo>
                  <a:cubicBezTo>
                    <a:pt x="2" y="41"/>
                    <a:pt x="2" y="41"/>
                    <a:pt x="2" y="41"/>
                  </a:cubicBezTo>
                  <a:cubicBezTo>
                    <a:pt x="2" y="41"/>
                    <a:pt x="1" y="40"/>
                    <a:pt x="1" y="40"/>
                  </a:cubicBezTo>
                  <a:cubicBezTo>
                    <a:pt x="1" y="40"/>
                    <a:pt x="1" y="40"/>
                    <a:pt x="1" y="40"/>
                  </a:cubicBezTo>
                  <a:cubicBezTo>
                    <a:pt x="1" y="39"/>
                    <a:pt x="0" y="39"/>
                    <a:pt x="0" y="39"/>
                  </a:cubicBezTo>
                  <a:cubicBezTo>
                    <a:pt x="1" y="39"/>
                    <a:pt x="1" y="38"/>
                    <a:pt x="1" y="38"/>
                  </a:cubicBezTo>
                  <a:cubicBezTo>
                    <a:pt x="1" y="38"/>
                    <a:pt x="2" y="38"/>
                    <a:pt x="2" y="38"/>
                  </a:cubicBezTo>
                  <a:cubicBezTo>
                    <a:pt x="2" y="38"/>
                    <a:pt x="2" y="38"/>
                    <a:pt x="3" y="38"/>
                  </a:cubicBezTo>
                  <a:cubicBezTo>
                    <a:pt x="3" y="38"/>
                    <a:pt x="3" y="38"/>
                    <a:pt x="4" y="38"/>
                  </a:cubicBezTo>
                  <a:cubicBezTo>
                    <a:pt x="4" y="38"/>
                    <a:pt x="4" y="38"/>
                    <a:pt x="4" y="38"/>
                  </a:cubicBezTo>
                  <a:cubicBezTo>
                    <a:pt x="4" y="38"/>
                    <a:pt x="4" y="37"/>
                    <a:pt x="4" y="37"/>
                  </a:cubicBezTo>
                  <a:cubicBezTo>
                    <a:pt x="4" y="37"/>
                    <a:pt x="4" y="37"/>
                    <a:pt x="4" y="37"/>
                  </a:cubicBezTo>
                  <a:cubicBezTo>
                    <a:pt x="4" y="36"/>
                    <a:pt x="4" y="36"/>
                    <a:pt x="4" y="35"/>
                  </a:cubicBezTo>
                  <a:cubicBezTo>
                    <a:pt x="3" y="35"/>
                    <a:pt x="3" y="35"/>
                    <a:pt x="3" y="35"/>
                  </a:cubicBezTo>
                  <a:cubicBezTo>
                    <a:pt x="4" y="34"/>
                    <a:pt x="3" y="33"/>
                    <a:pt x="2" y="33"/>
                  </a:cubicBezTo>
                  <a:cubicBezTo>
                    <a:pt x="2" y="33"/>
                    <a:pt x="3" y="32"/>
                    <a:pt x="3" y="32"/>
                  </a:cubicBezTo>
                  <a:cubicBezTo>
                    <a:pt x="3" y="32"/>
                    <a:pt x="2" y="32"/>
                    <a:pt x="2" y="32"/>
                  </a:cubicBezTo>
                  <a:cubicBezTo>
                    <a:pt x="2" y="32"/>
                    <a:pt x="2" y="32"/>
                    <a:pt x="2" y="32"/>
                  </a:cubicBezTo>
                  <a:cubicBezTo>
                    <a:pt x="2" y="32"/>
                    <a:pt x="2" y="31"/>
                    <a:pt x="2" y="31"/>
                  </a:cubicBezTo>
                  <a:cubicBezTo>
                    <a:pt x="3" y="31"/>
                    <a:pt x="3" y="31"/>
                    <a:pt x="4" y="31"/>
                  </a:cubicBezTo>
                  <a:cubicBezTo>
                    <a:pt x="4" y="32"/>
                    <a:pt x="4" y="32"/>
                    <a:pt x="4" y="32"/>
                  </a:cubicBezTo>
                  <a:cubicBezTo>
                    <a:pt x="4" y="32"/>
                    <a:pt x="4" y="32"/>
                    <a:pt x="4" y="32"/>
                  </a:cubicBezTo>
                  <a:cubicBezTo>
                    <a:pt x="5" y="32"/>
                    <a:pt x="6" y="31"/>
                    <a:pt x="6" y="31"/>
                  </a:cubicBezTo>
                  <a:cubicBezTo>
                    <a:pt x="7" y="30"/>
                    <a:pt x="6" y="29"/>
                    <a:pt x="6" y="29"/>
                  </a:cubicBezTo>
                  <a:cubicBezTo>
                    <a:pt x="6" y="29"/>
                    <a:pt x="6" y="29"/>
                    <a:pt x="7" y="29"/>
                  </a:cubicBezTo>
                  <a:cubicBezTo>
                    <a:pt x="7" y="29"/>
                    <a:pt x="7" y="29"/>
                    <a:pt x="7" y="29"/>
                  </a:cubicBezTo>
                  <a:cubicBezTo>
                    <a:pt x="7" y="29"/>
                    <a:pt x="7" y="30"/>
                    <a:pt x="7" y="30"/>
                  </a:cubicBezTo>
                  <a:cubicBezTo>
                    <a:pt x="8" y="30"/>
                    <a:pt x="8" y="30"/>
                    <a:pt x="8" y="31"/>
                  </a:cubicBezTo>
                  <a:cubicBezTo>
                    <a:pt x="8" y="31"/>
                    <a:pt x="8" y="31"/>
                    <a:pt x="8" y="31"/>
                  </a:cubicBezTo>
                  <a:cubicBezTo>
                    <a:pt x="8" y="31"/>
                    <a:pt x="9" y="31"/>
                    <a:pt x="9" y="31"/>
                  </a:cubicBezTo>
                  <a:cubicBezTo>
                    <a:pt x="9" y="31"/>
                    <a:pt x="10" y="32"/>
                    <a:pt x="11" y="32"/>
                  </a:cubicBezTo>
                  <a:cubicBezTo>
                    <a:pt x="11" y="31"/>
                    <a:pt x="11" y="31"/>
                    <a:pt x="12" y="31"/>
                  </a:cubicBezTo>
                  <a:cubicBezTo>
                    <a:pt x="12" y="31"/>
                    <a:pt x="12" y="32"/>
                    <a:pt x="12" y="32"/>
                  </a:cubicBezTo>
                  <a:cubicBezTo>
                    <a:pt x="13" y="32"/>
                    <a:pt x="13" y="32"/>
                    <a:pt x="14" y="32"/>
                  </a:cubicBezTo>
                  <a:cubicBezTo>
                    <a:pt x="14" y="32"/>
                    <a:pt x="14" y="32"/>
                    <a:pt x="14" y="31"/>
                  </a:cubicBezTo>
                  <a:cubicBezTo>
                    <a:pt x="14" y="31"/>
                    <a:pt x="14" y="31"/>
                    <a:pt x="14" y="31"/>
                  </a:cubicBezTo>
                  <a:cubicBezTo>
                    <a:pt x="14" y="31"/>
                    <a:pt x="14" y="30"/>
                    <a:pt x="14" y="30"/>
                  </a:cubicBezTo>
                  <a:cubicBezTo>
                    <a:pt x="14" y="30"/>
                    <a:pt x="14" y="30"/>
                    <a:pt x="14" y="30"/>
                  </a:cubicBezTo>
                  <a:cubicBezTo>
                    <a:pt x="14" y="30"/>
                    <a:pt x="14" y="30"/>
                    <a:pt x="14" y="30"/>
                  </a:cubicBezTo>
                  <a:cubicBezTo>
                    <a:pt x="14" y="30"/>
                    <a:pt x="14" y="29"/>
                    <a:pt x="14" y="29"/>
                  </a:cubicBezTo>
                  <a:cubicBezTo>
                    <a:pt x="15" y="29"/>
                    <a:pt x="15" y="29"/>
                    <a:pt x="15" y="29"/>
                  </a:cubicBezTo>
                  <a:cubicBezTo>
                    <a:pt x="15" y="29"/>
                    <a:pt x="15" y="28"/>
                    <a:pt x="15" y="28"/>
                  </a:cubicBezTo>
                  <a:cubicBezTo>
                    <a:pt x="16" y="27"/>
                    <a:pt x="16" y="25"/>
                    <a:pt x="15" y="25"/>
                  </a:cubicBezTo>
                  <a:cubicBezTo>
                    <a:pt x="15" y="25"/>
                    <a:pt x="15" y="24"/>
                    <a:pt x="15" y="24"/>
                  </a:cubicBezTo>
                  <a:cubicBezTo>
                    <a:pt x="15" y="24"/>
                    <a:pt x="15" y="24"/>
                    <a:pt x="15" y="24"/>
                  </a:cubicBezTo>
                  <a:cubicBezTo>
                    <a:pt x="16" y="23"/>
                    <a:pt x="15" y="23"/>
                    <a:pt x="15" y="23"/>
                  </a:cubicBezTo>
                  <a:cubicBezTo>
                    <a:pt x="16" y="23"/>
                    <a:pt x="16" y="23"/>
                    <a:pt x="16" y="23"/>
                  </a:cubicBezTo>
                  <a:cubicBezTo>
                    <a:pt x="16" y="22"/>
                    <a:pt x="16" y="22"/>
                    <a:pt x="15" y="21"/>
                  </a:cubicBezTo>
                  <a:cubicBezTo>
                    <a:pt x="15" y="21"/>
                    <a:pt x="15" y="21"/>
                    <a:pt x="15" y="21"/>
                  </a:cubicBezTo>
                  <a:cubicBezTo>
                    <a:pt x="15" y="21"/>
                    <a:pt x="14" y="21"/>
                    <a:pt x="14" y="21"/>
                  </a:cubicBezTo>
                  <a:cubicBezTo>
                    <a:pt x="14" y="21"/>
                    <a:pt x="14" y="20"/>
                    <a:pt x="14" y="20"/>
                  </a:cubicBezTo>
                  <a:cubicBezTo>
                    <a:pt x="13" y="20"/>
                    <a:pt x="13" y="20"/>
                    <a:pt x="13" y="20"/>
                  </a:cubicBezTo>
                  <a:cubicBezTo>
                    <a:pt x="13" y="19"/>
                    <a:pt x="13" y="19"/>
                    <a:pt x="13" y="18"/>
                  </a:cubicBezTo>
                  <a:cubicBezTo>
                    <a:pt x="13" y="18"/>
                    <a:pt x="13" y="18"/>
                    <a:pt x="13" y="18"/>
                  </a:cubicBezTo>
                  <a:cubicBezTo>
                    <a:pt x="13" y="17"/>
                    <a:pt x="13" y="17"/>
                    <a:pt x="14" y="16"/>
                  </a:cubicBezTo>
                  <a:cubicBezTo>
                    <a:pt x="14" y="16"/>
                    <a:pt x="14" y="16"/>
                    <a:pt x="15" y="16"/>
                  </a:cubicBezTo>
                  <a:cubicBezTo>
                    <a:pt x="15" y="16"/>
                    <a:pt x="15" y="15"/>
                    <a:pt x="15" y="14"/>
                  </a:cubicBezTo>
                  <a:cubicBezTo>
                    <a:pt x="15" y="14"/>
                    <a:pt x="15" y="14"/>
                    <a:pt x="15" y="14"/>
                  </a:cubicBezTo>
                  <a:cubicBezTo>
                    <a:pt x="15" y="13"/>
                    <a:pt x="15" y="13"/>
                    <a:pt x="15" y="13"/>
                  </a:cubicBezTo>
                  <a:cubicBezTo>
                    <a:pt x="14" y="12"/>
                    <a:pt x="15" y="12"/>
                    <a:pt x="14" y="12"/>
                  </a:cubicBezTo>
                  <a:cubicBezTo>
                    <a:pt x="14" y="11"/>
                    <a:pt x="12" y="11"/>
                    <a:pt x="12" y="11"/>
                  </a:cubicBezTo>
                  <a:cubicBezTo>
                    <a:pt x="11" y="11"/>
                    <a:pt x="10" y="12"/>
                    <a:pt x="10" y="12"/>
                  </a:cubicBezTo>
                  <a:cubicBezTo>
                    <a:pt x="10" y="12"/>
                    <a:pt x="10" y="11"/>
                    <a:pt x="10" y="11"/>
                  </a:cubicBezTo>
                  <a:cubicBezTo>
                    <a:pt x="10" y="11"/>
                    <a:pt x="9" y="11"/>
                    <a:pt x="9" y="11"/>
                  </a:cubicBezTo>
                  <a:cubicBezTo>
                    <a:pt x="9" y="11"/>
                    <a:pt x="10" y="9"/>
                    <a:pt x="10" y="9"/>
                  </a:cubicBezTo>
                  <a:cubicBezTo>
                    <a:pt x="10" y="9"/>
                    <a:pt x="10" y="9"/>
                    <a:pt x="10"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89" name="Freeform 200">
              <a:extLst>
                <a:ext uri="{FF2B5EF4-FFF2-40B4-BE49-F238E27FC236}">
                  <a16:creationId xmlns:a16="http://schemas.microsoft.com/office/drawing/2014/main" id="{30B00498-C7B5-2371-69F6-FFE10C3EF23A}"/>
                </a:ext>
              </a:extLst>
            </p:cNvPr>
            <p:cNvSpPr>
              <a:spLocks/>
            </p:cNvSpPr>
            <p:nvPr/>
          </p:nvSpPr>
          <p:spPr bwMode="auto">
            <a:xfrm>
              <a:off x="14856107" y="9057356"/>
              <a:ext cx="68575" cy="94008"/>
            </a:xfrm>
            <a:custGeom>
              <a:avLst/>
              <a:gdLst/>
              <a:ahLst/>
              <a:cxnLst>
                <a:cxn ang="0">
                  <a:pos x="21" y="6"/>
                </a:cxn>
                <a:cxn ang="0">
                  <a:pos x="22" y="5"/>
                </a:cxn>
                <a:cxn ang="0">
                  <a:pos x="24" y="6"/>
                </a:cxn>
                <a:cxn ang="0">
                  <a:pos x="23" y="9"/>
                </a:cxn>
                <a:cxn ang="0">
                  <a:pos x="22" y="12"/>
                </a:cxn>
                <a:cxn ang="0">
                  <a:pos x="23" y="14"/>
                </a:cxn>
                <a:cxn ang="0">
                  <a:pos x="25" y="15"/>
                </a:cxn>
                <a:cxn ang="0">
                  <a:pos x="25" y="20"/>
                </a:cxn>
                <a:cxn ang="0">
                  <a:pos x="24" y="21"/>
                </a:cxn>
                <a:cxn ang="0">
                  <a:pos x="23" y="23"/>
                </a:cxn>
                <a:cxn ang="0">
                  <a:pos x="23" y="24"/>
                </a:cxn>
                <a:cxn ang="0">
                  <a:pos x="23" y="23"/>
                </a:cxn>
                <a:cxn ang="0">
                  <a:pos x="20" y="24"/>
                </a:cxn>
                <a:cxn ang="0">
                  <a:pos x="18" y="22"/>
                </a:cxn>
                <a:cxn ang="0">
                  <a:pos x="17" y="21"/>
                </a:cxn>
                <a:cxn ang="0">
                  <a:pos x="15" y="24"/>
                </a:cxn>
                <a:cxn ang="0">
                  <a:pos x="12" y="23"/>
                </a:cxn>
                <a:cxn ang="0">
                  <a:pos x="11" y="27"/>
                </a:cxn>
                <a:cxn ang="0">
                  <a:pos x="13" y="29"/>
                </a:cxn>
                <a:cxn ang="0">
                  <a:pos x="10" y="30"/>
                </a:cxn>
                <a:cxn ang="0">
                  <a:pos x="10" y="31"/>
                </a:cxn>
                <a:cxn ang="0">
                  <a:pos x="8" y="29"/>
                </a:cxn>
                <a:cxn ang="0">
                  <a:pos x="5" y="25"/>
                </a:cxn>
                <a:cxn ang="0">
                  <a:pos x="4" y="24"/>
                </a:cxn>
                <a:cxn ang="0">
                  <a:pos x="3" y="22"/>
                </a:cxn>
                <a:cxn ang="0">
                  <a:pos x="2" y="21"/>
                </a:cxn>
                <a:cxn ang="0">
                  <a:pos x="3" y="20"/>
                </a:cxn>
                <a:cxn ang="0">
                  <a:pos x="1" y="18"/>
                </a:cxn>
                <a:cxn ang="0">
                  <a:pos x="1" y="18"/>
                </a:cxn>
                <a:cxn ang="0">
                  <a:pos x="0" y="17"/>
                </a:cxn>
                <a:cxn ang="0">
                  <a:pos x="0" y="16"/>
                </a:cxn>
                <a:cxn ang="0">
                  <a:pos x="0" y="16"/>
                </a:cxn>
                <a:cxn ang="0">
                  <a:pos x="2" y="14"/>
                </a:cxn>
                <a:cxn ang="0">
                  <a:pos x="3" y="11"/>
                </a:cxn>
                <a:cxn ang="0">
                  <a:pos x="4" y="11"/>
                </a:cxn>
                <a:cxn ang="0">
                  <a:pos x="2" y="9"/>
                </a:cxn>
                <a:cxn ang="0">
                  <a:pos x="3" y="9"/>
                </a:cxn>
                <a:cxn ang="0">
                  <a:pos x="5" y="7"/>
                </a:cxn>
                <a:cxn ang="0">
                  <a:pos x="11" y="3"/>
                </a:cxn>
                <a:cxn ang="0">
                  <a:pos x="16" y="0"/>
                </a:cxn>
                <a:cxn ang="0">
                  <a:pos x="19" y="1"/>
                </a:cxn>
                <a:cxn ang="0">
                  <a:pos x="19" y="1"/>
                </a:cxn>
                <a:cxn ang="0">
                  <a:pos x="19" y="6"/>
                </a:cxn>
              </a:cxnLst>
              <a:rect l="0" t="0" r="r" b="b"/>
              <a:pathLst>
                <a:path w="25" h="31">
                  <a:moveTo>
                    <a:pt x="19" y="6"/>
                  </a:moveTo>
                  <a:cubicBezTo>
                    <a:pt x="20" y="6"/>
                    <a:pt x="20" y="6"/>
                    <a:pt x="20" y="6"/>
                  </a:cubicBezTo>
                  <a:cubicBezTo>
                    <a:pt x="21" y="6"/>
                    <a:pt x="21" y="6"/>
                    <a:pt x="21" y="6"/>
                  </a:cubicBezTo>
                  <a:cubicBezTo>
                    <a:pt x="21" y="6"/>
                    <a:pt x="21" y="5"/>
                    <a:pt x="21" y="5"/>
                  </a:cubicBezTo>
                  <a:cubicBezTo>
                    <a:pt x="22" y="5"/>
                    <a:pt x="22" y="5"/>
                    <a:pt x="22" y="5"/>
                  </a:cubicBezTo>
                  <a:cubicBezTo>
                    <a:pt x="22" y="5"/>
                    <a:pt x="22" y="5"/>
                    <a:pt x="22" y="5"/>
                  </a:cubicBezTo>
                  <a:cubicBezTo>
                    <a:pt x="22" y="5"/>
                    <a:pt x="23" y="5"/>
                    <a:pt x="24" y="5"/>
                  </a:cubicBezTo>
                  <a:cubicBezTo>
                    <a:pt x="24" y="5"/>
                    <a:pt x="24" y="5"/>
                    <a:pt x="24" y="5"/>
                  </a:cubicBezTo>
                  <a:cubicBezTo>
                    <a:pt x="24" y="6"/>
                    <a:pt x="24" y="6"/>
                    <a:pt x="24" y="6"/>
                  </a:cubicBezTo>
                  <a:cubicBezTo>
                    <a:pt x="24" y="7"/>
                    <a:pt x="25" y="7"/>
                    <a:pt x="25" y="7"/>
                  </a:cubicBezTo>
                  <a:cubicBezTo>
                    <a:pt x="24" y="8"/>
                    <a:pt x="24" y="8"/>
                    <a:pt x="24" y="9"/>
                  </a:cubicBezTo>
                  <a:cubicBezTo>
                    <a:pt x="24" y="9"/>
                    <a:pt x="23" y="9"/>
                    <a:pt x="23" y="9"/>
                  </a:cubicBezTo>
                  <a:cubicBezTo>
                    <a:pt x="23" y="9"/>
                    <a:pt x="23" y="9"/>
                    <a:pt x="23" y="9"/>
                  </a:cubicBezTo>
                  <a:cubicBezTo>
                    <a:pt x="22" y="9"/>
                    <a:pt x="22" y="10"/>
                    <a:pt x="22" y="11"/>
                  </a:cubicBezTo>
                  <a:cubicBezTo>
                    <a:pt x="22" y="11"/>
                    <a:pt x="22" y="12"/>
                    <a:pt x="22" y="12"/>
                  </a:cubicBezTo>
                  <a:cubicBezTo>
                    <a:pt x="22" y="12"/>
                    <a:pt x="22" y="12"/>
                    <a:pt x="22" y="12"/>
                  </a:cubicBezTo>
                  <a:cubicBezTo>
                    <a:pt x="22" y="13"/>
                    <a:pt x="22" y="13"/>
                    <a:pt x="22" y="13"/>
                  </a:cubicBezTo>
                  <a:cubicBezTo>
                    <a:pt x="22" y="14"/>
                    <a:pt x="22" y="14"/>
                    <a:pt x="23" y="14"/>
                  </a:cubicBezTo>
                  <a:cubicBezTo>
                    <a:pt x="23" y="14"/>
                    <a:pt x="23" y="14"/>
                    <a:pt x="23" y="14"/>
                  </a:cubicBezTo>
                  <a:cubicBezTo>
                    <a:pt x="23" y="14"/>
                    <a:pt x="23" y="14"/>
                    <a:pt x="23" y="14"/>
                  </a:cubicBezTo>
                  <a:cubicBezTo>
                    <a:pt x="24" y="14"/>
                    <a:pt x="25" y="15"/>
                    <a:pt x="25" y="15"/>
                  </a:cubicBezTo>
                  <a:cubicBezTo>
                    <a:pt x="25" y="15"/>
                    <a:pt x="24" y="17"/>
                    <a:pt x="24" y="17"/>
                  </a:cubicBezTo>
                  <a:cubicBezTo>
                    <a:pt x="24" y="18"/>
                    <a:pt x="25" y="18"/>
                    <a:pt x="25" y="18"/>
                  </a:cubicBezTo>
                  <a:cubicBezTo>
                    <a:pt x="25" y="19"/>
                    <a:pt x="25" y="19"/>
                    <a:pt x="25" y="20"/>
                  </a:cubicBezTo>
                  <a:cubicBezTo>
                    <a:pt x="25" y="20"/>
                    <a:pt x="24" y="20"/>
                    <a:pt x="24" y="20"/>
                  </a:cubicBezTo>
                  <a:cubicBezTo>
                    <a:pt x="24" y="20"/>
                    <a:pt x="24" y="21"/>
                    <a:pt x="24" y="21"/>
                  </a:cubicBezTo>
                  <a:cubicBezTo>
                    <a:pt x="24" y="21"/>
                    <a:pt x="24" y="21"/>
                    <a:pt x="24" y="21"/>
                  </a:cubicBezTo>
                  <a:cubicBezTo>
                    <a:pt x="24" y="22"/>
                    <a:pt x="24" y="21"/>
                    <a:pt x="24" y="22"/>
                  </a:cubicBezTo>
                  <a:cubicBezTo>
                    <a:pt x="24" y="22"/>
                    <a:pt x="24" y="22"/>
                    <a:pt x="24" y="23"/>
                  </a:cubicBezTo>
                  <a:cubicBezTo>
                    <a:pt x="24" y="23"/>
                    <a:pt x="23" y="23"/>
                    <a:pt x="23" y="23"/>
                  </a:cubicBezTo>
                  <a:cubicBezTo>
                    <a:pt x="23" y="23"/>
                    <a:pt x="23" y="23"/>
                    <a:pt x="23" y="24"/>
                  </a:cubicBezTo>
                  <a:cubicBezTo>
                    <a:pt x="23" y="24"/>
                    <a:pt x="23" y="24"/>
                    <a:pt x="23" y="24"/>
                  </a:cubicBezTo>
                  <a:cubicBezTo>
                    <a:pt x="23" y="24"/>
                    <a:pt x="23" y="24"/>
                    <a:pt x="23" y="24"/>
                  </a:cubicBezTo>
                  <a:cubicBezTo>
                    <a:pt x="23" y="24"/>
                    <a:pt x="23" y="24"/>
                    <a:pt x="23" y="24"/>
                  </a:cubicBezTo>
                  <a:cubicBezTo>
                    <a:pt x="23" y="24"/>
                    <a:pt x="23" y="24"/>
                    <a:pt x="23" y="24"/>
                  </a:cubicBezTo>
                  <a:cubicBezTo>
                    <a:pt x="23" y="24"/>
                    <a:pt x="23" y="24"/>
                    <a:pt x="23" y="23"/>
                  </a:cubicBezTo>
                  <a:cubicBezTo>
                    <a:pt x="23" y="23"/>
                    <a:pt x="22" y="22"/>
                    <a:pt x="22" y="22"/>
                  </a:cubicBezTo>
                  <a:cubicBezTo>
                    <a:pt x="22" y="22"/>
                    <a:pt x="22" y="22"/>
                    <a:pt x="21" y="22"/>
                  </a:cubicBezTo>
                  <a:cubicBezTo>
                    <a:pt x="21" y="23"/>
                    <a:pt x="21" y="23"/>
                    <a:pt x="20" y="24"/>
                  </a:cubicBezTo>
                  <a:cubicBezTo>
                    <a:pt x="20" y="24"/>
                    <a:pt x="19" y="24"/>
                    <a:pt x="19" y="23"/>
                  </a:cubicBezTo>
                  <a:cubicBezTo>
                    <a:pt x="19" y="23"/>
                    <a:pt x="19" y="23"/>
                    <a:pt x="18" y="22"/>
                  </a:cubicBezTo>
                  <a:cubicBezTo>
                    <a:pt x="18" y="22"/>
                    <a:pt x="18" y="22"/>
                    <a:pt x="18" y="22"/>
                  </a:cubicBezTo>
                  <a:cubicBezTo>
                    <a:pt x="18" y="22"/>
                    <a:pt x="18" y="22"/>
                    <a:pt x="18" y="21"/>
                  </a:cubicBezTo>
                  <a:cubicBezTo>
                    <a:pt x="18" y="21"/>
                    <a:pt x="18" y="21"/>
                    <a:pt x="18" y="21"/>
                  </a:cubicBezTo>
                  <a:cubicBezTo>
                    <a:pt x="17" y="21"/>
                    <a:pt x="17" y="21"/>
                    <a:pt x="17" y="21"/>
                  </a:cubicBezTo>
                  <a:cubicBezTo>
                    <a:pt x="16" y="21"/>
                    <a:pt x="16" y="21"/>
                    <a:pt x="16" y="21"/>
                  </a:cubicBezTo>
                  <a:cubicBezTo>
                    <a:pt x="16" y="21"/>
                    <a:pt x="16" y="21"/>
                    <a:pt x="16" y="21"/>
                  </a:cubicBezTo>
                  <a:cubicBezTo>
                    <a:pt x="15" y="22"/>
                    <a:pt x="16" y="23"/>
                    <a:pt x="15" y="24"/>
                  </a:cubicBezTo>
                  <a:cubicBezTo>
                    <a:pt x="15" y="24"/>
                    <a:pt x="14" y="24"/>
                    <a:pt x="14" y="24"/>
                  </a:cubicBezTo>
                  <a:cubicBezTo>
                    <a:pt x="14" y="24"/>
                    <a:pt x="14" y="23"/>
                    <a:pt x="13" y="23"/>
                  </a:cubicBezTo>
                  <a:cubicBezTo>
                    <a:pt x="13" y="24"/>
                    <a:pt x="12" y="23"/>
                    <a:pt x="12" y="23"/>
                  </a:cubicBezTo>
                  <a:cubicBezTo>
                    <a:pt x="12" y="24"/>
                    <a:pt x="11" y="24"/>
                    <a:pt x="11" y="24"/>
                  </a:cubicBezTo>
                  <a:cubicBezTo>
                    <a:pt x="12" y="24"/>
                    <a:pt x="12" y="25"/>
                    <a:pt x="12" y="26"/>
                  </a:cubicBezTo>
                  <a:cubicBezTo>
                    <a:pt x="12" y="26"/>
                    <a:pt x="11" y="26"/>
                    <a:pt x="11" y="27"/>
                  </a:cubicBezTo>
                  <a:cubicBezTo>
                    <a:pt x="12" y="27"/>
                    <a:pt x="12" y="27"/>
                    <a:pt x="12" y="27"/>
                  </a:cubicBezTo>
                  <a:cubicBezTo>
                    <a:pt x="12" y="28"/>
                    <a:pt x="12" y="28"/>
                    <a:pt x="12" y="29"/>
                  </a:cubicBezTo>
                  <a:cubicBezTo>
                    <a:pt x="13" y="29"/>
                    <a:pt x="13" y="29"/>
                    <a:pt x="13" y="29"/>
                  </a:cubicBezTo>
                  <a:cubicBezTo>
                    <a:pt x="13" y="30"/>
                    <a:pt x="13" y="30"/>
                    <a:pt x="13" y="30"/>
                  </a:cubicBezTo>
                  <a:cubicBezTo>
                    <a:pt x="12" y="30"/>
                    <a:pt x="12" y="29"/>
                    <a:pt x="11" y="29"/>
                  </a:cubicBezTo>
                  <a:cubicBezTo>
                    <a:pt x="11" y="30"/>
                    <a:pt x="11" y="30"/>
                    <a:pt x="10" y="30"/>
                  </a:cubicBezTo>
                  <a:cubicBezTo>
                    <a:pt x="10" y="30"/>
                    <a:pt x="10" y="30"/>
                    <a:pt x="10" y="30"/>
                  </a:cubicBezTo>
                  <a:cubicBezTo>
                    <a:pt x="10" y="31"/>
                    <a:pt x="10" y="31"/>
                    <a:pt x="10" y="31"/>
                  </a:cubicBezTo>
                  <a:cubicBezTo>
                    <a:pt x="10" y="31"/>
                    <a:pt x="10" y="31"/>
                    <a:pt x="10" y="31"/>
                  </a:cubicBezTo>
                  <a:cubicBezTo>
                    <a:pt x="9" y="31"/>
                    <a:pt x="9" y="30"/>
                    <a:pt x="9" y="30"/>
                  </a:cubicBezTo>
                  <a:cubicBezTo>
                    <a:pt x="8" y="30"/>
                    <a:pt x="8" y="29"/>
                    <a:pt x="8" y="29"/>
                  </a:cubicBezTo>
                  <a:cubicBezTo>
                    <a:pt x="8" y="29"/>
                    <a:pt x="8" y="29"/>
                    <a:pt x="8" y="29"/>
                  </a:cubicBezTo>
                  <a:cubicBezTo>
                    <a:pt x="8" y="29"/>
                    <a:pt x="8" y="28"/>
                    <a:pt x="7" y="28"/>
                  </a:cubicBezTo>
                  <a:cubicBezTo>
                    <a:pt x="7" y="28"/>
                    <a:pt x="7" y="27"/>
                    <a:pt x="6" y="27"/>
                  </a:cubicBezTo>
                  <a:cubicBezTo>
                    <a:pt x="6" y="26"/>
                    <a:pt x="5" y="26"/>
                    <a:pt x="5" y="25"/>
                  </a:cubicBezTo>
                  <a:cubicBezTo>
                    <a:pt x="5" y="25"/>
                    <a:pt x="5" y="25"/>
                    <a:pt x="5" y="25"/>
                  </a:cubicBezTo>
                  <a:cubicBezTo>
                    <a:pt x="5" y="25"/>
                    <a:pt x="5" y="25"/>
                    <a:pt x="5" y="25"/>
                  </a:cubicBezTo>
                  <a:cubicBezTo>
                    <a:pt x="5" y="24"/>
                    <a:pt x="5" y="24"/>
                    <a:pt x="4" y="24"/>
                  </a:cubicBezTo>
                  <a:cubicBezTo>
                    <a:pt x="4" y="24"/>
                    <a:pt x="3" y="24"/>
                    <a:pt x="3" y="24"/>
                  </a:cubicBezTo>
                  <a:cubicBezTo>
                    <a:pt x="3" y="24"/>
                    <a:pt x="3" y="23"/>
                    <a:pt x="3" y="22"/>
                  </a:cubicBezTo>
                  <a:cubicBezTo>
                    <a:pt x="3" y="22"/>
                    <a:pt x="3" y="22"/>
                    <a:pt x="3" y="22"/>
                  </a:cubicBezTo>
                  <a:cubicBezTo>
                    <a:pt x="3" y="22"/>
                    <a:pt x="3" y="21"/>
                    <a:pt x="2" y="21"/>
                  </a:cubicBezTo>
                  <a:cubicBezTo>
                    <a:pt x="2" y="21"/>
                    <a:pt x="2" y="21"/>
                    <a:pt x="2" y="21"/>
                  </a:cubicBezTo>
                  <a:cubicBezTo>
                    <a:pt x="2" y="21"/>
                    <a:pt x="2" y="21"/>
                    <a:pt x="2" y="21"/>
                  </a:cubicBezTo>
                  <a:cubicBezTo>
                    <a:pt x="2" y="21"/>
                    <a:pt x="2" y="21"/>
                    <a:pt x="2" y="20"/>
                  </a:cubicBezTo>
                  <a:cubicBezTo>
                    <a:pt x="2" y="20"/>
                    <a:pt x="3" y="20"/>
                    <a:pt x="3" y="20"/>
                  </a:cubicBezTo>
                  <a:cubicBezTo>
                    <a:pt x="3" y="20"/>
                    <a:pt x="3" y="20"/>
                    <a:pt x="3" y="20"/>
                  </a:cubicBezTo>
                  <a:cubicBezTo>
                    <a:pt x="3" y="20"/>
                    <a:pt x="3" y="19"/>
                    <a:pt x="2" y="19"/>
                  </a:cubicBezTo>
                  <a:cubicBezTo>
                    <a:pt x="2" y="19"/>
                    <a:pt x="2" y="19"/>
                    <a:pt x="2" y="18"/>
                  </a:cubicBezTo>
                  <a:cubicBezTo>
                    <a:pt x="2" y="18"/>
                    <a:pt x="2" y="18"/>
                    <a:pt x="1" y="18"/>
                  </a:cubicBezTo>
                  <a:cubicBezTo>
                    <a:pt x="1" y="18"/>
                    <a:pt x="1" y="19"/>
                    <a:pt x="1" y="19"/>
                  </a:cubicBezTo>
                  <a:cubicBezTo>
                    <a:pt x="1" y="19"/>
                    <a:pt x="1" y="19"/>
                    <a:pt x="1" y="19"/>
                  </a:cubicBezTo>
                  <a:cubicBezTo>
                    <a:pt x="1" y="18"/>
                    <a:pt x="1" y="19"/>
                    <a:pt x="1" y="18"/>
                  </a:cubicBezTo>
                  <a:cubicBezTo>
                    <a:pt x="1" y="18"/>
                    <a:pt x="0" y="18"/>
                    <a:pt x="0" y="18"/>
                  </a:cubicBezTo>
                  <a:cubicBezTo>
                    <a:pt x="0" y="18"/>
                    <a:pt x="0" y="17"/>
                    <a:pt x="0" y="17"/>
                  </a:cubicBezTo>
                  <a:cubicBezTo>
                    <a:pt x="0" y="17"/>
                    <a:pt x="0" y="17"/>
                    <a:pt x="0" y="17"/>
                  </a:cubicBezTo>
                  <a:cubicBezTo>
                    <a:pt x="0" y="16"/>
                    <a:pt x="0" y="16"/>
                    <a:pt x="0" y="16"/>
                  </a:cubicBezTo>
                  <a:cubicBezTo>
                    <a:pt x="0" y="16"/>
                    <a:pt x="0" y="16"/>
                    <a:pt x="0" y="16"/>
                  </a:cubicBezTo>
                  <a:cubicBezTo>
                    <a:pt x="0" y="16"/>
                    <a:pt x="0" y="16"/>
                    <a:pt x="0" y="16"/>
                  </a:cubicBezTo>
                  <a:cubicBezTo>
                    <a:pt x="0" y="16"/>
                    <a:pt x="0" y="16"/>
                    <a:pt x="0" y="16"/>
                  </a:cubicBezTo>
                  <a:cubicBezTo>
                    <a:pt x="0" y="16"/>
                    <a:pt x="0" y="16"/>
                    <a:pt x="0" y="16"/>
                  </a:cubicBezTo>
                  <a:cubicBezTo>
                    <a:pt x="0" y="16"/>
                    <a:pt x="0" y="16"/>
                    <a:pt x="0" y="16"/>
                  </a:cubicBezTo>
                  <a:cubicBezTo>
                    <a:pt x="1" y="16"/>
                    <a:pt x="1" y="16"/>
                    <a:pt x="1" y="16"/>
                  </a:cubicBezTo>
                  <a:cubicBezTo>
                    <a:pt x="1" y="15"/>
                    <a:pt x="1" y="15"/>
                    <a:pt x="1" y="15"/>
                  </a:cubicBezTo>
                  <a:cubicBezTo>
                    <a:pt x="1" y="15"/>
                    <a:pt x="2" y="14"/>
                    <a:pt x="2" y="14"/>
                  </a:cubicBezTo>
                  <a:cubicBezTo>
                    <a:pt x="2" y="14"/>
                    <a:pt x="2" y="13"/>
                    <a:pt x="2" y="13"/>
                  </a:cubicBezTo>
                  <a:cubicBezTo>
                    <a:pt x="2" y="13"/>
                    <a:pt x="2" y="12"/>
                    <a:pt x="2" y="11"/>
                  </a:cubicBezTo>
                  <a:cubicBezTo>
                    <a:pt x="2" y="11"/>
                    <a:pt x="2" y="11"/>
                    <a:pt x="3" y="11"/>
                  </a:cubicBezTo>
                  <a:cubicBezTo>
                    <a:pt x="3" y="11"/>
                    <a:pt x="3" y="11"/>
                    <a:pt x="3" y="11"/>
                  </a:cubicBezTo>
                  <a:cubicBezTo>
                    <a:pt x="3" y="12"/>
                    <a:pt x="3" y="12"/>
                    <a:pt x="4" y="12"/>
                  </a:cubicBezTo>
                  <a:cubicBezTo>
                    <a:pt x="4" y="12"/>
                    <a:pt x="4" y="12"/>
                    <a:pt x="4" y="11"/>
                  </a:cubicBezTo>
                  <a:cubicBezTo>
                    <a:pt x="4" y="11"/>
                    <a:pt x="4" y="11"/>
                    <a:pt x="5" y="11"/>
                  </a:cubicBezTo>
                  <a:cubicBezTo>
                    <a:pt x="5" y="11"/>
                    <a:pt x="5" y="11"/>
                    <a:pt x="5" y="11"/>
                  </a:cubicBezTo>
                  <a:cubicBezTo>
                    <a:pt x="3" y="11"/>
                    <a:pt x="3" y="10"/>
                    <a:pt x="2" y="9"/>
                  </a:cubicBezTo>
                  <a:cubicBezTo>
                    <a:pt x="2" y="9"/>
                    <a:pt x="2" y="9"/>
                    <a:pt x="2" y="9"/>
                  </a:cubicBezTo>
                  <a:cubicBezTo>
                    <a:pt x="2" y="9"/>
                    <a:pt x="2" y="9"/>
                    <a:pt x="3" y="9"/>
                  </a:cubicBezTo>
                  <a:cubicBezTo>
                    <a:pt x="3" y="9"/>
                    <a:pt x="3" y="9"/>
                    <a:pt x="3" y="9"/>
                  </a:cubicBezTo>
                  <a:cubicBezTo>
                    <a:pt x="3" y="8"/>
                    <a:pt x="3" y="8"/>
                    <a:pt x="3" y="7"/>
                  </a:cubicBezTo>
                  <a:cubicBezTo>
                    <a:pt x="3" y="7"/>
                    <a:pt x="3" y="7"/>
                    <a:pt x="3" y="7"/>
                  </a:cubicBezTo>
                  <a:cubicBezTo>
                    <a:pt x="4" y="7"/>
                    <a:pt x="4" y="7"/>
                    <a:pt x="5" y="7"/>
                  </a:cubicBezTo>
                  <a:cubicBezTo>
                    <a:pt x="5" y="7"/>
                    <a:pt x="6" y="7"/>
                    <a:pt x="6" y="7"/>
                  </a:cubicBezTo>
                  <a:cubicBezTo>
                    <a:pt x="8" y="7"/>
                    <a:pt x="10" y="7"/>
                    <a:pt x="11" y="7"/>
                  </a:cubicBezTo>
                  <a:cubicBezTo>
                    <a:pt x="11" y="6"/>
                    <a:pt x="11" y="4"/>
                    <a:pt x="11" y="3"/>
                  </a:cubicBezTo>
                  <a:cubicBezTo>
                    <a:pt x="11" y="3"/>
                    <a:pt x="11" y="1"/>
                    <a:pt x="11" y="0"/>
                  </a:cubicBezTo>
                  <a:cubicBezTo>
                    <a:pt x="12" y="0"/>
                    <a:pt x="13" y="0"/>
                    <a:pt x="14" y="0"/>
                  </a:cubicBezTo>
                  <a:cubicBezTo>
                    <a:pt x="14" y="0"/>
                    <a:pt x="15" y="0"/>
                    <a:pt x="16" y="0"/>
                  </a:cubicBezTo>
                  <a:cubicBezTo>
                    <a:pt x="16" y="0"/>
                    <a:pt x="17" y="1"/>
                    <a:pt x="17" y="1"/>
                  </a:cubicBezTo>
                  <a:cubicBezTo>
                    <a:pt x="18" y="1"/>
                    <a:pt x="19" y="1"/>
                    <a:pt x="19" y="1"/>
                  </a:cubicBezTo>
                  <a:cubicBezTo>
                    <a:pt x="19" y="1"/>
                    <a:pt x="19" y="1"/>
                    <a:pt x="19" y="1"/>
                  </a:cubicBezTo>
                  <a:cubicBezTo>
                    <a:pt x="19" y="1"/>
                    <a:pt x="19" y="1"/>
                    <a:pt x="19" y="1"/>
                  </a:cubicBezTo>
                  <a:cubicBezTo>
                    <a:pt x="19" y="1"/>
                    <a:pt x="19" y="1"/>
                    <a:pt x="19" y="1"/>
                  </a:cubicBezTo>
                  <a:cubicBezTo>
                    <a:pt x="19" y="1"/>
                    <a:pt x="19" y="1"/>
                    <a:pt x="19" y="1"/>
                  </a:cubicBezTo>
                  <a:cubicBezTo>
                    <a:pt x="19" y="2"/>
                    <a:pt x="19" y="4"/>
                    <a:pt x="19" y="4"/>
                  </a:cubicBezTo>
                  <a:cubicBezTo>
                    <a:pt x="19" y="4"/>
                    <a:pt x="19" y="5"/>
                    <a:pt x="19" y="5"/>
                  </a:cubicBezTo>
                  <a:cubicBezTo>
                    <a:pt x="19" y="5"/>
                    <a:pt x="19" y="6"/>
                    <a:pt x="19"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0" name="Freeform 201">
              <a:extLst>
                <a:ext uri="{FF2B5EF4-FFF2-40B4-BE49-F238E27FC236}">
                  <a16:creationId xmlns:a16="http://schemas.microsoft.com/office/drawing/2014/main" id="{9853DBA7-A476-BBD1-FAAF-96423098FB5F}"/>
                </a:ext>
              </a:extLst>
            </p:cNvPr>
            <p:cNvSpPr>
              <a:spLocks/>
            </p:cNvSpPr>
            <p:nvPr/>
          </p:nvSpPr>
          <p:spPr bwMode="auto">
            <a:xfrm>
              <a:off x="14861918" y="9061166"/>
              <a:ext cx="24407" cy="13974"/>
            </a:xfrm>
            <a:custGeom>
              <a:avLst/>
              <a:gdLst/>
              <a:ahLst/>
              <a:cxnLst>
                <a:cxn ang="0">
                  <a:pos x="2" y="5"/>
                </a:cxn>
                <a:cxn ang="0">
                  <a:pos x="1" y="5"/>
                </a:cxn>
                <a:cxn ang="0">
                  <a:pos x="0" y="5"/>
                </a:cxn>
                <a:cxn ang="0">
                  <a:pos x="1" y="3"/>
                </a:cxn>
                <a:cxn ang="0">
                  <a:pos x="2" y="3"/>
                </a:cxn>
                <a:cxn ang="0">
                  <a:pos x="2" y="2"/>
                </a:cxn>
                <a:cxn ang="0">
                  <a:pos x="1" y="2"/>
                </a:cxn>
                <a:cxn ang="0">
                  <a:pos x="1" y="2"/>
                </a:cxn>
                <a:cxn ang="0">
                  <a:pos x="2" y="0"/>
                </a:cxn>
                <a:cxn ang="0">
                  <a:pos x="2" y="0"/>
                </a:cxn>
                <a:cxn ang="0">
                  <a:pos x="8" y="0"/>
                </a:cxn>
                <a:cxn ang="0">
                  <a:pos x="8" y="2"/>
                </a:cxn>
                <a:cxn ang="0">
                  <a:pos x="9" y="5"/>
                </a:cxn>
                <a:cxn ang="0">
                  <a:pos x="7" y="5"/>
                </a:cxn>
                <a:cxn ang="0">
                  <a:pos x="2" y="5"/>
                </a:cxn>
                <a:cxn ang="0">
                  <a:pos x="2" y="5"/>
                </a:cxn>
                <a:cxn ang="0">
                  <a:pos x="2" y="5"/>
                </a:cxn>
              </a:cxnLst>
              <a:rect l="0" t="0" r="r" b="b"/>
              <a:pathLst>
                <a:path w="9" h="5">
                  <a:moveTo>
                    <a:pt x="2" y="5"/>
                  </a:moveTo>
                  <a:cubicBezTo>
                    <a:pt x="2" y="5"/>
                    <a:pt x="1" y="5"/>
                    <a:pt x="1" y="5"/>
                  </a:cubicBezTo>
                  <a:cubicBezTo>
                    <a:pt x="1" y="5"/>
                    <a:pt x="0" y="5"/>
                    <a:pt x="0" y="5"/>
                  </a:cubicBezTo>
                  <a:cubicBezTo>
                    <a:pt x="0" y="4"/>
                    <a:pt x="1" y="3"/>
                    <a:pt x="1" y="3"/>
                  </a:cubicBezTo>
                  <a:cubicBezTo>
                    <a:pt x="1" y="3"/>
                    <a:pt x="1" y="3"/>
                    <a:pt x="2" y="3"/>
                  </a:cubicBezTo>
                  <a:cubicBezTo>
                    <a:pt x="2" y="3"/>
                    <a:pt x="2" y="3"/>
                    <a:pt x="2" y="2"/>
                  </a:cubicBezTo>
                  <a:cubicBezTo>
                    <a:pt x="2" y="2"/>
                    <a:pt x="1" y="2"/>
                    <a:pt x="1" y="2"/>
                  </a:cubicBezTo>
                  <a:cubicBezTo>
                    <a:pt x="1" y="2"/>
                    <a:pt x="1" y="2"/>
                    <a:pt x="1" y="2"/>
                  </a:cubicBezTo>
                  <a:cubicBezTo>
                    <a:pt x="2" y="2"/>
                    <a:pt x="2" y="1"/>
                    <a:pt x="2" y="0"/>
                  </a:cubicBezTo>
                  <a:cubicBezTo>
                    <a:pt x="2" y="0"/>
                    <a:pt x="2" y="0"/>
                    <a:pt x="2" y="0"/>
                  </a:cubicBezTo>
                  <a:cubicBezTo>
                    <a:pt x="3" y="0"/>
                    <a:pt x="7" y="0"/>
                    <a:pt x="8" y="0"/>
                  </a:cubicBezTo>
                  <a:cubicBezTo>
                    <a:pt x="9" y="1"/>
                    <a:pt x="8" y="2"/>
                    <a:pt x="8" y="2"/>
                  </a:cubicBezTo>
                  <a:cubicBezTo>
                    <a:pt x="9" y="3"/>
                    <a:pt x="9" y="5"/>
                    <a:pt x="9" y="5"/>
                  </a:cubicBezTo>
                  <a:cubicBezTo>
                    <a:pt x="8" y="5"/>
                    <a:pt x="7" y="5"/>
                    <a:pt x="7" y="5"/>
                  </a:cubicBezTo>
                  <a:cubicBezTo>
                    <a:pt x="5" y="5"/>
                    <a:pt x="4" y="5"/>
                    <a:pt x="2" y="5"/>
                  </a:cubicBezTo>
                  <a:cubicBezTo>
                    <a:pt x="2" y="5"/>
                    <a:pt x="2" y="5"/>
                    <a:pt x="2" y="5"/>
                  </a:cubicBezTo>
                  <a:cubicBezTo>
                    <a:pt x="2" y="5"/>
                    <a:pt x="2" y="5"/>
                    <a:pt x="2"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1" name="Freeform 202">
              <a:extLst>
                <a:ext uri="{FF2B5EF4-FFF2-40B4-BE49-F238E27FC236}">
                  <a16:creationId xmlns:a16="http://schemas.microsoft.com/office/drawing/2014/main" id="{B3437BB7-AFED-F30D-D768-E2C7DEF52A61}"/>
                </a:ext>
              </a:extLst>
            </p:cNvPr>
            <p:cNvSpPr>
              <a:spLocks/>
            </p:cNvSpPr>
            <p:nvPr/>
          </p:nvSpPr>
          <p:spPr bwMode="auto">
            <a:xfrm>
              <a:off x="13906507" y="9061166"/>
              <a:ext cx="1162" cy="127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2" name="Freeform 203">
              <a:extLst>
                <a:ext uri="{FF2B5EF4-FFF2-40B4-BE49-F238E27FC236}">
                  <a16:creationId xmlns:a16="http://schemas.microsoft.com/office/drawing/2014/main" id="{4DF1327B-00A3-6FF8-DF6E-1D624165D844}"/>
                </a:ext>
              </a:extLst>
            </p:cNvPr>
            <p:cNvSpPr>
              <a:spLocks/>
            </p:cNvSpPr>
            <p:nvPr/>
          </p:nvSpPr>
          <p:spPr bwMode="auto">
            <a:xfrm>
              <a:off x="13908832" y="9072601"/>
              <a:ext cx="1162" cy="127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3" name="Freeform 204">
              <a:extLst>
                <a:ext uri="{FF2B5EF4-FFF2-40B4-BE49-F238E27FC236}">
                  <a16:creationId xmlns:a16="http://schemas.microsoft.com/office/drawing/2014/main" id="{483FA3B8-4CD6-FC30-6351-91D3F1B2E09B}"/>
                </a:ext>
              </a:extLst>
            </p:cNvPr>
            <p:cNvSpPr>
              <a:spLocks/>
            </p:cNvSpPr>
            <p:nvPr/>
          </p:nvSpPr>
          <p:spPr bwMode="auto">
            <a:xfrm>
              <a:off x="13735649" y="9072601"/>
              <a:ext cx="68575" cy="96549"/>
            </a:xfrm>
            <a:custGeom>
              <a:avLst/>
              <a:gdLst/>
              <a:ahLst/>
              <a:cxnLst>
                <a:cxn ang="0">
                  <a:pos x="14" y="3"/>
                </a:cxn>
                <a:cxn ang="0">
                  <a:pos x="16" y="5"/>
                </a:cxn>
                <a:cxn ang="0">
                  <a:pos x="17" y="6"/>
                </a:cxn>
                <a:cxn ang="0">
                  <a:pos x="21" y="5"/>
                </a:cxn>
                <a:cxn ang="0">
                  <a:pos x="23" y="7"/>
                </a:cxn>
                <a:cxn ang="0">
                  <a:pos x="23" y="8"/>
                </a:cxn>
                <a:cxn ang="0">
                  <a:pos x="24" y="9"/>
                </a:cxn>
                <a:cxn ang="0">
                  <a:pos x="25" y="11"/>
                </a:cxn>
                <a:cxn ang="0">
                  <a:pos x="25" y="11"/>
                </a:cxn>
                <a:cxn ang="0">
                  <a:pos x="23" y="16"/>
                </a:cxn>
                <a:cxn ang="0">
                  <a:pos x="20" y="19"/>
                </a:cxn>
                <a:cxn ang="0">
                  <a:pos x="19" y="20"/>
                </a:cxn>
                <a:cxn ang="0">
                  <a:pos x="15" y="21"/>
                </a:cxn>
                <a:cxn ang="0">
                  <a:pos x="13" y="23"/>
                </a:cxn>
                <a:cxn ang="0">
                  <a:pos x="12" y="24"/>
                </a:cxn>
                <a:cxn ang="0">
                  <a:pos x="11" y="25"/>
                </a:cxn>
                <a:cxn ang="0">
                  <a:pos x="11" y="26"/>
                </a:cxn>
                <a:cxn ang="0">
                  <a:pos x="10" y="29"/>
                </a:cxn>
                <a:cxn ang="0">
                  <a:pos x="9" y="31"/>
                </a:cxn>
                <a:cxn ang="0">
                  <a:pos x="7" y="31"/>
                </a:cxn>
                <a:cxn ang="0">
                  <a:pos x="7" y="30"/>
                </a:cxn>
                <a:cxn ang="0">
                  <a:pos x="5" y="29"/>
                </a:cxn>
                <a:cxn ang="0">
                  <a:pos x="3" y="29"/>
                </a:cxn>
                <a:cxn ang="0">
                  <a:pos x="3" y="28"/>
                </a:cxn>
                <a:cxn ang="0">
                  <a:pos x="3" y="28"/>
                </a:cxn>
                <a:cxn ang="0">
                  <a:pos x="3" y="24"/>
                </a:cxn>
                <a:cxn ang="0">
                  <a:pos x="6" y="20"/>
                </a:cxn>
                <a:cxn ang="0">
                  <a:pos x="5" y="18"/>
                </a:cxn>
                <a:cxn ang="0">
                  <a:pos x="5" y="17"/>
                </a:cxn>
                <a:cxn ang="0">
                  <a:pos x="5" y="19"/>
                </a:cxn>
                <a:cxn ang="0">
                  <a:pos x="4" y="19"/>
                </a:cxn>
                <a:cxn ang="0">
                  <a:pos x="4" y="19"/>
                </a:cxn>
                <a:cxn ang="0">
                  <a:pos x="3" y="20"/>
                </a:cxn>
                <a:cxn ang="0">
                  <a:pos x="1" y="19"/>
                </a:cxn>
                <a:cxn ang="0">
                  <a:pos x="1" y="18"/>
                </a:cxn>
                <a:cxn ang="0">
                  <a:pos x="1" y="16"/>
                </a:cxn>
                <a:cxn ang="0">
                  <a:pos x="1" y="13"/>
                </a:cxn>
                <a:cxn ang="0">
                  <a:pos x="1" y="12"/>
                </a:cxn>
                <a:cxn ang="0">
                  <a:pos x="2" y="11"/>
                </a:cxn>
                <a:cxn ang="0">
                  <a:pos x="3" y="10"/>
                </a:cxn>
                <a:cxn ang="0">
                  <a:pos x="3" y="8"/>
                </a:cxn>
                <a:cxn ang="0">
                  <a:pos x="4" y="5"/>
                </a:cxn>
                <a:cxn ang="0">
                  <a:pos x="4" y="3"/>
                </a:cxn>
                <a:cxn ang="0">
                  <a:pos x="5" y="2"/>
                </a:cxn>
                <a:cxn ang="0">
                  <a:pos x="6" y="2"/>
                </a:cxn>
                <a:cxn ang="0">
                  <a:pos x="8" y="1"/>
                </a:cxn>
                <a:cxn ang="0">
                  <a:pos x="9" y="1"/>
                </a:cxn>
                <a:cxn ang="0">
                  <a:pos x="10" y="1"/>
                </a:cxn>
                <a:cxn ang="0">
                  <a:pos x="10" y="1"/>
                </a:cxn>
                <a:cxn ang="0">
                  <a:pos x="11" y="2"/>
                </a:cxn>
                <a:cxn ang="0">
                  <a:pos x="12" y="2"/>
                </a:cxn>
                <a:cxn ang="0">
                  <a:pos x="14" y="3"/>
                </a:cxn>
              </a:cxnLst>
              <a:rect l="0" t="0" r="r" b="b"/>
              <a:pathLst>
                <a:path w="25" h="32">
                  <a:moveTo>
                    <a:pt x="14" y="3"/>
                  </a:moveTo>
                  <a:cubicBezTo>
                    <a:pt x="14" y="3"/>
                    <a:pt x="14" y="3"/>
                    <a:pt x="14" y="3"/>
                  </a:cubicBezTo>
                  <a:cubicBezTo>
                    <a:pt x="15" y="4"/>
                    <a:pt x="15" y="4"/>
                    <a:pt x="15" y="4"/>
                  </a:cubicBezTo>
                  <a:cubicBezTo>
                    <a:pt x="15" y="5"/>
                    <a:pt x="15" y="5"/>
                    <a:pt x="16" y="5"/>
                  </a:cubicBezTo>
                  <a:cubicBezTo>
                    <a:pt x="16" y="6"/>
                    <a:pt x="17" y="5"/>
                    <a:pt x="17" y="5"/>
                  </a:cubicBezTo>
                  <a:cubicBezTo>
                    <a:pt x="17" y="5"/>
                    <a:pt x="17" y="6"/>
                    <a:pt x="17" y="6"/>
                  </a:cubicBezTo>
                  <a:cubicBezTo>
                    <a:pt x="18" y="6"/>
                    <a:pt x="19" y="6"/>
                    <a:pt x="21" y="6"/>
                  </a:cubicBezTo>
                  <a:cubicBezTo>
                    <a:pt x="21" y="6"/>
                    <a:pt x="21" y="6"/>
                    <a:pt x="21" y="5"/>
                  </a:cubicBezTo>
                  <a:cubicBezTo>
                    <a:pt x="21" y="5"/>
                    <a:pt x="21" y="5"/>
                    <a:pt x="21" y="5"/>
                  </a:cubicBezTo>
                  <a:cubicBezTo>
                    <a:pt x="22" y="6"/>
                    <a:pt x="22" y="6"/>
                    <a:pt x="23" y="7"/>
                  </a:cubicBezTo>
                  <a:cubicBezTo>
                    <a:pt x="23" y="7"/>
                    <a:pt x="23" y="7"/>
                    <a:pt x="23" y="7"/>
                  </a:cubicBezTo>
                  <a:cubicBezTo>
                    <a:pt x="23" y="7"/>
                    <a:pt x="23" y="8"/>
                    <a:pt x="23" y="8"/>
                  </a:cubicBezTo>
                  <a:cubicBezTo>
                    <a:pt x="24" y="8"/>
                    <a:pt x="24" y="8"/>
                    <a:pt x="24" y="8"/>
                  </a:cubicBezTo>
                  <a:cubicBezTo>
                    <a:pt x="24" y="9"/>
                    <a:pt x="24" y="9"/>
                    <a:pt x="24" y="9"/>
                  </a:cubicBezTo>
                  <a:cubicBezTo>
                    <a:pt x="24" y="9"/>
                    <a:pt x="25" y="9"/>
                    <a:pt x="25" y="9"/>
                  </a:cubicBezTo>
                  <a:cubicBezTo>
                    <a:pt x="25" y="10"/>
                    <a:pt x="25" y="10"/>
                    <a:pt x="25" y="11"/>
                  </a:cubicBezTo>
                  <a:cubicBezTo>
                    <a:pt x="25" y="11"/>
                    <a:pt x="25" y="11"/>
                    <a:pt x="25" y="11"/>
                  </a:cubicBezTo>
                  <a:cubicBezTo>
                    <a:pt x="25" y="11"/>
                    <a:pt x="25" y="11"/>
                    <a:pt x="25" y="11"/>
                  </a:cubicBezTo>
                  <a:cubicBezTo>
                    <a:pt x="24" y="12"/>
                    <a:pt x="24" y="13"/>
                    <a:pt x="24" y="14"/>
                  </a:cubicBezTo>
                  <a:cubicBezTo>
                    <a:pt x="24" y="15"/>
                    <a:pt x="23" y="15"/>
                    <a:pt x="23" y="16"/>
                  </a:cubicBezTo>
                  <a:cubicBezTo>
                    <a:pt x="22" y="17"/>
                    <a:pt x="22" y="17"/>
                    <a:pt x="21" y="18"/>
                  </a:cubicBezTo>
                  <a:cubicBezTo>
                    <a:pt x="21" y="18"/>
                    <a:pt x="20" y="19"/>
                    <a:pt x="20" y="19"/>
                  </a:cubicBezTo>
                  <a:cubicBezTo>
                    <a:pt x="20" y="19"/>
                    <a:pt x="20" y="19"/>
                    <a:pt x="19" y="19"/>
                  </a:cubicBezTo>
                  <a:cubicBezTo>
                    <a:pt x="19" y="19"/>
                    <a:pt x="19" y="20"/>
                    <a:pt x="19" y="20"/>
                  </a:cubicBezTo>
                  <a:cubicBezTo>
                    <a:pt x="19" y="20"/>
                    <a:pt x="18" y="20"/>
                    <a:pt x="18" y="20"/>
                  </a:cubicBezTo>
                  <a:cubicBezTo>
                    <a:pt x="17" y="21"/>
                    <a:pt x="16" y="21"/>
                    <a:pt x="15" y="21"/>
                  </a:cubicBezTo>
                  <a:cubicBezTo>
                    <a:pt x="14" y="22"/>
                    <a:pt x="14" y="22"/>
                    <a:pt x="14" y="22"/>
                  </a:cubicBezTo>
                  <a:cubicBezTo>
                    <a:pt x="13" y="22"/>
                    <a:pt x="13" y="23"/>
                    <a:pt x="13" y="23"/>
                  </a:cubicBezTo>
                  <a:cubicBezTo>
                    <a:pt x="12" y="23"/>
                    <a:pt x="12" y="23"/>
                    <a:pt x="12" y="24"/>
                  </a:cubicBezTo>
                  <a:cubicBezTo>
                    <a:pt x="12" y="24"/>
                    <a:pt x="12" y="24"/>
                    <a:pt x="12" y="24"/>
                  </a:cubicBezTo>
                  <a:cubicBezTo>
                    <a:pt x="12" y="24"/>
                    <a:pt x="11" y="24"/>
                    <a:pt x="11" y="24"/>
                  </a:cubicBezTo>
                  <a:cubicBezTo>
                    <a:pt x="11" y="25"/>
                    <a:pt x="11" y="25"/>
                    <a:pt x="11" y="25"/>
                  </a:cubicBezTo>
                  <a:cubicBezTo>
                    <a:pt x="11" y="26"/>
                    <a:pt x="11" y="26"/>
                    <a:pt x="11" y="26"/>
                  </a:cubicBezTo>
                  <a:cubicBezTo>
                    <a:pt x="11" y="26"/>
                    <a:pt x="11" y="26"/>
                    <a:pt x="11" y="26"/>
                  </a:cubicBezTo>
                  <a:cubicBezTo>
                    <a:pt x="11" y="27"/>
                    <a:pt x="11" y="27"/>
                    <a:pt x="11" y="28"/>
                  </a:cubicBezTo>
                  <a:cubicBezTo>
                    <a:pt x="10" y="28"/>
                    <a:pt x="10" y="28"/>
                    <a:pt x="10" y="29"/>
                  </a:cubicBezTo>
                  <a:cubicBezTo>
                    <a:pt x="10" y="29"/>
                    <a:pt x="10" y="30"/>
                    <a:pt x="10" y="30"/>
                  </a:cubicBezTo>
                  <a:cubicBezTo>
                    <a:pt x="10" y="30"/>
                    <a:pt x="9" y="30"/>
                    <a:pt x="9" y="31"/>
                  </a:cubicBezTo>
                  <a:cubicBezTo>
                    <a:pt x="9" y="31"/>
                    <a:pt x="9" y="32"/>
                    <a:pt x="8" y="32"/>
                  </a:cubicBezTo>
                  <a:cubicBezTo>
                    <a:pt x="8" y="32"/>
                    <a:pt x="7" y="31"/>
                    <a:pt x="7" y="31"/>
                  </a:cubicBezTo>
                  <a:cubicBezTo>
                    <a:pt x="7" y="31"/>
                    <a:pt x="7" y="30"/>
                    <a:pt x="7" y="30"/>
                  </a:cubicBezTo>
                  <a:cubicBezTo>
                    <a:pt x="7" y="30"/>
                    <a:pt x="7" y="30"/>
                    <a:pt x="7" y="30"/>
                  </a:cubicBezTo>
                  <a:cubicBezTo>
                    <a:pt x="7" y="30"/>
                    <a:pt x="7" y="30"/>
                    <a:pt x="7" y="30"/>
                  </a:cubicBezTo>
                  <a:cubicBezTo>
                    <a:pt x="6" y="29"/>
                    <a:pt x="5" y="29"/>
                    <a:pt x="5" y="29"/>
                  </a:cubicBezTo>
                  <a:cubicBezTo>
                    <a:pt x="4" y="29"/>
                    <a:pt x="4" y="28"/>
                    <a:pt x="4" y="28"/>
                  </a:cubicBezTo>
                  <a:cubicBezTo>
                    <a:pt x="3" y="29"/>
                    <a:pt x="3" y="29"/>
                    <a:pt x="3" y="29"/>
                  </a:cubicBezTo>
                  <a:cubicBezTo>
                    <a:pt x="3" y="29"/>
                    <a:pt x="3" y="29"/>
                    <a:pt x="3" y="28"/>
                  </a:cubicBezTo>
                  <a:cubicBezTo>
                    <a:pt x="3" y="28"/>
                    <a:pt x="3" y="28"/>
                    <a:pt x="3" y="28"/>
                  </a:cubicBezTo>
                  <a:cubicBezTo>
                    <a:pt x="3" y="28"/>
                    <a:pt x="3" y="28"/>
                    <a:pt x="3" y="28"/>
                  </a:cubicBezTo>
                  <a:cubicBezTo>
                    <a:pt x="3" y="28"/>
                    <a:pt x="3" y="28"/>
                    <a:pt x="3" y="28"/>
                  </a:cubicBezTo>
                  <a:cubicBezTo>
                    <a:pt x="4" y="28"/>
                    <a:pt x="4" y="27"/>
                    <a:pt x="4" y="26"/>
                  </a:cubicBezTo>
                  <a:cubicBezTo>
                    <a:pt x="4" y="26"/>
                    <a:pt x="3" y="25"/>
                    <a:pt x="3" y="24"/>
                  </a:cubicBezTo>
                  <a:cubicBezTo>
                    <a:pt x="5" y="24"/>
                    <a:pt x="5" y="23"/>
                    <a:pt x="5" y="21"/>
                  </a:cubicBezTo>
                  <a:cubicBezTo>
                    <a:pt x="5" y="21"/>
                    <a:pt x="6" y="20"/>
                    <a:pt x="6" y="20"/>
                  </a:cubicBezTo>
                  <a:cubicBezTo>
                    <a:pt x="5" y="19"/>
                    <a:pt x="5" y="19"/>
                    <a:pt x="5" y="18"/>
                  </a:cubicBezTo>
                  <a:cubicBezTo>
                    <a:pt x="5" y="18"/>
                    <a:pt x="5" y="18"/>
                    <a:pt x="5" y="18"/>
                  </a:cubicBezTo>
                  <a:cubicBezTo>
                    <a:pt x="5" y="18"/>
                    <a:pt x="5" y="18"/>
                    <a:pt x="5" y="17"/>
                  </a:cubicBezTo>
                  <a:cubicBezTo>
                    <a:pt x="5" y="17"/>
                    <a:pt x="5" y="17"/>
                    <a:pt x="5" y="17"/>
                  </a:cubicBezTo>
                  <a:cubicBezTo>
                    <a:pt x="5" y="17"/>
                    <a:pt x="4" y="17"/>
                    <a:pt x="4" y="18"/>
                  </a:cubicBezTo>
                  <a:cubicBezTo>
                    <a:pt x="4" y="18"/>
                    <a:pt x="4" y="19"/>
                    <a:pt x="5" y="19"/>
                  </a:cubicBezTo>
                  <a:cubicBezTo>
                    <a:pt x="4" y="19"/>
                    <a:pt x="4" y="19"/>
                    <a:pt x="4" y="19"/>
                  </a:cubicBezTo>
                  <a:cubicBezTo>
                    <a:pt x="4" y="19"/>
                    <a:pt x="4" y="19"/>
                    <a:pt x="4" y="19"/>
                  </a:cubicBezTo>
                  <a:cubicBezTo>
                    <a:pt x="4" y="19"/>
                    <a:pt x="4" y="19"/>
                    <a:pt x="4" y="19"/>
                  </a:cubicBezTo>
                  <a:cubicBezTo>
                    <a:pt x="4" y="19"/>
                    <a:pt x="4" y="19"/>
                    <a:pt x="4" y="19"/>
                  </a:cubicBezTo>
                  <a:cubicBezTo>
                    <a:pt x="4" y="19"/>
                    <a:pt x="4" y="19"/>
                    <a:pt x="4" y="19"/>
                  </a:cubicBezTo>
                  <a:cubicBezTo>
                    <a:pt x="3" y="19"/>
                    <a:pt x="3" y="20"/>
                    <a:pt x="3" y="20"/>
                  </a:cubicBezTo>
                  <a:cubicBezTo>
                    <a:pt x="2" y="20"/>
                    <a:pt x="2" y="20"/>
                    <a:pt x="2" y="20"/>
                  </a:cubicBezTo>
                  <a:cubicBezTo>
                    <a:pt x="2" y="20"/>
                    <a:pt x="2" y="19"/>
                    <a:pt x="1" y="19"/>
                  </a:cubicBezTo>
                  <a:cubicBezTo>
                    <a:pt x="1" y="19"/>
                    <a:pt x="0" y="19"/>
                    <a:pt x="0" y="18"/>
                  </a:cubicBezTo>
                  <a:cubicBezTo>
                    <a:pt x="0" y="18"/>
                    <a:pt x="1" y="18"/>
                    <a:pt x="1" y="18"/>
                  </a:cubicBezTo>
                  <a:cubicBezTo>
                    <a:pt x="1" y="17"/>
                    <a:pt x="1" y="17"/>
                    <a:pt x="1" y="17"/>
                  </a:cubicBezTo>
                  <a:cubicBezTo>
                    <a:pt x="1" y="16"/>
                    <a:pt x="1" y="16"/>
                    <a:pt x="1" y="16"/>
                  </a:cubicBezTo>
                  <a:cubicBezTo>
                    <a:pt x="1" y="15"/>
                    <a:pt x="0" y="15"/>
                    <a:pt x="0" y="15"/>
                  </a:cubicBezTo>
                  <a:cubicBezTo>
                    <a:pt x="0" y="15"/>
                    <a:pt x="1" y="14"/>
                    <a:pt x="1" y="13"/>
                  </a:cubicBezTo>
                  <a:cubicBezTo>
                    <a:pt x="1" y="13"/>
                    <a:pt x="0" y="13"/>
                    <a:pt x="0" y="12"/>
                  </a:cubicBezTo>
                  <a:cubicBezTo>
                    <a:pt x="0" y="12"/>
                    <a:pt x="1" y="12"/>
                    <a:pt x="1" y="12"/>
                  </a:cubicBezTo>
                  <a:cubicBezTo>
                    <a:pt x="1" y="12"/>
                    <a:pt x="1" y="12"/>
                    <a:pt x="2" y="12"/>
                  </a:cubicBezTo>
                  <a:cubicBezTo>
                    <a:pt x="2" y="11"/>
                    <a:pt x="2" y="11"/>
                    <a:pt x="2" y="11"/>
                  </a:cubicBezTo>
                  <a:cubicBezTo>
                    <a:pt x="2" y="10"/>
                    <a:pt x="2" y="10"/>
                    <a:pt x="3" y="10"/>
                  </a:cubicBezTo>
                  <a:cubicBezTo>
                    <a:pt x="3" y="10"/>
                    <a:pt x="3" y="10"/>
                    <a:pt x="3" y="10"/>
                  </a:cubicBezTo>
                  <a:cubicBezTo>
                    <a:pt x="2" y="10"/>
                    <a:pt x="2" y="9"/>
                    <a:pt x="2" y="9"/>
                  </a:cubicBezTo>
                  <a:cubicBezTo>
                    <a:pt x="2" y="9"/>
                    <a:pt x="2" y="8"/>
                    <a:pt x="3" y="8"/>
                  </a:cubicBezTo>
                  <a:cubicBezTo>
                    <a:pt x="3" y="8"/>
                    <a:pt x="4" y="7"/>
                    <a:pt x="4" y="7"/>
                  </a:cubicBezTo>
                  <a:cubicBezTo>
                    <a:pt x="4" y="6"/>
                    <a:pt x="4" y="6"/>
                    <a:pt x="4" y="5"/>
                  </a:cubicBezTo>
                  <a:cubicBezTo>
                    <a:pt x="4" y="5"/>
                    <a:pt x="4" y="5"/>
                    <a:pt x="4" y="4"/>
                  </a:cubicBezTo>
                  <a:cubicBezTo>
                    <a:pt x="4" y="4"/>
                    <a:pt x="4" y="4"/>
                    <a:pt x="4" y="3"/>
                  </a:cubicBezTo>
                  <a:cubicBezTo>
                    <a:pt x="4" y="3"/>
                    <a:pt x="4" y="3"/>
                    <a:pt x="4" y="3"/>
                  </a:cubicBezTo>
                  <a:cubicBezTo>
                    <a:pt x="4" y="3"/>
                    <a:pt x="5" y="2"/>
                    <a:pt x="5" y="2"/>
                  </a:cubicBezTo>
                  <a:cubicBezTo>
                    <a:pt x="6" y="2"/>
                    <a:pt x="5" y="3"/>
                    <a:pt x="6" y="3"/>
                  </a:cubicBezTo>
                  <a:cubicBezTo>
                    <a:pt x="6" y="2"/>
                    <a:pt x="6" y="2"/>
                    <a:pt x="6" y="2"/>
                  </a:cubicBezTo>
                  <a:cubicBezTo>
                    <a:pt x="6" y="2"/>
                    <a:pt x="7" y="2"/>
                    <a:pt x="7" y="1"/>
                  </a:cubicBezTo>
                  <a:cubicBezTo>
                    <a:pt x="7" y="1"/>
                    <a:pt x="7" y="1"/>
                    <a:pt x="8" y="1"/>
                  </a:cubicBezTo>
                  <a:cubicBezTo>
                    <a:pt x="8" y="1"/>
                    <a:pt x="8" y="1"/>
                    <a:pt x="8" y="1"/>
                  </a:cubicBezTo>
                  <a:cubicBezTo>
                    <a:pt x="8" y="1"/>
                    <a:pt x="9" y="1"/>
                    <a:pt x="9" y="1"/>
                  </a:cubicBezTo>
                  <a:cubicBezTo>
                    <a:pt x="9" y="1"/>
                    <a:pt x="9" y="1"/>
                    <a:pt x="9" y="0"/>
                  </a:cubicBezTo>
                  <a:cubicBezTo>
                    <a:pt x="10" y="0"/>
                    <a:pt x="10" y="1"/>
                    <a:pt x="10" y="1"/>
                  </a:cubicBezTo>
                  <a:cubicBezTo>
                    <a:pt x="10" y="1"/>
                    <a:pt x="10" y="1"/>
                    <a:pt x="10" y="1"/>
                  </a:cubicBezTo>
                  <a:cubicBezTo>
                    <a:pt x="10" y="1"/>
                    <a:pt x="10" y="1"/>
                    <a:pt x="10" y="1"/>
                  </a:cubicBezTo>
                  <a:cubicBezTo>
                    <a:pt x="10" y="1"/>
                    <a:pt x="11" y="1"/>
                    <a:pt x="11" y="1"/>
                  </a:cubicBezTo>
                  <a:cubicBezTo>
                    <a:pt x="11" y="1"/>
                    <a:pt x="11" y="2"/>
                    <a:pt x="11" y="2"/>
                  </a:cubicBezTo>
                  <a:cubicBezTo>
                    <a:pt x="11" y="2"/>
                    <a:pt x="12" y="2"/>
                    <a:pt x="12" y="2"/>
                  </a:cubicBezTo>
                  <a:cubicBezTo>
                    <a:pt x="12" y="2"/>
                    <a:pt x="12" y="2"/>
                    <a:pt x="12" y="2"/>
                  </a:cubicBezTo>
                  <a:cubicBezTo>
                    <a:pt x="13" y="2"/>
                    <a:pt x="13" y="3"/>
                    <a:pt x="13" y="3"/>
                  </a:cubicBezTo>
                  <a:cubicBezTo>
                    <a:pt x="14" y="3"/>
                    <a:pt x="13" y="3"/>
                    <a:pt x="14"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4" name="Freeform 205">
              <a:extLst>
                <a:ext uri="{FF2B5EF4-FFF2-40B4-BE49-F238E27FC236}">
                  <a16:creationId xmlns:a16="http://schemas.microsoft.com/office/drawing/2014/main" id="{DF146F93-E4D4-43B9-917E-86920770800D}"/>
                </a:ext>
              </a:extLst>
            </p:cNvPr>
            <p:cNvSpPr>
              <a:spLocks/>
            </p:cNvSpPr>
            <p:nvPr/>
          </p:nvSpPr>
          <p:spPr bwMode="auto">
            <a:xfrm>
              <a:off x="14825886" y="9087845"/>
              <a:ext cx="2326" cy="2541"/>
            </a:xfrm>
            <a:custGeom>
              <a:avLst/>
              <a:gdLst/>
              <a:ahLst/>
              <a:cxnLst>
                <a:cxn ang="0">
                  <a:pos x="0" y="0"/>
                </a:cxn>
                <a:cxn ang="0">
                  <a:pos x="1" y="0"/>
                </a:cxn>
                <a:cxn ang="0">
                  <a:pos x="0" y="1"/>
                </a:cxn>
                <a:cxn ang="0">
                  <a:pos x="0" y="1"/>
                </a:cxn>
                <a:cxn ang="0">
                  <a:pos x="0" y="1"/>
                </a:cxn>
                <a:cxn ang="0">
                  <a:pos x="0" y="0"/>
                </a:cxn>
              </a:cxnLst>
              <a:rect l="0" t="0" r="r" b="b"/>
              <a:pathLst>
                <a:path w="1" h="1">
                  <a:moveTo>
                    <a:pt x="0" y="0"/>
                  </a:moveTo>
                  <a:cubicBezTo>
                    <a:pt x="1" y="0"/>
                    <a:pt x="1" y="0"/>
                    <a:pt x="1" y="0"/>
                  </a:cubicBezTo>
                  <a:cubicBezTo>
                    <a:pt x="1" y="1"/>
                    <a:pt x="0" y="1"/>
                    <a:pt x="0" y="1"/>
                  </a:cubicBezTo>
                  <a:cubicBezTo>
                    <a:pt x="0" y="1"/>
                    <a:pt x="0" y="1"/>
                    <a:pt x="0" y="1"/>
                  </a:cubicBezTo>
                  <a:cubicBezTo>
                    <a:pt x="0" y="1"/>
                    <a:pt x="0" y="1"/>
                    <a:pt x="0" y="1"/>
                  </a:cubicBezTo>
                  <a:cubicBezTo>
                    <a:pt x="0" y="1"/>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5" name="Freeform 207">
              <a:extLst>
                <a:ext uri="{FF2B5EF4-FFF2-40B4-BE49-F238E27FC236}">
                  <a16:creationId xmlns:a16="http://schemas.microsoft.com/office/drawing/2014/main" id="{10E8FB23-ECB5-38B3-C1DF-A7A895ECC2F8}"/>
                </a:ext>
              </a:extLst>
            </p:cNvPr>
            <p:cNvSpPr>
              <a:spLocks/>
            </p:cNvSpPr>
            <p:nvPr/>
          </p:nvSpPr>
          <p:spPr bwMode="auto">
            <a:xfrm>
              <a:off x="13733323" y="9096738"/>
              <a:ext cx="161560" cy="279484"/>
            </a:xfrm>
            <a:custGeom>
              <a:avLst/>
              <a:gdLst/>
              <a:ahLst/>
              <a:cxnLst>
                <a:cxn ang="0">
                  <a:pos x="3" y="22"/>
                </a:cxn>
                <a:cxn ang="0">
                  <a:pos x="9" y="25"/>
                </a:cxn>
                <a:cxn ang="0">
                  <a:pos x="12" y="21"/>
                </a:cxn>
                <a:cxn ang="0">
                  <a:pos x="14" y="17"/>
                </a:cxn>
                <a:cxn ang="0">
                  <a:pos x="20" y="13"/>
                </a:cxn>
                <a:cxn ang="0">
                  <a:pos x="27" y="4"/>
                </a:cxn>
                <a:cxn ang="0">
                  <a:pos x="27" y="0"/>
                </a:cxn>
                <a:cxn ang="0">
                  <a:pos x="30" y="2"/>
                </a:cxn>
                <a:cxn ang="0">
                  <a:pos x="32" y="5"/>
                </a:cxn>
                <a:cxn ang="0">
                  <a:pos x="34" y="7"/>
                </a:cxn>
                <a:cxn ang="0">
                  <a:pos x="36" y="11"/>
                </a:cxn>
                <a:cxn ang="0">
                  <a:pos x="42" y="11"/>
                </a:cxn>
                <a:cxn ang="0">
                  <a:pos x="46" y="11"/>
                </a:cxn>
                <a:cxn ang="0">
                  <a:pos x="49" y="12"/>
                </a:cxn>
                <a:cxn ang="0">
                  <a:pos x="47" y="17"/>
                </a:cxn>
                <a:cxn ang="0">
                  <a:pos x="50" y="20"/>
                </a:cxn>
                <a:cxn ang="0">
                  <a:pos x="45" y="21"/>
                </a:cxn>
                <a:cxn ang="0">
                  <a:pos x="41" y="23"/>
                </a:cxn>
                <a:cxn ang="0">
                  <a:pos x="37" y="26"/>
                </a:cxn>
                <a:cxn ang="0">
                  <a:pos x="37" y="32"/>
                </a:cxn>
                <a:cxn ang="0">
                  <a:pos x="34" y="39"/>
                </a:cxn>
                <a:cxn ang="0">
                  <a:pos x="36" y="43"/>
                </a:cxn>
                <a:cxn ang="0">
                  <a:pos x="37" y="48"/>
                </a:cxn>
                <a:cxn ang="0">
                  <a:pos x="41" y="49"/>
                </a:cxn>
                <a:cxn ang="0">
                  <a:pos x="46" y="51"/>
                </a:cxn>
                <a:cxn ang="0">
                  <a:pos x="49" y="56"/>
                </a:cxn>
                <a:cxn ang="0">
                  <a:pos x="54" y="56"/>
                </a:cxn>
                <a:cxn ang="0">
                  <a:pos x="58" y="68"/>
                </a:cxn>
                <a:cxn ang="0">
                  <a:pos x="57" y="73"/>
                </a:cxn>
                <a:cxn ang="0">
                  <a:pos x="56" y="76"/>
                </a:cxn>
                <a:cxn ang="0">
                  <a:pos x="55" y="77"/>
                </a:cxn>
                <a:cxn ang="0">
                  <a:pos x="55" y="81"/>
                </a:cxn>
                <a:cxn ang="0">
                  <a:pos x="57" y="82"/>
                </a:cxn>
                <a:cxn ang="0">
                  <a:pos x="59" y="84"/>
                </a:cxn>
                <a:cxn ang="0">
                  <a:pos x="57" y="89"/>
                </a:cxn>
                <a:cxn ang="0">
                  <a:pos x="55" y="92"/>
                </a:cxn>
                <a:cxn ang="0">
                  <a:pos x="50" y="90"/>
                </a:cxn>
                <a:cxn ang="0">
                  <a:pos x="47" y="86"/>
                </a:cxn>
                <a:cxn ang="0">
                  <a:pos x="42" y="84"/>
                </a:cxn>
                <a:cxn ang="0">
                  <a:pos x="38" y="82"/>
                </a:cxn>
                <a:cxn ang="0">
                  <a:pos x="33" y="78"/>
                </a:cxn>
                <a:cxn ang="0">
                  <a:pos x="30" y="76"/>
                </a:cxn>
                <a:cxn ang="0">
                  <a:pos x="26" y="72"/>
                </a:cxn>
                <a:cxn ang="0">
                  <a:pos x="25" y="67"/>
                </a:cxn>
                <a:cxn ang="0">
                  <a:pos x="23" y="64"/>
                </a:cxn>
                <a:cxn ang="0">
                  <a:pos x="22" y="62"/>
                </a:cxn>
                <a:cxn ang="0">
                  <a:pos x="20" y="59"/>
                </a:cxn>
                <a:cxn ang="0">
                  <a:pos x="17" y="54"/>
                </a:cxn>
                <a:cxn ang="0">
                  <a:pos x="16" y="51"/>
                </a:cxn>
                <a:cxn ang="0">
                  <a:pos x="14" y="47"/>
                </a:cxn>
                <a:cxn ang="0">
                  <a:pos x="13" y="45"/>
                </a:cxn>
                <a:cxn ang="0">
                  <a:pos x="11" y="41"/>
                </a:cxn>
                <a:cxn ang="0">
                  <a:pos x="8" y="37"/>
                </a:cxn>
                <a:cxn ang="0">
                  <a:pos x="6" y="33"/>
                </a:cxn>
                <a:cxn ang="0">
                  <a:pos x="2" y="29"/>
                </a:cxn>
                <a:cxn ang="0">
                  <a:pos x="0" y="21"/>
                </a:cxn>
                <a:cxn ang="0">
                  <a:pos x="3" y="17"/>
                </a:cxn>
              </a:cxnLst>
              <a:rect l="0" t="0" r="r" b="b"/>
              <a:pathLst>
                <a:path w="59" h="93">
                  <a:moveTo>
                    <a:pt x="4" y="17"/>
                  </a:moveTo>
                  <a:cubicBezTo>
                    <a:pt x="4" y="17"/>
                    <a:pt x="4" y="18"/>
                    <a:pt x="4" y="19"/>
                  </a:cubicBezTo>
                  <a:cubicBezTo>
                    <a:pt x="4" y="19"/>
                    <a:pt x="3" y="19"/>
                    <a:pt x="3" y="19"/>
                  </a:cubicBezTo>
                  <a:cubicBezTo>
                    <a:pt x="2" y="20"/>
                    <a:pt x="3" y="20"/>
                    <a:pt x="3" y="21"/>
                  </a:cubicBezTo>
                  <a:cubicBezTo>
                    <a:pt x="3" y="21"/>
                    <a:pt x="3" y="21"/>
                    <a:pt x="3" y="22"/>
                  </a:cubicBezTo>
                  <a:cubicBezTo>
                    <a:pt x="3" y="22"/>
                    <a:pt x="3" y="22"/>
                    <a:pt x="4" y="22"/>
                  </a:cubicBezTo>
                  <a:cubicBezTo>
                    <a:pt x="4" y="22"/>
                    <a:pt x="5" y="22"/>
                    <a:pt x="5" y="22"/>
                  </a:cubicBezTo>
                  <a:cubicBezTo>
                    <a:pt x="5" y="22"/>
                    <a:pt x="5" y="22"/>
                    <a:pt x="6" y="22"/>
                  </a:cubicBezTo>
                  <a:cubicBezTo>
                    <a:pt x="6" y="22"/>
                    <a:pt x="6" y="22"/>
                    <a:pt x="7" y="22"/>
                  </a:cubicBezTo>
                  <a:cubicBezTo>
                    <a:pt x="7" y="23"/>
                    <a:pt x="8" y="25"/>
                    <a:pt x="9" y="25"/>
                  </a:cubicBezTo>
                  <a:cubicBezTo>
                    <a:pt x="9" y="25"/>
                    <a:pt x="10" y="25"/>
                    <a:pt x="10" y="25"/>
                  </a:cubicBezTo>
                  <a:cubicBezTo>
                    <a:pt x="10" y="25"/>
                    <a:pt x="11" y="24"/>
                    <a:pt x="11" y="24"/>
                  </a:cubicBezTo>
                  <a:cubicBezTo>
                    <a:pt x="11" y="24"/>
                    <a:pt x="11" y="23"/>
                    <a:pt x="11" y="23"/>
                  </a:cubicBezTo>
                  <a:cubicBezTo>
                    <a:pt x="11" y="23"/>
                    <a:pt x="12" y="23"/>
                    <a:pt x="12" y="23"/>
                  </a:cubicBezTo>
                  <a:cubicBezTo>
                    <a:pt x="12" y="22"/>
                    <a:pt x="12" y="22"/>
                    <a:pt x="12" y="21"/>
                  </a:cubicBezTo>
                  <a:cubicBezTo>
                    <a:pt x="12" y="21"/>
                    <a:pt x="12" y="20"/>
                    <a:pt x="12" y="20"/>
                  </a:cubicBezTo>
                  <a:cubicBezTo>
                    <a:pt x="12" y="20"/>
                    <a:pt x="12" y="20"/>
                    <a:pt x="12" y="19"/>
                  </a:cubicBezTo>
                  <a:cubicBezTo>
                    <a:pt x="12" y="19"/>
                    <a:pt x="13" y="19"/>
                    <a:pt x="13" y="18"/>
                  </a:cubicBezTo>
                  <a:cubicBezTo>
                    <a:pt x="13" y="18"/>
                    <a:pt x="13" y="18"/>
                    <a:pt x="13" y="17"/>
                  </a:cubicBezTo>
                  <a:cubicBezTo>
                    <a:pt x="13" y="17"/>
                    <a:pt x="14" y="17"/>
                    <a:pt x="14" y="17"/>
                  </a:cubicBezTo>
                  <a:cubicBezTo>
                    <a:pt x="14" y="17"/>
                    <a:pt x="14" y="17"/>
                    <a:pt x="14" y="16"/>
                  </a:cubicBezTo>
                  <a:cubicBezTo>
                    <a:pt x="14" y="16"/>
                    <a:pt x="15" y="14"/>
                    <a:pt x="15" y="14"/>
                  </a:cubicBezTo>
                  <a:cubicBezTo>
                    <a:pt x="16" y="14"/>
                    <a:pt x="16" y="14"/>
                    <a:pt x="16" y="14"/>
                  </a:cubicBezTo>
                  <a:cubicBezTo>
                    <a:pt x="17" y="14"/>
                    <a:pt x="19" y="13"/>
                    <a:pt x="20" y="13"/>
                  </a:cubicBezTo>
                  <a:cubicBezTo>
                    <a:pt x="20" y="13"/>
                    <a:pt x="20" y="13"/>
                    <a:pt x="20" y="13"/>
                  </a:cubicBezTo>
                  <a:cubicBezTo>
                    <a:pt x="21" y="12"/>
                    <a:pt x="22" y="11"/>
                    <a:pt x="23" y="10"/>
                  </a:cubicBezTo>
                  <a:cubicBezTo>
                    <a:pt x="24" y="9"/>
                    <a:pt x="24" y="9"/>
                    <a:pt x="25" y="8"/>
                  </a:cubicBezTo>
                  <a:cubicBezTo>
                    <a:pt x="25" y="8"/>
                    <a:pt x="25" y="7"/>
                    <a:pt x="26" y="7"/>
                  </a:cubicBezTo>
                  <a:cubicBezTo>
                    <a:pt x="26" y="6"/>
                    <a:pt x="26" y="5"/>
                    <a:pt x="26" y="4"/>
                  </a:cubicBezTo>
                  <a:cubicBezTo>
                    <a:pt x="26" y="4"/>
                    <a:pt x="27" y="4"/>
                    <a:pt x="27" y="4"/>
                  </a:cubicBezTo>
                  <a:cubicBezTo>
                    <a:pt x="27" y="3"/>
                    <a:pt x="27" y="3"/>
                    <a:pt x="27" y="3"/>
                  </a:cubicBezTo>
                  <a:cubicBezTo>
                    <a:pt x="27" y="2"/>
                    <a:pt x="27" y="2"/>
                    <a:pt x="27" y="2"/>
                  </a:cubicBezTo>
                  <a:cubicBezTo>
                    <a:pt x="27" y="2"/>
                    <a:pt x="27" y="2"/>
                    <a:pt x="27" y="1"/>
                  </a:cubicBezTo>
                  <a:cubicBezTo>
                    <a:pt x="26" y="1"/>
                    <a:pt x="26" y="1"/>
                    <a:pt x="26" y="0"/>
                  </a:cubicBezTo>
                  <a:cubicBezTo>
                    <a:pt x="26" y="0"/>
                    <a:pt x="27" y="0"/>
                    <a:pt x="27" y="0"/>
                  </a:cubicBezTo>
                  <a:cubicBezTo>
                    <a:pt x="27" y="0"/>
                    <a:pt x="28" y="0"/>
                    <a:pt x="28" y="0"/>
                  </a:cubicBezTo>
                  <a:cubicBezTo>
                    <a:pt x="28" y="0"/>
                    <a:pt x="28" y="0"/>
                    <a:pt x="29" y="1"/>
                  </a:cubicBezTo>
                  <a:cubicBezTo>
                    <a:pt x="29" y="1"/>
                    <a:pt x="29" y="1"/>
                    <a:pt x="29" y="1"/>
                  </a:cubicBezTo>
                  <a:cubicBezTo>
                    <a:pt x="29" y="1"/>
                    <a:pt x="29" y="1"/>
                    <a:pt x="29" y="1"/>
                  </a:cubicBezTo>
                  <a:cubicBezTo>
                    <a:pt x="29" y="1"/>
                    <a:pt x="30" y="2"/>
                    <a:pt x="30" y="2"/>
                  </a:cubicBezTo>
                  <a:cubicBezTo>
                    <a:pt x="30" y="2"/>
                    <a:pt x="30" y="2"/>
                    <a:pt x="30" y="3"/>
                  </a:cubicBezTo>
                  <a:cubicBezTo>
                    <a:pt x="31" y="3"/>
                    <a:pt x="31" y="4"/>
                    <a:pt x="31" y="4"/>
                  </a:cubicBezTo>
                  <a:cubicBezTo>
                    <a:pt x="31" y="5"/>
                    <a:pt x="32" y="4"/>
                    <a:pt x="32" y="5"/>
                  </a:cubicBezTo>
                  <a:cubicBezTo>
                    <a:pt x="32" y="5"/>
                    <a:pt x="32" y="5"/>
                    <a:pt x="32" y="5"/>
                  </a:cubicBezTo>
                  <a:cubicBezTo>
                    <a:pt x="32" y="5"/>
                    <a:pt x="32" y="5"/>
                    <a:pt x="32" y="5"/>
                  </a:cubicBezTo>
                  <a:cubicBezTo>
                    <a:pt x="32" y="5"/>
                    <a:pt x="32" y="5"/>
                    <a:pt x="32" y="5"/>
                  </a:cubicBezTo>
                  <a:cubicBezTo>
                    <a:pt x="33" y="5"/>
                    <a:pt x="33" y="6"/>
                    <a:pt x="33" y="6"/>
                  </a:cubicBezTo>
                  <a:cubicBezTo>
                    <a:pt x="33" y="6"/>
                    <a:pt x="34" y="6"/>
                    <a:pt x="34" y="6"/>
                  </a:cubicBezTo>
                  <a:cubicBezTo>
                    <a:pt x="34" y="6"/>
                    <a:pt x="34" y="6"/>
                    <a:pt x="34" y="7"/>
                  </a:cubicBezTo>
                  <a:cubicBezTo>
                    <a:pt x="34" y="7"/>
                    <a:pt x="34" y="7"/>
                    <a:pt x="34" y="7"/>
                  </a:cubicBezTo>
                  <a:cubicBezTo>
                    <a:pt x="34" y="7"/>
                    <a:pt x="34" y="8"/>
                    <a:pt x="34" y="8"/>
                  </a:cubicBezTo>
                  <a:cubicBezTo>
                    <a:pt x="35" y="8"/>
                    <a:pt x="35" y="9"/>
                    <a:pt x="35" y="9"/>
                  </a:cubicBezTo>
                  <a:cubicBezTo>
                    <a:pt x="35" y="9"/>
                    <a:pt x="36" y="9"/>
                    <a:pt x="36" y="9"/>
                  </a:cubicBezTo>
                  <a:cubicBezTo>
                    <a:pt x="36" y="9"/>
                    <a:pt x="36" y="10"/>
                    <a:pt x="36" y="11"/>
                  </a:cubicBezTo>
                  <a:cubicBezTo>
                    <a:pt x="36" y="11"/>
                    <a:pt x="36" y="11"/>
                    <a:pt x="36" y="11"/>
                  </a:cubicBezTo>
                  <a:cubicBezTo>
                    <a:pt x="36" y="11"/>
                    <a:pt x="37" y="11"/>
                    <a:pt x="37" y="11"/>
                  </a:cubicBezTo>
                  <a:cubicBezTo>
                    <a:pt x="37" y="12"/>
                    <a:pt x="37" y="12"/>
                    <a:pt x="37" y="12"/>
                  </a:cubicBezTo>
                  <a:cubicBezTo>
                    <a:pt x="38" y="12"/>
                    <a:pt x="38" y="12"/>
                    <a:pt x="39" y="12"/>
                  </a:cubicBezTo>
                  <a:cubicBezTo>
                    <a:pt x="39" y="12"/>
                    <a:pt x="40" y="12"/>
                    <a:pt x="40" y="12"/>
                  </a:cubicBezTo>
                  <a:cubicBezTo>
                    <a:pt x="41" y="12"/>
                    <a:pt x="41" y="12"/>
                    <a:pt x="42" y="11"/>
                  </a:cubicBezTo>
                  <a:cubicBezTo>
                    <a:pt x="42" y="11"/>
                    <a:pt x="42" y="11"/>
                    <a:pt x="42" y="11"/>
                  </a:cubicBezTo>
                  <a:cubicBezTo>
                    <a:pt x="42" y="11"/>
                    <a:pt x="43" y="10"/>
                    <a:pt x="43" y="11"/>
                  </a:cubicBezTo>
                  <a:cubicBezTo>
                    <a:pt x="44" y="11"/>
                    <a:pt x="43" y="11"/>
                    <a:pt x="44" y="11"/>
                  </a:cubicBezTo>
                  <a:cubicBezTo>
                    <a:pt x="44" y="11"/>
                    <a:pt x="45" y="11"/>
                    <a:pt x="45" y="11"/>
                  </a:cubicBezTo>
                  <a:cubicBezTo>
                    <a:pt x="46" y="11"/>
                    <a:pt x="46" y="11"/>
                    <a:pt x="46" y="11"/>
                  </a:cubicBezTo>
                  <a:cubicBezTo>
                    <a:pt x="47" y="11"/>
                    <a:pt x="47" y="11"/>
                    <a:pt x="47" y="11"/>
                  </a:cubicBezTo>
                  <a:cubicBezTo>
                    <a:pt x="47" y="11"/>
                    <a:pt x="47" y="12"/>
                    <a:pt x="47" y="12"/>
                  </a:cubicBezTo>
                  <a:cubicBezTo>
                    <a:pt x="48" y="12"/>
                    <a:pt x="48" y="12"/>
                    <a:pt x="48" y="12"/>
                  </a:cubicBezTo>
                  <a:cubicBezTo>
                    <a:pt x="48" y="12"/>
                    <a:pt x="48" y="12"/>
                    <a:pt x="48" y="12"/>
                  </a:cubicBezTo>
                  <a:cubicBezTo>
                    <a:pt x="49" y="12"/>
                    <a:pt x="49" y="12"/>
                    <a:pt x="49" y="12"/>
                  </a:cubicBezTo>
                  <a:cubicBezTo>
                    <a:pt x="49" y="12"/>
                    <a:pt x="49" y="13"/>
                    <a:pt x="50" y="13"/>
                  </a:cubicBezTo>
                  <a:cubicBezTo>
                    <a:pt x="49" y="14"/>
                    <a:pt x="49" y="15"/>
                    <a:pt x="48" y="15"/>
                  </a:cubicBezTo>
                  <a:cubicBezTo>
                    <a:pt x="48" y="15"/>
                    <a:pt x="48" y="16"/>
                    <a:pt x="48" y="16"/>
                  </a:cubicBezTo>
                  <a:cubicBezTo>
                    <a:pt x="48" y="16"/>
                    <a:pt x="48" y="16"/>
                    <a:pt x="48" y="16"/>
                  </a:cubicBezTo>
                  <a:cubicBezTo>
                    <a:pt x="48" y="17"/>
                    <a:pt x="48" y="17"/>
                    <a:pt x="47" y="17"/>
                  </a:cubicBezTo>
                  <a:cubicBezTo>
                    <a:pt x="47" y="18"/>
                    <a:pt x="47" y="18"/>
                    <a:pt x="47" y="18"/>
                  </a:cubicBezTo>
                  <a:cubicBezTo>
                    <a:pt x="47" y="18"/>
                    <a:pt x="47" y="18"/>
                    <a:pt x="47" y="19"/>
                  </a:cubicBezTo>
                  <a:cubicBezTo>
                    <a:pt x="48" y="19"/>
                    <a:pt x="48" y="19"/>
                    <a:pt x="49" y="19"/>
                  </a:cubicBezTo>
                  <a:cubicBezTo>
                    <a:pt x="49" y="19"/>
                    <a:pt x="49" y="19"/>
                    <a:pt x="49" y="19"/>
                  </a:cubicBezTo>
                  <a:cubicBezTo>
                    <a:pt x="49" y="19"/>
                    <a:pt x="50" y="20"/>
                    <a:pt x="50" y="20"/>
                  </a:cubicBezTo>
                  <a:cubicBezTo>
                    <a:pt x="50" y="20"/>
                    <a:pt x="50" y="20"/>
                    <a:pt x="50" y="20"/>
                  </a:cubicBezTo>
                  <a:cubicBezTo>
                    <a:pt x="49" y="20"/>
                    <a:pt x="50" y="20"/>
                    <a:pt x="49" y="20"/>
                  </a:cubicBezTo>
                  <a:cubicBezTo>
                    <a:pt x="48" y="20"/>
                    <a:pt x="48" y="19"/>
                    <a:pt x="48" y="20"/>
                  </a:cubicBezTo>
                  <a:cubicBezTo>
                    <a:pt x="47" y="20"/>
                    <a:pt x="47" y="21"/>
                    <a:pt x="46" y="21"/>
                  </a:cubicBezTo>
                  <a:cubicBezTo>
                    <a:pt x="45" y="21"/>
                    <a:pt x="45" y="21"/>
                    <a:pt x="45" y="21"/>
                  </a:cubicBezTo>
                  <a:cubicBezTo>
                    <a:pt x="45" y="21"/>
                    <a:pt x="45" y="21"/>
                    <a:pt x="45" y="21"/>
                  </a:cubicBezTo>
                  <a:cubicBezTo>
                    <a:pt x="45" y="21"/>
                    <a:pt x="44" y="21"/>
                    <a:pt x="44" y="21"/>
                  </a:cubicBezTo>
                  <a:cubicBezTo>
                    <a:pt x="44" y="21"/>
                    <a:pt x="44" y="21"/>
                    <a:pt x="44" y="22"/>
                  </a:cubicBezTo>
                  <a:cubicBezTo>
                    <a:pt x="43" y="22"/>
                    <a:pt x="42" y="21"/>
                    <a:pt x="42" y="22"/>
                  </a:cubicBezTo>
                  <a:cubicBezTo>
                    <a:pt x="42" y="22"/>
                    <a:pt x="41" y="23"/>
                    <a:pt x="41" y="23"/>
                  </a:cubicBezTo>
                  <a:cubicBezTo>
                    <a:pt x="40" y="23"/>
                    <a:pt x="40" y="23"/>
                    <a:pt x="40" y="23"/>
                  </a:cubicBezTo>
                  <a:cubicBezTo>
                    <a:pt x="40" y="23"/>
                    <a:pt x="40" y="23"/>
                    <a:pt x="40" y="23"/>
                  </a:cubicBezTo>
                  <a:cubicBezTo>
                    <a:pt x="40" y="24"/>
                    <a:pt x="39" y="24"/>
                    <a:pt x="39" y="24"/>
                  </a:cubicBezTo>
                  <a:cubicBezTo>
                    <a:pt x="39" y="24"/>
                    <a:pt x="37" y="25"/>
                    <a:pt x="37" y="25"/>
                  </a:cubicBezTo>
                  <a:cubicBezTo>
                    <a:pt x="37" y="25"/>
                    <a:pt x="37" y="25"/>
                    <a:pt x="37" y="26"/>
                  </a:cubicBezTo>
                  <a:cubicBezTo>
                    <a:pt x="38" y="26"/>
                    <a:pt x="37" y="26"/>
                    <a:pt x="37" y="27"/>
                  </a:cubicBezTo>
                  <a:cubicBezTo>
                    <a:pt x="37" y="27"/>
                    <a:pt x="37" y="27"/>
                    <a:pt x="37" y="28"/>
                  </a:cubicBezTo>
                  <a:cubicBezTo>
                    <a:pt x="37" y="28"/>
                    <a:pt x="37" y="28"/>
                    <a:pt x="37" y="28"/>
                  </a:cubicBezTo>
                  <a:cubicBezTo>
                    <a:pt x="37" y="29"/>
                    <a:pt x="36" y="29"/>
                    <a:pt x="36" y="30"/>
                  </a:cubicBezTo>
                  <a:cubicBezTo>
                    <a:pt x="36" y="31"/>
                    <a:pt x="37" y="31"/>
                    <a:pt x="37" y="32"/>
                  </a:cubicBezTo>
                  <a:cubicBezTo>
                    <a:pt x="36" y="33"/>
                    <a:pt x="34" y="33"/>
                    <a:pt x="34" y="34"/>
                  </a:cubicBezTo>
                  <a:cubicBezTo>
                    <a:pt x="34" y="34"/>
                    <a:pt x="34" y="35"/>
                    <a:pt x="34" y="35"/>
                  </a:cubicBezTo>
                  <a:cubicBezTo>
                    <a:pt x="34" y="35"/>
                    <a:pt x="34" y="35"/>
                    <a:pt x="34" y="36"/>
                  </a:cubicBezTo>
                  <a:cubicBezTo>
                    <a:pt x="34" y="36"/>
                    <a:pt x="34" y="36"/>
                    <a:pt x="34" y="36"/>
                  </a:cubicBezTo>
                  <a:cubicBezTo>
                    <a:pt x="32" y="37"/>
                    <a:pt x="33" y="38"/>
                    <a:pt x="34" y="39"/>
                  </a:cubicBezTo>
                  <a:cubicBezTo>
                    <a:pt x="34" y="39"/>
                    <a:pt x="34" y="39"/>
                    <a:pt x="34" y="40"/>
                  </a:cubicBezTo>
                  <a:cubicBezTo>
                    <a:pt x="35" y="40"/>
                    <a:pt x="35" y="41"/>
                    <a:pt x="35" y="42"/>
                  </a:cubicBezTo>
                  <a:cubicBezTo>
                    <a:pt x="35" y="42"/>
                    <a:pt x="35" y="42"/>
                    <a:pt x="35" y="42"/>
                  </a:cubicBezTo>
                  <a:cubicBezTo>
                    <a:pt x="35" y="42"/>
                    <a:pt x="36" y="42"/>
                    <a:pt x="36" y="43"/>
                  </a:cubicBezTo>
                  <a:cubicBezTo>
                    <a:pt x="36" y="43"/>
                    <a:pt x="36" y="43"/>
                    <a:pt x="36" y="43"/>
                  </a:cubicBezTo>
                  <a:cubicBezTo>
                    <a:pt x="36" y="44"/>
                    <a:pt x="37" y="44"/>
                    <a:pt x="37" y="44"/>
                  </a:cubicBezTo>
                  <a:cubicBezTo>
                    <a:pt x="37" y="44"/>
                    <a:pt x="37" y="44"/>
                    <a:pt x="37" y="45"/>
                  </a:cubicBezTo>
                  <a:cubicBezTo>
                    <a:pt x="38" y="45"/>
                    <a:pt x="38" y="45"/>
                    <a:pt x="38" y="46"/>
                  </a:cubicBezTo>
                  <a:cubicBezTo>
                    <a:pt x="38" y="46"/>
                    <a:pt x="37" y="47"/>
                    <a:pt x="37" y="47"/>
                  </a:cubicBezTo>
                  <a:cubicBezTo>
                    <a:pt x="37" y="47"/>
                    <a:pt x="37" y="47"/>
                    <a:pt x="37" y="48"/>
                  </a:cubicBezTo>
                  <a:cubicBezTo>
                    <a:pt x="38" y="48"/>
                    <a:pt x="39" y="48"/>
                    <a:pt x="39" y="48"/>
                  </a:cubicBezTo>
                  <a:cubicBezTo>
                    <a:pt x="40" y="48"/>
                    <a:pt x="40" y="48"/>
                    <a:pt x="40" y="48"/>
                  </a:cubicBezTo>
                  <a:cubicBezTo>
                    <a:pt x="40" y="48"/>
                    <a:pt x="40" y="48"/>
                    <a:pt x="41" y="48"/>
                  </a:cubicBezTo>
                  <a:cubicBezTo>
                    <a:pt x="41" y="48"/>
                    <a:pt x="41" y="48"/>
                    <a:pt x="41" y="48"/>
                  </a:cubicBezTo>
                  <a:cubicBezTo>
                    <a:pt x="41" y="48"/>
                    <a:pt x="41" y="49"/>
                    <a:pt x="41" y="49"/>
                  </a:cubicBezTo>
                  <a:cubicBezTo>
                    <a:pt x="42" y="49"/>
                    <a:pt x="42" y="49"/>
                    <a:pt x="42" y="49"/>
                  </a:cubicBezTo>
                  <a:cubicBezTo>
                    <a:pt x="42" y="50"/>
                    <a:pt x="42" y="50"/>
                    <a:pt x="42" y="50"/>
                  </a:cubicBezTo>
                  <a:cubicBezTo>
                    <a:pt x="42" y="50"/>
                    <a:pt x="42" y="50"/>
                    <a:pt x="42" y="51"/>
                  </a:cubicBezTo>
                  <a:cubicBezTo>
                    <a:pt x="42" y="51"/>
                    <a:pt x="43" y="51"/>
                    <a:pt x="43" y="51"/>
                  </a:cubicBezTo>
                  <a:cubicBezTo>
                    <a:pt x="44" y="51"/>
                    <a:pt x="45" y="51"/>
                    <a:pt x="46" y="51"/>
                  </a:cubicBezTo>
                  <a:cubicBezTo>
                    <a:pt x="46" y="50"/>
                    <a:pt x="47" y="50"/>
                    <a:pt x="47" y="50"/>
                  </a:cubicBezTo>
                  <a:cubicBezTo>
                    <a:pt x="48" y="50"/>
                    <a:pt x="48" y="49"/>
                    <a:pt x="49" y="48"/>
                  </a:cubicBezTo>
                  <a:cubicBezTo>
                    <a:pt x="49" y="49"/>
                    <a:pt x="49" y="49"/>
                    <a:pt x="49" y="49"/>
                  </a:cubicBezTo>
                  <a:cubicBezTo>
                    <a:pt x="49" y="50"/>
                    <a:pt x="49" y="53"/>
                    <a:pt x="49" y="54"/>
                  </a:cubicBezTo>
                  <a:cubicBezTo>
                    <a:pt x="49" y="54"/>
                    <a:pt x="49" y="55"/>
                    <a:pt x="49" y="56"/>
                  </a:cubicBezTo>
                  <a:cubicBezTo>
                    <a:pt x="49" y="56"/>
                    <a:pt x="50" y="56"/>
                    <a:pt x="50" y="56"/>
                  </a:cubicBezTo>
                  <a:cubicBezTo>
                    <a:pt x="50" y="56"/>
                    <a:pt x="50" y="56"/>
                    <a:pt x="50" y="56"/>
                  </a:cubicBezTo>
                  <a:cubicBezTo>
                    <a:pt x="50" y="56"/>
                    <a:pt x="51" y="56"/>
                    <a:pt x="52" y="56"/>
                  </a:cubicBezTo>
                  <a:cubicBezTo>
                    <a:pt x="52" y="56"/>
                    <a:pt x="52" y="55"/>
                    <a:pt x="53" y="56"/>
                  </a:cubicBezTo>
                  <a:cubicBezTo>
                    <a:pt x="54" y="56"/>
                    <a:pt x="54" y="55"/>
                    <a:pt x="54" y="56"/>
                  </a:cubicBezTo>
                  <a:cubicBezTo>
                    <a:pt x="55" y="56"/>
                    <a:pt x="55" y="57"/>
                    <a:pt x="56" y="58"/>
                  </a:cubicBezTo>
                  <a:cubicBezTo>
                    <a:pt x="56" y="59"/>
                    <a:pt x="57" y="61"/>
                    <a:pt x="58" y="62"/>
                  </a:cubicBezTo>
                  <a:cubicBezTo>
                    <a:pt x="58" y="62"/>
                    <a:pt x="58" y="63"/>
                    <a:pt x="58" y="63"/>
                  </a:cubicBezTo>
                  <a:cubicBezTo>
                    <a:pt x="58" y="63"/>
                    <a:pt x="58" y="64"/>
                    <a:pt x="58" y="64"/>
                  </a:cubicBezTo>
                  <a:cubicBezTo>
                    <a:pt x="57" y="65"/>
                    <a:pt x="58" y="66"/>
                    <a:pt x="58" y="68"/>
                  </a:cubicBezTo>
                  <a:cubicBezTo>
                    <a:pt x="58" y="69"/>
                    <a:pt x="57" y="69"/>
                    <a:pt x="57" y="70"/>
                  </a:cubicBezTo>
                  <a:cubicBezTo>
                    <a:pt x="58" y="70"/>
                    <a:pt x="58" y="71"/>
                    <a:pt x="58" y="72"/>
                  </a:cubicBezTo>
                  <a:cubicBezTo>
                    <a:pt x="58" y="72"/>
                    <a:pt x="58" y="72"/>
                    <a:pt x="58" y="72"/>
                  </a:cubicBezTo>
                  <a:cubicBezTo>
                    <a:pt x="58" y="72"/>
                    <a:pt x="58" y="73"/>
                    <a:pt x="58" y="73"/>
                  </a:cubicBezTo>
                  <a:cubicBezTo>
                    <a:pt x="58" y="73"/>
                    <a:pt x="58" y="73"/>
                    <a:pt x="57" y="73"/>
                  </a:cubicBezTo>
                  <a:cubicBezTo>
                    <a:pt x="57" y="73"/>
                    <a:pt x="57" y="73"/>
                    <a:pt x="57" y="74"/>
                  </a:cubicBezTo>
                  <a:cubicBezTo>
                    <a:pt x="57" y="74"/>
                    <a:pt x="57" y="74"/>
                    <a:pt x="57" y="74"/>
                  </a:cubicBezTo>
                  <a:cubicBezTo>
                    <a:pt x="57" y="74"/>
                    <a:pt x="57" y="74"/>
                    <a:pt x="57" y="74"/>
                  </a:cubicBezTo>
                  <a:cubicBezTo>
                    <a:pt x="57" y="74"/>
                    <a:pt x="57" y="74"/>
                    <a:pt x="57" y="75"/>
                  </a:cubicBezTo>
                  <a:cubicBezTo>
                    <a:pt x="56" y="75"/>
                    <a:pt x="56" y="76"/>
                    <a:pt x="56" y="76"/>
                  </a:cubicBezTo>
                  <a:cubicBezTo>
                    <a:pt x="57" y="76"/>
                    <a:pt x="57" y="77"/>
                    <a:pt x="57" y="77"/>
                  </a:cubicBezTo>
                  <a:cubicBezTo>
                    <a:pt x="57" y="77"/>
                    <a:pt x="57" y="78"/>
                    <a:pt x="57" y="78"/>
                  </a:cubicBezTo>
                  <a:cubicBezTo>
                    <a:pt x="57" y="78"/>
                    <a:pt x="57" y="78"/>
                    <a:pt x="57" y="78"/>
                  </a:cubicBezTo>
                  <a:cubicBezTo>
                    <a:pt x="57" y="78"/>
                    <a:pt x="57" y="78"/>
                    <a:pt x="57" y="78"/>
                  </a:cubicBezTo>
                  <a:cubicBezTo>
                    <a:pt x="56" y="78"/>
                    <a:pt x="56" y="77"/>
                    <a:pt x="55" y="77"/>
                  </a:cubicBezTo>
                  <a:cubicBezTo>
                    <a:pt x="55" y="78"/>
                    <a:pt x="54" y="78"/>
                    <a:pt x="54" y="79"/>
                  </a:cubicBezTo>
                  <a:cubicBezTo>
                    <a:pt x="54" y="79"/>
                    <a:pt x="55" y="79"/>
                    <a:pt x="55" y="79"/>
                  </a:cubicBezTo>
                  <a:cubicBezTo>
                    <a:pt x="54" y="79"/>
                    <a:pt x="54" y="79"/>
                    <a:pt x="54" y="80"/>
                  </a:cubicBezTo>
                  <a:cubicBezTo>
                    <a:pt x="54" y="80"/>
                    <a:pt x="54" y="80"/>
                    <a:pt x="54" y="80"/>
                  </a:cubicBezTo>
                  <a:cubicBezTo>
                    <a:pt x="54" y="81"/>
                    <a:pt x="55" y="81"/>
                    <a:pt x="55" y="81"/>
                  </a:cubicBezTo>
                  <a:cubicBezTo>
                    <a:pt x="55" y="81"/>
                    <a:pt x="56" y="81"/>
                    <a:pt x="56" y="81"/>
                  </a:cubicBezTo>
                  <a:cubicBezTo>
                    <a:pt x="56" y="81"/>
                    <a:pt x="56" y="81"/>
                    <a:pt x="56" y="81"/>
                  </a:cubicBezTo>
                  <a:cubicBezTo>
                    <a:pt x="56" y="81"/>
                    <a:pt x="57" y="81"/>
                    <a:pt x="57" y="81"/>
                  </a:cubicBezTo>
                  <a:cubicBezTo>
                    <a:pt x="57" y="82"/>
                    <a:pt x="57" y="82"/>
                    <a:pt x="57" y="82"/>
                  </a:cubicBezTo>
                  <a:cubicBezTo>
                    <a:pt x="57" y="82"/>
                    <a:pt x="57" y="82"/>
                    <a:pt x="57" y="82"/>
                  </a:cubicBezTo>
                  <a:cubicBezTo>
                    <a:pt x="57" y="82"/>
                    <a:pt x="57" y="82"/>
                    <a:pt x="57" y="82"/>
                  </a:cubicBezTo>
                  <a:cubicBezTo>
                    <a:pt x="57" y="82"/>
                    <a:pt x="57" y="83"/>
                    <a:pt x="58" y="83"/>
                  </a:cubicBezTo>
                  <a:cubicBezTo>
                    <a:pt x="58" y="83"/>
                    <a:pt x="58" y="83"/>
                    <a:pt x="59" y="83"/>
                  </a:cubicBezTo>
                  <a:cubicBezTo>
                    <a:pt x="59" y="83"/>
                    <a:pt x="59" y="83"/>
                    <a:pt x="59" y="83"/>
                  </a:cubicBezTo>
                  <a:cubicBezTo>
                    <a:pt x="59" y="83"/>
                    <a:pt x="59" y="84"/>
                    <a:pt x="59" y="84"/>
                  </a:cubicBezTo>
                  <a:cubicBezTo>
                    <a:pt x="59" y="85"/>
                    <a:pt x="58" y="85"/>
                    <a:pt x="58" y="85"/>
                  </a:cubicBezTo>
                  <a:cubicBezTo>
                    <a:pt x="58" y="85"/>
                    <a:pt x="58" y="86"/>
                    <a:pt x="58" y="86"/>
                  </a:cubicBezTo>
                  <a:cubicBezTo>
                    <a:pt x="57" y="86"/>
                    <a:pt x="57" y="86"/>
                    <a:pt x="57" y="86"/>
                  </a:cubicBezTo>
                  <a:cubicBezTo>
                    <a:pt x="57" y="87"/>
                    <a:pt x="56" y="87"/>
                    <a:pt x="56" y="88"/>
                  </a:cubicBezTo>
                  <a:cubicBezTo>
                    <a:pt x="57" y="88"/>
                    <a:pt x="57" y="88"/>
                    <a:pt x="57" y="89"/>
                  </a:cubicBezTo>
                  <a:cubicBezTo>
                    <a:pt x="57" y="89"/>
                    <a:pt x="57" y="89"/>
                    <a:pt x="57" y="89"/>
                  </a:cubicBezTo>
                  <a:cubicBezTo>
                    <a:pt x="56" y="89"/>
                    <a:pt x="56" y="89"/>
                    <a:pt x="56" y="89"/>
                  </a:cubicBezTo>
                  <a:cubicBezTo>
                    <a:pt x="56" y="89"/>
                    <a:pt x="56" y="90"/>
                    <a:pt x="56" y="90"/>
                  </a:cubicBezTo>
                  <a:cubicBezTo>
                    <a:pt x="56" y="91"/>
                    <a:pt x="56" y="91"/>
                    <a:pt x="56" y="92"/>
                  </a:cubicBezTo>
                  <a:cubicBezTo>
                    <a:pt x="56" y="92"/>
                    <a:pt x="56" y="92"/>
                    <a:pt x="55" y="92"/>
                  </a:cubicBezTo>
                  <a:cubicBezTo>
                    <a:pt x="55" y="93"/>
                    <a:pt x="54" y="93"/>
                    <a:pt x="54" y="93"/>
                  </a:cubicBezTo>
                  <a:cubicBezTo>
                    <a:pt x="54" y="92"/>
                    <a:pt x="53" y="92"/>
                    <a:pt x="53" y="92"/>
                  </a:cubicBezTo>
                  <a:cubicBezTo>
                    <a:pt x="52" y="92"/>
                    <a:pt x="52" y="91"/>
                    <a:pt x="52" y="91"/>
                  </a:cubicBezTo>
                  <a:cubicBezTo>
                    <a:pt x="51" y="91"/>
                    <a:pt x="51" y="91"/>
                    <a:pt x="51" y="91"/>
                  </a:cubicBezTo>
                  <a:cubicBezTo>
                    <a:pt x="51" y="90"/>
                    <a:pt x="50" y="90"/>
                    <a:pt x="50" y="90"/>
                  </a:cubicBezTo>
                  <a:cubicBezTo>
                    <a:pt x="50" y="90"/>
                    <a:pt x="50" y="90"/>
                    <a:pt x="50" y="90"/>
                  </a:cubicBezTo>
                  <a:cubicBezTo>
                    <a:pt x="49" y="89"/>
                    <a:pt x="49" y="88"/>
                    <a:pt x="49" y="88"/>
                  </a:cubicBezTo>
                  <a:cubicBezTo>
                    <a:pt x="49" y="88"/>
                    <a:pt x="48" y="87"/>
                    <a:pt x="48" y="87"/>
                  </a:cubicBezTo>
                  <a:cubicBezTo>
                    <a:pt x="48" y="87"/>
                    <a:pt x="47" y="87"/>
                    <a:pt x="47" y="87"/>
                  </a:cubicBezTo>
                  <a:cubicBezTo>
                    <a:pt x="47" y="87"/>
                    <a:pt x="47" y="87"/>
                    <a:pt x="47" y="86"/>
                  </a:cubicBezTo>
                  <a:cubicBezTo>
                    <a:pt x="46" y="86"/>
                    <a:pt x="46" y="86"/>
                    <a:pt x="46" y="86"/>
                  </a:cubicBezTo>
                  <a:cubicBezTo>
                    <a:pt x="46" y="86"/>
                    <a:pt x="46" y="86"/>
                    <a:pt x="45" y="86"/>
                  </a:cubicBezTo>
                  <a:cubicBezTo>
                    <a:pt x="45" y="85"/>
                    <a:pt x="45" y="85"/>
                    <a:pt x="44" y="84"/>
                  </a:cubicBezTo>
                  <a:cubicBezTo>
                    <a:pt x="43" y="84"/>
                    <a:pt x="43" y="84"/>
                    <a:pt x="42" y="84"/>
                  </a:cubicBezTo>
                  <a:cubicBezTo>
                    <a:pt x="42" y="84"/>
                    <a:pt x="42" y="84"/>
                    <a:pt x="42" y="84"/>
                  </a:cubicBezTo>
                  <a:cubicBezTo>
                    <a:pt x="42" y="84"/>
                    <a:pt x="41" y="84"/>
                    <a:pt x="41" y="83"/>
                  </a:cubicBezTo>
                  <a:cubicBezTo>
                    <a:pt x="41" y="83"/>
                    <a:pt x="41" y="83"/>
                    <a:pt x="41" y="83"/>
                  </a:cubicBezTo>
                  <a:cubicBezTo>
                    <a:pt x="41" y="83"/>
                    <a:pt x="40" y="83"/>
                    <a:pt x="40" y="83"/>
                  </a:cubicBezTo>
                  <a:cubicBezTo>
                    <a:pt x="40" y="83"/>
                    <a:pt x="40" y="82"/>
                    <a:pt x="39" y="82"/>
                  </a:cubicBezTo>
                  <a:cubicBezTo>
                    <a:pt x="39" y="82"/>
                    <a:pt x="38" y="82"/>
                    <a:pt x="38" y="82"/>
                  </a:cubicBezTo>
                  <a:cubicBezTo>
                    <a:pt x="37" y="82"/>
                    <a:pt x="37" y="81"/>
                    <a:pt x="36" y="80"/>
                  </a:cubicBezTo>
                  <a:cubicBezTo>
                    <a:pt x="36" y="80"/>
                    <a:pt x="35" y="80"/>
                    <a:pt x="35" y="80"/>
                  </a:cubicBezTo>
                  <a:cubicBezTo>
                    <a:pt x="35" y="80"/>
                    <a:pt x="34" y="79"/>
                    <a:pt x="34" y="79"/>
                  </a:cubicBezTo>
                  <a:cubicBezTo>
                    <a:pt x="34" y="79"/>
                    <a:pt x="34" y="79"/>
                    <a:pt x="34" y="79"/>
                  </a:cubicBezTo>
                  <a:cubicBezTo>
                    <a:pt x="33" y="79"/>
                    <a:pt x="33" y="79"/>
                    <a:pt x="33" y="78"/>
                  </a:cubicBezTo>
                  <a:cubicBezTo>
                    <a:pt x="32" y="78"/>
                    <a:pt x="32" y="78"/>
                    <a:pt x="31" y="78"/>
                  </a:cubicBezTo>
                  <a:cubicBezTo>
                    <a:pt x="31" y="78"/>
                    <a:pt x="31" y="78"/>
                    <a:pt x="31" y="77"/>
                  </a:cubicBezTo>
                  <a:cubicBezTo>
                    <a:pt x="31" y="77"/>
                    <a:pt x="31" y="77"/>
                    <a:pt x="31" y="77"/>
                  </a:cubicBezTo>
                  <a:cubicBezTo>
                    <a:pt x="31" y="77"/>
                    <a:pt x="31" y="77"/>
                    <a:pt x="31" y="77"/>
                  </a:cubicBezTo>
                  <a:cubicBezTo>
                    <a:pt x="30" y="76"/>
                    <a:pt x="30" y="76"/>
                    <a:pt x="30" y="76"/>
                  </a:cubicBezTo>
                  <a:cubicBezTo>
                    <a:pt x="30" y="76"/>
                    <a:pt x="30" y="75"/>
                    <a:pt x="29" y="75"/>
                  </a:cubicBezTo>
                  <a:cubicBezTo>
                    <a:pt x="29" y="75"/>
                    <a:pt x="29" y="75"/>
                    <a:pt x="29" y="75"/>
                  </a:cubicBezTo>
                  <a:cubicBezTo>
                    <a:pt x="29" y="75"/>
                    <a:pt x="28" y="75"/>
                    <a:pt x="28" y="74"/>
                  </a:cubicBezTo>
                  <a:cubicBezTo>
                    <a:pt x="27" y="74"/>
                    <a:pt x="27" y="73"/>
                    <a:pt x="27" y="73"/>
                  </a:cubicBezTo>
                  <a:cubicBezTo>
                    <a:pt x="27" y="73"/>
                    <a:pt x="26" y="73"/>
                    <a:pt x="26" y="72"/>
                  </a:cubicBezTo>
                  <a:cubicBezTo>
                    <a:pt x="26" y="72"/>
                    <a:pt x="26" y="72"/>
                    <a:pt x="26" y="72"/>
                  </a:cubicBezTo>
                  <a:cubicBezTo>
                    <a:pt x="26" y="72"/>
                    <a:pt x="26" y="72"/>
                    <a:pt x="25" y="71"/>
                  </a:cubicBezTo>
                  <a:cubicBezTo>
                    <a:pt x="25" y="71"/>
                    <a:pt x="25" y="71"/>
                    <a:pt x="25" y="70"/>
                  </a:cubicBezTo>
                  <a:cubicBezTo>
                    <a:pt x="25" y="70"/>
                    <a:pt x="26" y="70"/>
                    <a:pt x="26" y="70"/>
                  </a:cubicBezTo>
                  <a:cubicBezTo>
                    <a:pt x="26" y="69"/>
                    <a:pt x="26" y="68"/>
                    <a:pt x="25" y="67"/>
                  </a:cubicBezTo>
                  <a:cubicBezTo>
                    <a:pt x="25" y="67"/>
                    <a:pt x="25" y="67"/>
                    <a:pt x="25" y="67"/>
                  </a:cubicBezTo>
                  <a:cubicBezTo>
                    <a:pt x="25" y="67"/>
                    <a:pt x="25" y="66"/>
                    <a:pt x="25" y="66"/>
                  </a:cubicBezTo>
                  <a:cubicBezTo>
                    <a:pt x="24" y="66"/>
                    <a:pt x="24" y="66"/>
                    <a:pt x="24" y="66"/>
                  </a:cubicBezTo>
                  <a:cubicBezTo>
                    <a:pt x="24" y="65"/>
                    <a:pt x="24" y="65"/>
                    <a:pt x="24" y="65"/>
                  </a:cubicBezTo>
                  <a:cubicBezTo>
                    <a:pt x="24" y="64"/>
                    <a:pt x="23" y="64"/>
                    <a:pt x="23" y="64"/>
                  </a:cubicBezTo>
                  <a:cubicBezTo>
                    <a:pt x="23" y="64"/>
                    <a:pt x="23" y="64"/>
                    <a:pt x="23" y="63"/>
                  </a:cubicBezTo>
                  <a:cubicBezTo>
                    <a:pt x="23" y="63"/>
                    <a:pt x="23" y="63"/>
                    <a:pt x="22" y="63"/>
                  </a:cubicBezTo>
                  <a:cubicBezTo>
                    <a:pt x="22" y="63"/>
                    <a:pt x="22" y="63"/>
                    <a:pt x="22" y="62"/>
                  </a:cubicBezTo>
                  <a:cubicBezTo>
                    <a:pt x="22" y="62"/>
                    <a:pt x="22" y="62"/>
                    <a:pt x="22" y="62"/>
                  </a:cubicBezTo>
                  <a:cubicBezTo>
                    <a:pt x="22" y="62"/>
                    <a:pt x="22" y="62"/>
                    <a:pt x="22" y="62"/>
                  </a:cubicBezTo>
                  <a:cubicBezTo>
                    <a:pt x="22" y="62"/>
                    <a:pt x="22" y="62"/>
                    <a:pt x="21" y="62"/>
                  </a:cubicBezTo>
                  <a:cubicBezTo>
                    <a:pt x="21" y="61"/>
                    <a:pt x="21" y="61"/>
                    <a:pt x="21" y="61"/>
                  </a:cubicBezTo>
                  <a:cubicBezTo>
                    <a:pt x="21" y="61"/>
                    <a:pt x="21" y="61"/>
                    <a:pt x="21" y="61"/>
                  </a:cubicBezTo>
                  <a:cubicBezTo>
                    <a:pt x="21" y="60"/>
                    <a:pt x="21" y="60"/>
                    <a:pt x="21" y="60"/>
                  </a:cubicBezTo>
                  <a:cubicBezTo>
                    <a:pt x="21" y="60"/>
                    <a:pt x="20" y="59"/>
                    <a:pt x="20" y="59"/>
                  </a:cubicBezTo>
                  <a:cubicBezTo>
                    <a:pt x="20" y="59"/>
                    <a:pt x="20" y="59"/>
                    <a:pt x="20" y="59"/>
                  </a:cubicBezTo>
                  <a:cubicBezTo>
                    <a:pt x="20" y="58"/>
                    <a:pt x="20" y="58"/>
                    <a:pt x="19" y="57"/>
                  </a:cubicBezTo>
                  <a:cubicBezTo>
                    <a:pt x="19" y="57"/>
                    <a:pt x="18" y="57"/>
                    <a:pt x="18" y="57"/>
                  </a:cubicBezTo>
                  <a:cubicBezTo>
                    <a:pt x="18" y="56"/>
                    <a:pt x="18" y="56"/>
                    <a:pt x="18" y="56"/>
                  </a:cubicBezTo>
                  <a:cubicBezTo>
                    <a:pt x="18" y="55"/>
                    <a:pt x="18" y="54"/>
                    <a:pt x="17" y="54"/>
                  </a:cubicBezTo>
                  <a:cubicBezTo>
                    <a:pt x="17" y="54"/>
                    <a:pt x="17" y="53"/>
                    <a:pt x="17" y="53"/>
                  </a:cubicBezTo>
                  <a:cubicBezTo>
                    <a:pt x="17" y="53"/>
                    <a:pt x="17" y="53"/>
                    <a:pt x="17" y="53"/>
                  </a:cubicBezTo>
                  <a:cubicBezTo>
                    <a:pt x="16" y="53"/>
                    <a:pt x="16" y="52"/>
                    <a:pt x="16" y="52"/>
                  </a:cubicBezTo>
                  <a:cubicBezTo>
                    <a:pt x="16" y="52"/>
                    <a:pt x="16" y="52"/>
                    <a:pt x="16" y="52"/>
                  </a:cubicBezTo>
                  <a:cubicBezTo>
                    <a:pt x="16" y="52"/>
                    <a:pt x="16" y="51"/>
                    <a:pt x="16" y="51"/>
                  </a:cubicBezTo>
                  <a:cubicBezTo>
                    <a:pt x="15" y="51"/>
                    <a:pt x="15" y="51"/>
                    <a:pt x="15" y="50"/>
                  </a:cubicBezTo>
                  <a:cubicBezTo>
                    <a:pt x="15" y="50"/>
                    <a:pt x="15" y="50"/>
                    <a:pt x="15" y="49"/>
                  </a:cubicBezTo>
                  <a:cubicBezTo>
                    <a:pt x="15" y="49"/>
                    <a:pt x="15" y="49"/>
                    <a:pt x="15" y="49"/>
                  </a:cubicBezTo>
                  <a:cubicBezTo>
                    <a:pt x="15" y="49"/>
                    <a:pt x="14" y="48"/>
                    <a:pt x="14" y="48"/>
                  </a:cubicBezTo>
                  <a:cubicBezTo>
                    <a:pt x="14" y="48"/>
                    <a:pt x="14" y="47"/>
                    <a:pt x="14" y="47"/>
                  </a:cubicBezTo>
                  <a:cubicBezTo>
                    <a:pt x="14" y="47"/>
                    <a:pt x="14" y="46"/>
                    <a:pt x="13" y="46"/>
                  </a:cubicBezTo>
                  <a:cubicBezTo>
                    <a:pt x="13" y="46"/>
                    <a:pt x="13" y="46"/>
                    <a:pt x="13" y="46"/>
                  </a:cubicBezTo>
                  <a:cubicBezTo>
                    <a:pt x="13" y="46"/>
                    <a:pt x="13" y="46"/>
                    <a:pt x="13" y="46"/>
                  </a:cubicBezTo>
                  <a:cubicBezTo>
                    <a:pt x="13" y="46"/>
                    <a:pt x="13" y="45"/>
                    <a:pt x="13" y="45"/>
                  </a:cubicBezTo>
                  <a:cubicBezTo>
                    <a:pt x="13" y="45"/>
                    <a:pt x="13" y="45"/>
                    <a:pt x="13" y="45"/>
                  </a:cubicBezTo>
                  <a:cubicBezTo>
                    <a:pt x="13" y="45"/>
                    <a:pt x="13" y="45"/>
                    <a:pt x="13" y="44"/>
                  </a:cubicBezTo>
                  <a:cubicBezTo>
                    <a:pt x="13" y="44"/>
                    <a:pt x="12" y="44"/>
                    <a:pt x="12" y="44"/>
                  </a:cubicBezTo>
                  <a:cubicBezTo>
                    <a:pt x="12" y="43"/>
                    <a:pt x="12" y="43"/>
                    <a:pt x="12" y="43"/>
                  </a:cubicBezTo>
                  <a:cubicBezTo>
                    <a:pt x="12" y="42"/>
                    <a:pt x="11" y="42"/>
                    <a:pt x="11" y="42"/>
                  </a:cubicBezTo>
                  <a:cubicBezTo>
                    <a:pt x="11" y="42"/>
                    <a:pt x="11" y="42"/>
                    <a:pt x="11" y="41"/>
                  </a:cubicBezTo>
                  <a:cubicBezTo>
                    <a:pt x="11" y="41"/>
                    <a:pt x="11" y="41"/>
                    <a:pt x="11" y="41"/>
                  </a:cubicBezTo>
                  <a:cubicBezTo>
                    <a:pt x="11" y="41"/>
                    <a:pt x="11" y="41"/>
                    <a:pt x="11" y="41"/>
                  </a:cubicBezTo>
                  <a:cubicBezTo>
                    <a:pt x="10" y="40"/>
                    <a:pt x="10" y="40"/>
                    <a:pt x="9" y="39"/>
                  </a:cubicBezTo>
                  <a:cubicBezTo>
                    <a:pt x="9" y="39"/>
                    <a:pt x="9" y="38"/>
                    <a:pt x="9" y="38"/>
                  </a:cubicBezTo>
                  <a:cubicBezTo>
                    <a:pt x="9" y="38"/>
                    <a:pt x="8" y="37"/>
                    <a:pt x="8" y="37"/>
                  </a:cubicBezTo>
                  <a:cubicBezTo>
                    <a:pt x="8" y="37"/>
                    <a:pt x="8" y="36"/>
                    <a:pt x="8" y="36"/>
                  </a:cubicBezTo>
                  <a:cubicBezTo>
                    <a:pt x="8" y="36"/>
                    <a:pt x="8" y="36"/>
                    <a:pt x="7" y="36"/>
                  </a:cubicBezTo>
                  <a:cubicBezTo>
                    <a:pt x="7" y="35"/>
                    <a:pt x="7" y="35"/>
                    <a:pt x="7" y="35"/>
                  </a:cubicBezTo>
                  <a:cubicBezTo>
                    <a:pt x="7" y="35"/>
                    <a:pt x="7" y="34"/>
                    <a:pt x="6" y="34"/>
                  </a:cubicBezTo>
                  <a:cubicBezTo>
                    <a:pt x="6" y="34"/>
                    <a:pt x="6" y="33"/>
                    <a:pt x="6" y="33"/>
                  </a:cubicBezTo>
                  <a:cubicBezTo>
                    <a:pt x="5" y="33"/>
                    <a:pt x="5" y="32"/>
                    <a:pt x="4" y="32"/>
                  </a:cubicBezTo>
                  <a:cubicBezTo>
                    <a:pt x="4" y="32"/>
                    <a:pt x="4" y="32"/>
                    <a:pt x="3" y="31"/>
                  </a:cubicBezTo>
                  <a:cubicBezTo>
                    <a:pt x="3" y="31"/>
                    <a:pt x="1" y="30"/>
                    <a:pt x="1" y="30"/>
                  </a:cubicBezTo>
                  <a:cubicBezTo>
                    <a:pt x="0" y="29"/>
                    <a:pt x="1" y="29"/>
                    <a:pt x="2" y="29"/>
                  </a:cubicBezTo>
                  <a:cubicBezTo>
                    <a:pt x="2" y="29"/>
                    <a:pt x="2" y="29"/>
                    <a:pt x="2" y="29"/>
                  </a:cubicBezTo>
                  <a:cubicBezTo>
                    <a:pt x="2" y="29"/>
                    <a:pt x="2" y="29"/>
                    <a:pt x="2" y="28"/>
                  </a:cubicBezTo>
                  <a:cubicBezTo>
                    <a:pt x="2" y="27"/>
                    <a:pt x="0" y="26"/>
                    <a:pt x="0" y="25"/>
                  </a:cubicBezTo>
                  <a:cubicBezTo>
                    <a:pt x="1" y="25"/>
                    <a:pt x="1" y="25"/>
                    <a:pt x="1" y="24"/>
                  </a:cubicBezTo>
                  <a:cubicBezTo>
                    <a:pt x="0" y="24"/>
                    <a:pt x="0" y="23"/>
                    <a:pt x="0" y="23"/>
                  </a:cubicBezTo>
                  <a:cubicBezTo>
                    <a:pt x="0" y="22"/>
                    <a:pt x="0" y="21"/>
                    <a:pt x="0" y="21"/>
                  </a:cubicBezTo>
                  <a:cubicBezTo>
                    <a:pt x="0" y="21"/>
                    <a:pt x="0" y="20"/>
                    <a:pt x="1" y="20"/>
                  </a:cubicBezTo>
                  <a:cubicBezTo>
                    <a:pt x="1" y="20"/>
                    <a:pt x="1" y="20"/>
                    <a:pt x="1" y="19"/>
                  </a:cubicBezTo>
                  <a:cubicBezTo>
                    <a:pt x="1" y="19"/>
                    <a:pt x="1" y="19"/>
                    <a:pt x="1" y="19"/>
                  </a:cubicBezTo>
                  <a:cubicBezTo>
                    <a:pt x="2" y="19"/>
                    <a:pt x="2" y="19"/>
                    <a:pt x="2" y="18"/>
                  </a:cubicBezTo>
                  <a:cubicBezTo>
                    <a:pt x="2" y="18"/>
                    <a:pt x="3" y="17"/>
                    <a:pt x="3" y="17"/>
                  </a:cubicBezTo>
                  <a:cubicBezTo>
                    <a:pt x="3" y="17"/>
                    <a:pt x="4" y="17"/>
                    <a:pt x="4" y="1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6" name="Freeform 208">
              <a:extLst>
                <a:ext uri="{FF2B5EF4-FFF2-40B4-BE49-F238E27FC236}">
                  <a16:creationId xmlns:a16="http://schemas.microsoft.com/office/drawing/2014/main" id="{0BE131A9-D51D-454F-1D73-D1F03AA50531}"/>
                </a:ext>
              </a:extLst>
            </p:cNvPr>
            <p:cNvSpPr>
              <a:spLocks/>
            </p:cNvSpPr>
            <p:nvPr/>
          </p:nvSpPr>
          <p:spPr bwMode="auto">
            <a:xfrm>
              <a:off x="16111389" y="9108172"/>
              <a:ext cx="2326" cy="3811"/>
            </a:xfrm>
            <a:custGeom>
              <a:avLst/>
              <a:gdLst/>
              <a:ahLst/>
              <a:cxnLst>
                <a:cxn ang="0">
                  <a:pos x="0" y="1"/>
                </a:cxn>
                <a:cxn ang="0">
                  <a:pos x="0" y="0"/>
                </a:cxn>
                <a:cxn ang="0">
                  <a:pos x="0" y="0"/>
                </a:cxn>
                <a:cxn ang="0">
                  <a:pos x="1" y="0"/>
                </a:cxn>
                <a:cxn ang="0">
                  <a:pos x="1" y="1"/>
                </a:cxn>
                <a:cxn ang="0">
                  <a:pos x="0" y="1"/>
                </a:cxn>
              </a:cxnLst>
              <a:rect l="0" t="0" r="r" b="b"/>
              <a:pathLst>
                <a:path w="1" h="1">
                  <a:moveTo>
                    <a:pt x="0" y="1"/>
                  </a:moveTo>
                  <a:cubicBezTo>
                    <a:pt x="0" y="1"/>
                    <a:pt x="0" y="1"/>
                    <a:pt x="0" y="0"/>
                  </a:cubicBezTo>
                  <a:cubicBezTo>
                    <a:pt x="0" y="0"/>
                    <a:pt x="0" y="0"/>
                    <a:pt x="0" y="0"/>
                  </a:cubicBezTo>
                  <a:cubicBezTo>
                    <a:pt x="0" y="0"/>
                    <a:pt x="0" y="0"/>
                    <a:pt x="1" y="0"/>
                  </a:cubicBezTo>
                  <a:cubicBezTo>
                    <a:pt x="1" y="0"/>
                    <a:pt x="1" y="0"/>
                    <a:pt x="1" y="1"/>
                  </a:cubicBezTo>
                  <a:cubicBezTo>
                    <a:pt x="0" y="1"/>
                    <a:pt x="0" y="1"/>
                    <a:pt x="0" y="1"/>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7" name="Freeform 209">
              <a:extLst>
                <a:ext uri="{FF2B5EF4-FFF2-40B4-BE49-F238E27FC236}">
                  <a16:creationId xmlns:a16="http://schemas.microsoft.com/office/drawing/2014/main" id="{41B75207-35C6-09C8-27A8-296F6AC6AB1E}"/>
                </a:ext>
              </a:extLst>
            </p:cNvPr>
            <p:cNvSpPr>
              <a:spLocks noEditPoints="1"/>
            </p:cNvSpPr>
            <p:nvPr/>
          </p:nvSpPr>
          <p:spPr bwMode="auto">
            <a:xfrm>
              <a:off x="15114137" y="9108172"/>
              <a:ext cx="132503" cy="165150"/>
            </a:xfrm>
            <a:custGeom>
              <a:avLst/>
              <a:gdLst/>
              <a:ahLst/>
              <a:cxnLst>
                <a:cxn ang="0">
                  <a:pos x="10" y="9"/>
                </a:cxn>
                <a:cxn ang="0">
                  <a:pos x="10" y="9"/>
                </a:cxn>
                <a:cxn ang="0">
                  <a:pos x="11" y="8"/>
                </a:cxn>
                <a:cxn ang="0">
                  <a:pos x="12" y="8"/>
                </a:cxn>
                <a:cxn ang="0">
                  <a:pos x="14" y="9"/>
                </a:cxn>
                <a:cxn ang="0">
                  <a:pos x="14" y="10"/>
                </a:cxn>
                <a:cxn ang="0">
                  <a:pos x="15" y="7"/>
                </a:cxn>
                <a:cxn ang="0">
                  <a:pos x="18" y="7"/>
                </a:cxn>
                <a:cxn ang="0">
                  <a:pos x="17" y="6"/>
                </a:cxn>
                <a:cxn ang="0">
                  <a:pos x="18" y="5"/>
                </a:cxn>
                <a:cxn ang="0">
                  <a:pos x="19" y="3"/>
                </a:cxn>
                <a:cxn ang="0">
                  <a:pos x="20" y="2"/>
                </a:cxn>
                <a:cxn ang="0">
                  <a:pos x="24" y="3"/>
                </a:cxn>
                <a:cxn ang="0">
                  <a:pos x="36" y="11"/>
                </a:cxn>
                <a:cxn ang="0">
                  <a:pos x="36" y="13"/>
                </a:cxn>
                <a:cxn ang="0">
                  <a:pos x="43" y="19"/>
                </a:cxn>
                <a:cxn ang="0">
                  <a:pos x="42" y="23"/>
                </a:cxn>
                <a:cxn ang="0">
                  <a:pos x="41" y="27"/>
                </a:cxn>
                <a:cxn ang="0">
                  <a:pos x="44" y="31"/>
                </a:cxn>
                <a:cxn ang="0">
                  <a:pos x="44" y="36"/>
                </a:cxn>
                <a:cxn ang="0">
                  <a:pos x="43" y="39"/>
                </a:cxn>
                <a:cxn ang="0">
                  <a:pos x="44" y="42"/>
                </a:cxn>
                <a:cxn ang="0">
                  <a:pos x="45" y="44"/>
                </a:cxn>
                <a:cxn ang="0">
                  <a:pos x="46" y="47"/>
                </a:cxn>
                <a:cxn ang="0">
                  <a:pos x="48" y="48"/>
                </a:cxn>
                <a:cxn ang="0">
                  <a:pos x="47" y="49"/>
                </a:cxn>
                <a:cxn ang="0">
                  <a:pos x="45" y="50"/>
                </a:cxn>
                <a:cxn ang="0">
                  <a:pos x="41" y="52"/>
                </a:cxn>
                <a:cxn ang="0">
                  <a:pos x="36" y="53"/>
                </a:cxn>
                <a:cxn ang="0">
                  <a:pos x="35" y="54"/>
                </a:cxn>
                <a:cxn ang="0">
                  <a:pos x="31" y="54"/>
                </a:cxn>
                <a:cxn ang="0">
                  <a:pos x="28" y="54"/>
                </a:cxn>
                <a:cxn ang="0">
                  <a:pos x="26" y="54"/>
                </a:cxn>
                <a:cxn ang="0">
                  <a:pos x="23" y="50"/>
                </a:cxn>
                <a:cxn ang="0">
                  <a:pos x="22" y="46"/>
                </a:cxn>
                <a:cxn ang="0">
                  <a:pos x="19" y="43"/>
                </a:cxn>
                <a:cxn ang="0">
                  <a:pos x="17" y="43"/>
                </a:cxn>
                <a:cxn ang="0">
                  <a:pos x="14" y="42"/>
                </a:cxn>
                <a:cxn ang="0">
                  <a:pos x="11" y="41"/>
                </a:cxn>
                <a:cxn ang="0">
                  <a:pos x="8" y="39"/>
                </a:cxn>
                <a:cxn ang="0">
                  <a:pos x="6" y="38"/>
                </a:cxn>
                <a:cxn ang="0">
                  <a:pos x="5" y="36"/>
                </a:cxn>
                <a:cxn ang="0">
                  <a:pos x="4" y="32"/>
                </a:cxn>
                <a:cxn ang="0">
                  <a:pos x="3" y="29"/>
                </a:cxn>
                <a:cxn ang="0">
                  <a:pos x="1" y="28"/>
                </a:cxn>
                <a:cxn ang="0">
                  <a:pos x="1" y="23"/>
                </a:cxn>
                <a:cxn ang="0">
                  <a:pos x="0" y="18"/>
                </a:cxn>
                <a:cxn ang="0">
                  <a:pos x="2" y="17"/>
                </a:cxn>
                <a:cxn ang="0">
                  <a:pos x="4" y="14"/>
                </a:cxn>
                <a:cxn ang="0">
                  <a:pos x="5" y="12"/>
                </a:cxn>
                <a:cxn ang="0">
                  <a:pos x="6" y="10"/>
                </a:cxn>
                <a:cxn ang="0">
                  <a:pos x="4" y="9"/>
                </a:cxn>
                <a:cxn ang="0">
                  <a:pos x="5" y="4"/>
                </a:cxn>
                <a:cxn ang="0">
                  <a:pos x="4" y="1"/>
                </a:cxn>
                <a:cxn ang="0">
                  <a:pos x="10" y="0"/>
                </a:cxn>
                <a:cxn ang="0">
                  <a:pos x="9" y="3"/>
                </a:cxn>
                <a:cxn ang="0">
                  <a:pos x="9" y="7"/>
                </a:cxn>
                <a:cxn ang="0">
                  <a:pos x="46" y="21"/>
                </a:cxn>
                <a:cxn ang="0">
                  <a:pos x="43" y="25"/>
                </a:cxn>
                <a:cxn ang="0">
                  <a:pos x="44" y="28"/>
                </a:cxn>
                <a:cxn ang="0">
                  <a:pos x="44" y="27"/>
                </a:cxn>
              </a:cxnLst>
              <a:rect l="0" t="0" r="r" b="b"/>
              <a:pathLst>
                <a:path w="48" h="55">
                  <a:moveTo>
                    <a:pt x="9" y="7"/>
                  </a:moveTo>
                  <a:cubicBezTo>
                    <a:pt x="9" y="7"/>
                    <a:pt x="9" y="7"/>
                    <a:pt x="9" y="7"/>
                  </a:cubicBezTo>
                  <a:cubicBezTo>
                    <a:pt x="9" y="7"/>
                    <a:pt x="9" y="7"/>
                    <a:pt x="9" y="8"/>
                  </a:cubicBezTo>
                  <a:cubicBezTo>
                    <a:pt x="9" y="8"/>
                    <a:pt x="9" y="9"/>
                    <a:pt x="10" y="9"/>
                  </a:cubicBezTo>
                  <a:cubicBezTo>
                    <a:pt x="10" y="9"/>
                    <a:pt x="10" y="9"/>
                    <a:pt x="10" y="9"/>
                  </a:cubicBezTo>
                  <a:cubicBezTo>
                    <a:pt x="10" y="9"/>
                    <a:pt x="10" y="9"/>
                    <a:pt x="10" y="9"/>
                  </a:cubicBezTo>
                  <a:cubicBezTo>
                    <a:pt x="10" y="9"/>
                    <a:pt x="10" y="9"/>
                    <a:pt x="10" y="9"/>
                  </a:cubicBezTo>
                  <a:cubicBezTo>
                    <a:pt x="10" y="9"/>
                    <a:pt x="10" y="9"/>
                    <a:pt x="10" y="9"/>
                  </a:cubicBezTo>
                  <a:cubicBezTo>
                    <a:pt x="10" y="9"/>
                    <a:pt x="10" y="9"/>
                    <a:pt x="10" y="9"/>
                  </a:cubicBezTo>
                  <a:cubicBezTo>
                    <a:pt x="10" y="9"/>
                    <a:pt x="10" y="9"/>
                    <a:pt x="11" y="9"/>
                  </a:cubicBezTo>
                  <a:cubicBezTo>
                    <a:pt x="11" y="9"/>
                    <a:pt x="11" y="8"/>
                    <a:pt x="11" y="8"/>
                  </a:cubicBezTo>
                  <a:cubicBezTo>
                    <a:pt x="11" y="8"/>
                    <a:pt x="11" y="8"/>
                    <a:pt x="11" y="8"/>
                  </a:cubicBezTo>
                  <a:cubicBezTo>
                    <a:pt x="11" y="8"/>
                    <a:pt x="11" y="8"/>
                    <a:pt x="11" y="7"/>
                  </a:cubicBezTo>
                  <a:cubicBezTo>
                    <a:pt x="12" y="7"/>
                    <a:pt x="12" y="7"/>
                    <a:pt x="12" y="7"/>
                  </a:cubicBezTo>
                  <a:cubicBezTo>
                    <a:pt x="12" y="7"/>
                    <a:pt x="12" y="7"/>
                    <a:pt x="12" y="7"/>
                  </a:cubicBezTo>
                  <a:cubicBezTo>
                    <a:pt x="12" y="7"/>
                    <a:pt x="12" y="7"/>
                    <a:pt x="12" y="8"/>
                  </a:cubicBezTo>
                  <a:cubicBezTo>
                    <a:pt x="12" y="8"/>
                    <a:pt x="12" y="8"/>
                    <a:pt x="13" y="8"/>
                  </a:cubicBezTo>
                  <a:cubicBezTo>
                    <a:pt x="13" y="8"/>
                    <a:pt x="13" y="8"/>
                    <a:pt x="13" y="8"/>
                  </a:cubicBezTo>
                  <a:cubicBezTo>
                    <a:pt x="14" y="8"/>
                    <a:pt x="14" y="8"/>
                    <a:pt x="14" y="8"/>
                  </a:cubicBezTo>
                  <a:cubicBezTo>
                    <a:pt x="14" y="8"/>
                    <a:pt x="14" y="9"/>
                    <a:pt x="14" y="9"/>
                  </a:cubicBezTo>
                  <a:cubicBezTo>
                    <a:pt x="14" y="9"/>
                    <a:pt x="14" y="9"/>
                    <a:pt x="14" y="9"/>
                  </a:cubicBezTo>
                  <a:cubicBezTo>
                    <a:pt x="14" y="9"/>
                    <a:pt x="14" y="9"/>
                    <a:pt x="14" y="10"/>
                  </a:cubicBezTo>
                  <a:cubicBezTo>
                    <a:pt x="14" y="10"/>
                    <a:pt x="14" y="10"/>
                    <a:pt x="14" y="10"/>
                  </a:cubicBezTo>
                  <a:cubicBezTo>
                    <a:pt x="14" y="10"/>
                    <a:pt x="14" y="10"/>
                    <a:pt x="14" y="10"/>
                  </a:cubicBezTo>
                  <a:cubicBezTo>
                    <a:pt x="15" y="10"/>
                    <a:pt x="15" y="10"/>
                    <a:pt x="15" y="10"/>
                  </a:cubicBezTo>
                  <a:cubicBezTo>
                    <a:pt x="15" y="10"/>
                    <a:pt x="15" y="9"/>
                    <a:pt x="15" y="9"/>
                  </a:cubicBezTo>
                  <a:cubicBezTo>
                    <a:pt x="15" y="9"/>
                    <a:pt x="15" y="9"/>
                    <a:pt x="15" y="9"/>
                  </a:cubicBezTo>
                  <a:cubicBezTo>
                    <a:pt x="15" y="8"/>
                    <a:pt x="15" y="8"/>
                    <a:pt x="15" y="7"/>
                  </a:cubicBezTo>
                  <a:cubicBezTo>
                    <a:pt x="15" y="7"/>
                    <a:pt x="15" y="7"/>
                    <a:pt x="15" y="7"/>
                  </a:cubicBezTo>
                  <a:cubicBezTo>
                    <a:pt x="16" y="8"/>
                    <a:pt x="16" y="8"/>
                    <a:pt x="17" y="8"/>
                  </a:cubicBezTo>
                  <a:cubicBezTo>
                    <a:pt x="17" y="8"/>
                    <a:pt x="17" y="8"/>
                    <a:pt x="17" y="8"/>
                  </a:cubicBezTo>
                  <a:cubicBezTo>
                    <a:pt x="17" y="8"/>
                    <a:pt x="18" y="7"/>
                    <a:pt x="18" y="7"/>
                  </a:cubicBezTo>
                  <a:cubicBezTo>
                    <a:pt x="18" y="7"/>
                    <a:pt x="19" y="7"/>
                    <a:pt x="19" y="6"/>
                  </a:cubicBezTo>
                  <a:cubicBezTo>
                    <a:pt x="19" y="6"/>
                    <a:pt x="19" y="6"/>
                    <a:pt x="19" y="6"/>
                  </a:cubicBezTo>
                  <a:cubicBezTo>
                    <a:pt x="19" y="5"/>
                    <a:pt x="19" y="5"/>
                    <a:pt x="18" y="5"/>
                  </a:cubicBezTo>
                  <a:cubicBezTo>
                    <a:pt x="18" y="6"/>
                    <a:pt x="17" y="6"/>
                    <a:pt x="17" y="6"/>
                  </a:cubicBezTo>
                  <a:cubicBezTo>
                    <a:pt x="17" y="6"/>
                    <a:pt x="17" y="6"/>
                    <a:pt x="17" y="6"/>
                  </a:cubicBezTo>
                  <a:cubicBezTo>
                    <a:pt x="17" y="5"/>
                    <a:pt x="17" y="5"/>
                    <a:pt x="17" y="5"/>
                  </a:cubicBezTo>
                  <a:cubicBezTo>
                    <a:pt x="17" y="5"/>
                    <a:pt x="17" y="5"/>
                    <a:pt x="17" y="5"/>
                  </a:cubicBezTo>
                  <a:cubicBezTo>
                    <a:pt x="17" y="5"/>
                    <a:pt x="18" y="5"/>
                    <a:pt x="18" y="5"/>
                  </a:cubicBezTo>
                  <a:cubicBezTo>
                    <a:pt x="18" y="5"/>
                    <a:pt x="18" y="5"/>
                    <a:pt x="18" y="5"/>
                  </a:cubicBezTo>
                  <a:cubicBezTo>
                    <a:pt x="18" y="5"/>
                    <a:pt x="18" y="5"/>
                    <a:pt x="18" y="4"/>
                  </a:cubicBezTo>
                  <a:cubicBezTo>
                    <a:pt x="18" y="4"/>
                    <a:pt x="18" y="4"/>
                    <a:pt x="18" y="4"/>
                  </a:cubicBezTo>
                  <a:cubicBezTo>
                    <a:pt x="18" y="3"/>
                    <a:pt x="18" y="4"/>
                    <a:pt x="19" y="3"/>
                  </a:cubicBezTo>
                  <a:cubicBezTo>
                    <a:pt x="19" y="3"/>
                    <a:pt x="18" y="3"/>
                    <a:pt x="18" y="3"/>
                  </a:cubicBezTo>
                  <a:cubicBezTo>
                    <a:pt x="19" y="3"/>
                    <a:pt x="19" y="3"/>
                    <a:pt x="20" y="3"/>
                  </a:cubicBezTo>
                  <a:cubicBezTo>
                    <a:pt x="20" y="2"/>
                    <a:pt x="20" y="2"/>
                    <a:pt x="19" y="2"/>
                  </a:cubicBezTo>
                  <a:cubicBezTo>
                    <a:pt x="19" y="2"/>
                    <a:pt x="20" y="2"/>
                    <a:pt x="20" y="2"/>
                  </a:cubicBezTo>
                  <a:cubicBezTo>
                    <a:pt x="20" y="1"/>
                    <a:pt x="19" y="1"/>
                    <a:pt x="20" y="1"/>
                  </a:cubicBezTo>
                  <a:cubicBezTo>
                    <a:pt x="20" y="1"/>
                    <a:pt x="21" y="1"/>
                    <a:pt x="21" y="1"/>
                  </a:cubicBezTo>
                  <a:cubicBezTo>
                    <a:pt x="22" y="2"/>
                    <a:pt x="23" y="3"/>
                    <a:pt x="24" y="3"/>
                  </a:cubicBezTo>
                  <a:cubicBezTo>
                    <a:pt x="24" y="3"/>
                    <a:pt x="24" y="3"/>
                    <a:pt x="24" y="3"/>
                  </a:cubicBezTo>
                  <a:cubicBezTo>
                    <a:pt x="25" y="4"/>
                    <a:pt x="25" y="4"/>
                    <a:pt x="25" y="4"/>
                  </a:cubicBezTo>
                  <a:cubicBezTo>
                    <a:pt x="25" y="4"/>
                    <a:pt x="25" y="4"/>
                    <a:pt x="26" y="4"/>
                  </a:cubicBezTo>
                  <a:cubicBezTo>
                    <a:pt x="27" y="5"/>
                    <a:pt x="29" y="7"/>
                    <a:pt x="31" y="8"/>
                  </a:cubicBezTo>
                  <a:cubicBezTo>
                    <a:pt x="33" y="9"/>
                    <a:pt x="35" y="10"/>
                    <a:pt x="36" y="11"/>
                  </a:cubicBezTo>
                  <a:cubicBezTo>
                    <a:pt x="36" y="11"/>
                    <a:pt x="36" y="11"/>
                    <a:pt x="36" y="12"/>
                  </a:cubicBezTo>
                  <a:cubicBezTo>
                    <a:pt x="36" y="12"/>
                    <a:pt x="36" y="12"/>
                    <a:pt x="36" y="12"/>
                  </a:cubicBezTo>
                  <a:cubicBezTo>
                    <a:pt x="36" y="12"/>
                    <a:pt x="36" y="13"/>
                    <a:pt x="36" y="13"/>
                  </a:cubicBezTo>
                  <a:cubicBezTo>
                    <a:pt x="36" y="13"/>
                    <a:pt x="36" y="13"/>
                    <a:pt x="36" y="13"/>
                  </a:cubicBezTo>
                  <a:cubicBezTo>
                    <a:pt x="36" y="13"/>
                    <a:pt x="36" y="14"/>
                    <a:pt x="36" y="14"/>
                  </a:cubicBezTo>
                  <a:cubicBezTo>
                    <a:pt x="37" y="14"/>
                    <a:pt x="37" y="15"/>
                    <a:pt x="37" y="15"/>
                  </a:cubicBezTo>
                  <a:cubicBezTo>
                    <a:pt x="39" y="16"/>
                    <a:pt x="40" y="17"/>
                    <a:pt x="42" y="18"/>
                  </a:cubicBezTo>
                  <a:cubicBezTo>
                    <a:pt x="42" y="18"/>
                    <a:pt x="42" y="19"/>
                    <a:pt x="43" y="19"/>
                  </a:cubicBezTo>
                  <a:cubicBezTo>
                    <a:pt x="43" y="19"/>
                    <a:pt x="43" y="20"/>
                    <a:pt x="43" y="20"/>
                  </a:cubicBezTo>
                  <a:cubicBezTo>
                    <a:pt x="42" y="20"/>
                    <a:pt x="43" y="21"/>
                    <a:pt x="42" y="22"/>
                  </a:cubicBezTo>
                  <a:cubicBezTo>
                    <a:pt x="42" y="22"/>
                    <a:pt x="42" y="22"/>
                    <a:pt x="42" y="22"/>
                  </a:cubicBezTo>
                  <a:cubicBezTo>
                    <a:pt x="42" y="23"/>
                    <a:pt x="42" y="23"/>
                    <a:pt x="42" y="23"/>
                  </a:cubicBezTo>
                  <a:cubicBezTo>
                    <a:pt x="42" y="23"/>
                    <a:pt x="41" y="24"/>
                    <a:pt x="41" y="24"/>
                  </a:cubicBezTo>
                  <a:cubicBezTo>
                    <a:pt x="41" y="25"/>
                    <a:pt x="41" y="25"/>
                    <a:pt x="41" y="25"/>
                  </a:cubicBezTo>
                  <a:cubicBezTo>
                    <a:pt x="41" y="25"/>
                    <a:pt x="41" y="26"/>
                    <a:pt x="41" y="26"/>
                  </a:cubicBezTo>
                  <a:cubicBezTo>
                    <a:pt x="41" y="26"/>
                    <a:pt x="41" y="26"/>
                    <a:pt x="41" y="27"/>
                  </a:cubicBezTo>
                  <a:cubicBezTo>
                    <a:pt x="41" y="27"/>
                    <a:pt x="41" y="28"/>
                    <a:pt x="41" y="28"/>
                  </a:cubicBezTo>
                  <a:cubicBezTo>
                    <a:pt x="42" y="28"/>
                    <a:pt x="43" y="29"/>
                    <a:pt x="43" y="30"/>
                  </a:cubicBezTo>
                  <a:cubicBezTo>
                    <a:pt x="44" y="30"/>
                    <a:pt x="44" y="30"/>
                    <a:pt x="44" y="30"/>
                  </a:cubicBezTo>
                  <a:cubicBezTo>
                    <a:pt x="44" y="31"/>
                    <a:pt x="44" y="31"/>
                    <a:pt x="44" y="31"/>
                  </a:cubicBezTo>
                  <a:cubicBezTo>
                    <a:pt x="43" y="32"/>
                    <a:pt x="43" y="34"/>
                    <a:pt x="43" y="35"/>
                  </a:cubicBezTo>
                  <a:cubicBezTo>
                    <a:pt x="43" y="35"/>
                    <a:pt x="43" y="35"/>
                    <a:pt x="43" y="35"/>
                  </a:cubicBezTo>
                  <a:cubicBezTo>
                    <a:pt x="44" y="35"/>
                    <a:pt x="44" y="35"/>
                    <a:pt x="44" y="35"/>
                  </a:cubicBezTo>
                  <a:cubicBezTo>
                    <a:pt x="44" y="35"/>
                    <a:pt x="44" y="36"/>
                    <a:pt x="44" y="36"/>
                  </a:cubicBezTo>
                  <a:cubicBezTo>
                    <a:pt x="44" y="36"/>
                    <a:pt x="44" y="36"/>
                    <a:pt x="44" y="37"/>
                  </a:cubicBezTo>
                  <a:cubicBezTo>
                    <a:pt x="43" y="37"/>
                    <a:pt x="43" y="37"/>
                    <a:pt x="43" y="37"/>
                  </a:cubicBezTo>
                  <a:cubicBezTo>
                    <a:pt x="43" y="37"/>
                    <a:pt x="43" y="39"/>
                    <a:pt x="43" y="39"/>
                  </a:cubicBezTo>
                  <a:cubicBezTo>
                    <a:pt x="43" y="39"/>
                    <a:pt x="43" y="39"/>
                    <a:pt x="43" y="39"/>
                  </a:cubicBezTo>
                  <a:cubicBezTo>
                    <a:pt x="43" y="39"/>
                    <a:pt x="43" y="40"/>
                    <a:pt x="43" y="40"/>
                  </a:cubicBezTo>
                  <a:cubicBezTo>
                    <a:pt x="43" y="40"/>
                    <a:pt x="44" y="40"/>
                    <a:pt x="44" y="40"/>
                  </a:cubicBezTo>
                  <a:cubicBezTo>
                    <a:pt x="44" y="40"/>
                    <a:pt x="44" y="40"/>
                    <a:pt x="44" y="41"/>
                  </a:cubicBezTo>
                  <a:cubicBezTo>
                    <a:pt x="44" y="41"/>
                    <a:pt x="44" y="41"/>
                    <a:pt x="44" y="42"/>
                  </a:cubicBezTo>
                  <a:cubicBezTo>
                    <a:pt x="44" y="42"/>
                    <a:pt x="44" y="42"/>
                    <a:pt x="44" y="42"/>
                  </a:cubicBezTo>
                  <a:cubicBezTo>
                    <a:pt x="45" y="42"/>
                    <a:pt x="45" y="42"/>
                    <a:pt x="45" y="43"/>
                  </a:cubicBezTo>
                  <a:cubicBezTo>
                    <a:pt x="44" y="43"/>
                    <a:pt x="44" y="43"/>
                    <a:pt x="44" y="43"/>
                  </a:cubicBezTo>
                  <a:cubicBezTo>
                    <a:pt x="44" y="44"/>
                    <a:pt x="45" y="44"/>
                    <a:pt x="45" y="44"/>
                  </a:cubicBezTo>
                  <a:cubicBezTo>
                    <a:pt x="45" y="45"/>
                    <a:pt x="45" y="45"/>
                    <a:pt x="45" y="45"/>
                  </a:cubicBezTo>
                  <a:cubicBezTo>
                    <a:pt x="45" y="45"/>
                    <a:pt x="45" y="45"/>
                    <a:pt x="45" y="46"/>
                  </a:cubicBezTo>
                  <a:cubicBezTo>
                    <a:pt x="45" y="46"/>
                    <a:pt x="45" y="46"/>
                    <a:pt x="45" y="46"/>
                  </a:cubicBezTo>
                  <a:cubicBezTo>
                    <a:pt x="46" y="47"/>
                    <a:pt x="46" y="47"/>
                    <a:pt x="46" y="47"/>
                  </a:cubicBezTo>
                  <a:cubicBezTo>
                    <a:pt x="46" y="47"/>
                    <a:pt x="47" y="47"/>
                    <a:pt x="47" y="47"/>
                  </a:cubicBezTo>
                  <a:cubicBezTo>
                    <a:pt x="47" y="47"/>
                    <a:pt x="47" y="48"/>
                    <a:pt x="47" y="48"/>
                  </a:cubicBezTo>
                  <a:cubicBezTo>
                    <a:pt x="47" y="48"/>
                    <a:pt x="47" y="48"/>
                    <a:pt x="47" y="48"/>
                  </a:cubicBezTo>
                  <a:cubicBezTo>
                    <a:pt x="48" y="48"/>
                    <a:pt x="48" y="48"/>
                    <a:pt x="48" y="48"/>
                  </a:cubicBezTo>
                  <a:cubicBezTo>
                    <a:pt x="48" y="48"/>
                    <a:pt x="48" y="48"/>
                    <a:pt x="48" y="48"/>
                  </a:cubicBezTo>
                  <a:cubicBezTo>
                    <a:pt x="48" y="48"/>
                    <a:pt x="48" y="48"/>
                    <a:pt x="48" y="48"/>
                  </a:cubicBezTo>
                  <a:cubicBezTo>
                    <a:pt x="48" y="48"/>
                    <a:pt x="48" y="48"/>
                    <a:pt x="48" y="48"/>
                  </a:cubicBezTo>
                  <a:cubicBezTo>
                    <a:pt x="48" y="49"/>
                    <a:pt x="48" y="49"/>
                    <a:pt x="47" y="49"/>
                  </a:cubicBezTo>
                  <a:cubicBezTo>
                    <a:pt x="47" y="49"/>
                    <a:pt x="47" y="49"/>
                    <a:pt x="47" y="49"/>
                  </a:cubicBezTo>
                  <a:cubicBezTo>
                    <a:pt x="47" y="49"/>
                    <a:pt x="46" y="49"/>
                    <a:pt x="46" y="50"/>
                  </a:cubicBezTo>
                  <a:cubicBezTo>
                    <a:pt x="46" y="50"/>
                    <a:pt x="46" y="50"/>
                    <a:pt x="46" y="50"/>
                  </a:cubicBezTo>
                  <a:cubicBezTo>
                    <a:pt x="46" y="50"/>
                    <a:pt x="45" y="50"/>
                    <a:pt x="45" y="50"/>
                  </a:cubicBezTo>
                  <a:cubicBezTo>
                    <a:pt x="45" y="50"/>
                    <a:pt x="45" y="51"/>
                    <a:pt x="45" y="51"/>
                  </a:cubicBezTo>
                  <a:cubicBezTo>
                    <a:pt x="44" y="51"/>
                    <a:pt x="44" y="51"/>
                    <a:pt x="44" y="51"/>
                  </a:cubicBezTo>
                  <a:cubicBezTo>
                    <a:pt x="43" y="51"/>
                    <a:pt x="43" y="52"/>
                    <a:pt x="43" y="52"/>
                  </a:cubicBezTo>
                  <a:cubicBezTo>
                    <a:pt x="42" y="52"/>
                    <a:pt x="42" y="52"/>
                    <a:pt x="41" y="52"/>
                  </a:cubicBezTo>
                  <a:cubicBezTo>
                    <a:pt x="41" y="52"/>
                    <a:pt x="41" y="52"/>
                    <a:pt x="40" y="52"/>
                  </a:cubicBezTo>
                  <a:cubicBezTo>
                    <a:pt x="40" y="53"/>
                    <a:pt x="40" y="52"/>
                    <a:pt x="40" y="53"/>
                  </a:cubicBezTo>
                  <a:cubicBezTo>
                    <a:pt x="39" y="53"/>
                    <a:pt x="40" y="53"/>
                    <a:pt x="39" y="53"/>
                  </a:cubicBezTo>
                  <a:cubicBezTo>
                    <a:pt x="39" y="52"/>
                    <a:pt x="37" y="52"/>
                    <a:pt x="36" y="53"/>
                  </a:cubicBezTo>
                  <a:cubicBezTo>
                    <a:pt x="36" y="53"/>
                    <a:pt x="36" y="54"/>
                    <a:pt x="36" y="54"/>
                  </a:cubicBezTo>
                  <a:cubicBezTo>
                    <a:pt x="36" y="54"/>
                    <a:pt x="36" y="54"/>
                    <a:pt x="35" y="54"/>
                  </a:cubicBezTo>
                  <a:cubicBezTo>
                    <a:pt x="35" y="54"/>
                    <a:pt x="35" y="54"/>
                    <a:pt x="35" y="54"/>
                  </a:cubicBezTo>
                  <a:cubicBezTo>
                    <a:pt x="35" y="54"/>
                    <a:pt x="35" y="54"/>
                    <a:pt x="35" y="54"/>
                  </a:cubicBezTo>
                  <a:cubicBezTo>
                    <a:pt x="35" y="54"/>
                    <a:pt x="35" y="55"/>
                    <a:pt x="34" y="55"/>
                  </a:cubicBezTo>
                  <a:cubicBezTo>
                    <a:pt x="34" y="55"/>
                    <a:pt x="34" y="55"/>
                    <a:pt x="33" y="55"/>
                  </a:cubicBezTo>
                  <a:cubicBezTo>
                    <a:pt x="33" y="54"/>
                    <a:pt x="33" y="54"/>
                    <a:pt x="33" y="54"/>
                  </a:cubicBezTo>
                  <a:cubicBezTo>
                    <a:pt x="32" y="54"/>
                    <a:pt x="32" y="54"/>
                    <a:pt x="31" y="54"/>
                  </a:cubicBezTo>
                  <a:cubicBezTo>
                    <a:pt x="31" y="54"/>
                    <a:pt x="31" y="54"/>
                    <a:pt x="31" y="55"/>
                  </a:cubicBezTo>
                  <a:cubicBezTo>
                    <a:pt x="30" y="55"/>
                    <a:pt x="30" y="55"/>
                    <a:pt x="29" y="55"/>
                  </a:cubicBezTo>
                  <a:cubicBezTo>
                    <a:pt x="29" y="54"/>
                    <a:pt x="29" y="54"/>
                    <a:pt x="29" y="54"/>
                  </a:cubicBezTo>
                  <a:cubicBezTo>
                    <a:pt x="29" y="54"/>
                    <a:pt x="28" y="54"/>
                    <a:pt x="28" y="54"/>
                  </a:cubicBezTo>
                  <a:cubicBezTo>
                    <a:pt x="28" y="54"/>
                    <a:pt x="28" y="53"/>
                    <a:pt x="28" y="53"/>
                  </a:cubicBezTo>
                  <a:cubicBezTo>
                    <a:pt x="28" y="53"/>
                    <a:pt x="28" y="53"/>
                    <a:pt x="27" y="53"/>
                  </a:cubicBezTo>
                  <a:cubicBezTo>
                    <a:pt x="27" y="53"/>
                    <a:pt x="27" y="53"/>
                    <a:pt x="27" y="53"/>
                  </a:cubicBezTo>
                  <a:cubicBezTo>
                    <a:pt x="27" y="54"/>
                    <a:pt x="26" y="54"/>
                    <a:pt x="26" y="54"/>
                  </a:cubicBezTo>
                  <a:cubicBezTo>
                    <a:pt x="25" y="54"/>
                    <a:pt x="25" y="54"/>
                    <a:pt x="24" y="54"/>
                  </a:cubicBezTo>
                  <a:cubicBezTo>
                    <a:pt x="24" y="54"/>
                    <a:pt x="24" y="53"/>
                    <a:pt x="24" y="53"/>
                  </a:cubicBezTo>
                  <a:cubicBezTo>
                    <a:pt x="23" y="53"/>
                    <a:pt x="22" y="52"/>
                    <a:pt x="22" y="52"/>
                  </a:cubicBezTo>
                  <a:cubicBezTo>
                    <a:pt x="22" y="51"/>
                    <a:pt x="23" y="50"/>
                    <a:pt x="23" y="50"/>
                  </a:cubicBezTo>
                  <a:cubicBezTo>
                    <a:pt x="22" y="49"/>
                    <a:pt x="22" y="49"/>
                    <a:pt x="22" y="49"/>
                  </a:cubicBezTo>
                  <a:cubicBezTo>
                    <a:pt x="22" y="48"/>
                    <a:pt x="22" y="48"/>
                    <a:pt x="22" y="47"/>
                  </a:cubicBezTo>
                  <a:cubicBezTo>
                    <a:pt x="22" y="47"/>
                    <a:pt x="22" y="47"/>
                    <a:pt x="22" y="47"/>
                  </a:cubicBezTo>
                  <a:cubicBezTo>
                    <a:pt x="22" y="46"/>
                    <a:pt x="22" y="46"/>
                    <a:pt x="22" y="46"/>
                  </a:cubicBezTo>
                  <a:cubicBezTo>
                    <a:pt x="22" y="46"/>
                    <a:pt x="22" y="46"/>
                    <a:pt x="21" y="45"/>
                  </a:cubicBezTo>
                  <a:cubicBezTo>
                    <a:pt x="21" y="45"/>
                    <a:pt x="21" y="45"/>
                    <a:pt x="21" y="45"/>
                  </a:cubicBezTo>
                  <a:cubicBezTo>
                    <a:pt x="21" y="44"/>
                    <a:pt x="21" y="44"/>
                    <a:pt x="21" y="44"/>
                  </a:cubicBezTo>
                  <a:cubicBezTo>
                    <a:pt x="20" y="44"/>
                    <a:pt x="20" y="43"/>
                    <a:pt x="19" y="43"/>
                  </a:cubicBezTo>
                  <a:cubicBezTo>
                    <a:pt x="19" y="44"/>
                    <a:pt x="19" y="43"/>
                    <a:pt x="19" y="44"/>
                  </a:cubicBezTo>
                  <a:cubicBezTo>
                    <a:pt x="18" y="44"/>
                    <a:pt x="18" y="44"/>
                    <a:pt x="17" y="44"/>
                  </a:cubicBezTo>
                  <a:cubicBezTo>
                    <a:pt x="17" y="44"/>
                    <a:pt x="17" y="44"/>
                    <a:pt x="17" y="44"/>
                  </a:cubicBezTo>
                  <a:cubicBezTo>
                    <a:pt x="17" y="44"/>
                    <a:pt x="17" y="43"/>
                    <a:pt x="17" y="43"/>
                  </a:cubicBezTo>
                  <a:cubicBezTo>
                    <a:pt x="16" y="43"/>
                    <a:pt x="16" y="43"/>
                    <a:pt x="16" y="43"/>
                  </a:cubicBezTo>
                  <a:cubicBezTo>
                    <a:pt x="15" y="43"/>
                    <a:pt x="15" y="43"/>
                    <a:pt x="15" y="43"/>
                  </a:cubicBezTo>
                  <a:cubicBezTo>
                    <a:pt x="15" y="43"/>
                    <a:pt x="14" y="43"/>
                    <a:pt x="14" y="43"/>
                  </a:cubicBezTo>
                  <a:cubicBezTo>
                    <a:pt x="14" y="42"/>
                    <a:pt x="14" y="42"/>
                    <a:pt x="14" y="42"/>
                  </a:cubicBezTo>
                  <a:cubicBezTo>
                    <a:pt x="14" y="42"/>
                    <a:pt x="13" y="42"/>
                    <a:pt x="13" y="42"/>
                  </a:cubicBezTo>
                  <a:cubicBezTo>
                    <a:pt x="13" y="42"/>
                    <a:pt x="13" y="42"/>
                    <a:pt x="13" y="42"/>
                  </a:cubicBezTo>
                  <a:cubicBezTo>
                    <a:pt x="12" y="41"/>
                    <a:pt x="12" y="42"/>
                    <a:pt x="12" y="41"/>
                  </a:cubicBezTo>
                  <a:cubicBezTo>
                    <a:pt x="12" y="41"/>
                    <a:pt x="11" y="41"/>
                    <a:pt x="11" y="41"/>
                  </a:cubicBezTo>
                  <a:cubicBezTo>
                    <a:pt x="11" y="41"/>
                    <a:pt x="11" y="41"/>
                    <a:pt x="10" y="41"/>
                  </a:cubicBezTo>
                  <a:cubicBezTo>
                    <a:pt x="10" y="41"/>
                    <a:pt x="10" y="41"/>
                    <a:pt x="10" y="40"/>
                  </a:cubicBezTo>
                  <a:cubicBezTo>
                    <a:pt x="10" y="40"/>
                    <a:pt x="9" y="40"/>
                    <a:pt x="9" y="40"/>
                  </a:cubicBezTo>
                  <a:cubicBezTo>
                    <a:pt x="9" y="40"/>
                    <a:pt x="8" y="39"/>
                    <a:pt x="8" y="39"/>
                  </a:cubicBezTo>
                  <a:cubicBezTo>
                    <a:pt x="7" y="39"/>
                    <a:pt x="7" y="39"/>
                    <a:pt x="7" y="39"/>
                  </a:cubicBezTo>
                  <a:cubicBezTo>
                    <a:pt x="7" y="39"/>
                    <a:pt x="7" y="39"/>
                    <a:pt x="7" y="39"/>
                  </a:cubicBezTo>
                  <a:cubicBezTo>
                    <a:pt x="7" y="38"/>
                    <a:pt x="7" y="38"/>
                    <a:pt x="7" y="38"/>
                  </a:cubicBezTo>
                  <a:cubicBezTo>
                    <a:pt x="6" y="38"/>
                    <a:pt x="6" y="38"/>
                    <a:pt x="6" y="38"/>
                  </a:cubicBezTo>
                  <a:cubicBezTo>
                    <a:pt x="6" y="38"/>
                    <a:pt x="6" y="37"/>
                    <a:pt x="6" y="37"/>
                  </a:cubicBezTo>
                  <a:cubicBezTo>
                    <a:pt x="6" y="37"/>
                    <a:pt x="6" y="37"/>
                    <a:pt x="6" y="36"/>
                  </a:cubicBezTo>
                  <a:cubicBezTo>
                    <a:pt x="6" y="36"/>
                    <a:pt x="6" y="36"/>
                    <a:pt x="5" y="36"/>
                  </a:cubicBezTo>
                  <a:cubicBezTo>
                    <a:pt x="5" y="36"/>
                    <a:pt x="5" y="36"/>
                    <a:pt x="5" y="36"/>
                  </a:cubicBezTo>
                  <a:cubicBezTo>
                    <a:pt x="5" y="35"/>
                    <a:pt x="5" y="35"/>
                    <a:pt x="5" y="35"/>
                  </a:cubicBezTo>
                  <a:cubicBezTo>
                    <a:pt x="5" y="35"/>
                    <a:pt x="5" y="34"/>
                    <a:pt x="5" y="34"/>
                  </a:cubicBezTo>
                  <a:cubicBezTo>
                    <a:pt x="5" y="34"/>
                    <a:pt x="4" y="34"/>
                    <a:pt x="4" y="33"/>
                  </a:cubicBezTo>
                  <a:cubicBezTo>
                    <a:pt x="4" y="33"/>
                    <a:pt x="4" y="33"/>
                    <a:pt x="4" y="32"/>
                  </a:cubicBezTo>
                  <a:cubicBezTo>
                    <a:pt x="4" y="32"/>
                    <a:pt x="4" y="32"/>
                    <a:pt x="4" y="32"/>
                  </a:cubicBezTo>
                  <a:cubicBezTo>
                    <a:pt x="4" y="31"/>
                    <a:pt x="4" y="31"/>
                    <a:pt x="4" y="31"/>
                  </a:cubicBezTo>
                  <a:cubicBezTo>
                    <a:pt x="4" y="30"/>
                    <a:pt x="4" y="30"/>
                    <a:pt x="3" y="30"/>
                  </a:cubicBezTo>
                  <a:cubicBezTo>
                    <a:pt x="3" y="30"/>
                    <a:pt x="3" y="29"/>
                    <a:pt x="3" y="29"/>
                  </a:cubicBezTo>
                  <a:cubicBezTo>
                    <a:pt x="3" y="29"/>
                    <a:pt x="2" y="28"/>
                    <a:pt x="2" y="28"/>
                  </a:cubicBezTo>
                  <a:cubicBezTo>
                    <a:pt x="2" y="28"/>
                    <a:pt x="2" y="28"/>
                    <a:pt x="1" y="28"/>
                  </a:cubicBezTo>
                  <a:cubicBezTo>
                    <a:pt x="1" y="28"/>
                    <a:pt x="1" y="28"/>
                    <a:pt x="1" y="28"/>
                  </a:cubicBezTo>
                  <a:cubicBezTo>
                    <a:pt x="1" y="28"/>
                    <a:pt x="1" y="28"/>
                    <a:pt x="1" y="28"/>
                  </a:cubicBezTo>
                  <a:cubicBezTo>
                    <a:pt x="1" y="28"/>
                    <a:pt x="0" y="27"/>
                    <a:pt x="0" y="26"/>
                  </a:cubicBezTo>
                  <a:cubicBezTo>
                    <a:pt x="0" y="26"/>
                    <a:pt x="0" y="26"/>
                    <a:pt x="0" y="26"/>
                  </a:cubicBezTo>
                  <a:cubicBezTo>
                    <a:pt x="1" y="26"/>
                    <a:pt x="1" y="26"/>
                    <a:pt x="1" y="25"/>
                  </a:cubicBezTo>
                  <a:cubicBezTo>
                    <a:pt x="1" y="24"/>
                    <a:pt x="1" y="24"/>
                    <a:pt x="1" y="23"/>
                  </a:cubicBezTo>
                  <a:cubicBezTo>
                    <a:pt x="1" y="23"/>
                    <a:pt x="1" y="23"/>
                    <a:pt x="1" y="23"/>
                  </a:cubicBezTo>
                  <a:cubicBezTo>
                    <a:pt x="0" y="22"/>
                    <a:pt x="1" y="21"/>
                    <a:pt x="1" y="21"/>
                  </a:cubicBezTo>
                  <a:cubicBezTo>
                    <a:pt x="1" y="20"/>
                    <a:pt x="0" y="20"/>
                    <a:pt x="0" y="19"/>
                  </a:cubicBezTo>
                  <a:cubicBezTo>
                    <a:pt x="0" y="19"/>
                    <a:pt x="0" y="18"/>
                    <a:pt x="0" y="18"/>
                  </a:cubicBezTo>
                  <a:cubicBezTo>
                    <a:pt x="0" y="18"/>
                    <a:pt x="1" y="18"/>
                    <a:pt x="1" y="18"/>
                  </a:cubicBezTo>
                  <a:cubicBezTo>
                    <a:pt x="1" y="18"/>
                    <a:pt x="1" y="18"/>
                    <a:pt x="1" y="18"/>
                  </a:cubicBezTo>
                  <a:cubicBezTo>
                    <a:pt x="1" y="17"/>
                    <a:pt x="1" y="17"/>
                    <a:pt x="2" y="17"/>
                  </a:cubicBezTo>
                  <a:cubicBezTo>
                    <a:pt x="2" y="17"/>
                    <a:pt x="2" y="17"/>
                    <a:pt x="2" y="17"/>
                  </a:cubicBezTo>
                  <a:cubicBezTo>
                    <a:pt x="2" y="17"/>
                    <a:pt x="2" y="16"/>
                    <a:pt x="2" y="16"/>
                  </a:cubicBezTo>
                  <a:cubicBezTo>
                    <a:pt x="3" y="16"/>
                    <a:pt x="3" y="15"/>
                    <a:pt x="3" y="15"/>
                  </a:cubicBezTo>
                  <a:cubicBezTo>
                    <a:pt x="3" y="15"/>
                    <a:pt x="3" y="15"/>
                    <a:pt x="3" y="15"/>
                  </a:cubicBezTo>
                  <a:cubicBezTo>
                    <a:pt x="3" y="14"/>
                    <a:pt x="4" y="14"/>
                    <a:pt x="4" y="14"/>
                  </a:cubicBezTo>
                  <a:cubicBezTo>
                    <a:pt x="4" y="14"/>
                    <a:pt x="4" y="13"/>
                    <a:pt x="4" y="13"/>
                  </a:cubicBezTo>
                  <a:cubicBezTo>
                    <a:pt x="4" y="13"/>
                    <a:pt x="4" y="13"/>
                    <a:pt x="5" y="13"/>
                  </a:cubicBezTo>
                  <a:cubicBezTo>
                    <a:pt x="5" y="13"/>
                    <a:pt x="5" y="12"/>
                    <a:pt x="5" y="12"/>
                  </a:cubicBezTo>
                  <a:cubicBezTo>
                    <a:pt x="5" y="12"/>
                    <a:pt x="5" y="12"/>
                    <a:pt x="5" y="12"/>
                  </a:cubicBezTo>
                  <a:cubicBezTo>
                    <a:pt x="5" y="12"/>
                    <a:pt x="5" y="12"/>
                    <a:pt x="5" y="12"/>
                  </a:cubicBezTo>
                  <a:cubicBezTo>
                    <a:pt x="5" y="12"/>
                    <a:pt x="5" y="12"/>
                    <a:pt x="6" y="12"/>
                  </a:cubicBezTo>
                  <a:cubicBezTo>
                    <a:pt x="6" y="11"/>
                    <a:pt x="6" y="11"/>
                    <a:pt x="6" y="11"/>
                  </a:cubicBezTo>
                  <a:cubicBezTo>
                    <a:pt x="6" y="11"/>
                    <a:pt x="6" y="10"/>
                    <a:pt x="6" y="10"/>
                  </a:cubicBezTo>
                  <a:cubicBezTo>
                    <a:pt x="5" y="10"/>
                    <a:pt x="5" y="10"/>
                    <a:pt x="5" y="10"/>
                  </a:cubicBezTo>
                  <a:cubicBezTo>
                    <a:pt x="5" y="10"/>
                    <a:pt x="5" y="10"/>
                    <a:pt x="5" y="9"/>
                  </a:cubicBezTo>
                  <a:cubicBezTo>
                    <a:pt x="4" y="9"/>
                    <a:pt x="4" y="9"/>
                    <a:pt x="4" y="9"/>
                  </a:cubicBezTo>
                  <a:cubicBezTo>
                    <a:pt x="4" y="9"/>
                    <a:pt x="4" y="9"/>
                    <a:pt x="4" y="9"/>
                  </a:cubicBezTo>
                  <a:cubicBezTo>
                    <a:pt x="5" y="8"/>
                    <a:pt x="4" y="7"/>
                    <a:pt x="5" y="7"/>
                  </a:cubicBezTo>
                  <a:cubicBezTo>
                    <a:pt x="5" y="7"/>
                    <a:pt x="5" y="7"/>
                    <a:pt x="5" y="7"/>
                  </a:cubicBezTo>
                  <a:cubicBezTo>
                    <a:pt x="6" y="7"/>
                    <a:pt x="6" y="6"/>
                    <a:pt x="6" y="5"/>
                  </a:cubicBezTo>
                  <a:cubicBezTo>
                    <a:pt x="6" y="5"/>
                    <a:pt x="6" y="4"/>
                    <a:pt x="5" y="4"/>
                  </a:cubicBezTo>
                  <a:cubicBezTo>
                    <a:pt x="5" y="4"/>
                    <a:pt x="5" y="3"/>
                    <a:pt x="5" y="3"/>
                  </a:cubicBezTo>
                  <a:cubicBezTo>
                    <a:pt x="5" y="3"/>
                    <a:pt x="5" y="3"/>
                    <a:pt x="5" y="3"/>
                  </a:cubicBezTo>
                  <a:cubicBezTo>
                    <a:pt x="5" y="2"/>
                    <a:pt x="5" y="2"/>
                    <a:pt x="5" y="2"/>
                  </a:cubicBezTo>
                  <a:cubicBezTo>
                    <a:pt x="4" y="2"/>
                    <a:pt x="4" y="2"/>
                    <a:pt x="4" y="1"/>
                  </a:cubicBezTo>
                  <a:cubicBezTo>
                    <a:pt x="4" y="1"/>
                    <a:pt x="4" y="1"/>
                    <a:pt x="4" y="1"/>
                  </a:cubicBezTo>
                  <a:cubicBezTo>
                    <a:pt x="4" y="1"/>
                    <a:pt x="4" y="1"/>
                    <a:pt x="4" y="1"/>
                  </a:cubicBezTo>
                  <a:cubicBezTo>
                    <a:pt x="5" y="1"/>
                    <a:pt x="5" y="0"/>
                    <a:pt x="5" y="0"/>
                  </a:cubicBezTo>
                  <a:cubicBezTo>
                    <a:pt x="7" y="0"/>
                    <a:pt x="8" y="0"/>
                    <a:pt x="10" y="0"/>
                  </a:cubicBezTo>
                  <a:cubicBezTo>
                    <a:pt x="10" y="0"/>
                    <a:pt x="10" y="1"/>
                    <a:pt x="10" y="1"/>
                  </a:cubicBezTo>
                  <a:cubicBezTo>
                    <a:pt x="10" y="1"/>
                    <a:pt x="10" y="2"/>
                    <a:pt x="9" y="2"/>
                  </a:cubicBezTo>
                  <a:cubicBezTo>
                    <a:pt x="9" y="2"/>
                    <a:pt x="9" y="2"/>
                    <a:pt x="9" y="2"/>
                  </a:cubicBezTo>
                  <a:cubicBezTo>
                    <a:pt x="9" y="3"/>
                    <a:pt x="9" y="3"/>
                    <a:pt x="9" y="3"/>
                  </a:cubicBezTo>
                  <a:cubicBezTo>
                    <a:pt x="9" y="3"/>
                    <a:pt x="9" y="5"/>
                    <a:pt x="9" y="5"/>
                  </a:cubicBezTo>
                  <a:cubicBezTo>
                    <a:pt x="9" y="5"/>
                    <a:pt x="9" y="5"/>
                    <a:pt x="9" y="5"/>
                  </a:cubicBezTo>
                  <a:cubicBezTo>
                    <a:pt x="9" y="6"/>
                    <a:pt x="9" y="6"/>
                    <a:pt x="9" y="6"/>
                  </a:cubicBezTo>
                  <a:cubicBezTo>
                    <a:pt x="9" y="7"/>
                    <a:pt x="9" y="7"/>
                    <a:pt x="9" y="7"/>
                  </a:cubicBezTo>
                  <a:close/>
                  <a:moveTo>
                    <a:pt x="46" y="21"/>
                  </a:moveTo>
                  <a:cubicBezTo>
                    <a:pt x="46" y="21"/>
                    <a:pt x="46" y="21"/>
                    <a:pt x="46" y="22"/>
                  </a:cubicBezTo>
                  <a:cubicBezTo>
                    <a:pt x="46" y="22"/>
                    <a:pt x="46" y="22"/>
                    <a:pt x="46" y="22"/>
                  </a:cubicBezTo>
                  <a:cubicBezTo>
                    <a:pt x="46" y="21"/>
                    <a:pt x="46" y="21"/>
                    <a:pt x="46" y="21"/>
                  </a:cubicBezTo>
                  <a:cubicBezTo>
                    <a:pt x="46" y="21"/>
                    <a:pt x="46" y="21"/>
                    <a:pt x="46" y="21"/>
                  </a:cubicBezTo>
                  <a:close/>
                  <a:moveTo>
                    <a:pt x="44" y="27"/>
                  </a:moveTo>
                  <a:cubicBezTo>
                    <a:pt x="44" y="26"/>
                    <a:pt x="44" y="26"/>
                    <a:pt x="44" y="25"/>
                  </a:cubicBezTo>
                  <a:cubicBezTo>
                    <a:pt x="43" y="25"/>
                    <a:pt x="43" y="25"/>
                    <a:pt x="43" y="25"/>
                  </a:cubicBezTo>
                  <a:cubicBezTo>
                    <a:pt x="43" y="26"/>
                    <a:pt x="43" y="26"/>
                    <a:pt x="43" y="26"/>
                  </a:cubicBezTo>
                  <a:cubicBezTo>
                    <a:pt x="43" y="26"/>
                    <a:pt x="43" y="26"/>
                    <a:pt x="43" y="27"/>
                  </a:cubicBezTo>
                  <a:cubicBezTo>
                    <a:pt x="43" y="27"/>
                    <a:pt x="44" y="27"/>
                    <a:pt x="44" y="27"/>
                  </a:cubicBezTo>
                  <a:cubicBezTo>
                    <a:pt x="44" y="27"/>
                    <a:pt x="44" y="27"/>
                    <a:pt x="44" y="28"/>
                  </a:cubicBezTo>
                  <a:cubicBezTo>
                    <a:pt x="44" y="28"/>
                    <a:pt x="44" y="28"/>
                    <a:pt x="44" y="28"/>
                  </a:cubicBezTo>
                  <a:cubicBezTo>
                    <a:pt x="44" y="27"/>
                    <a:pt x="44" y="28"/>
                    <a:pt x="44" y="27"/>
                  </a:cubicBezTo>
                  <a:cubicBezTo>
                    <a:pt x="44" y="27"/>
                    <a:pt x="44" y="27"/>
                    <a:pt x="44" y="27"/>
                  </a:cubicBezTo>
                  <a:cubicBezTo>
                    <a:pt x="44" y="27"/>
                    <a:pt x="44" y="27"/>
                    <a:pt x="44" y="2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8" name="Freeform 210">
              <a:extLst>
                <a:ext uri="{FF2B5EF4-FFF2-40B4-BE49-F238E27FC236}">
                  <a16:creationId xmlns:a16="http://schemas.microsoft.com/office/drawing/2014/main" id="{C957855F-2485-CF50-E49A-FE0C3B5D64E2}"/>
                </a:ext>
              </a:extLst>
            </p:cNvPr>
            <p:cNvSpPr>
              <a:spLocks/>
            </p:cNvSpPr>
            <p:nvPr/>
          </p:nvSpPr>
          <p:spPr bwMode="auto">
            <a:xfrm>
              <a:off x="15106000" y="9111983"/>
              <a:ext cx="22084" cy="24138"/>
            </a:xfrm>
            <a:custGeom>
              <a:avLst/>
              <a:gdLst/>
              <a:ahLst/>
              <a:cxnLst>
                <a:cxn ang="0">
                  <a:pos x="8" y="1"/>
                </a:cxn>
                <a:cxn ang="0">
                  <a:pos x="8" y="2"/>
                </a:cxn>
                <a:cxn ang="0">
                  <a:pos x="8" y="3"/>
                </a:cxn>
                <a:cxn ang="0">
                  <a:pos x="8" y="3"/>
                </a:cxn>
                <a:cxn ang="0">
                  <a:pos x="8" y="4"/>
                </a:cxn>
                <a:cxn ang="0">
                  <a:pos x="8" y="5"/>
                </a:cxn>
                <a:cxn ang="0">
                  <a:pos x="7" y="6"/>
                </a:cxn>
                <a:cxn ang="0">
                  <a:pos x="5" y="6"/>
                </a:cxn>
                <a:cxn ang="0">
                  <a:pos x="4" y="5"/>
                </a:cxn>
                <a:cxn ang="0">
                  <a:pos x="4" y="6"/>
                </a:cxn>
                <a:cxn ang="0">
                  <a:pos x="4" y="8"/>
                </a:cxn>
                <a:cxn ang="0">
                  <a:pos x="3" y="8"/>
                </a:cxn>
                <a:cxn ang="0">
                  <a:pos x="2" y="8"/>
                </a:cxn>
                <a:cxn ang="0">
                  <a:pos x="1" y="7"/>
                </a:cxn>
                <a:cxn ang="0">
                  <a:pos x="0" y="7"/>
                </a:cxn>
                <a:cxn ang="0">
                  <a:pos x="0" y="6"/>
                </a:cxn>
                <a:cxn ang="0">
                  <a:pos x="1" y="5"/>
                </a:cxn>
                <a:cxn ang="0">
                  <a:pos x="1" y="3"/>
                </a:cxn>
                <a:cxn ang="0">
                  <a:pos x="2" y="1"/>
                </a:cxn>
                <a:cxn ang="0">
                  <a:pos x="3" y="1"/>
                </a:cxn>
                <a:cxn ang="0">
                  <a:pos x="4" y="1"/>
                </a:cxn>
                <a:cxn ang="0">
                  <a:pos x="4" y="1"/>
                </a:cxn>
                <a:cxn ang="0">
                  <a:pos x="5" y="2"/>
                </a:cxn>
                <a:cxn ang="0">
                  <a:pos x="6" y="0"/>
                </a:cxn>
                <a:cxn ang="0">
                  <a:pos x="6" y="0"/>
                </a:cxn>
                <a:cxn ang="0">
                  <a:pos x="8" y="1"/>
                </a:cxn>
              </a:cxnLst>
              <a:rect l="0" t="0" r="r" b="b"/>
              <a:pathLst>
                <a:path w="8" h="8">
                  <a:moveTo>
                    <a:pt x="8" y="1"/>
                  </a:moveTo>
                  <a:cubicBezTo>
                    <a:pt x="8" y="2"/>
                    <a:pt x="8" y="2"/>
                    <a:pt x="8" y="2"/>
                  </a:cubicBezTo>
                  <a:cubicBezTo>
                    <a:pt x="8" y="3"/>
                    <a:pt x="8" y="3"/>
                    <a:pt x="8" y="3"/>
                  </a:cubicBezTo>
                  <a:cubicBezTo>
                    <a:pt x="8" y="3"/>
                    <a:pt x="8" y="3"/>
                    <a:pt x="8" y="3"/>
                  </a:cubicBezTo>
                  <a:cubicBezTo>
                    <a:pt x="8" y="4"/>
                    <a:pt x="8" y="4"/>
                    <a:pt x="8" y="4"/>
                  </a:cubicBezTo>
                  <a:cubicBezTo>
                    <a:pt x="8" y="5"/>
                    <a:pt x="8" y="5"/>
                    <a:pt x="8" y="5"/>
                  </a:cubicBezTo>
                  <a:cubicBezTo>
                    <a:pt x="8" y="6"/>
                    <a:pt x="8" y="6"/>
                    <a:pt x="7" y="6"/>
                  </a:cubicBezTo>
                  <a:cubicBezTo>
                    <a:pt x="7" y="5"/>
                    <a:pt x="5" y="6"/>
                    <a:pt x="5" y="6"/>
                  </a:cubicBezTo>
                  <a:cubicBezTo>
                    <a:pt x="5" y="5"/>
                    <a:pt x="5" y="5"/>
                    <a:pt x="4" y="5"/>
                  </a:cubicBezTo>
                  <a:cubicBezTo>
                    <a:pt x="4" y="5"/>
                    <a:pt x="4" y="5"/>
                    <a:pt x="4" y="6"/>
                  </a:cubicBezTo>
                  <a:cubicBezTo>
                    <a:pt x="4" y="6"/>
                    <a:pt x="4" y="7"/>
                    <a:pt x="4" y="8"/>
                  </a:cubicBezTo>
                  <a:cubicBezTo>
                    <a:pt x="4" y="8"/>
                    <a:pt x="4" y="8"/>
                    <a:pt x="3" y="8"/>
                  </a:cubicBezTo>
                  <a:cubicBezTo>
                    <a:pt x="3" y="8"/>
                    <a:pt x="2" y="8"/>
                    <a:pt x="2" y="8"/>
                  </a:cubicBezTo>
                  <a:cubicBezTo>
                    <a:pt x="2" y="7"/>
                    <a:pt x="2" y="7"/>
                    <a:pt x="1" y="7"/>
                  </a:cubicBezTo>
                  <a:cubicBezTo>
                    <a:pt x="1" y="7"/>
                    <a:pt x="0" y="7"/>
                    <a:pt x="0" y="7"/>
                  </a:cubicBezTo>
                  <a:cubicBezTo>
                    <a:pt x="0" y="7"/>
                    <a:pt x="0" y="7"/>
                    <a:pt x="0" y="6"/>
                  </a:cubicBezTo>
                  <a:cubicBezTo>
                    <a:pt x="0" y="6"/>
                    <a:pt x="1" y="6"/>
                    <a:pt x="1" y="5"/>
                  </a:cubicBezTo>
                  <a:cubicBezTo>
                    <a:pt x="1" y="4"/>
                    <a:pt x="1" y="4"/>
                    <a:pt x="1" y="3"/>
                  </a:cubicBezTo>
                  <a:cubicBezTo>
                    <a:pt x="1" y="3"/>
                    <a:pt x="2" y="2"/>
                    <a:pt x="2" y="1"/>
                  </a:cubicBezTo>
                  <a:cubicBezTo>
                    <a:pt x="3" y="1"/>
                    <a:pt x="3" y="1"/>
                    <a:pt x="3" y="1"/>
                  </a:cubicBezTo>
                  <a:cubicBezTo>
                    <a:pt x="3" y="1"/>
                    <a:pt x="4" y="1"/>
                    <a:pt x="4" y="1"/>
                  </a:cubicBezTo>
                  <a:cubicBezTo>
                    <a:pt x="4" y="1"/>
                    <a:pt x="4" y="1"/>
                    <a:pt x="4" y="1"/>
                  </a:cubicBezTo>
                  <a:cubicBezTo>
                    <a:pt x="4" y="2"/>
                    <a:pt x="4" y="2"/>
                    <a:pt x="5" y="2"/>
                  </a:cubicBezTo>
                  <a:cubicBezTo>
                    <a:pt x="5" y="1"/>
                    <a:pt x="6" y="1"/>
                    <a:pt x="6" y="0"/>
                  </a:cubicBezTo>
                  <a:cubicBezTo>
                    <a:pt x="6" y="0"/>
                    <a:pt x="6" y="0"/>
                    <a:pt x="6" y="0"/>
                  </a:cubicBezTo>
                  <a:cubicBezTo>
                    <a:pt x="7" y="0"/>
                    <a:pt x="7" y="1"/>
                    <a:pt x="8"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299" name="Freeform 211">
              <a:extLst>
                <a:ext uri="{FF2B5EF4-FFF2-40B4-BE49-F238E27FC236}">
                  <a16:creationId xmlns:a16="http://schemas.microsoft.com/office/drawing/2014/main" id="{6C47D3C1-11F8-C113-3252-E56D80D27763}"/>
                </a:ext>
              </a:extLst>
            </p:cNvPr>
            <p:cNvSpPr>
              <a:spLocks/>
            </p:cNvSpPr>
            <p:nvPr/>
          </p:nvSpPr>
          <p:spPr bwMode="auto">
            <a:xfrm>
              <a:off x="15108324" y="9129768"/>
              <a:ext cx="19760" cy="30489"/>
            </a:xfrm>
            <a:custGeom>
              <a:avLst/>
              <a:gdLst/>
              <a:ahLst/>
              <a:cxnLst>
                <a:cxn ang="0">
                  <a:pos x="5" y="0"/>
                </a:cxn>
                <a:cxn ang="0">
                  <a:pos x="6" y="0"/>
                </a:cxn>
                <a:cxn ang="0">
                  <a:pos x="6" y="3"/>
                </a:cxn>
                <a:cxn ang="0">
                  <a:pos x="7" y="4"/>
                </a:cxn>
                <a:cxn ang="0">
                  <a:pos x="7" y="4"/>
                </a:cxn>
                <a:cxn ang="0">
                  <a:pos x="6" y="5"/>
                </a:cxn>
                <a:cxn ang="0">
                  <a:pos x="6" y="5"/>
                </a:cxn>
                <a:cxn ang="0">
                  <a:pos x="5" y="6"/>
                </a:cxn>
                <a:cxn ang="0">
                  <a:pos x="5" y="7"/>
                </a:cxn>
                <a:cxn ang="0">
                  <a:pos x="5" y="8"/>
                </a:cxn>
                <a:cxn ang="0">
                  <a:pos x="4" y="8"/>
                </a:cxn>
                <a:cxn ang="0">
                  <a:pos x="4" y="8"/>
                </a:cxn>
                <a:cxn ang="0">
                  <a:pos x="3" y="9"/>
                </a:cxn>
                <a:cxn ang="0">
                  <a:pos x="3" y="10"/>
                </a:cxn>
                <a:cxn ang="0">
                  <a:pos x="2" y="10"/>
                </a:cxn>
                <a:cxn ang="0">
                  <a:pos x="2" y="10"/>
                </a:cxn>
                <a:cxn ang="0">
                  <a:pos x="2" y="9"/>
                </a:cxn>
                <a:cxn ang="0">
                  <a:pos x="1" y="8"/>
                </a:cxn>
                <a:cxn ang="0">
                  <a:pos x="1" y="8"/>
                </a:cxn>
                <a:cxn ang="0">
                  <a:pos x="1" y="7"/>
                </a:cxn>
                <a:cxn ang="0">
                  <a:pos x="1" y="5"/>
                </a:cxn>
                <a:cxn ang="0">
                  <a:pos x="0" y="5"/>
                </a:cxn>
                <a:cxn ang="0">
                  <a:pos x="0" y="3"/>
                </a:cxn>
                <a:cxn ang="0">
                  <a:pos x="0" y="3"/>
                </a:cxn>
                <a:cxn ang="0">
                  <a:pos x="0" y="2"/>
                </a:cxn>
                <a:cxn ang="0">
                  <a:pos x="0" y="2"/>
                </a:cxn>
                <a:cxn ang="0">
                  <a:pos x="0" y="2"/>
                </a:cxn>
                <a:cxn ang="0">
                  <a:pos x="0" y="2"/>
                </a:cxn>
                <a:cxn ang="0">
                  <a:pos x="1" y="3"/>
                </a:cxn>
                <a:cxn ang="0">
                  <a:pos x="3" y="2"/>
                </a:cxn>
                <a:cxn ang="0">
                  <a:pos x="4" y="1"/>
                </a:cxn>
                <a:cxn ang="0">
                  <a:pos x="5" y="1"/>
                </a:cxn>
                <a:cxn ang="0">
                  <a:pos x="5" y="0"/>
                </a:cxn>
                <a:cxn ang="0">
                  <a:pos x="5" y="0"/>
                </a:cxn>
              </a:cxnLst>
              <a:rect l="0" t="0" r="r" b="b"/>
              <a:pathLst>
                <a:path w="7" h="10">
                  <a:moveTo>
                    <a:pt x="5" y="0"/>
                  </a:moveTo>
                  <a:cubicBezTo>
                    <a:pt x="5" y="0"/>
                    <a:pt x="5" y="0"/>
                    <a:pt x="6" y="0"/>
                  </a:cubicBezTo>
                  <a:cubicBezTo>
                    <a:pt x="5" y="1"/>
                    <a:pt x="4" y="3"/>
                    <a:pt x="6" y="3"/>
                  </a:cubicBezTo>
                  <a:cubicBezTo>
                    <a:pt x="6" y="3"/>
                    <a:pt x="6" y="3"/>
                    <a:pt x="7" y="4"/>
                  </a:cubicBezTo>
                  <a:cubicBezTo>
                    <a:pt x="7" y="4"/>
                    <a:pt x="7" y="4"/>
                    <a:pt x="7" y="4"/>
                  </a:cubicBezTo>
                  <a:cubicBezTo>
                    <a:pt x="7" y="4"/>
                    <a:pt x="6" y="4"/>
                    <a:pt x="6" y="5"/>
                  </a:cubicBezTo>
                  <a:cubicBezTo>
                    <a:pt x="6" y="5"/>
                    <a:pt x="6" y="5"/>
                    <a:pt x="6" y="5"/>
                  </a:cubicBezTo>
                  <a:cubicBezTo>
                    <a:pt x="6" y="6"/>
                    <a:pt x="6" y="6"/>
                    <a:pt x="5" y="6"/>
                  </a:cubicBezTo>
                  <a:cubicBezTo>
                    <a:pt x="5" y="6"/>
                    <a:pt x="5" y="7"/>
                    <a:pt x="5" y="7"/>
                  </a:cubicBezTo>
                  <a:cubicBezTo>
                    <a:pt x="5" y="8"/>
                    <a:pt x="5" y="8"/>
                    <a:pt x="5" y="8"/>
                  </a:cubicBezTo>
                  <a:cubicBezTo>
                    <a:pt x="4" y="8"/>
                    <a:pt x="4" y="8"/>
                    <a:pt x="4" y="8"/>
                  </a:cubicBezTo>
                  <a:cubicBezTo>
                    <a:pt x="4" y="8"/>
                    <a:pt x="4" y="8"/>
                    <a:pt x="4" y="8"/>
                  </a:cubicBezTo>
                  <a:cubicBezTo>
                    <a:pt x="4" y="9"/>
                    <a:pt x="4" y="9"/>
                    <a:pt x="3" y="9"/>
                  </a:cubicBezTo>
                  <a:cubicBezTo>
                    <a:pt x="3" y="9"/>
                    <a:pt x="3" y="9"/>
                    <a:pt x="3" y="10"/>
                  </a:cubicBezTo>
                  <a:cubicBezTo>
                    <a:pt x="3" y="10"/>
                    <a:pt x="2" y="10"/>
                    <a:pt x="2" y="10"/>
                  </a:cubicBezTo>
                  <a:cubicBezTo>
                    <a:pt x="2" y="10"/>
                    <a:pt x="2" y="10"/>
                    <a:pt x="2" y="10"/>
                  </a:cubicBezTo>
                  <a:cubicBezTo>
                    <a:pt x="2" y="10"/>
                    <a:pt x="2" y="10"/>
                    <a:pt x="2" y="9"/>
                  </a:cubicBezTo>
                  <a:cubicBezTo>
                    <a:pt x="1" y="9"/>
                    <a:pt x="1" y="9"/>
                    <a:pt x="1" y="8"/>
                  </a:cubicBezTo>
                  <a:cubicBezTo>
                    <a:pt x="1" y="8"/>
                    <a:pt x="1" y="8"/>
                    <a:pt x="1" y="8"/>
                  </a:cubicBezTo>
                  <a:cubicBezTo>
                    <a:pt x="1" y="8"/>
                    <a:pt x="1" y="7"/>
                    <a:pt x="1" y="7"/>
                  </a:cubicBezTo>
                  <a:cubicBezTo>
                    <a:pt x="1" y="7"/>
                    <a:pt x="1" y="6"/>
                    <a:pt x="1" y="5"/>
                  </a:cubicBezTo>
                  <a:cubicBezTo>
                    <a:pt x="1" y="5"/>
                    <a:pt x="0" y="5"/>
                    <a:pt x="0" y="5"/>
                  </a:cubicBezTo>
                  <a:cubicBezTo>
                    <a:pt x="0" y="4"/>
                    <a:pt x="0" y="4"/>
                    <a:pt x="0" y="3"/>
                  </a:cubicBezTo>
                  <a:cubicBezTo>
                    <a:pt x="0" y="3"/>
                    <a:pt x="0" y="3"/>
                    <a:pt x="0" y="3"/>
                  </a:cubicBezTo>
                  <a:cubicBezTo>
                    <a:pt x="0" y="3"/>
                    <a:pt x="0" y="2"/>
                    <a:pt x="0" y="2"/>
                  </a:cubicBezTo>
                  <a:cubicBezTo>
                    <a:pt x="0" y="2"/>
                    <a:pt x="0" y="2"/>
                    <a:pt x="0" y="2"/>
                  </a:cubicBezTo>
                  <a:cubicBezTo>
                    <a:pt x="0" y="2"/>
                    <a:pt x="0" y="2"/>
                    <a:pt x="0" y="2"/>
                  </a:cubicBezTo>
                  <a:cubicBezTo>
                    <a:pt x="0" y="2"/>
                    <a:pt x="0" y="2"/>
                    <a:pt x="0" y="2"/>
                  </a:cubicBezTo>
                  <a:cubicBezTo>
                    <a:pt x="0" y="3"/>
                    <a:pt x="1" y="3"/>
                    <a:pt x="1" y="3"/>
                  </a:cubicBezTo>
                  <a:cubicBezTo>
                    <a:pt x="1" y="3"/>
                    <a:pt x="3" y="2"/>
                    <a:pt x="3" y="2"/>
                  </a:cubicBezTo>
                  <a:cubicBezTo>
                    <a:pt x="4" y="2"/>
                    <a:pt x="3" y="1"/>
                    <a:pt x="4" y="1"/>
                  </a:cubicBezTo>
                  <a:cubicBezTo>
                    <a:pt x="4" y="1"/>
                    <a:pt x="4" y="1"/>
                    <a:pt x="5" y="1"/>
                  </a:cubicBezTo>
                  <a:cubicBezTo>
                    <a:pt x="5" y="0"/>
                    <a:pt x="5" y="0"/>
                    <a:pt x="5" y="0"/>
                  </a:cubicBezTo>
                  <a:cubicBezTo>
                    <a:pt x="5" y="0"/>
                    <a:pt x="5" y="0"/>
                    <a:pt x="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0" name="Freeform 212">
              <a:extLst>
                <a:ext uri="{FF2B5EF4-FFF2-40B4-BE49-F238E27FC236}">
                  <a16:creationId xmlns:a16="http://schemas.microsoft.com/office/drawing/2014/main" id="{91310E12-096B-0106-1ED0-D3CDE2385A3C}"/>
                </a:ext>
              </a:extLst>
            </p:cNvPr>
            <p:cNvSpPr>
              <a:spLocks/>
            </p:cNvSpPr>
            <p:nvPr/>
          </p:nvSpPr>
          <p:spPr bwMode="auto">
            <a:xfrm>
              <a:off x="14191270" y="9132308"/>
              <a:ext cx="3488" cy="3811"/>
            </a:xfrm>
            <a:custGeom>
              <a:avLst/>
              <a:gdLst/>
              <a:ahLst/>
              <a:cxnLst>
                <a:cxn ang="0">
                  <a:pos x="1" y="0"/>
                </a:cxn>
                <a:cxn ang="0">
                  <a:pos x="1" y="0"/>
                </a:cxn>
                <a:cxn ang="0">
                  <a:pos x="0" y="1"/>
                </a:cxn>
                <a:cxn ang="0">
                  <a:pos x="0" y="0"/>
                </a:cxn>
                <a:cxn ang="0">
                  <a:pos x="1" y="0"/>
                </a:cxn>
              </a:cxnLst>
              <a:rect l="0" t="0" r="r" b="b"/>
              <a:pathLst>
                <a:path w="1" h="1">
                  <a:moveTo>
                    <a:pt x="1" y="0"/>
                  </a:moveTo>
                  <a:cubicBezTo>
                    <a:pt x="1" y="0"/>
                    <a:pt x="1" y="0"/>
                    <a:pt x="1" y="0"/>
                  </a:cubicBezTo>
                  <a:cubicBezTo>
                    <a:pt x="1" y="0"/>
                    <a:pt x="1" y="0"/>
                    <a:pt x="0" y="1"/>
                  </a:cubicBezTo>
                  <a:cubicBezTo>
                    <a:pt x="0" y="0"/>
                    <a:pt x="0" y="0"/>
                    <a:pt x="0" y="0"/>
                  </a:cubicBezTo>
                  <a:cubicBezTo>
                    <a:pt x="0" y="0"/>
                    <a:pt x="1" y="0"/>
                    <a:pt x="1"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1" name="Oval 1300">
              <a:extLst>
                <a:ext uri="{FF2B5EF4-FFF2-40B4-BE49-F238E27FC236}">
                  <a16:creationId xmlns:a16="http://schemas.microsoft.com/office/drawing/2014/main" id="{6FDAAF7F-ADE5-1400-6ECF-6100838F9673}"/>
                </a:ext>
              </a:extLst>
            </p:cNvPr>
            <p:cNvSpPr>
              <a:spLocks noChangeArrowheads="1"/>
            </p:cNvSpPr>
            <p:nvPr/>
          </p:nvSpPr>
          <p:spPr bwMode="auto">
            <a:xfrm>
              <a:off x="13749595" y="9132308"/>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2" name="Freeform 214">
              <a:extLst>
                <a:ext uri="{FF2B5EF4-FFF2-40B4-BE49-F238E27FC236}">
                  <a16:creationId xmlns:a16="http://schemas.microsoft.com/office/drawing/2014/main" id="{2B7E16E6-3D3B-4CCC-1F50-E0A8ED13A530}"/>
                </a:ext>
              </a:extLst>
            </p:cNvPr>
            <p:cNvSpPr>
              <a:spLocks/>
            </p:cNvSpPr>
            <p:nvPr/>
          </p:nvSpPr>
          <p:spPr bwMode="auto">
            <a:xfrm>
              <a:off x="13747271" y="9136120"/>
              <a:ext cx="1162" cy="1270"/>
            </a:xfrm>
            <a:custGeom>
              <a:avLst/>
              <a:gdLst/>
              <a:ahLst/>
              <a:cxnLst>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3" name="Freeform 215">
              <a:extLst>
                <a:ext uri="{FF2B5EF4-FFF2-40B4-BE49-F238E27FC236}">
                  <a16:creationId xmlns:a16="http://schemas.microsoft.com/office/drawing/2014/main" id="{8A0DB1E8-A3C4-DB1B-C38C-99B80033E234}"/>
                </a:ext>
              </a:extLst>
            </p:cNvPr>
            <p:cNvSpPr>
              <a:spLocks/>
            </p:cNvSpPr>
            <p:nvPr/>
          </p:nvSpPr>
          <p:spPr bwMode="auto">
            <a:xfrm>
              <a:off x="13743784" y="9136120"/>
              <a:ext cx="3488" cy="2541"/>
            </a:xfrm>
            <a:custGeom>
              <a:avLst/>
              <a:gdLst/>
              <a:ahLst/>
              <a:cxnLst>
                <a:cxn ang="0">
                  <a:pos x="0" y="0"/>
                </a:cxn>
                <a:cxn ang="0">
                  <a:pos x="1" y="0"/>
                </a:cxn>
                <a:cxn ang="0">
                  <a:pos x="0" y="1"/>
                </a:cxn>
                <a:cxn ang="0">
                  <a:pos x="0" y="1"/>
                </a:cxn>
                <a:cxn ang="0">
                  <a:pos x="0" y="1"/>
                </a:cxn>
                <a:cxn ang="0">
                  <a:pos x="0" y="1"/>
                </a:cxn>
                <a:cxn ang="0">
                  <a:pos x="0" y="0"/>
                </a:cxn>
              </a:cxnLst>
              <a:rect l="0" t="0" r="r" b="b"/>
              <a:pathLst>
                <a:path w="1" h="1">
                  <a:moveTo>
                    <a:pt x="0" y="0"/>
                  </a:moveTo>
                  <a:cubicBezTo>
                    <a:pt x="0" y="0"/>
                    <a:pt x="0" y="0"/>
                    <a:pt x="1" y="0"/>
                  </a:cubicBezTo>
                  <a:cubicBezTo>
                    <a:pt x="0" y="0"/>
                    <a:pt x="0" y="1"/>
                    <a:pt x="0" y="1"/>
                  </a:cubicBezTo>
                  <a:cubicBezTo>
                    <a:pt x="0" y="1"/>
                    <a:pt x="0" y="1"/>
                    <a:pt x="0" y="1"/>
                  </a:cubicBezTo>
                  <a:cubicBezTo>
                    <a:pt x="0" y="1"/>
                    <a:pt x="0" y="1"/>
                    <a:pt x="0" y="1"/>
                  </a:cubicBezTo>
                  <a:cubicBezTo>
                    <a:pt x="0" y="1"/>
                    <a:pt x="0" y="1"/>
                    <a:pt x="0" y="1"/>
                  </a:cubicBezTo>
                  <a:cubicBezTo>
                    <a:pt x="0" y="1"/>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4" name="Freeform 216">
              <a:extLst>
                <a:ext uri="{FF2B5EF4-FFF2-40B4-BE49-F238E27FC236}">
                  <a16:creationId xmlns:a16="http://schemas.microsoft.com/office/drawing/2014/main" id="{285C6E0F-EA9D-DA71-5F1A-372D76971DED}"/>
                </a:ext>
              </a:extLst>
            </p:cNvPr>
            <p:cNvSpPr>
              <a:spLocks/>
            </p:cNvSpPr>
            <p:nvPr/>
          </p:nvSpPr>
          <p:spPr bwMode="auto">
            <a:xfrm>
              <a:off x="14894461" y="9162797"/>
              <a:ext cx="11623" cy="17786"/>
            </a:xfrm>
            <a:custGeom>
              <a:avLst/>
              <a:gdLst/>
              <a:ahLst/>
              <a:cxnLst>
                <a:cxn ang="0">
                  <a:pos x="1" y="6"/>
                </a:cxn>
                <a:cxn ang="0">
                  <a:pos x="1" y="5"/>
                </a:cxn>
                <a:cxn ang="0">
                  <a:pos x="0" y="3"/>
                </a:cxn>
                <a:cxn ang="0">
                  <a:pos x="1" y="2"/>
                </a:cxn>
                <a:cxn ang="0">
                  <a:pos x="2" y="2"/>
                </a:cxn>
                <a:cxn ang="0">
                  <a:pos x="2" y="1"/>
                </a:cxn>
                <a:cxn ang="0">
                  <a:pos x="3" y="1"/>
                </a:cxn>
                <a:cxn ang="0">
                  <a:pos x="4" y="0"/>
                </a:cxn>
                <a:cxn ang="0">
                  <a:pos x="4" y="1"/>
                </a:cxn>
                <a:cxn ang="0">
                  <a:pos x="3" y="2"/>
                </a:cxn>
                <a:cxn ang="0">
                  <a:pos x="2" y="2"/>
                </a:cxn>
                <a:cxn ang="0">
                  <a:pos x="2" y="2"/>
                </a:cxn>
                <a:cxn ang="0">
                  <a:pos x="2" y="3"/>
                </a:cxn>
                <a:cxn ang="0">
                  <a:pos x="2" y="3"/>
                </a:cxn>
                <a:cxn ang="0">
                  <a:pos x="2" y="6"/>
                </a:cxn>
                <a:cxn ang="0">
                  <a:pos x="1" y="6"/>
                </a:cxn>
              </a:cxnLst>
              <a:rect l="0" t="0" r="r" b="b"/>
              <a:pathLst>
                <a:path w="4" h="6">
                  <a:moveTo>
                    <a:pt x="1" y="6"/>
                  </a:moveTo>
                  <a:cubicBezTo>
                    <a:pt x="1" y="5"/>
                    <a:pt x="1" y="5"/>
                    <a:pt x="1" y="5"/>
                  </a:cubicBezTo>
                  <a:cubicBezTo>
                    <a:pt x="1" y="5"/>
                    <a:pt x="0" y="3"/>
                    <a:pt x="0" y="3"/>
                  </a:cubicBezTo>
                  <a:cubicBezTo>
                    <a:pt x="1" y="3"/>
                    <a:pt x="1" y="2"/>
                    <a:pt x="1" y="2"/>
                  </a:cubicBezTo>
                  <a:cubicBezTo>
                    <a:pt x="1" y="2"/>
                    <a:pt x="2" y="2"/>
                    <a:pt x="2" y="2"/>
                  </a:cubicBezTo>
                  <a:cubicBezTo>
                    <a:pt x="2" y="1"/>
                    <a:pt x="2" y="1"/>
                    <a:pt x="2" y="1"/>
                  </a:cubicBezTo>
                  <a:cubicBezTo>
                    <a:pt x="2" y="1"/>
                    <a:pt x="3" y="1"/>
                    <a:pt x="3" y="1"/>
                  </a:cubicBezTo>
                  <a:cubicBezTo>
                    <a:pt x="3" y="0"/>
                    <a:pt x="3" y="0"/>
                    <a:pt x="4" y="0"/>
                  </a:cubicBezTo>
                  <a:cubicBezTo>
                    <a:pt x="4" y="0"/>
                    <a:pt x="4" y="0"/>
                    <a:pt x="4" y="1"/>
                  </a:cubicBezTo>
                  <a:cubicBezTo>
                    <a:pt x="3" y="1"/>
                    <a:pt x="3" y="1"/>
                    <a:pt x="3" y="2"/>
                  </a:cubicBezTo>
                  <a:cubicBezTo>
                    <a:pt x="3" y="2"/>
                    <a:pt x="2" y="2"/>
                    <a:pt x="2" y="2"/>
                  </a:cubicBezTo>
                  <a:cubicBezTo>
                    <a:pt x="2" y="2"/>
                    <a:pt x="2" y="2"/>
                    <a:pt x="2" y="2"/>
                  </a:cubicBezTo>
                  <a:cubicBezTo>
                    <a:pt x="2" y="2"/>
                    <a:pt x="2" y="2"/>
                    <a:pt x="2" y="3"/>
                  </a:cubicBezTo>
                  <a:cubicBezTo>
                    <a:pt x="2" y="3"/>
                    <a:pt x="2" y="3"/>
                    <a:pt x="2" y="3"/>
                  </a:cubicBezTo>
                  <a:cubicBezTo>
                    <a:pt x="2" y="4"/>
                    <a:pt x="2" y="5"/>
                    <a:pt x="2" y="6"/>
                  </a:cubicBezTo>
                  <a:cubicBezTo>
                    <a:pt x="1" y="6"/>
                    <a:pt x="1" y="6"/>
                    <a:pt x="1"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5" name="Freeform 217">
              <a:extLst>
                <a:ext uri="{FF2B5EF4-FFF2-40B4-BE49-F238E27FC236}">
                  <a16:creationId xmlns:a16="http://schemas.microsoft.com/office/drawing/2014/main" id="{A62638FC-9937-4CCE-C714-6AF6680B9F9A}"/>
                </a:ext>
              </a:extLst>
            </p:cNvPr>
            <p:cNvSpPr>
              <a:spLocks/>
            </p:cNvSpPr>
            <p:nvPr/>
          </p:nvSpPr>
          <p:spPr bwMode="auto">
            <a:xfrm>
              <a:off x="14892136" y="9184394"/>
              <a:ext cx="151099" cy="185476"/>
            </a:xfrm>
            <a:custGeom>
              <a:avLst/>
              <a:gdLst/>
              <a:ahLst/>
              <a:cxnLst>
                <a:cxn ang="0">
                  <a:pos x="35" y="9"/>
                </a:cxn>
                <a:cxn ang="0">
                  <a:pos x="39" y="6"/>
                </a:cxn>
                <a:cxn ang="0">
                  <a:pos x="39" y="6"/>
                </a:cxn>
                <a:cxn ang="0">
                  <a:pos x="45" y="8"/>
                </a:cxn>
                <a:cxn ang="0">
                  <a:pos x="45" y="8"/>
                </a:cxn>
                <a:cxn ang="0">
                  <a:pos x="45" y="13"/>
                </a:cxn>
                <a:cxn ang="0">
                  <a:pos x="45" y="16"/>
                </a:cxn>
                <a:cxn ang="0">
                  <a:pos x="46" y="21"/>
                </a:cxn>
                <a:cxn ang="0">
                  <a:pos x="47" y="23"/>
                </a:cxn>
                <a:cxn ang="0">
                  <a:pos x="47" y="25"/>
                </a:cxn>
                <a:cxn ang="0">
                  <a:pos x="47" y="28"/>
                </a:cxn>
                <a:cxn ang="0">
                  <a:pos x="49" y="27"/>
                </a:cxn>
                <a:cxn ang="0">
                  <a:pos x="55" y="27"/>
                </a:cxn>
                <a:cxn ang="0">
                  <a:pos x="54" y="30"/>
                </a:cxn>
                <a:cxn ang="0">
                  <a:pos x="55" y="33"/>
                </a:cxn>
                <a:cxn ang="0">
                  <a:pos x="46" y="36"/>
                </a:cxn>
                <a:cxn ang="0">
                  <a:pos x="45" y="53"/>
                </a:cxn>
                <a:cxn ang="0">
                  <a:pos x="48" y="57"/>
                </a:cxn>
                <a:cxn ang="0">
                  <a:pos x="43" y="62"/>
                </a:cxn>
                <a:cxn ang="0">
                  <a:pos x="38" y="61"/>
                </a:cxn>
                <a:cxn ang="0">
                  <a:pos x="34" y="61"/>
                </a:cxn>
                <a:cxn ang="0">
                  <a:pos x="30" y="60"/>
                </a:cxn>
                <a:cxn ang="0">
                  <a:pos x="24" y="59"/>
                </a:cxn>
                <a:cxn ang="0">
                  <a:pos x="9" y="58"/>
                </a:cxn>
                <a:cxn ang="0">
                  <a:pos x="4" y="58"/>
                </a:cxn>
                <a:cxn ang="0">
                  <a:pos x="0" y="58"/>
                </a:cxn>
                <a:cxn ang="0">
                  <a:pos x="0" y="53"/>
                </a:cxn>
                <a:cxn ang="0">
                  <a:pos x="1" y="49"/>
                </a:cxn>
                <a:cxn ang="0">
                  <a:pos x="1" y="47"/>
                </a:cxn>
                <a:cxn ang="0">
                  <a:pos x="2" y="46"/>
                </a:cxn>
                <a:cxn ang="0">
                  <a:pos x="2" y="42"/>
                </a:cxn>
                <a:cxn ang="0">
                  <a:pos x="3" y="41"/>
                </a:cxn>
                <a:cxn ang="0">
                  <a:pos x="4" y="38"/>
                </a:cxn>
                <a:cxn ang="0">
                  <a:pos x="6" y="35"/>
                </a:cxn>
                <a:cxn ang="0">
                  <a:pos x="8" y="34"/>
                </a:cxn>
                <a:cxn ang="0">
                  <a:pos x="8" y="33"/>
                </a:cxn>
                <a:cxn ang="0">
                  <a:pos x="9" y="31"/>
                </a:cxn>
                <a:cxn ang="0">
                  <a:pos x="9" y="25"/>
                </a:cxn>
                <a:cxn ang="0">
                  <a:pos x="8" y="22"/>
                </a:cxn>
                <a:cxn ang="0">
                  <a:pos x="6" y="20"/>
                </a:cxn>
                <a:cxn ang="0">
                  <a:pos x="7" y="15"/>
                </a:cxn>
                <a:cxn ang="0">
                  <a:pos x="7" y="13"/>
                </a:cxn>
                <a:cxn ang="0">
                  <a:pos x="6" y="9"/>
                </a:cxn>
                <a:cxn ang="0">
                  <a:pos x="5" y="7"/>
                </a:cxn>
                <a:cxn ang="0">
                  <a:pos x="3" y="4"/>
                </a:cxn>
                <a:cxn ang="0">
                  <a:pos x="3" y="1"/>
                </a:cxn>
                <a:cxn ang="0">
                  <a:pos x="5" y="1"/>
                </a:cxn>
                <a:cxn ang="0">
                  <a:pos x="11" y="1"/>
                </a:cxn>
                <a:cxn ang="0">
                  <a:pos x="21" y="1"/>
                </a:cxn>
                <a:cxn ang="0">
                  <a:pos x="22" y="4"/>
                </a:cxn>
                <a:cxn ang="0">
                  <a:pos x="24" y="8"/>
                </a:cxn>
                <a:cxn ang="0">
                  <a:pos x="25" y="10"/>
                </a:cxn>
                <a:cxn ang="0">
                  <a:pos x="25" y="11"/>
                </a:cxn>
                <a:cxn ang="0">
                  <a:pos x="29" y="12"/>
                </a:cxn>
                <a:cxn ang="0">
                  <a:pos x="31" y="11"/>
                </a:cxn>
              </a:cxnLst>
              <a:rect l="0" t="0" r="r" b="b"/>
              <a:pathLst>
                <a:path w="55" h="62">
                  <a:moveTo>
                    <a:pt x="34" y="11"/>
                  </a:moveTo>
                  <a:cubicBezTo>
                    <a:pt x="34" y="11"/>
                    <a:pt x="35" y="10"/>
                    <a:pt x="35" y="10"/>
                  </a:cubicBezTo>
                  <a:cubicBezTo>
                    <a:pt x="35" y="10"/>
                    <a:pt x="35" y="9"/>
                    <a:pt x="35" y="9"/>
                  </a:cubicBezTo>
                  <a:cubicBezTo>
                    <a:pt x="35" y="9"/>
                    <a:pt x="35" y="9"/>
                    <a:pt x="35" y="9"/>
                  </a:cubicBezTo>
                  <a:cubicBezTo>
                    <a:pt x="35" y="8"/>
                    <a:pt x="35" y="7"/>
                    <a:pt x="35" y="6"/>
                  </a:cubicBezTo>
                  <a:cubicBezTo>
                    <a:pt x="37" y="6"/>
                    <a:pt x="38" y="6"/>
                    <a:pt x="39" y="6"/>
                  </a:cubicBezTo>
                  <a:cubicBezTo>
                    <a:pt x="39" y="6"/>
                    <a:pt x="39" y="6"/>
                    <a:pt x="39" y="6"/>
                  </a:cubicBezTo>
                  <a:cubicBezTo>
                    <a:pt x="39" y="6"/>
                    <a:pt x="39" y="6"/>
                    <a:pt x="39" y="6"/>
                  </a:cubicBezTo>
                  <a:cubicBezTo>
                    <a:pt x="39" y="6"/>
                    <a:pt x="39" y="6"/>
                    <a:pt x="39" y="6"/>
                  </a:cubicBezTo>
                  <a:cubicBezTo>
                    <a:pt x="39" y="6"/>
                    <a:pt x="39" y="7"/>
                    <a:pt x="39" y="8"/>
                  </a:cubicBezTo>
                  <a:cubicBezTo>
                    <a:pt x="40" y="8"/>
                    <a:pt x="40" y="8"/>
                    <a:pt x="41" y="8"/>
                  </a:cubicBezTo>
                  <a:cubicBezTo>
                    <a:pt x="42" y="8"/>
                    <a:pt x="44" y="8"/>
                    <a:pt x="45" y="8"/>
                  </a:cubicBezTo>
                  <a:cubicBezTo>
                    <a:pt x="45" y="8"/>
                    <a:pt x="45" y="8"/>
                    <a:pt x="45" y="8"/>
                  </a:cubicBezTo>
                  <a:cubicBezTo>
                    <a:pt x="45" y="8"/>
                    <a:pt x="45" y="8"/>
                    <a:pt x="45" y="8"/>
                  </a:cubicBezTo>
                  <a:cubicBezTo>
                    <a:pt x="45" y="8"/>
                    <a:pt x="45" y="8"/>
                    <a:pt x="45" y="8"/>
                  </a:cubicBezTo>
                  <a:cubicBezTo>
                    <a:pt x="45" y="9"/>
                    <a:pt x="44" y="10"/>
                    <a:pt x="45" y="11"/>
                  </a:cubicBezTo>
                  <a:cubicBezTo>
                    <a:pt x="45" y="11"/>
                    <a:pt x="45" y="12"/>
                    <a:pt x="45" y="12"/>
                  </a:cubicBezTo>
                  <a:cubicBezTo>
                    <a:pt x="45" y="12"/>
                    <a:pt x="45" y="13"/>
                    <a:pt x="45" y="13"/>
                  </a:cubicBezTo>
                  <a:cubicBezTo>
                    <a:pt x="45" y="13"/>
                    <a:pt x="45" y="13"/>
                    <a:pt x="45" y="14"/>
                  </a:cubicBezTo>
                  <a:cubicBezTo>
                    <a:pt x="45" y="14"/>
                    <a:pt x="45" y="14"/>
                    <a:pt x="45" y="14"/>
                  </a:cubicBezTo>
                  <a:cubicBezTo>
                    <a:pt x="45" y="15"/>
                    <a:pt x="45" y="16"/>
                    <a:pt x="45" y="16"/>
                  </a:cubicBezTo>
                  <a:cubicBezTo>
                    <a:pt x="45" y="17"/>
                    <a:pt x="45" y="17"/>
                    <a:pt x="45" y="17"/>
                  </a:cubicBezTo>
                  <a:cubicBezTo>
                    <a:pt x="45" y="18"/>
                    <a:pt x="45" y="18"/>
                    <a:pt x="45" y="19"/>
                  </a:cubicBezTo>
                  <a:cubicBezTo>
                    <a:pt x="45" y="20"/>
                    <a:pt x="45" y="20"/>
                    <a:pt x="46" y="21"/>
                  </a:cubicBezTo>
                  <a:cubicBezTo>
                    <a:pt x="46" y="21"/>
                    <a:pt x="46" y="21"/>
                    <a:pt x="46" y="21"/>
                  </a:cubicBezTo>
                  <a:cubicBezTo>
                    <a:pt x="46" y="21"/>
                    <a:pt x="46" y="21"/>
                    <a:pt x="46" y="21"/>
                  </a:cubicBezTo>
                  <a:cubicBezTo>
                    <a:pt x="47" y="22"/>
                    <a:pt x="46" y="22"/>
                    <a:pt x="47" y="23"/>
                  </a:cubicBezTo>
                  <a:cubicBezTo>
                    <a:pt x="47" y="23"/>
                    <a:pt x="47" y="23"/>
                    <a:pt x="47" y="23"/>
                  </a:cubicBezTo>
                  <a:cubicBezTo>
                    <a:pt x="47" y="23"/>
                    <a:pt x="47" y="24"/>
                    <a:pt x="47" y="24"/>
                  </a:cubicBezTo>
                  <a:cubicBezTo>
                    <a:pt x="47" y="24"/>
                    <a:pt x="47" y="24"/>
                    <a:pt x="47" y="25"/>
                  </a:cubicBezTo>
                  <a:cubicBezTo>
                    <a:pt x="47" y="25"/>
                    <a:pt x="46" y="25"/>
                    <a:pt x="46" y="25"/>
                  </a:cubicBezTo>
                  <a:cubicBezTo>
                    <a:pt x="46" y="26"/>
                    <a:pt x="47" y="27"/>
                    <a:pt x="47" y="27"/>
                  </a:cubicBezTo>
                  <a:cubicBezTo>
                    <a:pt x="47" y="27"/>
                    <a:pt x="47" y="28"/>
                    <a:pt x="47" y="28"/>
                  </a:cubicBezTo>
                  <a:cubicBezTo>
                    <a:pt x="47" y="28"/>
                    <a:pt x="47" y="28"/>
                    <a:pt x="48" y="28"/>
                  </a:cubicBezTo>
                  <a:cubicBezTo>
                    <a:pt x="48" y="28"/>
                    <a:pt x="49" y="27"/>
                    <a:pt x="49" y="27"/>
                  </a:cubicBezTo>
                  <a:cubicBezTo>
                    <a:pt x="49" y="27"/>
                    <a:pt x="49" y="27"/>
                    <a:pt x="49" y="27"/>
                  </a:cubicBezTo>
                  <a:cubicBezTo>
                    <a:pt x="50" y="27"/>
                    <a:pt x="51" y="27"/>
                    <a:pt x="51" y="27"/>
                  </a:cubicBezTo>
                  <a:cubicBezTo>
                    <a:pt x="52" y="27"/>
                    <a:pt x="52" y="26"/>
                    <a:pt x="53" y="27"/>
                  </a:cubicBezTo>
                  <a:cubicBezTo>
                    <a:pt x="54" y="27"/>
                    <a:pt x="54" y="27"/>
                    <a:pt x="55" y="27"/>
                  </a:cubicBezTo>
                  <a:cubicBezTo>
                    <a:pt x="55" y="27"/>
                    <a:pt x="55" y="27"/>
                    <a:pt x="55" y="27"/>
                  </a:cubicBezTo>
                  <a:cubicBezTo>
                    <a:pt x="55" y="28"/>
                    <a:pt x="55" y="28"/>
                    <a:pt x="55" y="28"/>
                  </a:cubicBezTo>
                  <a:cubicBezTo>
                    <a:pt x="55" y="29"/>
                    <a:pt x="54" y="29"/>
                    <a:pt x="54" y="30"/>
                  </a:cubicBezTo>
                  <a:cubicBezTo>
                    <a:pt x="54" y="30"/>
                    <a:pt x="55" y="30"/>
                    <a:pt x="55" y="31"/>
                  </a:cubicBezTo>
                  <a:cubicBezTo>
                    <a:pt x="54" y="31"/>
                    <a:pt x="54" y="32"/>
                    <a:pt x="54" y="33"/>
                  </a:cubicBezTo>
                  <a:cubicBezTo>
                    <a:pt x="54" y="33"/>
                    <a:pt x="55" y="33"/>
                    <a:pt x="55" y="33"/>
                  </a:cubicBezTo>
                  <a:cubicBezTo>
                    <a:pt x="55" y="33"/>
                    <a:pt x="54" y="34"/>
                    <a:pt x="54" y="34"/>
                  </a:cubicBezTo>
                  <a:cubicBezTo>
                    <a:pt x="54" y="35"/>
                    <a:pt x="54" y="36"/>
                    <a:pt x="54" y="36"/>
                  </a:cubicBezTo>
                  <a:cubicBezTo>
                    <a:pt x="51" y="37"/>
                    <a:pt x="48" y="36"/>
                    <a:pt x="46" y="36"/>
                  </a:cubicBezTo>
                  <a:cubicBezTo>
                    <a:pt x="46" y="36"/>
                    <a:pt x="46" y="36"/>
                    <a:pt x="46" y="36"/>
                  </a:cubicBezTo>
                  <a:cubicBezTo>
                    <a:pt x="46" y="36"/>
                    <a:pt x="46" y="36"/>
                    <a:pt x="45" y="36"/>
                  </a:cubicBezTo>
                  <a:cubicBezTo>
                    <a:pt x="45" y="42"/>
                    <a:pt x="45" y="48"/>
                    <a:pt x="45" y="53"/>
                  </a:cubicBezTo>
                  <a:cubicBezTo>
                    <a:pt x="45" y="54"/>
                    <a:pt x="46" y="54"/>
                    <a:pt x="46" y="54"/>
                  </a:cubicBezTo>
                  <a:cubicBezTo>
                    <a:pt x="46" y="55"/>
                    <a:pt x="46" y="55"/>
                    <a:pt x="46" y="55"/>
                  </a:cubicBezTo>
                  <a:cubicBezTo>
                    <a:pt x="47" y="56"/>
                    <a:pt x="47" y="56"/>
                    <a:pt x="48" y="57"/>
                  </a:cubicBezTo>
                  <a:cubicBezTo>
                    <a:pt x="48" y="57"/>
                    <a:pt x="48" y="58"/>
                    <a:pt x="49" y="58"/>
                  </a:cubicBezTo>
                  <a:cubicBezTo>
                    <a:pt x="49" y="59"/>
                    <a:pt x="50" y="59"/>
                    <a:pt x="51" y="60"/>
                  </a:cubicBezTo>
                  <a:cubicBezTo>
                    <a:pt x="48" y="61"/>
                    <a:pt x="45" y="61"/>
                    <a:pt x="43" y="62"/>
                  </a:cubicBezTo>
                  <a:cubicBezTo>
                    <a:pt x="43" y="62"/>
                    <a:pt x="42" y="62"/>
                    <a:pt x="42" y="62"/>
                  </a:cubicBezTo>
                  <a:cubicBezTo>
                    <a:pt x="41" y="61"/>
                    <a:pt x="41" y="62"/>
                    <a:pt x="40" y="62"/>
                  </a:cubicBezTo>
                  <a:cubicBezTo>
                    <a:pt x="39" y="62"/>
                    <a:pt x="39" y="61"/>
                    <a:pt x="38" y="61"/>
                  </a:cubicBezTo>
                  <a:cubicBezTo>
                    <a:pt x="38" y="61"/>
                    <a:pt x="37" y="62"/>
                    <a:pt x="37" y="61"/>
                  </a:cubicBezTo>
                  <a:cubicBezTo>
                    <a:pt x="36" y="61"/>
                    <a:pt x="36" y="61"/>
                    <a:pt x="36" y="61"/>
                  </a:cubicBezTo>
                  <a:cubicBezTo>
                    <a:pt x="36" y="61"/>
                    <a:pt x="35" y="61"/>
                    <a:pt x="34" y="61"/>
                  </a:cubicBezTo>
                  <a:cubicBezTo>
                    <a:pt x="34" y="61"/>
                    <a:pt x="34" y="61"/>
                    <a:pt x="34" y="61"/>
                  </a:cubicBezTo>
                  <a:cubicBezTo>
                    <a:pt x="33" y="61"/>
                    <a:pt x="32" y="61"/>
                    <a:pt x="32" y="61"/>
                  </a:cubicBezTo>
                  <a:cubicBezTo>
                    <a:pt x="31" y="61"/>
                    <a:pt x="31" y="60"/>
                    <a:pt x="30" y="60"/>
                  </a:cubicBezTo>
                  <a:cubicBezTo>
                    <a:pt x="30" y="60"/>
                    <a:pt x="30" y="59"/>
                    <a:pt x="30" y="59"/>
                  </a:cubicBezTo>
                  <a:cubicBezTo>
                    <a:pt x="28" y="59"/>
                    <a:pt x="26" y="59"/>
                    <a:pt x="25" y="59"/>
                  </a:cubicBezTo>
                  <a:cubicBezTo>
                    <a:pt x="24" y="59"/>
                    <a:pt x="24" y="59"/>
                    <a:pt x="24" y="59"/>
                  </a:cubicBezTo>
                  <a:cubicBezTo>
                    <a:pt x="23" y="59"/>
                    <a:pt x="22" y="59"/>
                    <a:pt x="21" y="59"/>
                  </a:cubicBezTo>
                  <a:cubicBezTo>
                    <a:pt x="17" y="59"/>
                    <a:pt x="13" y="59"/>
                    <a:pt x="10" y="59"/>
                  </a:cubicBezTo>
                  <a:cubicBezTo>
                    <a:pt x="10" y="59"/>
                    <a:pt x="9" y="59"/>
                    <a:pt x="9" y="58"/>
                  </a:cubicBezTo>
                  <a:cubicBezTo>
                    <a:pt x="8" y="58"/>
                    <a:pt x="8" y="57"/>
                    <a:pt x="7" y="57"/>
                  </a:cubicBezTo>
                  <a:cubicBezTo>
                    <a:pt x="7" y="57"/>
                    <a:pt x="7" y="57"/>
                    <a:pt x="6" y="57"/>
                  </a:cubicBezTo>
                  <a:cubicBezTo>
                    <a:pt x="5" y="56"/>
                    <a:pt x="5" y="57"/>
                    <a:pt x="4" y="58"/>
                  </a:cubicBezTo>
                  <a:cubicBezTo>
                    <a:pt x="4" y="58"/>
                    <a:pt x="3" y="58"/>
                    <a:pt x="3" y="58"/>
                  </a:cubicBezTo>
                  <a:cubicBezTo>
                    <a:pt x="2" y="58"/>
                    <a:pt x="1" y="57"/>
                    <a:pt x="1" y="58"/>
                  </a:cubicBezTo>
                  <a:cubicBezTo>
                    <a:pt x="0" y="58"/>
                    <a:pt x="0" y="58"/>
                    <a:pt x="0" y="58"/>
                  </a:cubicBezTo>
                  <a:cubicBezTo>
                    <a:pt x="0" y="57"/>
                    <a:pt x="0" y="57"/>
                    <a:pt x="0" y="57"/>
                  </a:cubicBezTo>
                  <a:cubicBezTo>
                    <a:pt x="0" y="56"/>
                    <a:pt x="0" y="56"/>
                    <a:pt x="0" y="55"/>
                  </a:cubicBezTo>
                  <a:cubicBezTo>
                    <a:pt x="0" y="55"/>
                    <a:pt x="0" y="54"/>
                    <a:pt x="0" y="53"/>
                  </a:cubicBezTo>
                  <a:cubicBezTo>
                    <a:pt x="0" y="53"/>
                    <a:pt x="0" y="52"/>
                    <a:pt x="0" y="52"/>
                  </a:cubicBezTo>
                  <a:cubicBezTo>
                    <a:pt x="0" y="52"/>
                    <a:pt x="0" y="52"/>
                    <a:pt x="0" y="51"/>
                  </a:cubicBezTo>
                  <a:cubicBezTo>
                    <a:pt x="1" y="51"/>
                    <a:pt x="1" y="50"/>
                    <a:pt x="1" y="49"/>
                  </a:cubicBezTo>
                  <a:cubicBezTo>
                    <a:pt x="1" y="49"/>
                    <a:pt x="1" y="49"/>
                    <a:pt x="1" y="49"/>
                  </a:cubicBezTo>
                  <a:cubicBezTo>
                    <a:pt x="1" y="48"/>
                    <a:pt x="1" y="48"/>
                    <a:pt x="1" y="48"/>
                  </a:cubicBezTo>
                  <a:cubicBezTo>
                    <a:pt x="1" y="48"/>
                    <a:pt x="1" y="48"/>
                    <a:pt x="1" y="47"/>
                  </a:cubicBezTo>
                  <a:cubicBezTo>
                    <a:pt x="2" y="47"/>
                    <a:pt x="2" y="47"/>
                    <a:pt x="2" y="47"/>
                  </a:cubicBezTo>
                  <a:cubicBezTo>
                    <a:pt x="2" y="47"/>
                    <a:pt x="2" y="47"/>
                    <a:pt x="2" y="46"/>
                  </a:cubicBezTo>
                  <a:cubicBezTo>
                    <a:pt x="2" y="46"/>
                    <a:pt x="2" y="46"/>
                    <a:pt x="2" y="46"/>
                  </a:cubicBezTo>
                  <a:cubicBezTo>
                    <a:pt x="2" y="46"/>
                    <a:pt x="2" y="45"/>
                    <a:pt x="2" y="45"/>
                  </a:cubicBezTo>
                  <a:cubicBezTo>
                    <a:pt x="2" y="45"/>
                    <a:pt x="2" y="44"/>
                    <a:pt x="2" y="44"/>
                  </a:cubicBezTo>
                  <a:cubicBezTo>
                    <a:pt x="2" y="43"/>
                    <a:pt x="2" y="43"/>
                    <a:pt x="2" y="42"/>
                  </a:cubicBezTo>
                  <a:cubicBezTo>
                    <a:pt x="2" y="42"/>
                    <a:pt x="3" y="42"/>
                    <a:pt x="3" y="42"/>
                  </a:cubicBezTo>
                  <a:cubicBezTo>
                    <a:pt x="3" y="42"/>
                    <a:pt x="3" y="42"/>
                    <a:pt x="3" y="41"/>
                  </a:cubicBezTo>
                  <a:cubicBezTo>
                    <a:pt x="3" y="41"/>
                    <a:pt x="3" y="41"/>
                    <a:pt x="3" y="41"/>
                  </a:cubicBezTo>
                  <a:cubicBezTo>
                    <a:pt x="3" y="40"/>
                    <a:pt x="3" y="40"/>
                    <a:pt x="3" y="39"/>
                  </a:cubicBezTo>
                  <a:cubicBezTo>
                    <a:pt x="4" y="39"/>
                    <a:pt x="4" y="39"/>
                    <a:pt x="4" y="39"/>
                  </a:cubicBezTo>
                  <a:cubicBezTo>
                    <a:pt x="4" y="38"/>
                    <a:pt x="4" y="38"/>
                    <a:pt x="4" y="38"/>
                  </a:cubicBezTo>
                  <a:cubicBezTo>
                    <a:pt x="4" y="38"/>
                    <a:pt x="5" y="38"/>
                    <a:pt x="5" y="37"/>
                  </a:cubicBezTo>
                  <a:cubicBezTo>
                    <a:pt x="5" y="37"/>
                    <a:pt x="5" y="36"/>
                    <a:pt x="5" y="36"/>
                  </a:cubicBezTo>
                  <a:cubicBezTo>
                    <a:pt x="5" y="36"/>
                    <a:pt x="6" y="36"/>
                    <a:pt x="6" y="35"/>
                  </a:cubicBezTo>
                  <a:cubicBezTo>
                    <a:pt x="6" y="35"/>
                    <a:pt x="6" y="35"/>
                    <a:pt x="6" y="35"/>
                  </a:cubicBezTo>
                  <a:cubicBezTo>
                    <a:pt x="6" y="35"/>
                    <a:pt x="7" y="35"/>
                    <a:pt x="7" y="35"/>
                  </a:cubicBezTo>
                  <a:cubicBezTo>
                    <a:pt x="7" y="34"/>
                    <a:pt x="7" y="34"/>
                    <a:pt x="8" y="34"/>
                  </a:cubicBezTo>
                  <a:cubicBezTo>
                    <a:pt x="8" y="34"/>
                    <a:pt x="8" y="34"/>
                    <a:pt x="8" y="34"/>
                  </a:cubicBezTo>
                  <a:cubicBezTo>
                    <a:pt x="8" y="34"/>
                    <a:pt x="8" y="33"/>
                    <a:pt x="8" y="33"/>
                  </a:cubicBezTo>
                  <a:cubicBezTo>
                    <a:pt x="8" y="33"/>
                    <a:pt x="8" y="33"/>
                    <a:pt x="8" y="33"/>
                  </a:cubicBezTo>
                  <a:cubicBezTo>
                    <a:pt x="8" y="33"/>
                    <a:pt x="9" y="32"/>
                    <a:pt x="9" y="32"/>
                  </a:cubicBezTo>
                  <a:cubicBezTo>
                    <a:pt x="9" y="32"/>
                    <a:pt x="9" y="32"/>
                    <a:pt x="9" y="32"/>
                  </a:cubicBezTo>
                  <a:cubicBezTo>
                    <a:pt x="9" y="32"/>
                    <a:pt x="9" y="31"/>
                    <a:pt x="9" y="31"/>
                  </a:cubicBezTo>
                  <a:cubicBezTo>
                    <a:pt x="9" y="30"/>
                    <a:pt x="9" y="29"/>
                    <a:pt x="9" y="28"/>
                  </a:cubicBezTo>
                  <a:cubicBezTo>
                    <a:pt x="9" y="28"/>
                    <a:pt x="10" y="26"/>
                    <a:pt x="9" y="26"/>
                  </a:cubicBezTo>
                  <a:cubicBezTo>
                    <a:pt x="9" y="26"/>
                    <a:pt x="9" y="25"/>
                    <a:pt x="9" y="25"/>
                  </a:cubicBezTo>
                  <a:cubicBezTo>
                    <a:pt x="9" y="25"/>
                    <a:pt x="9" y="25"/>
                    <a:pt x="9" y="24"/>
                  </a:cubicBezTo>
                  <a:cubicBezTo>
                    <a:pt x="9" y="24"/>
                    <a:pt x="8" y="24"/>
                    <a:pt x="8" y="23"/>
                  </a:cubicBezTo>
                  <a:cubicBezTo>
                    <a:pt x="8" y="23"/>
                    <a:pt x="8" y="23"/>
                    <a:pt x="8" y="22"/>
                  </a:cubicBezTo>
                  <a:cubicBezTo>
                    <a:pt x="8" y="22"/>
                    <a:pt x="7" y="22"/>
                    <a:pt x="7" y="21"/>
                  </a:cubicBezTo>
                  <a:cubicBezTo>
                    <a:pt x="7" y="21"/>
                    <a:pt x="7" y="21"/>
                    <a:pt x="7" y="21"/>
                  </a:cubicBezTo>
                  <a:cubicBezTo>
                    <a:pt x="7" y="20"/>
                    <a:pt x="7" y="20"/>
                    <a:pt x="6" y="20"/>
                  </a:cubicBezTo>
                  <a:cubicBezTo>
                    <a:pt x="6" y="19"/>
                    <a:pt x="6" y="19"/>
                    <a:pt x="6" y="19"/>
                  </a:cubicBezTo>
                  <a:cubicBezTo>
                    <a:pt x="6" y="18"/>
                    <a:pt x="6" y="17"/>
                    <a:pt x="6" y="17"/>
                  </a:cubicBezTo>
                  <a:cubicBezTo>
                    <a:pt x="6" y="16"/>
                    <a:pt x="6" y="15"/>
                    <a:pt x="7" y="15"/>
                  </a:cubicBezTo>
                  <a:cubicBezTo>
                    <a:pt x="7" y="15"/>
                    <a:pt x="7" y="14"/>
                    <a:pt x="7" y="14"/>
                  </a:cubicBezTo>
                  <a:cubicBezTo>
                    <a:pt x="7" y="14"/>
                    <a:pt x="7" y="14"/>
                    <a:pt x="7" y="14"/>
                  </a:cubicBezTo>
                  <a:cubicBezTo>
                    <a:pt x="7" y="13"/>
                    <a:pt x="7" y="13"/>
                    <a:pt x="7" y="13"/>
                  </a:cubicBezTo>
                  <a:cubicBezTo>
                    <a:pt x="7" y="12"/>
                    <a:pt x="7" y="12"/>
                    <a:pt x="7" y="12"/>
                  </a:cubicBezTo>
                  <a:cubicBezTo>
                    <a:pt x="7" y="12"/>
                    <a:pt x="7" y="11"/>
                    <a:pt x="7" y="11"/>
                  </a:cubicBezTo>
                  <a:cubicBezTo>
                    <a:pt x="6" y="11"/>
                    <a:pt x="6" y="10"/>
                    <a:pt x="6" y="9"/>
                  </a:cubicBezTo>
                  <a:cubicBezTo>
                    <a:pt x="6" y="9"/>
                    <a:pt x="6" y="9"/>
                    <a:pt x="6" y="9"/>
                  </a:cubicBezTo>
                  <a:cubicBezTo>
                    <a:pt x="6" y="9"/>
                    <a:pt x="5" y="9"/>
                    <a:pt x="5" y="8"/>
                  </a:cubicBezTo>
                  <a:cubicBezTo>
                    <a:pt x="5" y="8"/>
                    <a:pt x="5" y="8"/>
                    <a:pt x="5" y="7"/>
                  </a:cubicBezTo>
                  <a:cubicBezTo>
                    <a:pt x="5" y="7"/>
                    <a:pt x="5" y="7"/>
                    <a:pt x="5" y="7"/>
                  </a:cubicBezTo>
                  <a:cubicBezTo>
                    <a:pt x="5" y="6"/>
                    <a:pt x="5" y="6"/>
                    <a:pt x="4" y="5"/>
                  </a:cubicBezTo>
                  <a:cubicBezTo>
                    <a:pt x="4" y="5"/>
                    <a:pt x="4" y="4"/>
                    <a:pt x="3" y="4"/>
                  </a:cubicBezTo>
                  <a:cubicBezTo>
                    <a:pt x="3" y="4"/>
                    <a:pt x="3" y="4"/>
                    <a:pt x="3" y="3"/>
                  </a:cubicBezTo>
                  <a:cubicBezTo>
                    <a:pt x="3" y="3"/>
                    <a:pt x="3" y="2"/>
                    <a:pt x="2" y="1"/>
                  </a:cubicBezTo>
                  <a:cubicBezTo>
                    <a:pt x="2" y="1"/>
                    <a:pt x="3" y="1"/>
                    <a:pt x="3" y="1"/>
                  </a:cubicBezTo>
                  <a:cubicBezTo>
                    <a:pt x="3" y="1"/>
                    <a:pt x="3" y="1"/>
                    <a:pt x="3" y="1"/>
                  </a:cubicBezTo>
                  <a:cubicBezTo>
                    <a:pt x="3" y="1"/>
                    <a:pt x="4" y="1"/>
                    <a:pt x="4" y="1"/>
                  </a:cubicBezTo>
                  <a:cubicBezTo>
                    <a:pt x="4" y="1"/>
                    <a:pt x="5" y="1"/>
                    <a:pt x="5" y="1"/>
                  </a:cubicBezTo>
                  <a:cubicBezTo>
                    <a:pt x="5" y="1"/>
                    <a:pt x="5" y="0"/>
                    <a:pt x="6" y="0"/>
                  </a:cubicBezTo>
                  <a:cubicBezTo>
                    <a:pt x="6" y="0"/>
                    <a:pt x="7" y="0"/>
                    <a:pt x="7" y="0"/>
                  </a:cubicBezTo>
                  <a:cubicBezTo>
                    <a:pt x="8" y="0"/>
                    <a:pt x="10" y="0"/>
                    <a:pt x="11" y="1"/>
                  </a:cubicBezTo>
                  <a:cubicBezTo>
                    <a:pt x="13" y="0"/>
                    <a:pt x="14" y="0"/>
                    <a:pt x="16" y="0"/>
                  </a:cubicBezTo>
                  <a:cubicBezTo>
                    <a:pt x="17" y="0"/>
                    <a:pt x="18" y="0"/>
                    <a:pt x="19" y="0"/>
                  </a:cubicBezTo>
                  <a:cubicBezTo>
                    <a:pt x="19" y="0"/>
                    <a:pt x="21" y="0"/>
                    <a:pt x="21" y="1"/>
                  </a:cubicBezTo>
                  <a:cubicBezTo>
                    <a:pt x="21" y="1"/>
                    <a:pt x="21" y="1"/>
                    <a:pt x="21" y="1"/>
                  </a:cubicBezTo>
                  <a:cubicBezTo>
                    <a:pt x="21" y="1"/>
                    <a:pt x="22" y="2"/>
                    <a:pt x="22" y="2"/>
                  </a:cubicBezTo>
                  <a:cubicBezTo>
                    <a:pt x="22" y="2"/>
                    <a:pt x="22" y="4"/>
                    <a:pt x="22" y="4"/>
                  </a:cubicBezTo>
                  <a:cubicBezTo>
                    <a:pt x="22" y="5"/>
                    <a:pt x="23" y="6"/>
                    <a:pt x="23" y="6"/>
                  </a:cubicBezTo>
                  <a:cubicBezTo>
                    <a:pt x="23" y="6"/>
                    <a:pt x="23" y="7"/>
                    <a:pt x="23" y="7"/>
                  </a:cubicBezTo>
                  <a:cubicBezTo>
                    <a:pt x="23" y="8"/>
                    <a:pt x="24" y="8"/>
                    <a:pt x="24" y="8"/>
                  </a:cubicBezTo>
                  <a:cubicBezTo>
                    <a:pt x="24" y="8"/>
                    <a:pt x="24" y="9"/>
                    <a:pt x="24" y="9"/>
                  </a:cubicBezTo>
                  <a:cubicBezTo>
                    <a:pt x="24" y="9"/>
                    <a:pt x="24" y="9"/>
                    <a:pt x="24" y="9"/>
                  </a:cubicBezTo>
                  <a:cubicBezTo>
                    <a:pt x="24" y="9"/>
                    <a:pt x="24" y="10"/>
                    <a:pt x="25" y="10"/>
                  </a:cubicBezTo>
                  <a:cubicBezTo>
                    <a:pt x="25" y="10"/>
                    <a:pt x="25" y="10"/>
                    <a:pt x="25" y="10"/>
                  </a:cubicBezTo>
                  <a:cubicBezTo>
                    <a:pt x="25" y="11"/>
                    <a:pt x="25" y="11"/>
                    <a:pt x="25" y="11"/>
                  </a:cubicBezTo>
                  <a:cubicBezTo>
                    <a:pt x="25" y="11"/>
                    <a:pt x="25" y="11"/>
                    <a:pt x="25" y="11"/>
                  </a:cubicBezTo>
                  <a:cubicBezTo>
                    <a:pt x="25" y="11"/>
                    <a:pt x="25" y="12"/>
                    <a:pt x="26" y="12"/>
                  </a:cubicBezTo>
                  <a:cubicBezTo>
                    <a:pt x="26" y="12"/>
                    <a:pt x="26" y="12"/>
                    <a:pt x="27" y="12"/>
                  </a:cubicBezTo>
                  <a:cubicBezTo>
                    <a:pt x="27" y="12"/>
                    <a:pt x="28" y="12"/>
                    <a:pt x="29" y="12"/>
                  </a:cubicBezTo>
                  <a:cubicBezTo>
                    <a:pt x="29" y="12"/>
                    <a:pt x="29" y="12"/>
                    <a:pt x="29" y="11"/>
                  </a:cubicBezTo>
                  <a:cubicBezTo>
                    <a:pt x="29" y="11"/>
                    <a:pt x="30" y="11"/>
                    <a:pt x="31" y="11"/>
                  </a:cubicBezTo>
                  <a:cubicBezTo>
                    <a:pt x="31" y="11"/>
                    <a:pt x="31" y="11"/>
                    <a:pt x="31" y="11"/>
                  </a:cubicBezTo>
                  <a:cubicBezTo>
                    <a:pt x="31" y="11"/>
                    <a:pt x="31" y="11"/>
                    <a:pt x="31" y="11"/>
                  </a:cubicBezTo>
                  <a:cubicBezTo>
                    <a:pt x="32" y="11"/>
                    <a:pt x="33" y="11"/>
                    <a:pt x="34" y="1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6" name="Freeform 218">
              <a:extLst>
                <a:ext uri="{FF2B5EF4-FFF2-40B4-BE49-F238E27FC236}">
                  <a16:creationId xmlns:a16="http://schemas.microsoft.com/office/drawing/2014/main" id="{691E10AC-6458-CD8D-E282-98AD4D94BE9D}"/>
                </a:ext>
              </a:extLst>
            </p:cNvPr>
            <p:cNvSpPr>
              <a:spLocks/>
            </p:cNvSpPr>
            <p:nvPr/>
          </p:nvSpPr>
          <p:spPr bwMode="auto">
            <a:xfrm>
              <a:off x="15017665" y="9222507"/>
              <a:ext cx="142963" cy="147365"/>
            </a:xfrm>
            <a:custGeom>
              <a:avLst/>
              <a:gdLst/>
              <a:ahLst/>
              <a:cxnLst>
                <a:cxn ang="0">
                  <a:pos x="38" y="1"/>
                </a:cxn>
                <a:cxn ang="0">
                  <a:pos x="41" y="2"/>
                </a:cxn>
                <a:cxn ang="0">
                  <a:pos x="44" y="3"/>
                </a:cxn>
                <a:cxn ang="0">
                  <a:pos x="47" y="5"/>
                </a:cxn>
                <a:cxn ang="0">
                  <a:pos x="49" y="6"/>
                </a:cxn>
                <a:cxn ang="0">
                  <a:pos x="51" y="8"/>
                </a:cxn>
                <a:cxn ang="0">
                  <a:pos x="52" y="11"/>
                </a:cxn>
                <a:cxn ang="0">
                  <a:pos x="50" y="12"/>
                </a:cxn>
                <a:cxn ang="0">
                  <a:pos x="51" y="17"/>
                </a:cxn>
                <a:cxn ang="0">
                  <a:pos x="50" y="21"/>
                </a:cxn>
                <a:cxn ang="0">
                  <a:pos x="49" y="23"/>
                </a:cxn>
                <a:cxn ang="0">
                  <a:pos x="49" y="25"/>
                </a:cxn>
                <a:cxn ang="0">
                  <a:pos x="48" y="27"/>
                </a:cxn>
                <a:cxn ang="0">
                  <a:pos x="49" y="29"/>
                </a:cxn>
                <a:cxn ang="0">
                  <a:pos x="44" y="31"/>
                </a:cxn>
                <a:cxn ang="0">
                  <a:pos x="40" y="32"/>
                </a:cxn>
                <a:cxn ang="0">
                  <a:pos x="36" y="35"/>
                </a:cxn>
                <a:cxn ang="0">
                  <a:pos x="37" y="37"/>
                </a:cxn>
                <a:cxn ang="0">
                  <a:pos x="30" y="39"/>
                </a:cxn>
                <a:cxn ang="0">
                  <a:pos x="27" y="43"/>
                </a:cxn>
                <a:cxn ang="0">
                  <a:pos x="24" y="46"/>
                </a:cxn>
                <a:cxn ang="0">
                  <a:pos x="22" y="49"/>
                </a:cxn>
                <a:cxn ang="0">
                  <a:pos x="19" y="48"/>
                </a:cxn>
                <a:cxn ang="0">
                  <a:pos x="16" y="48"/>
                </a:cxn>
                <a:cxn ang="0">
                  <a:pos x="11" y="46"/>
                </a:cxn>
                <a:cxn ang="0">
                  <a:pos x="7" y="47"/>
                </a:cxn>
                <a:cxn ang="0">
                  <a:pos x="3" y="44"/>
                </a:cxn>
                <a:cxn ang="0">
                  <a:pos x="1" y="42"/>
                </a:cxn>
                <a:cxn ang="0">
                  <a:pos x="0" y="24"/>
                </a:cxn>
                <a:cxn ang="0">
                  <a:pos x="9" y="24"/>
                </a:cxn>
                <a:cxn ang="0">
                  <a:pos x="9" y="22"/>
                </a:cxn>
                <a:cxn ang="0">
                  <a:pos x="9" y="20"/>
                </a:cxn>
                <a:cxn ang="0">
                  <a:pos x="9" y="17"/>
                </a:cxn>
                <a:cxn ang="0">
                  <a:pos x="10" y="14"/>
                </a:cxn>
                <a:cxn ang="0">
                  <a:pos x="10" y="16"/>
                </a:cxn>
                <a:cxn ang="0">
                  <a:pos x="11" y="16"/>
                </a:cxn>
                <a:cxn ang="0">
                  <a:pos x="15" y="17"/>
                </a:cxn>
                <a:cxn ang="0">
                  <a:pos x="16" y="18"/>
                </a:cxn>
                <a:cxn ang="0">
                  <a:pos x="18" y="18"/>
                </a:cxn>
                <a:cxn ang="0">
                  <a:pos x="20" y="19"/>
                </a:cxn>
                <a:cxn ang="0">
                  <a:pos x="23" y="17"/>
                </a:cxn>
                <a:cxn ang="0">
                  <a:pos x="25" y="20"/>
                </a:cxn>
                <a:cxn ang="0">
                  <a:pos x="28" y="21"/>
                </a:cxn>
                <a:cxn ang="0">
                  <a:pos x="30" y="24"/>
                </a:cxn>
                <a:cxn ang="0">
                  <a:pos x="32" y="26"/>
                </a:cxn>
                <a:cxn ang="0">
                  <a:pos x="34" y="26"/>
                </a:cxn>
                <a:cxn ang="0">
                  <a:pos x="35" y="19"/>
                </a:cxn>
                <a:cxn ang="0">
                  <a:pos x="31" y="19"/>
                </a:cxn>
                <a:cxn ang="0">
                  <a:pos x="29" y="17"/>
                </a:cxn>
                <a:cxn ang="0">
                  <a:pos x="30" y="15"/>
                </a:cxn>
                <a:cxn ang="0">
                  <a:pos x="30" y="10"/>
                </a:cxn>
                <a:cxn ang="0">
                  <a:pos x="30" y="6"/>
                </a:cxn>
                <a:cxn ang="0">
                  <a:pos x="30" y="4"/>
                </a:cxn>
                <a:cxn ang="0">
                  <a:pos x="33" y="0"/>
                </a:cxn>
                <a:cxn ang="0">
                  <a:pos x="38" y="0"/>
                </a:cxn>
              </a:cxnLst>
              <a:rect l="0" t="0" r="r" b="b"/>
              <a:pathLst>
                <a:path w="52" h="49">
                  <a:moveTo>
                    <a:pt x="38" y="1"/>
                  </a:moveTo>
                  <a:cubicBezTo>
                    <a:pt x="38" y="1"/>
                    <a:pt x="38" y="1"/>
                    <a:pt x="38" y="1"/>
                  </a:cubicBezTo>
                  <a:cubicBezTo>
                    <a:pt x="38" y="1"/>
                    <a:pt x="38" y="1"/>
                    <a:pt x="38" y="1"/>
                  </a:cubicBezTo>
                  <a:cubicBezTo>
                    <a:pt x="39" y="1"/>
                    <a:pt x="39" y="1"/>
                    <a:pt x="39" y="1"/>
                  </a:cubicBezTo>
                  <a:cubicBezTo>
                    <a:pt x="40" y="1"/>
                    <a:pt x="40" y="2"/>
                    <a:pt x="41" y="2"/>
                  </a:cubicBezTo>
                  <a:cubicBezTo>
                    <a:pt x="41" y="2"/>
                    <a:pt x="41" y="2"/>
                    <a:pt x="41" y="2"/>
                  </a:cubicBezTo>
                  <a:cubicBezTo>
                    <a:pt x="41" y="2"/>
                    <a:pt x="42" y="2"/>
                    <a:pt x="42" y="2"/>
                  </a:cubicBezTo>
                  <a:cubicBezTo>
                    <a:pt x="42" y="2"/>
                    <a:pt x="42" y="1"/>
                    <a:pt x="42" y="1"/>
                  </a:cubicBezTo>
                  <a:cubicBezTo>
                    <a:pt x="43" y="2"/>
                    <a:pt x="43" y="3"/>
                    <a:pt x="44" y="3"/>
                  </a:cubicBezTo>
                  <a:cubicBezTo>
                    <a:pt x="44" y="3"/>
                    <a:pt x="44" y="3"/>
                    <a:pt x="44" y="3"/>
                  </a:cubicBezTo>
                  <a:cubicBezTo>
                    <a:pt x="45" y="3"/>
                    <a:pt x="45" y="3"/>
                    <a:pt x="45" y="4"/>
                  </a:cubicBezTo>
                  <a:cubicBezTo>
                    <a:pt x="45" y="4"/>
                    <a:pt x="47" y="4"/>
                    <a:pt x="47" y="5"/>
                  </a:cubicBezTo>
                  <a:cubicBezTo>
                    <a:pt x="47" y="5"/>
                    <a:pt x="47" y="5"/>
                    <a:pt x="47" y="5"/>
                  </a:cubicBezTo>
                  <a:cubicBezTo>
                    <a:pt x="48" y="5"/>
                    <a:pt x="48" y="5"/>
                    <a:pt x="48" y="5"/>
                  </a:cubicBezTo>
                  <a:cubicBezTo>
                    <a:pt x="48" y="5"/>
                    <a:pt x="49" y="5"/>
                    <a:pt x="49" y="6"/>
                  </a:cubicBezTo>
                  <a:cubicBezTo>
                    <a:pt x="49" y="6"/>
                    <a:pt x="49" y="6"/>
                    <a:pt x="49" y="7"/>
                  </a:cubicBezTo>
                  <a:cubicBezTo>
                    <a:pt x="50" y="7"/>
                    <a:pt x="50" y="7"/>
                    <a:pt x="50" y="7"/>
                  </a:cubicBezTo>
                  <a:cubicBezTo>
                    <a:pt x="50" y="7"/>
                    <a:pt x="51" y="7"/>
                    <a:pt x="51" y="8"/>
                  </a:cubicBezTo>
                  <a:cubicBezTo>
                    <a:pt x="51" y="8"/>
                    <a:pt x="51" y="9"/>
                    <a:pt x="51" y="9"/>
                  </a:cubicBezTo>
                  <a:cubicBezTo>
                    <a:pt x="51" y="9"/>
                    <a:pt x="51" y="9"/>
                    <a:pt x="52" y="10"/>
                  </a:cubicBezTo>
                  <a:cubicBezTo>
                    <a:pt x="52" y="10"/>
                    <a:pt x="52" y="10"/>
                    <a:pt x="52" y="11"/>
                  </a:cubicBezTo>
                  <a:cubicBezTo>
                    <a:pt x="52" y="11"/>
                    <a:pt x="52" y="11"/>
                    <a:pt x="52" y="11"/>
                  </a:cubicBezTo>
                  <a:cubicBezTo>
                    <a:pt x="52" y="11"/>
                    <a:pt x="52" y="12"/>
                    <a:pt x="52" y="12"/>
                  </a:cubicBezTo>
                  <a:cubicBezTo>
                    <a:pt x="51" y="12"/>
                    <a:pt x="51" y="12"/>
                    <a:pt x="50" y="12"/>
                  </a:cubicBezTo>
                  <a:cubicBezTo>
                    <a:pt x="50" y="13"/>
                    <a:pt x="51" y="14"/>
                    <a:pt x="51" y="14"/>
                  </a:cubicBezTo>
                  <a:cubicBezTo>
                    <a:pt x="51" y="15"/>
                    <a:pt x="50" y="15"/>
                    <a:pt x="50" y="16"/>
                  </a:cubicBezTo>
                  <a:cubicBezTo>
                    <a:pt x="50" y="16"/>
                    <a:pt x="51" y="16"/>
                    <a:pt x="51" y="17"/>
                  </a:cubicBezTo>
                  <a:cubicBezTo>
                    <a:pt x="51" y="18"/>
                    <a:pt x="50" y="19"/>
                    <a:pt x="50" y="19"/>
                  </a:cubicBezTo>
                  <a:cubicBezTo>
                    <a:pt x="51" y="20"/>
                    <a:pt x="51" y="20"/>
                    <a:pt x="51" y="21"/>
                  </a:cubicBezTo>
                  <a:cubicBezTo>
                    <a:pt x="51" y="21"/>
                    <a:pt x="50" y="21"/>
                    <a:pt x="50" y="21"/>
                  </a:cubicBezTo>
                  <a:cubicBezTo>
                    <a:pt x="50" y="21"/>
                    <a:pt x="50" y="21"/>
                    <a:pt x="49" y="21"/>
                  </a:cubicBezTo>
                  <a:cubicBezTo>
                    <a:pt x="49" y="22"/>
                    <a:pt x="49" y="22"/>
                    <a:pt x="49" y="22"/>
                  </a:cubicBezTo>
                  <a:cubicBezTo>
                    <a:pt x="49" y="22"/>
                    <a:pt x="49" y="23"/>
                    <a:pt x="49" y="23"/>
                  </a:cubicBezTo>
                  <a:cubicBezTo>
                    <a:pt x="49" y="23"/>
                    <a:pt x="49" y="23"/>
                    <a:pt x="49" y="23"/>
                  </a:cubicBezTo>
                  <a:cubicBezTo>
                    <a:pt x="49" y="25"/>
                    <a:pt x="49" y="25"/>
                    <a:pt x="49" y="25"/>
                  </a:cubicBezTo>
                  <a:cubicBezTo>
                    <a:pt x="49" y="25"/>
                    <a:pt x="49" y="25"/>
                    <a:pt x="49" y="25"/>
                  </a:cubicBezTo>
                  <a:cubicBezTo>
                    <a:pt x="49" y="25"/>
                    <a:pt x="49" y="25"/>
                    <a:pt x="49" y="26"/>
                  </a:cubicBezTo>
                  <a:cubicBezTo>
                    <a:pt x="48" y="26"/>
                    <a:pt x="48" y="26"/>
                    <a:pt x="48" y="27"/>
                  </a:cubicBezTo>
                  <a:cubicBezTo>
                    <a:pt x="48" y="27"/>
                    <a:pt x="48" y="27"/>
                    <a:pt x="48" y="27"/>
                  </a:cubicBezTo>
                  <a:cubicBezTo>
                    <a:pt x="48" y="27"/>
                    <a:pt x="48" y="28"/>
                    <a:pt x="48" y="28"/>
                  </a:cubicBezTo>
                  <a:cubicBezTo>
                    <a:pt x="48" y="28"/>
                    <a:pt x="48" y="28"/>
                    <a:pt x="48" y="28"/>
                  </a:cubicBezTo>
                  <a:cubicBezTo>
                    <a:pt x="49" y="28"/>
                    <a:pt x="49" y="29"/>
                    <a:pt x="49" y="29"/>
                  </a:cubicBezTo>
                  <a:cubicBezTo>
                    <a:pt x="48" y="29"/>
                    <a:pt x="47" y="30"/>
                    <a:pt x="46" y="30"/>
                  </a:cubicBezTo>
                  <a:cubicBezTo>
                    <a:pt x="46" y="30"/>
                    <a:pt x="46" y="30"/>
                    <a:pt x="45" y="30"/>
                  </a:cubicBezTo>
                  <a:cubicBezTo>
                    <a:pt x="45" y="30"/>
                    <a:pt x="45" y="31"/>
                    <a:pt x="44" y="31"/>
                  </a:cubicBezTo>
                  <a:cubicBezTo>
                    <a:pt x="44" y="31"/>
                    <a:pt x="44" y="31"/>
                    <a:pt x="44" y="31"/>
                  </a:cubicBezTo>
                  <a:cubicBezTo>
                    <a:pt x="43" y="31"/>
                    <a:pt x="43" y="32"/>
                    <a:pt x="42" y="32"/>
                  </a:cubicBezTo>
                  <a:cubicBezTo>
                    <a:pt x="41" y="32"/>
                    <a:pt x="40" y="32"/>
                    <a:pt x="40" y="32"/>
                  </a:cubicBezTo>
                  <a:cubicBezTo>
                    <a:pt x="39" y="33"/>
                    <a:pt x="38" y="33"/>
                    <a:pt x="37" y="33"/>
                  </a:cubicBezTo>
                  <a:cubicBezTo>
                    <a:pt x="37" y="33"/>
                    <a:pt x="37" y="33"/>
                    <a:pt x="36" y="34"/>
                  </a:cubicBezTo>
                  <a:cubicBezTo>
                    <a:pt x="36" y="34"/>
                    <a:pt x="36" y="34"/>
                    <a:pt x="36" y="35"/>
                  </a:cubicBezTo>
                  <a:cubicBezTo>
                    <a:pt x="36" y="35"/>
                    <a:pt x="36" y="35"/>
                    <a:pt x="36" y="36"/>
                  </a:cubicBezTo>
                  <a:cubicBezTo>
                    <a:pt x="37" y="36"/>
                    <a:pt x="37" y="36"/>
                    <a:pt x="37" y="37"/>
                  </a:cubicBezTo>
                  <a:cubicBezTo>
                    <a:pt x="37" y="37"/>
                    <a:pt x="37" y="37"/>
                    <a:pt x="37" y="37"/>
                  </a:cubicBezTo>
                  <a:cubicBezTo>
                    <a:pt x="35" y="37"/>
                    <a:pt x="32" y="37"/>
                    <a:pt x="31" y="38"/>
                  </a:cubicBezTo>
                  <a:cubicBezTo>
                    <a:pt x="31" y="38"/>
                    <a:pt x="31" y="38"/>
                    <a:pt x="31" y="38"/>
                  </a:cubicBezTo>
                  <a:cubicBezTo>
                    <a:pt x="31" y="39"/>
                    <a:pt x="30" y="39"/>
                    <a:pt x="30" y="39"/>
                  </a:cubicBezTo>
                  <a:cubicBezTo>
                    <a:pt x="30" y="40"/>
                    <a:pt x="30" y="41"/>
                    <a:pt x="30" y="41"/>
                  </a:cubicBezTo>
                  <a:cubicBezTo>
                    <a:pt x="29" y="42"/>
                    <a:pt x="28" y="42"/>
                    <a:pt x="28" y="42"/>
                  </a:cubicBezTo>
                  <a:cubicBezTo>
                    <a:pt x="27" y="42"/>
                    <a:pt x="27" y="43"/>
                    <a:pt x="27" y="43"/>
                  </a:cubicBezTo>
                  <a:cubicBezTo>
                    <a:pt x="26" y="43"/>
                    <a:pt x="26" y="43"/>
                    <a:pt x="25" y="44"/>
                  </a:cubicBezTo>
                  <a:cubicBezTo>
                    <a:pt x="25" y="44"/>
                    <a:pt x="24" y="45"/>
                    <a:pt x="24" y="45"/>
                  </a:cubicBezTo>
                  <a:cubicBezTo>
                    <a:pt x="24" y="45"/>
                    <a:pt x="24" y="45"/>
                    <a:pt x="24" y="46"/>
                  </a:cubicBezTo>
                  <a:cubicBezTo>
                    <a:pt x="24" y="46"/>
                    <a:pt x="24" y="46"/>
                    <a:pt x="24" y="46"/>
                  </a:cubicBezTo>
                  <a:cubicBezTo>
                    <a:pt x="23" y="47"/>
                    <a:pt x="23" y="47"/>
                    <a:pt x="23" y="48"/>
                  </a:cubicBezTo>
                  <a:cubicBezTo>
                    <a:pt x="22" y="48"/>
                    <a:pt x="22" y="49"/>
                    <a:pt x="22" y="49"/>
                  </a:cubicBezTo>
                  <a:cubicBezTo>
                    <a:pt x="21" y="49"/>
                    <a:pt x="21" y="49"/>
                    <a:pt x="21" y="49"/>
                  </a:cubicBezTo>
                  <a:cubicBezTo>
                    <a:pt x="21" y="49"/>
                    <a:pt x="21" y="49"/>
                    <a:pt x="20" y="49"/>
                  </a:cubicBezTo>
                  <a:cubicBezTo>
                    <a:pt x="20" y="49"/>
                    <a:pt x="19" y="49"/>
                    <a:pt x="19" y="48"/>
                  </a:cubicBezTo>
                  <a:cubicBezTo>
                    <a:pt x="18" y="48"/>
                    <a:pt x="17" y="49"/>
                    <a:pt x="17" y="49"/>
                  </a:cubicBezTo>
                  <a:cubicBezTo>
                    <a:pt x="17" y="49"/>
                    <a:pt x="17" y="48"/>
                    <a:pt x="17" y="48"/>
                  </a:cubicBezTo>
                  <a:cubicBezTo>
                    <a:pt x="16" y="48"/>
                    <a:pt x="16" y="48"/>
                    <a:pt x="16" y="48"/>
                  </a:cubicBezTo>
                  <a:cubicBezTo>
                    <a:pt x="16" y="48"/>
                    <a:pt x="15" y="48"/>
                    <a:pt x="15" y="48"/>
                  </a:cubicBezTo>
                  <a:cubicBezTo>
                    <a:pt x="14" y="48"/>
                    <a:pt x="14" y="47"/>
                    <a:pt x="13" y="47"/>
                  </a:cubicBezTo>
                  <a:cubicBezTo>
                    <a:pt x="13" y="47"/>
                    <a:pt x="12" y="46"/>
                    <a:pt x="11" y="46"/>
                  </a:cubicBezTo>
                  <a:cubicBezTo>
                    <a:pt x="11" y="46"/>
                    <a:pt x="11" y="46"/>
                    <a:pt x="11" y="47"/>
                  </a:cubicBezTo>
                  <a:cubicBezTo>
                    <a:pt x="11" y="46"/>
                    <a:pt x="11" y="46"/>
                    <a:pt x="11" y="46"/>
                  </a:cubicBezTo>
                  <a:cubicBezTo>
                    <a:pt x="10" y="46"/>
                    <a:pt x="8" y="47"/>
                    <a:pt x="7" y="47"/>
                  </a:cubicBezTo>
                  <a:cubicBezTo>
                    <a:pt x="7" y="47"/>
                    <a:pt x="6" y="47"/>
                    <a:pt x="6" y="47"/>
                  </a:cubicBezTo>
                  <a:cubicBezTo>
                    <a:pt x="5" y="47"/>
                    <a:pt x="4" y="45"/>
                    <a:pt x="4" y="45"/>
                  </a:cubicBezTo>
                  <a:cubicBezTo>
                    <a:pt x="3" y="44"/>
                    <a:pt x="3" y="44"/>
                    <a:pt x="3" y="44"/>
                  </a:cubicBezTo>
                  <a:cubicBezTo>
                    <a:pt x="3" y="44"/>
                    <a:pt x="2" y="43"/>
                    <a:pt x="2" y="43"/>
                  </a:cubicBezTo>
                  <a:cubicBezTo>
                    <a:pt x="2" y="43"/>
                    <a:pt x="1" y="42"/>
                    <a:pt x="1" y="42"/>
                  </a:cubicBezTo>
                  <a:cubicBezTo>
                    <a:pt x="1" y="42"/>
                    <a:pt x="1" y="42"/>
                    <a:pt x="1" y="42"/>
                  </a:cubicBezTo>
                  <a:cubicBezTo>
                    <a:pt x="1" y="41"/>
                    <a:pt x="1" y="41"/>
                    <a:pt x="1" y="41"/>
                  </a:cubicBezTo>
                  <a:cubicBezTo>
                    <a:pt x="0" y="41"/>
                    <a:pt x="0" y="40"/>
                    <a:pt x="0" y="40"/>
                  </a:cubicBezTo>
                  <a:cubicBezTo>
                    <a:pt x="0" y="35"/>
                    <a:pt x="0" y="29"/>
                    <a:pt x="0" y="24"/>
                  </a:cubicBezTo>
                  <a:cubicBezTo>
                    <a:pt x="1" y="24"/>
                    <a:pt x="2" y="24"/>
                    <a:pt x="3" y="24"/>
                  </a:cubicBezTo>
                  <a:cubicBezTo>
                    <a:pt x="5" y="24"/>
                    <a:pt x="6" y="24"/>
                    <a:pt x="8" y="24"/>
                  </a:cubicBezTo>
                  <a:cubicBezTo>
                    <a:pt x="9" y="24"/>
                    <a:pt x="9" y="24"/>
                    <a:pt x="9" y="24"/>
                  </a:cubicBezTo>
                  <a:cubicBezTo>
                    <a:pt x="9" y="24"/>
                    <a:pt x="9" y="23"/>
                    <a:pt x="9" y="23"/>
                  </a:cubicBezTo>
                  <a:cubicBezTo>
                    <a:pt x="9" y="23"/>
                    <a:pt x="9" y="23"/>
                    <a:pt x="9" y="22"/>
                  </a:cubicBezTo>
                  <a:cubicBezTo>
                    <a:pt x="9" y="22"/>
                    <a:pt x="9" y="22"/>
                    <a:pt x="9" y="22"/>
                  </a:cubicBezTo>
                  <a:cubicBezTo>
                    <a:pt x="9" y="21"/>
                    <a:pt x="10" y="21"/>
                    <a:pt x="9" y="20"/>
                  </a:cubicBezTo>
                  <a:cubicBezTo>
                    <a:pt x="9" y="20"/>
                    <a:pt x="9" y="20"/>
                    <a:pt x="9" y="20"/>
                  </a:cubicBezTo>
                  <a:cubicBezTo>
                    <a:pt x="9" y="20"/>
                    <a:pt x="9" y="20"/>
                    <a:pt x="9" y="20"/>
                  </a:cubicBezTo>
                  <a:cubicBezTo>
                    <a:pt x="9" y="19"/>
                    <a:pt x="9" y="19"/>
                    <a:pt x="9" y="19"/>
                  </a:cubicBezTo>
                  <a:cubicBezTo>
                    <a:pt x="9" y="19"/>
                    <a:pt x="9" y="18"/>
                    <a:pt x="9" y="18"/>
                  </a:cubicBezTo>
                  <a:cubicBezTo>
                    <a:pt x="9" y="17"/>
                    <a:pt x="9" y="17"/>
                    <a:pt x="9" y="17"/>
                  </a:cubicBezTo>
                  <a:cubicBezTo>
                    <a:pt x="9" y="16"/>
                    <a:pt x="10" y="16"/>
                    <a:pt x="10" y="16"/>
                  </a:cubicBezTo>
                  <a:cubicBezTo>
                    <a:pt x="10" y="15"/>
                    <a:pt x="9" y="15"/>
                    <a:pt x="9" y="14"/>
                  </a:cubicBezTo>
                  <a:cubicBezTo>
                    <a:pt x="10" y="14"/>
                    <a:pt x="10" y="14"/>
                    <a:pt x="10" y="14"/>
                  </a:cubicBezTo>
                  <a:cubicBezTo>
                    <a:pt x="10" y="14"/>
                    <a:pt x="10" y="14"/>
                    <a:pt x="10" y="14"/>
                  </a:cubicBezTo>
                  <a:cubicBezTo>
                    <a:pt x="10" y="14"/>
                    <a:pt x="10" y="14"/>
                    <a:pt x="10" y="15"/>
                  </a:cubicBezTo>
                  <a:cubicBezTo>
                    <a:pt x="10" y="15"/>
                    <a:pt x="10" y="15"/>
                    <a:pt x="10" y="16"/>
                  </a:cubicBezTo>
                  <a:cubicBezTo>
                    <a:pt x="10" y="16"/>
                    <a:pt x="10" y="16"/>
                    <a:pt x="10" y="16"/>
                  </a:cubicBezTo>
                  <a:cubicBezTo>
                    <a:pt x="10" y="16"/>
                    <a:pt x="10" y="16"/>
                    <a:pt x="10" y="16"/>
                  </a:cubicBezTo>
                  <a:cubicBezTo>
                    <a:pt x="11" y="16"/>
                    <a:pt x="11" y="16"/>
                    <a:pt x="11" y="16"/>
                  </a:cubicBezTo>
                  <a:cubicBezTo>
                    <a:pt x="12" y="15"/>
                    <a:pt x="13" y="15"/>
                    <a:pt x="14" y="15"/>
                  </a:cubicBezTo>
                  <a:cubicBezTo>
                    <a:pt x="14" y="15"/>
                    <a:pt x="14" y="15"/>
                    <a:pt x="14" y="15"/>
                  </a:cubicBezTo>
                  <a:cubicBezTo>
                    <a:pt x="14" y="15"/>
                    <a:pt x="15" y="17"/>
                    <a:pt x="15" y="17"/>
                  </a:cubicBezTo>
                  <a:cubicBezTo>
                    <a:pt x="15" y="17"/>
                    <a:pt x="15" y="17"/>
                    <a:pt x="15" y="17"/>
                  </a:cubicBezTo>
                  <a:cubicBezTo>
                    <a:pt x="16" y="17"/>
                    <a:pt x="16" y="18"/>
                    <a:pt x="16" y="18"/>
                  </a:cubicBezTo>
                  <a:cubicBezTo>
                    <a:pt x="16" y="18"/>
                    <a:pt x="16" y="18"/>
                    <a:pt x="16" y="18"/>
                  </a:cubicBezTo>
                  <a:cubicBezTo>
                    <a:pt x="16" y="18"/>
                    <a:pt x="17" y="18"/>
                    <a:pt x="17" y="18"/>
                  </a:cubicBezTo>
                  <a:cubicBezTo>
                    <a:pt x="17" y="18"/>
                    <a:pt x="17" y="18"/>
                    <a:pt x="17" y="18"/>
                  </a:cubicBezTo>
                  <a:cubicBezTo>
                    <a:pt x="17" y="18"/>
                    <a:pt x="18" y="18"/>
                    <a:pt x="18" y="18"/>
                  </a:cubicBezTo>
                  <a:cubicBezTo>
                    <a:pt x="18" y="18"/>
                    <a:pt x="19" y="19"/>
                    <a:pt x="19" y="19"/>
                  </a:cubicBezTo>
                  <a:cubicBezTo>
                    <a:pt x="19" y="19"/>
                    <a:pt x="20" y="18"/>
                    <a:pt x="20" y="18"/>
                  </a:cubicBezTo>
                  <a:cubicBezTo>
                    <a:pt x="20" y="18"/>
                    <a:pt x="20" y="19"/>
                    <a:pt x="20" y="19"/>
                  </a:cubicBezTo>
                  <a:cubicBezTo>
                    <a:pt x="20" y="19"/>
                    <a:pt x="22" y="19"/>
                    <a:pt x="22" y="19"/>
                  </a:cubicBezTo>
                  <a:cubicBezTo>
                    <a:pt x="23" y="19"/>
                    <a:pt x="23" y="18"/>
                    <a:pt x="23" y="17"/>
                  </a:cubicBezTo>
                  <a:cubicBezTo>
                    <a:pt x="23" y="17"/>
                    <a:pt x="23" y="17"/>
                    <a:pt x="23" y="17"/>
                  </a:cubicBezTo>
                  <a:cubicBezTo>
                    <a:pt x="23" y="18"/>
                    <a:pt x="24" y="18"/>
                    <a:pt x="24" y="19"/>
                  </a:cubicBezTo>
                  <a:cubicBezTo>
                    <a:pt x="24" y="19"/>
                    <a:pt x="24" y="19"/>
                    <a:pt x="24" y="20"/>
                  </a:cubicBezTo>
                  <a:cubicBezTo>
                    <a:pt x="25" y="20"/>
                    <a:pt x="25" y="20"/>
                    <a:pt x="25" y="20"/>
                  </a:cubicBezTo>
                  <a:cubicBezTo>
                    <a:pt x="26" y="20"/>
                    <a:pt x="26" y="20"/>
                    <a:pt x="26" y="20"/>
                  </a:cubicBezTo>
                  <a:cubicBezTo>
                    <a:pt x="27" y="21"/>
                    <a:pt x="27" y="21"/>
                    <a:pt x="27" y="21"/>
                  </a:cubicBezTo>
                  <a:cubicBezTo>
                    <a:pt x="28" y="21"/>
                    <a:pt x="28" y="21"/>
                    <a:pt x="28" y="21"/>
                  </a:cubicBezTo>
                  <a:cubicBezTo>
                    <a:pt x="28" y="21"/>
                    <a:pt x="29" y="22"/>
                    <a:pt x="29" y="22"/>
                  </a:cubicBezTo>
                  <a:cubicBezTo>
                    <a:pt x="29" y="22"/>
                    <a:pt x="29" y="23"/>
                    <a:pt x="29" y="23"/>
                  </a:cubicBezTo>
                  <a:cubicBezTo>
                    <a:pt x="29" y="23"/>
                    <a:pt x="30" y="23"/>
                    <a:pt x="30" y="24"/>
                  </a:cubicBezTo>
                  <a:cubicBezTo>
                    <a:pt x="30" y="24"/>
                    <a:pt x="31" y="26"/>
                    <a:pt x="31" y="26"/>
                  </a:cubicBezTo>
                  <a:cubicBezTo>
                    <a:pt x="31" y="26"/>
                    <a:pt x="31" y="26"/>
                    <a:pt x="32" y="26"/>
                  </a:cubicBezTo>
                  <a:cubicBezTo>
                    <a:pt x="32" y="26"/>
                    <a:pt x="32" y="26"/>
                    <a:pt x="32" y="26"/>
                  </a:cubicBezTo>
                  <a:cubicBezTo>
                    <a:pt x="32" y="26"/>
                    <a:pt x="33" y="26"/>
                    <a:pt x="33" y="26"/>
                  </a:cubicBezTo>
                  <a:cubicBezTo>
                    <a:pt x="33" y="26"/>
                    <a:pt x="34" y="26"/>
                    <a:pt x="34" y="26"/>
                  </a:cubicBezTo>
                  <a:cubicBezTo>
                    <a:pt x="34" y="26"/>
                    <a:pt x="34" y="26"/>
                    <a:pt x="34" y="26"/>
                  </a:cubicBezTo>
                  <a:cubicBezTo>
                    <a:pt x="35" y="26"/>
                    <a:pt x="35" y="26"/>
                    <a:pt x="35" y="26"/>
                  </a:cubicBezTo>
                  <a:cubicBezTo>
                    <a:pt x="35" y="24"/>
                    <a:pt x="35" y="21"/>
                    <a:pt x="35" y="19"/>
                  </a:cubicBezTo>
                  <a:cubicBezTo>
                    <a:pt x="35" y="19"/>
                    <a:pt x="35" y="19"/>
                    <a:pt x="35" y="19"/>
                  </a:cubicBezTo>
                  <a:cubicBezTo>
                    <a:pt x="34" y="19"/>
                    <a:pt x="33" y="19"/>
                    <a:pt x="33" y="20"/>
                  </a:cubicBezTo>
                  <a:cubicBezTo>
                    <a:pt x="33" y="20"/>
                    <a:pt x="32" y="20"/>
                    <a:pt x="32" y="20"/>
                  </a:cubicBezTo>
                  <a:cubicBezTo>
                    <a:pt x="32" y="20"/>
                    <a:pt x="31" y="19"/>
                    <a:pt x="31" y="19"/>
                  </a:cubicBezTo>
                  <a:cubicBezTo>
                    <a:pt x="31" y="18"/>
                    <a:pt x="31" y="18"/>
                    <a:pt x="31" y="18"/>
                  </a:cubicBezTo>
                  <a:cubicBezTo>
                    <a:pt x="30" y="18"/>
                    <a:pt x="30" y="18"/>
                    <a:pt x="30" y="18"/>
                  </a:cubicBezTo>
                  <a:cubicBezTo>
                    <a:pt x="30" y="18"/>
                    <a:pt x="29" y="17"/>
                    <a:pt x="29" y="17"/>
                  </a:cubicBezTo>
                  <a:cubicBezTo>
                    <a:pt x="29" y="17"/>
                    <a:pt x="29" y="17"/>
                    <a:pt x="29" y="17"/>
                  </a:cubicBezTo>
                  <a:cubicBezTo>
                    <a:pt x="29" y="16"/>
                    <a:pt x="29" y="16"/>
                    <a:pt x="29" y="16"/>
                  </a:cubicBezTo>
                  <a:cubicBezTo>
                    <a:pt x="29" y="15"/>
                    <a:pt x="29" y="15"/>
                    <a:pt x="30" y="15"/>
                  </a:cubicBezTo>
                  <a:cubicBezTo>
                    <a:pt x="30" y="14"/>
                    <a:pt x="30" y="13"/>
                    <a:pt x="30" y="13"/>
                  </a:cubicBezTo>
                  <a:cubicBezTo>
                    <a:pt x="30" y="13"/>
                    <a:pt x="30" y="12"/>
                    <a:pt x="30" y="12"/>
                  </a:cubicBezTo>
                  <a:cubicBezTo>
                    <a:pt x="31" y="12"/>
                    <a:pt x="30" y="10"/>
                    <a:pt x="30" y="10"/>
                  </a:cubicBezTo>
                  <a:cubicBezTo>
                    <a:pt x="30" y="9"/>
                    <a:pt x="31" y="7"/>
                    <a:pt x="30" y="6"/>
                  </a:cubicBezTo>
                  <a:cubicBezTo>
                    <a:pt x="30" y="6"/>
                    <a:pt x="30" y="6"/>
                    <a:pt x="30" y="6"/>
                  </a:cubicBezTo>
                  <a:cubicBezTo>
                    <a:pt x="30" y="6"/>
                    <a:pt x="30" y="6"/>
                    <a:pt x="30" y="6"/>
                  </a:cubicBezTo>
                  <a:cubicBezTo>
                    <a:pt x="30" y="5"/>
                    <a:pt x="30" y="5"/>
                    <a:pt x="30" y="5"/>
                  </a:cubicBezTo>
                  <a:cubicBezTo>
                    <a:pt x="30" y="5"/>
                    <a:pt x="30" y="5"/>
                    <a:pt x="30" y="5"/>
                  </a:cubicBezTo>
                  <a:cubicBezTo>
                    <a:pt x="30" y="5"/>
                    <a:pt x="30" y="5"/>
                    <a:pt x="30" y="4"/>
                  </a:cubicBezTo>
                  <a:cubicBezTo>
                    <a:pt x="30" y="4"/>
                    <a:pt x="31" y="3"/>
                    <a:pt x="32" y="2"/>
                  </a:cubicBezTo>
                  <a:cubicBezTo>
                    <a:pt x="32" y="2"/>
                    <a:pt x="32" y="1"/>
                    <a:pt x="32" y="1"/>
                  </a:cubicBezTo>
                  <a:cubicBezTo>
                    <a:pt x="32" y="0"/>
                    <a:pt x="33" y="1"/>
                    <a:pt x="33" y="0"/>
                  </a:cubicBezTo>
                  <a:cubicBezTo>
                    <a:pt x="34" y="0"/>
                    <a:pt x="36" y="0"/>
                    <a:pt x="37" y="0"/>
                  </a:cubicBezTo>
                  <a:cubicBezTo>
                    <a:pt x="37" y="0"/>
                    <a:pt x="38" y="0"/>
                    <a:pt x="38" y="0"/>
                  </a:cubicBezTo>
                  <a:cubicBezTo>
                    <a:pt x="38" y="0"/>
                    <a:pt x="38" y="0"/>
                    <a:pt x="38" y="0"/>
                  </a:cubicBezTo>
                  <a:cubicBezTo>
                    <a:pt x="38" y="0"/>
                    <a:pt x="38" y="0"/>
                    <a:pt x="38"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7" name="Freeform 219">
              <a:extLst>
                <a:ext uri="{FF2B5EF4-FFF2-40B4-BE49-F238E27FC236}">
                  <a16:creationId xmlns:a16="http://schemas.microsoft.com/office/drawing/2014/main" id="{4CA969DB-ADFE-B118-E5F5-B369719A0F64}"/>
                </a:ext>
              </a:extLst>
            </p:cNvPr>
            <p:cNvSpPr>
              <a:spLocks/>
            </p:cNvSpPr>
            <p:nvPr/>
          </p:nvSpPr>
          <p:spPr bwMode="auto">
            <a:xfrm>
              <a:off x="15150167" y="9240292"/>
              <a:ext cx="38356" cy="111793"/>
            </a:xfrm>
            <a:custGeom>
              <a:avLst/>
              <a:gdLst/>
              <a:ahLst/>
              <a:cxnLst>
                <a:cxn ang="0">
                  <a:pos x="14" y="31"/>
                </a:cxn>
                <a:cxn ang="0">
                  <a:pos x="12" y="33"/>
                </a:cxn>
                <a:cxn ang="0">
                  <a:pos x="11" y="35"/>
                </a:cxn>
                <a:cxn ang="0">
                  <a:pos x="11" y="37"/>
                </a:cxn>
                <a:cxn ang="0">
                  <a:pos x="10" y="37"/>
                </a:cxn>
                <a:cxn ang="0">
                  <a:pos x="9" y="36"/>
                </a:cxn>
                <a:cxn ang="0">
                  <a:pos x="9" y="35"/>
                </a:cxn>
                <a:cxn ang="0">
                  <a:pos x="8" y="33"/>
                </a:cxn>
                <a:cxn ang="0">
                  <a:pos x="8" y="31"/>
                </a:cxn>
                <a:cxn ang="0">
                  <a:pos x="9" y="30"/>
                </a:cxn>
                <a:cxn ang="0">
                  <a:pos x="9" y="28"/>
                </a:cxn>
                <a:cxn ang="0">
                  <a:pos x="8" y="26"/>
                </a:cxn>
                <a:cxn ang="0">
                  <a:pos x="5" y="25"/>
                </a:cxn>
                <a:cxn ang="0">
                  <a:pos x="3" y="24"/>
                </a:cxn>
                <a:cxn ang="0">
                  <a:pos x="3" y="23"/>
                </a:cxn>
                <a:cxn ang="0">
                  <a:pos x="1" y="22"/>
                </a:cxn>
                <a:cxn ang="0">
                  <a:pos x="1" y="20"/>
                </a:cxn>
                <a:cxn ang="0">
                  <a:pos x="1" y="19"/>
                </a:cxn>
                <a:cxn ang="0">
                  <a:pos x="2" y="17"/>
                </a:cxn>
                <a:cxn ang="0">
                  <a:pos x="2" y="17"/>
                </a:cxn>
                <a:cxn ang="0">
                  <a:pos x="3" y="13"/>
                </a:cxn>
                <a:cxn ang="0">
                  <a:pos x="3" y="10"/>
                </a:cxn>
                <a:cxn ang="0">
                  <a:pos x="3" y="7"/>
                </a:cxn>
                <a:cxn ang="0">
                  <a:pos x="5" y="4"/>
                </a:cxn>
                <a:cxn ang="0">
                  <a:pos x="4" y="2"/>
                </a:cxn>
                <a:cxn ang="0">
                  <a:pos x="3" y="0"/>
                </a:cxn>
                <a:cxn ang="0">
                  <a:pos x="6" y="3"/>
                </a:cxn>
                <a:cxn ang="0">
                  <a:pos x="7" y="6"/>
                </a:cxn>
                <a:cxn ang="0">
                  <a:pos x="7" y="9"/>
                </a:cxn>
                <a:cxn ang="0">
                  <a:pos x="7" y="12"/>
                </a:cxn>
                <a:cxn ang="0">
                  <a:pos x="6" y="15"/>
                </a:cxn>
                <a:cxn ang="0">
                  <a:pos x="7" y="17"/>
                </a:cxn>
                <a:cxn ang="0">
                  <a:pos x="7" y="18"/>
                </a:cxn>
                <a:cxn ang="0">
                  <a:pos x="7" y="21"/>
                </a:cxn>
                <a:cxn ang="0">
                  <a:pos x="8" y="21"/>
                </a:cxn>
                <a:cxn ang="0">
                  <a:pos x="9" y="24"/>
                </a:cxn>
                <a:cxn ang="0">
                  <a:pos x="10" y="24"/>
                </a:cxn>
                <a:cxn ang="0">
                  <a:pos x="12" y="25"/>
                </a:cxn>
                <a:cxn ang="0">
                  <a:pos x="11" y="23"/>
                </a:cxn>
                <a:cxn ang="0">
                  <a:pos x="12" y="24"/>
                </a:cxn>
                <a:cxn ang="0">
                  <a:pos x="13" y="25"/>
                </a:cxn>
                <a:cxn ang="0">
                  <a:pos x="13" y="26"/>
                </a:cxn>
                <a:cxn ang="0">
                  <a:pos x="14" y="26"/>
                </a:cxn>
                <a:cxn ang="0">
                  <a:pos x="14" y="29"/>
                </a:cxn>
              </a:cxnLst>
              <a:rect l="0" t="0" r="r" b="b"/>
              <a:pathLst>
                <a:path w="14" h="37">
                  <a:moveTo>
                    <a:pt x="13" y="29"/>
                  </a:moveTo>
                  <a:cubicBezTo>
                    <a:pt x="13" y="29"/>
                    <a:pt x="14" y="30"/>
                    <a:pt x="14" y="31"/>
                  </a:cubicBezTo>
                  <a:cubicBezTo>
                    <a:pt x="13" y="31"/>
                    <a:pt x="13" y="32"/>
                    <a:pt x="13" y="33"/>
                  </a:cubicBezTo>
                  <a:cubicBezTo>
                    <a:pt x="13" y="33"/>
                    <a:pt x="13" y="33"/>
                    <a:pt x="12" y="33"/>
                  </a:cubicBezTo>
                  <a:cubicBezTo>
                    <a:pt x="11" y="34"/>
                    <a:pt x="11" y="34"/>
                    <a:pt x="11" y="34"/>
                  </a:cubicBezTo>
                  <a:cubicBezTo>
                    <a:pt x="11" y="34"/>
                    <a:pt x="11" y="35"/>
                    <a:pt x="11" y="35"/>
                  </a:cubicBezTo>
                  <a:cubicBezTo>
                    <a:pt x="10" y="36"/>
                    <a:pt x="10" y="35"/>
                    <a:pt x="10" y="36"/>
                  </a:cubicBezTo>
                  <a:cubicBezTo>
                    <a:pt x="10" y="36"/>
                    <a:pt x="11" y="37"/>
                    <a:pt x="11" y="37"/>
                  </a:cubicBezTo>
                  <a:cubicBezTo>
                    <a:pt x="11" y="37"/>
                    <a:pt x="11" y="37"/>
                    <a:pt x="11" y="37"/>
                  </a:cubicBezTo>
                  <a:cubicBezTo>
                    <a:pt x="10" y="37"/>
                    <a:pt x="10" y="37"/>
                    <a:pt x="10" y="37"/>
                  </a:cubicBezTo>
                  <a:cubicBezTo>
                    <a:pt x="10" y="36"/>
                    <a:pt x="10" y="36"/>
                    <a:pt x="10" y="36"/>
                  </a:cubicBezTo>
                  <a:cubicBezTo>
                    <a:pt x="9" y="36"/>
                    <a:pt x="9" y="36"/>
                    <a:pt x="9" y="36"/>
                  </a:cubicBezTo>
                  <a:cubicBezTo>
                    <a:pt x="9" y="35"/>
                    <a:pt x="9" y="35"/>
                    <a:pt x="9" y="35"/>
                  </a:cubicBezTo>
                  <a:cubicBezTo>
                    <a:pt x="9" y="35"/>
                    <a:pt x="9" y="35"/>
                    <a:pt x="9" y="35"/>
                  </a:cubicBezTo>
                  <a:cubicBezTo>
                    <a:pt x="8" y="34"/>
                    <a:pt x="8" y="34"/>
                    <a:pt x="8" y="34"/>
                  </a:cubicBezTo>
                  <a:cubicBezTo>
                    <a:pt x="8" y="34"/>
                    <a:pt x="8" y="33"/>
                    <a:pt x="8" y="33"/>
                  </a:cubicBezTo>
                  <a:cubicBezTo>
                    <a:pt x="8" y="33"/>
                    <a:pt x="7" y="33"/>
                    <a:pt x="7" y="32"/>
                  </a:cubicBezTo>
                  <a:cubicBezTo>
                    <a:pt x="8" y="32"/>
                    <a:pt x="8" y="32"/>
                    <a:pt x="8" y="31"/>
                  </a:cubicBezTo>
                  <a:cubicBezTo>
                    <a:pt x="8" y="31"/>
                    <a:pt x="8" y="31"/>
                    <a:pt x="8" y="31"/>
                  </a:cubicBezTo>
                  <a:cubicBezTo>
                    <a:pt x="8" y="30"/>
                    <a:pt x="8" y="30"/>
                    <a:pt x="9" y="30"/>
                  </a:cubicBezTo>
                  <a:cubicBezTo>
                    <a:pt x="9" y="29"/>
                    <a:pt x="8" y="29"/>
                    <a:pt x="9" y="28"/>
                  </a:cubicBezTo>
                  <a:cubicBezTo>
                    <a:pt x="9" y="28"/>
                    <a:pt x="9" y="28"/>
                    <a:pt x="9" y="28"/>
                  </a:cubicBezTo>
                  <a:cubicBezTo>
                    <a:pt x="9" y="28"/>
                    <a:pt x="9" y="27"/>
                    <a:pt x="8" y="27"/>
                  </a:cubicBezTo>
                  <a:cubicBezTo>
                    <a:pt x="8" y="26"/>
                    <a:pt x="8" y="26"/>
                    <a:pt x="8" y="26"/>
                  </a:cubicBezTo>
                  <a:cubicBezTo>
                    <a:pt x="8" y="25"/>
                    <a:pt x="8" y="25"/>
                    <a:pt x="8" y="25"/>
                  </a:cubicBezTo>
                  <a:cubicBezTo>
                    <a:pt x="7" y="24"/>
                    <a:pt x="6" y="25"/>
                    <a:pt x="5" y="25"/>
                  </a:cubicBezTo>
                  <a:cubicBezTo>
                    <a:pt x="5" y="25"/>
                    <a:pt x="4" y="25"/>
                    <a:pt x="4" y="25"/>
                  </a:cubicBezTo>
                  <a:cubicBezTo>
                    <a:pt x="4" y="25"/>
                    <a:pt x="3" y="24"/>
                    <a:pt x="3" y="24"/>
                  </a:cubicBezTo>
                  <a:cubicBezTo>
                    <a:pt x="3" y="23"/>
                    <a:pt x="3" y="23"/>
                    <a:pt x="3" y="23"/>
                  </a:cubicBezTo>
                  <a:cubicBezTo>
                    <a:pt x="3" y="23"/>
                    <a:pt x="3" y="23"/>
                    <a:pt x="3" y="23"/>
                  </a:cubicBezTo>
                  <a:cubicBezTo>
                    <a:pt x="2" y="22"/>
                    <a:pt x="3" y="22"/>
                    <a:pt x="2" y="22"/>
                  </a:cubicBezTo>
                  <a:cubicBezTo>
                    <a:pt x="2" y="22"/>
                    <a:pt x="2" y="22"/>
                    <a:pt x="1" y="22"/>
                  </a:cubicBezTo>
                  <a:cubicBezTo>
                    <a:pt x="1" y="22"/>
                    <a:pt x="1" y="22"/>
                    <a:pt x="1" y="21"/>
                  </a:cubicBezTo>
                  <a:cubicBezTo>
                    <a:pt x="0" y="21"/>
                    <a:pt x="1" y="21"/>
                    <a:pt x="1" y="20"/>
                  </a:cubicBezTo>
                  <a:cubicBezTo>
                    <a:pt x="1" y="20"/>
                    <a:pt x="1" y="20"/>
                    <a:pt x="1" y="20"/>
                  </a:cubicBezTo>
                  <a:cubicBezTo>
                    <a:pt x="1" y="20"/>
                    <a:pt x="1" y="19"/>
                    <a:pt x="1" y="19"/>
                  </a:cubicBezTo>
                  <a:cubicBezTo>
                    <a:pt x="2" y="19"/>
                    <a:pt x="2" y="19"/>
                    <a:pt x="2" y="18"/>
                  </a:cubicBezTo>
                  <a:cubicBezTo>
                    <a:pt x="2" y="18"/>
                    <a:pt x="2" y="17"/>
                    <a:pt x="2" y="17"/>
                  </a:cubicBezTo>
                  <a:cubicBezTo>
                    <a:pt x="2" y="17"/>
                    <a:pt x="2" y="17"/>
                    <a:pt x="2" y="17"/>
                  </a:cubicBezTo>
                  <a:cubicBezTo>
                    <a:pt x="2" y="17"/>
                    <a:pt x="2" y="17"/>
                    <a:pt x="2" y="17"/>
                  </a:cubicBezTo>
                  <a:cubicBezTo>
                    <a:pt x="2" y="15"/>
                    <a:pt x="4" y="16"/>
                    <a:pt x="4" y="14"/>
                  </a:cubicBezTo>
                  <a:cubicBezTo>
                    <a:pt x="4" y="14"/>
                    <a:pt x="4" y="14"/>
                    <a:pt x="3" y="13"/>
                  </a:cubicBezTo>
                  <a:cubicBezTo>
                    <a:pt x="3" y="13"/>
                    <a:pt x="3" y="12"/>
                    <a:pt x="3" y="11"/>
                  </a:cubicBezTo>
                  <a:cubicBezTo>
                    <a:pt x="3" y="11"/>
                    <a:pt x="3" y="10"/>
                    <a:pt x="3" y="10"/>
                  </a:cubicBezTo>
                  <a:cubicBezTo>
                    <a:pt x="3" y="9"/>
                    <a:pt x="4" y="9"/>
                    <a:pt x="4" y="9"/>
                  </a:cubicBezTo>
                  <a:cubicBezTo>
                    <a:pt x="4" y="8"/>
                    <a:pt x="3" y="7"/>
                    <a:pt x="3" y="7"/>
                  </a:cubicBezTo>
                  <a:cubicBezTo>
                    <a:pt x="4" y="7"/>
                    <a:pt x="4" y="6"/>
                    <a:pt x="5" y="5"/>
                  </a:cubicBezTo>
                  <a:cubicBezTo>
                    <a:pt x="5" y="5"/>
                    <a:pt x="5" y="4"/>
                    <a:pt x="5" y="4"/>
                  </a:cubicBezTo>
                  <a:cubicBezTo>
                    <a:pt x="5" y="4"/>
                    <a:pt x="5" y="3"/>
                    <a:pt x="4" y="3"/>
                  </a:cubicBezTo>
                  <a:cubicBezTo>
                    <a:pt x="4" y="3"/>
                    <a:pt x="4" y="3"/>
                    <a:pt x="4" y="2"/>
                  </a:cubicBezTo>
                  <a:cubicBezTo>
                    <a:pt x="4" y="2"/>
                    <a:pt x="3" y="1"/>
                    <a:pt x="3" y="0"/>
                  </a:cubicBezTo>
                  <a:cubicBezTo>
                    <a:pt x="3" y="0"/>
                    <a:pt x="3" y="0"/>
                    <a:pt x="3" y="0"/>
                  </a:cubicBezTo>
                  <a:cubicBezTo>
                    <a:pt x="4" y="1"/>
                    <a:pt x="6" y="0"/>
                    <a:pt x="6" y="2"/>
                  </a:cubicBezTo>
                  <a:cubicBezTo>
                    <a:pt x="6" y="2"/>
                    <a:pt x="6" y="2"/>
                    <a:pt x="6" y="3"/>
                  </a:cubicBezTo>
                  <a:cubicBezTo>
                    <a:pt x="6" y="3"/>
                    <a:pt x="7" y="4"/>
                    <a:pt x="7" y="4"/>
                  </a:cubicBezTo>
                  <a:cubicBezTo>
                    <a:pt x="7" y="5"/>
                    <a:pt x="7" y="5"/>
                    <a:pt x="7" y="6"/>
                  </a:cubicBezTo>
                  <a:cubicBezTo>
                    <a:pt x="7" y="6"/>
                    <a:pt x="7" y="7"/>
                    <a:pt x="7" y="7"/>
                  </a:cubicBezTo>
                  <a:cubicBezTo>
                    <a:pt x="7" y="8"/>
                    <a:pt x="7" y="8"/>
                    <a:pt x="7" y="9"/>
                  </a:cubicBezTo>
                  <a:cubicBezTo>
                    <a:pt x="7" y="9"/>
                    <a:pt x="7" y="10"/>
                    <a:pt x="7" y="11"/>
                  </a:cubicBezTo>
                  <a:cubicBezTo>
                    <a:pt x="7" y="11"/>
                    <a:pt x="7" y="11"/>
                    <a:pt x="7" y="12"/>
                  </a:cubicBezTo>
                  <a:cubicBezTo>
                    <a:pt x="7" y="12"/>
                    <a:pt x="6" y="12"/>
                    <a:pt x="6" y="12"/>
                  </a:cubicBezTo>
                  <a:cubicBezTo>
                    <a:pt x="6" y="13"/>
                    <a:pt x="6" y="14"/>
                    <a:pt x="6" y="15"/>
                  </a:cubicBezTo>
                  <a:cubicBezTo>
                    <a:pt x="7" y="15"/>
                    <a:pt x="6" y="15"/>
                    <a:pt x="7" y="16"/>
                  </a:cubicBezTo>
                  <a:cubicBezTo>
                    <a:pt x="7" y="16"/>
                    <a:pt x="7" y="16"/>
                    <a:pt x="7" y="17"/>
                  </a:cubicBezTo>
                  <a:cubicBezTo>
                    <a:pt x="7" y="17"/>
                    <a:pt x="7" y="17"/>
                    <a:pt x="7" y="17"/>
                  </a:cubicBezTo>
                  <a:cubicBezTo>
                    <a:pt x="7" y="17"/>
                    <a:pt x="7" y="18"/>
                    <a:pt x="7" y="18"/>
                  </a:cubicBezTo>
                  <a:cubicBezTo>
                    <a:pt x="7" y="18"/>
                    <a:pt x="7" y="19"/>
                    <a:pt x="7" y="20"/>
                  </a:cubicBezTo>
                  <a:cubicBezTo>
                    <a:pt x="7" y="20"/>
                    <a:pt x="7" y="21"/>
                    <a:pt x="7" y="21"/>
                  </a:cubicBezTo>
                  <a:cubicBezTo>
                    <a:pt x="8" y="21"/>
                    <a:pt x="8" y="21"/>
                    <a:pt x="8" y="21"/>
                  </a:cubicBezTo>
                  <a:cubicBezTo>
                    <a:pt x="8" y="21"/>
                    <a:pt x="8" y="21"/>
                    <a:pt x="8" y="21"/>
                  </a:cubicBezTo>
                  <a:cubicBezTo>
                    <a:pt x="8" y="22"/>
                    <a:pt x="8" y="22"/>
                    <a:pt x="8" y="23"/>
                  </a:cubicBezTo>
                  <a:cubicBezTo>
                    <a:pt x="8" y="23"/>
                    <a:pt x="8" y="24"/>
                    <a:pt x="9" y="24"/>
                  </a:cubicBezTo>
                  <a:cubicBezTo>
                    <a:pt x="9" y="24"/>
                    <a:pt x="9" y="24"/>
                    <a:pt x="9" y="24"/>
                  </a:cubicBezTo>
                  <a:cubicBezTo>
                    <a:pt x="9" y="24"/>
                    <a:pt x="10" y="24"/>
                    <a:pt x="10" y="24"/>
                  </a:cubicBezTo>
                  <a:cubicBezTo>
                    <a:pt x="10" y="24"/>
                    <a:pt x="11" y="25"/>
                    <a:pt x="11" y="25"/>
                  </a:cubicBezTo>
                  <a:cubicBezTo>
                    <a:pt x="11" y="25"/>
                    <a:pt x="11" y="25"/>
                    <a:pt x="12" y="25"/>
                  </a:cubicBezTo>
                  <a:cubicBezTo>
                    <a:pt x="12" y="25"/>
                    <a:pt x="12" y="25"/>
                    <a:pt x="12" y="25"/>
                  </a:cubicBezTo>
                  <a:cubicBezTo>
                    <a:pt x="12" y="24"/>
                    <a:pt x="11" y="24"/>
                    <a:pt x="11" y="23"/>
                  </a:cubicBezTo>
                  <a:cubicBezTo>
                    <a:pt x="11" y="23"/>
                    <a:pt x="11" y="23"/>
                    <a:pt x="11" y="23"/>
                  </a:cubicBezTo>
                  <a:cubicBezTo>
                    <a:pt x="12" y="23"/>
                    <a:pt x="12" y="24"/>
                    <a:pt x="12" y="24"/>
                  </a:cubicBezTo>
                  <a:cubicBezTo>
                    <a:pt x="12" y="24"/>
                    <a:pt x="12" y="24"/>
                    <a:pt x="12" y="25"/>
                  </a:cubicBezTo>
                  <a:cubicBezTo>
                    <a:pt x="13" y="25"/>
                    <a:pt x="13" y="25"/>
                    <a:pt x="13" y="25"/>
                  </a:cubicBezTo>
                  <a:cubicBezTo>
                    <a:pt x="13" y="25"/>
                    <a:pt x="13" y="25"/>
                    <a:pt x="13" y="25"/>
                  </a:cubicBezTo>
                  <a:cubicBezTo>
                    <a:pt x="13" y="25"/>
                    <a:pt x="13" y="25"/>
                    <a:pt x="13" y="26"/>
                  </a:cubicBezTo>
                  <a:cubicBezTo>
                    <a:pt x="13" y="26"/>
                    <a:pt x="13" y="26"/>
                    <a:pt x="13" y="26"/>
                  </a:cubicBezTo>
                  <a:cubicBezTo>
                    <a:pt x="14" y="26"/>
                    <a:pt x="14" y="26"/>
                    <a:pt x="14" y="26"/>
                  </a:cubicBezTo>
                  <a:cubicBezTo>
                    <a:pt x="14" y="27"/>
                    <a:pt x="14" y="27"/>
                    <a:pt x="14" y="28"/>
                  </a:cubicBezTo>
                  <a:cubicBezTo>
                    <a:pt x="14" y="28"/>
                    <a:pt x="14" y="28"/>
                    <a:pt x="14" y="29"/>
                  </a:cubicBezTo>
                  <a:cubicBezTo>
                    <a:pt x="14" y="29"/>
                    <a:pt x="13" y="29"/>
                    <a:pt x="13"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8" name="Freeform 220">
              <a:extLst>
                <a:ext uri="{FF2B5EF4-FFF2-40B4-BE49-F238E27FC236}">
                  <a16:creationId xmlns:a16="http://schemas.microsoft.com/office/drawing/2014/main" id="{7A3D17B5-8BDE-A438-EF7A-6824C4E93DF1}"/>
                </a:ext>
              </a:extLst>
            </p:cNvPr>
            <p:cNvSpPr>
              <a:spLocks/>
            </p:cNvSpPr>
            <p:nvPr/>
          </p:nvSpPr>
          <p:spPr bwMode="auto">
            <a:xfrm>
              <a:off x="13884422" y="9244103"/>
              <a:ext cx="153424" cy="200720"/>
            </a:xfrm>
            <a:custGeom>
              <a:avLst/>
              <a:gdLst/>
              <a:ahLst/>
              <a:cxnLst>
                <a:cxn ang="0">
                  <a:pos x="6" y="33"/>
                </a:cxn>
                <a:cxn ang="0">
                  <a:pos x="5" y="32"/>
                </a:cxn>
                <a:cxn ang="0">
                  <a:pos x="3" y="29"/>
                </a:cxn>
                <a:cxn ang="0">
                  <a:pos x="2" y="26"/>
                </a:cxn>
                <a:cxn ang="0">
                  <a:pos x="4" y="24"/>
                </a:cxn>
                <a:cxn ang="0">
                  <a:pos x="3" y="20"/>
                </a:cxn>
                <a:cxn ang="0">
                  <a:pos x="4" y="15"/>
                </a:cxn>
                <a:cxn ang="0">
                  <a:pos x="2" y="10"/>
                </a:cxn>
                <a:cxn ang="0">
                  <a:pos x="2" y="7"/>
                </a:cxn>
                <a:cxn ang="0">
                  <a:pos x="5" y="7"/>
                </a:cxn>
                <a:cxn ang="0">
                  <a:pos x="8" y="5"/>
                </a:cxn>
                <a:cxn ang="0">
                  <a:pos x="11" y="2"/>
                </a:cxn>
                <a:cxn ang="0">
                  <a:pos x="15" y="1"/>
                </a:cxn>
                <a:cxn ang="0">
                  <a:pos x="18" y="0"/>
                </a:cxn>
                <a:cxn ang="0">
                  <a:pos x="18" y="6"/>
                </a:cxn>
                <a:cxn ang="0">
                  <a:pos x="19" y="10"/>
                </a:cxn>
                <a:cxn ang="0">
                  <a:pos x="21" y="13"/>
                </a:cxn>
                <a:cxn ang="0">
                  <a:pos x="26" y="14"/>
                </a:cxn>
                <a:cxn ang="0">
                  <a:pos x="30" y="17"/>
                </a:cxn>
                <a:cxn ang="0">
                  <a:pos x="32" y="18"/>
                </a:cxn>
                <a:cxn ang="0">
                  <a:pos x="35" y="20"/>
                </a:cxn>
                <a:cxn ang="0">
                  <a:pos x="41" y="21"/>
                </a:cxn>
                <a:cxn ang="0">
                  <a:pos x="42" y="25"/>
                </a:cxn>
                <a:cxn ang="0">
                  <a:pos x="42" y="27"/>
                </a:cxn>
                <a:cxn ang="0">
                  <a:pos x="43" y="33"/>
                </a:cxn>
                <a:cxn ang="0">
                  <a:pos x="52" y="34"/>
                </a:cxn>
                <a:cxn ang="0">
                  <a:pos x="53" y="40"/>
                </a:cxn>
                <a:cxn ang="0">
                  <a:pos x="55" y="42"/>
                </a:cxn>
                <a:cxn ang="0">
                  <a:pos x="56" y="45"/>
                </a:cxn>
                <a:cxn ang="0">
                  <a:pos x="54" y="51"/>
                </a:cxn>
                <a:cxn ang="0">
                  <a:pos x="51" y="49"/>
                </a:cxn>
                <a:cxn ang="0">
                  <a:pos x="39" y="50"/>
                </a:cxn>
                <a:cxn ang="0">
                  <a:pos x="36" y="57"/>
                </a:cxn>
                <a:cxn ang="0">
                  <a:pos x="36" y="63"/>
                </a:cxn>
                <a:cxn ang="0">
                  <a:pos x="30" y="63"/>
                </a:cxn>
                <a:cxn ang="0">
                  <a:pos x="29" y="65"/>
                </a:cxn>
                <a:cxn ang="0">
                  <a:pos x="27" y="64"/>
                </a:cxn>
                <a:cxn ang="0">
                  <a:pos x="21" y="62"/>
                </a:cxn>
                <a:cxn ang="0">
                  <a:pos x="19" y="62"/>
                </a:cxn>
                <a:cxn ang="0">
                  <a:pos x="17" y="65"/>
                </a:cxn>
                <a:cxn ang="0">
                  <a:pos x="14" y="67"/>
                </a:cxn>
                <a:cxn ang="0">
                  <a:pos x="13" y="64"/>
                </a:cxn>
                <a:cxn ang="0">
                  <a:pos x="12" y="62"/>
                </a:cxn>
                <a:cxn ang="0">
                  <a:pos x="10" y="58"/>
                </a:cxn>
                <a:cxn ang="0">
                  <a:pos x="9" y="56"/>
                </a:cxn>
                <a:cxn ang="0">
                  <a:pos x="9" y="52"/>
                </a:cxn>
                <a:cxn ang="0">
                  <a:pos x="6" y="46"/>
                </a:cxn>
                <a:cxn ang="0">
                  <a:pos x="5" y="42"/>
                </a:cxn>
                <a:cxn ang="0">
                  <a:pos x="3" y="39"/>
                </a:cxn>
                <a:cxn ang="0">
                  <a:pos x="5" y="35"/>
                </a:cxn>
              </a:cxnLst>
              <a:rect l="0" t="0" r="r" b="b"/>
              <a:pathLst>
                <a:path w="56" h="67">
                  <a:moveTo>
                    <a:pt x="5" y="34"/>
                  </a:moveTo>
                  <a:cubicBezTo>
                    <a:pt x="6" y="34"/>
                    <a:pt x="6" y="34"/>
                    <a:pt x="6" y="34"/>
                  </a:cubicBezTo>
                  <a:cubicBezTo>
                    <a:pt x="6" y="34"/>
                    <a:pt x="6" y="34"/>
                    <a:pt x="6" y="34"/>
                  </a:cubicBezTo>
                  <a:cubicBezTo>
                    <a:pt x="6" y="34"/>
                    <a:pt x="6" y="34"/>
                    <a:pt x="6" y="33"/>
                  </a:cubicBezTo>
                  <a:cubicBezTo>
                    <a:pt x="6" y="33"/>
                    <a:pt x="6" y="33"/>
                    <a:pt x="5" y="33"/>
                  </a:cubicBezTo>
                  <a:cubicBezTo>
                    <a:pt x="5" y="33"/>
                    <a:pt x="5" y="33"/>
                    <a:pt x="5" y="33"/>
                  </a:cubicBezTo>
                  <a:cubicBezTo>
                    <a:pt x="5" y="33"/>
                    <a:pt x="5" y="33"/>
                    <a:pt x="5" y="32"/>
                  </a:cubicBezTo>
                  <a:cubicBezTo>
                    <a:pt x="5" y="32"/>
                    <a:pt x="5" y="32"/>
                    <a:pt x="5" y="32"/>
                  </a:cubicBezTo>
                  <a:cubicBezTo>
                    <a:pt x="5" y="32"/>
                    <a:pt x="4" y="31"/>
                    <a:pt x="4" y="31"/>
                  </a:cubicBezTo>
                  <a:cubicBezTo>
                    <a:pt x="4" y="31"/>
                    <a:pt x="4" y="31"/>
                    <a:pt x="4" y="31"/>
                  </a:cubicBezTo>
                  <a:cubicBezTo>
                    <a:pt x="3" y="30"/>
                    <a:pt x="3" y="30"/>
                    <a:pt x="3" y="30"/>
                  </a:cubicBezTo>
                  <a:cubicBezTo>
                    <a:pt x="3" y="29"/>
                    <a:pt x="3" y="29"/>
                    <a:pt x="3" y="29"/>
                  </a:cubicBezTo>
                  <a:cubicBezTo>
                    <a:pt x="3" y="29"/>
                    <a:pt x="3" y="29"/>
                    <a:pt x="3" y="28"/>
                  </a:cubicBezTo>
                  <a:cubicBezTo>
                    <a:pt x="3" y="28"/>
                    <a:pt x="3" y="28"/>
                    <a:pt x="3" y="28"/>
                  </a:cubicBezTo>
                  <a:cubicBezTo>
                    <a:pt x="3" y="28"/>
                    <a:pt x="2" y="27"/>
                    <a:pt x="2" y="27"/>
                  </a:cubicBezTo>
                  <a:cubicBezTo>
                    <a:pt x="2" y="27"/>
                    <a:pt x="2" y="26"/>
                    <a:pt x="2" y="26"/>
                  </a:cubicBezTo>
                  <a:cubicBezTo>
                    <a:pt x="3" y="26"/>
                    <a:pt x="2" y="26"/>
                    <a:pt x="3" y="25"/>
                  </a:cubicBezTo>
                  <a:cubicBezTo>
                    <a:pt x="3" y="25"/>
                    <a:pt x="3" y="25"/>
                    <a:pt x="3" y="25"/>
                  </a:cubicBezTo>
                  <a:cubicBezTo>
                    <a:pt x="3" y="25"/>
                    <a:pt x="3" y="25"/>
                    <a:pt x="3" y="24"/>
                  </a:cubicBezTo>
                  <a:cubicBezTo>
                    <a:pt x="3" y="24"/>
                    <a:pt x="3" y="24"/>
                    <a:pt x="4" y="24"/>
                  </a:cubicBezTo>
                  <a:cubicBezTo>
                    <a:pt x="4" y="24"/>
                    <a:pt x="4" y="24"/>
                    <a:pt x="4" y="23"/>
                  </a:cubicBezTo>
                  <a:cubicBezTo>
                    <a:pt x="4" y="23"/>
                    <a:pt x="4" y="23"/>
                    <a:pt x="4" y="22"/>
                  </a:cubicBezTo>
                  <a:cubicBezTo>
                    <a:pt x="4" y="22"/>
                    <a:pt x="4" y="22"/>
                    <a:pt x="4" y="22"/>
                  </a:cubicBezTo>
                  <a:cubicBezTo>
                    <a:pt x="3" y="21"/>
                    <a:pt x="3" y="21"/>
                    <a:pt x="3" y="20"/>
                  </a:cubicBezTo>
                  <a:cubicBezTo>
                    <a:pt x="3" y="20"/>
                    <a:pt x="3" y="20"/>
                    <a:pt x="3" y="20"/>
                  </a:cubicBezTo>
                  <a:cubicBezTo>
                    <a:pt x="3" y="20"/>
                    <a:pt x="4" y="19"/>
                    <a:pt x="3" y="19"/>
                  </a:cubicBezTo>
                  <a:cubicBezTo>
                    <a:pt x="3" y="18"/>
                    <a:pt x="3" y="17"/>
                    <a:pt x="3" y="16"/>
                  </a:cubicBezTo>
                  <a:cubicBezTo>
                    <a:pt x="3" y="16"/>
                    <a:pt x="4" y="16"/>
                    <a:pt x="4" y="15"/>
                  </a:cubicBezTo>
                  <a:cubicBezTo>
                    <a:pt x="4" y="15"/>
                    <a:pt x="4" y="15"/>
                    <a:pt x="4" y="14"/>
                  </a:cubicBezTo>
                  <a:cubicBezTo>
                    <a:pt x="4" y="14"/>
                    <a:pt x="4" y="14"/>
                    <a:pt x="4" y="14"/>
                  </a:cubicBezTo>
                  <a:cubicBezTo>
                    <a:pt x="4" y="13"/>
                    <a:pt x="4" y="13"/>
                    <a:pt x="4" y="13"/>
                  </a:cubicBezTo>
                  <a:cubicBezTo>
                    <a:pt x="3" y="12"/>
                    <a:pt x="3" y="11"/>
                    <a:pt x="2" y="10"/>
                  </a:cubicBezTo>
                  <a:cubicBezTo>
                    <a:pt x="2" y="9"/>
                    <a:pt x="1" y="9"/>
                    <a:pt x="1" y="8"/>
                  </a:cubicBezTo>
                  <a:cubicBezTo>
                    <a:pt x="1" y="8"/>
                    <a:pt x="0" y="7"/>
                    <a:pt x="0" y="6"/>
                  </a:cubicBezTo>
                  <a:cubicBezTo>
                    <a:pt x="0" y="6"/>
                    <a:pt x="0" y="6"/>
                    <a:pt x="0" y="6"/>
                  </a:cubicBezTo>
                  <a:cubicBezTo>
                    <a:pt x="0" y="7"/>
                    <a:pt x="2" y="7"/>
                    <a:pt x="2" y="7"/>
                  </a:cubicBezTo>
                  <a:cubicBezTo>
                    <a:pt x="2" y="7"/>
                    <a:pt x="2" y="7"/>
                    <a:pt x="3" y="7"/>
                  </a:cubicBezTo>
                  <a:cubicBezTo>
                    <a:pt x="3" y="7"/>
                    <a:pt x="3" y="7"/>
                    <a:pt x="3" y="7"/>
                  </a:cubicBezTo>
                  <a:cubicBezTo>
                    <a:pt x="3" y="7"/>
                    <a:pt x="3" y="7"/>
                    <a:pt x="4" y="7"/>
                  </a:cubicBezTo>
                  <a:cubicBezTo>
                    <a:pt x="4" y="7"/>
                    <a:pt x="5" y="7"/>
                    <a:pt x="5" y="7"/>
                  </a:cubicBezTo>
                  <a:cubicBezTo>
                    <a:pt x="5" y="7"/>
                    <a:pt x="5" y="7"/>
                    <a:pt x="5" y="7"/>
                  </a:cubicBezTo>
                  <a:cubicBezTo>
                    <a:pt x="6" y="6"/>
                    <a:pt x="6" y="5"/>
                    <a:pt x="6" y="5"/>
                  </a:cubicBezTo>
                  <a:cubicBezTo>
                    <a:pt x="7" y="5"/>
                    <a:pt x="7" y="5"/>
                    <a:pt x="8" y="5"/>
                  </a:cubicBezTo>
                  <a:cubicBezTo>
                    <a:pt x="8" y="5"/>
                    <a:pt x="8" y="5"/>
                    <a:pt x="8" y="5"/>
                  </a:cubicBezTo>
                  <a:cubicBezTo>
                    <a:pt x="8" y="5"/>
                    <a:pt x="8" y="5"/>
                    <a:pt x="8" y="4"/>
                  </a:cubicBezTo>
                  <a:cubicBezTo>
                    <a:pt x="9" y="4"/>
                    <a:pt x="9" y="4"/>
                    <a:pt x="9" y="4"/>
                  </a:cubicBezTo>
                  <a:cubicBezTo>
                    <a:pt x="10" y="3"/>
                    <a:pt x="10" y="3"/>
                    <a:pt x="10" y="3"/>
                  </a:cubicBezTo>
                  <a:cubicBezTo>
                    <a:pt x="11" y="3"/>
                    <a:pt x="11" y="3"/>
                    <a:pt x="11" y="2"/>
                  </a:cubicBezTo>
                  <a:cubicBezTo>
                    <a:pt x="11" y="2"/>
                    <a:pt x="12" y="1"/>
                    <a:pt x="12" y="1"/>
                  </a:cubicBezTo>
                  <a:cubicBezTo>
                    <a:pt x="13" y="1"/>
                    <a:pt x="13" y="1"/>
                    <a:pt x="13" y="1"/>
                  </a:cubicBezTo>
                  <a:cubicBezTo>
                    <a:pt x="14" y="1"/>
                    <a:pt x="14" y="1"/>
                    <a:pt x="15" y="1"/>
                  </a:cubicBezTo>
                  <a:cubicBezTo>
                    <a:pt x="15" y="1"/>
                    <a:pt x="15" y="1"/>
                    <a:pt x="15" y="1"/>
                  </a:cubicBezTo>
                  <a:cubicBezTo>
                    <a:pt x="15" y="1"/>
                    <a:pt x="16" y="0"/>
                    <a:pt x="16" y="0"/>
                  </a:cubicBezTo>
                  <a:cubicBezTo>
                    <a:pt x="17" y="1"/>
                    <a:pt x="17" y="1"/>
                    <a:pt x="17" y="1"/>
                  </a:cubicBezTo>
                  <a:cubicBezTo>
                    <a:pt x="17" y="0"/>
                    <a:pt x="17" y="0"/>
                    <a:pt x="18" y="0"/>
                  </a:cubicBezTo>
                  <a:cubicBezTo>
                    <a:pt x="18" y="0"/>
                    <a:pt x="18" y="0"/>
                    <a:pt x="18" y="0"/>
                  </a:cubicBezTo>
                  <a:cubicBezTo>
                    <a:pt x="18" y="2"/>
                    <a:pt x="18" y="2"/>
                    <a:pt x="18" y="2"/>
                  </a:cubicBezTo>
                  <a:cubicBezTo>
                    <a:pt x="18" y="3"/>
                    <a:pt x="18" y="3"/>
                    <a:pt x="17" y="3"/>
                  </a:cubicBezTo>
                  <a:cubicBezTo>
                    <a:pt x="17" y="4"/>
                    <a:pt x="18" y="5"/>
                    <a:pt x="18" y="6"/>
                  </a:cubicBezTo>
                  <a:cubicBezTo>
                    <a:pt x="18" y="6"/>
                    <a:pt x="18" y="6"/>
                    <a:pt x="18" y="6"/>
                  </a:cubicBezTo>
                  <a:cubicBezTo>
                    <a:pt x="18" y="7"/>
                    <a:pt x="18" y="8"/>
                    <a:pt x="18" y="8"/>
                  </a:cubicBezTo>
                  <a:cubicBezTo>
                    <a:pt x="18" y="9"/>
                    <a:pt x="18" y="9"/>
                    <a:pt x="18" y="9"/>
                  </a:cubicBezTo>
                  <a:cubicBezTo>
                    <a:pt x="18" y="9"/>
                    <a:pt x="19" y="9"/>
                    <a:pt x="19" y="9"/>
                  </a:cubicBezTo>
                  <a:cubicBezTo>
                    <a:pt x="19" y="10"/>
                    <a:pt x="19" y="10"/>
                    <a:pt x="19" y="10"/>
                  </a:cubicBezTo>
                  <a:cubicBezTo>
                    <a:pt x="19" y="11"/>
                    <a:pt x="20" y="11"/>
                    <a:pt x="20" y="11"/>
                  </a:cubicBezTo>
                  <a:cubicBezTo>
                    <a:pt x="20" y="11"/>
                    <a:pt x="20" y="12"/>
                    <a:pt x="20" y="12"/>
                  </a:cubicBezTo>
                  <a:cubicBezTo>
                    <a:pt x="20" y="12"/>
                    <a:pt x="21" y="12"/>
                    <a:pt x="21" y="12"/>
                  </a:cubicBezTo>
                  <a:cubicBezTo>
                    <a:pt x="21" y="12"/>
                    <a:pt x="21" y="13"/>
                    <a:pt x="21" y="13"/>
                  </a:cubicBezTo>
                  <a:cubicBezTo>
                    <a:pt x="22" y="13"/>
                    <a:pt x="22" y="13"/>
                    <a:pt x="22" y="13"/>
                  </a:cubicBezTo>
                  <a:cubicBezTo>
                    <a:pt x="23" y="13"/>
                    <a:pt x="22" y="14"/>
                    <a:pt x="23" y="14"/>
                  </a:cubicBezTo>
                  <a:cubicBezTo>
                    <a:pt x="23" y="14"/>
                    <a:pt x="25" y="15"/>
                    <a:pt x="26" y="15"/>
                  </a:cubicBezTo>
                  <a:cubicBezTo>
                    <a:pt x="26" y="15"/>
                    <a:pt x="26" y="14"/>
                    <a:pt x="26" y="14"/>
                  </a:cubicBezTo>
                  <a:cubicBezTo>
                    <a:pt x="26" y="15"/>
                    <a:pt x="27" y="15"/>
                    <a:pt x="27" y="15"/>
                  </a:cubicBezTo>
                  <a:cubicBezTo>
                    <a:pt x="27" y="15"/>
                    <a:pt x="27" y="15"/>
                    <a:pt x="27" y="15"/>
                  </a:cubicBezTo>
                  <a:cubicBezTo>
                    <a:pt x="28" y="16"/>
                    <a:pt x="29" y="15"/>
                    <a:pt x="29" y="15"/>
                  </a:cubicBezTo>
                  <a:cubicBezTo>
                    <a:pt x="29" y="16"/>
                    <a:pt x="30" y="17"/>
                    <a:pt x="30" y="17"/>
                  </a:cubicBezTo>
                  <a:cubicBezTo>
                    <a:pt x="31" y="17"/>
                    <a:pt x="31" y="17"/>
                    <a:pt x="31" y="17"/>
                  </a:cubicBezTo>
                  <a:cubicBezTo>
                    <a:pt x="31" y="17"/>
                    <a:pt x="31" y="17"/>
                    <a:pt x="31" y="17"/>
                  </a:cubicBezTo>
                  <a:cubicBezTo>
                    <a:pt x="31" y="17"/>
                    <a:pt x="32" y="17"/>
                    <a:pt x="32" y="17"/>
                  </a:cubicBezTo>
                  <a:cubicBezTo>
                    <a:pt x="32" y="17"/>
                    <a:pt x="32" y="18"/>
                    <a:pt x="32" y="18"/>
                  </a:cubicBezTo>
                  <a:cubicBezTo>
                    <a:pt x="33" y="18"/>
                    <a:pt x="33" y="18"/>
                    <a:pt x="33" y="18"/>
                  </a:cubicBezTo>
                  <a:cubicBezTo>
                    <a:pt x="33" y="18"/>
                    <a:pt x="33" y="18"/>
                    <a:pt x="33" y="18"/>
                  </a:cubicBezTo>
                  <a:cubicBezTo>
                    <a:pt x="34" y="19"/>
                    <a:pt x="34" y="19"/>
                    <a:pt x="34" y="19"/>
                  </a:cubicBezTo>
                  <a:cubicBezTo>
                    <a:pt x="35" y="19"/>
                    <a:pt x="35" y="20"/>
                    <a:pt x="35" y="20"/>
                  </a:cubicBezTo>
                  <a:cubicBezTo>
                    <a:pt x="35" y="20"/>
                    <a:pt x="35" y="20"/>
                    <a:pt x="36" y="20"/>
                  </a:cubicBezTo>
                  <a:cubicBezTo>
                    <a:pt x="36" y="20"/>
                    <a:pt x="36" y="20"/>
                    <a:pt x="37" y="20"/>
                  </a:cubicBezTo>
                  <a:cubicBezTo>
                    <a:pt x="37" y="20"/>
                    <a:pt x="38" y="20"/>
                    <a:pt x="39" y="20"/>
                  </a:cubicBezTo>
                  <a:cubicBezTo>
                    <a:pt x="39" y="20"/>
                    <a:pt x="40" y="21"/>
                    <a:pt x="41" y="21"/>
                  </a:cubicBezTo>
                  <a:cubicBezTo>
                    <a:pt x="41" y="21"/>
                    <a:pt x="41" y="22"/>
                    <a:pt x="41" y="22"/>
                  </a:cubicBezTo>
                  <a:cubicBezTo>
                    <a:pt x="41" y="22"/>
                    <a:pt x="41" y="23"/>
                    <a:pt x="41" y="23"/>
                  </a:cubicBezTo>
                  <a:cubicBezTo>
                    <a:pt x="41" y="23"/>
                    <a:pt x="42" y="24"/>
                    <a:pt x="42" y="24"/>
                  </a:cubicBezTo>
                  <a:cubicBezTo>
                    <a:pt x="42" y="24"/>
                    <a:pt x="42" y="25"/>
                    <a:pt x="42" y="25"/>
                  </a:cubicBezTo>
                  <a:cubicBezTo>
                    <a:pt x="42" y="25"/>
                    <a:pt x="42" y="25"/>
                    <a:pt x="42" y="25"/>
                  </a:cubicBezTo>
                  <a:cubicBezTo>
                    <a:pt x="42" y="26"/>
                    <a:pt x="42" y="26"/>
                    <a:pt x="42" y="27"/>
                  </a:cubicBezTo>
                  <a:cubicBezTo>
                    <a:pt x="42" y="27"/>
                    <a:pt x="42" y="27"/>
                    <a:pt x="42" y="27"/>
                  </a:cubicBezTo>
                  <a:cubicBezTo>
                    <a:pt x="42" y="27"/>
                    <a:pt x="42" y="27"/>
                    <a:pt x="42" y="27"/>
                  </a:cubicBezTo>
                  <a:cubicBezTo>
                    <a:pt x="42" y="27"/>
                    <a:pt x="42" y="27"/>
                    <a:pt x="42" y="27"/>
                  </a:cubicBezTo>
                  <a:cubicBezTo>
                    <a:pt x="41" y="27"/>
                    <a:pt x="41" y="28"/>
                    <a:pt x="41" y="28"/>
                  </a:cubicBezTo>
                  <a:cubicBezTo>
                    <a:pt x="42" y="28"/>
                    <a:pt x="43" y="29"/>
                    <a:pt x="43" y="30"/>
                  </a:cubicBezTo>
                  <a:cubicBezTo>
                    <a:pt x="43" y="31"/>
                    <a:pt x="43" y="32"/>
                    <a:pt x="43" y="33"/>
                  </a:cubicBezTo>
                  <a:cubicBezTo>
                    <a:pt x="44" y="34"/>
                    <a:pt x="44" y="34"/>
                    <a:pt x="44" y="34"/>
                  </a:cubicBezTo>
                  <a:cubicBezTo>
                    <a:pt x="45" y="34"/>
                    <a:pt x="45" y="34"/>
                    <a:pt x="46" y="34"/>
                  </a:cubicBezTo>
                  <a:cubicBezTo>
                    <a:pt x="47" y="34"/>
                    <a:pt x="48" y="34"/>
                    <a:pt x="49" y="34"/>
                  </a:cubicBezTo>
                  <a:cubicBezTo>
                    <a:pt x="50" y="34"/>
                    <a:pt x="51" y="34"/>
                    <a:pt x="52" y="34"/>
                  </a:cubicBezTo>
                  <a:cubicBezTo>
                    <a:pt x="52" y="34"/>
                    <a:pt x="52" y="34"/>
                    <a:pt x="52" y="35"/>
                  </a:cubicBezTo>
                  <a:cubicBezTo>
                    <a:pt x="51" y="35"/>
                    <a:pt x="51" y="36"/>
                    <a:pt x="51" y="37"/>
                  </a:cubicBezTo>
                  <a:cubicBezTo>
                    <a:pt x="52" y="37"/>
                    <a:pt x="52" y="38"/>
                    <a:pt x="52" y="39"/>
                  </a:cubicBezTo>
                  <a:cubicBezTo>
                    <a:pt x="52" y="39"/>
                    <a:pt x="53" y="39"/>
                    <a:pt x="53" y="40"/>
                  </a:cubicBezTo>
                  <a:cubicBezTo>
                    <a:pt x="53" y="40"/>
                    <a:pt x="54" y="40"/>
                    <a:pt x="54" y="40"/>
                  </a:cubicBezTo>
                  <a:cubicBezTo>
                    <a:pt x="54" y="40"/>
                    <a:pt x="54" y="40"/>
                    <a:pt x="55" y="40"/>
                  </a:cubicBezTo>
                  <a:cubicBezTo>
                    <a:pt x="55" y="41"/>
                    <a:pt x="55" y="41"/>
                    <a:pt x="55" y="41"/>
                  </a:cubicBezTo>
                  <a:cubicBezTo>
                    <a:pt x="55" y="41"/>
                    <a:pt x="55" y="41"/>
                    <a:pt x="55" y="42"/>
                  </a:cubicBezTo>
                  <a:cubicBezTo>
                    <a:pt x="55" y="42"/>
                    <a:pt x="55" y="42"/>
                    <a:pt x="55" y="42"/>
                  </a:cubicBezTo>
                  <a:cubicBezTo>
                    <a:pt x="56" y="43"/>
                    <a:pt x="56" y="43"/>
                    <a:pt x="56" y="43"/>
                  </a:cubicBezTo>
                  <a:cubicBezTo>
                    <a:pt x="56" y="44"/>
                    <a:pt x="56" y="44"/>
                    <a:pt x="56" y="44"/>
                  </a:cubicBezTo>
                  <a:cubicBezTo>
                    <a:pt x="56" y="45"/>
                    <a:pt x="56" y="45"/>
                    <a:pt x="56" y="45"/>
                  </a:cubicBezTo>
                  <a:cubicBezTo>
                    <a:pt x="56" y="45"/>
                    <a:pt x="55" y="47"/>
                    <a:pt x="55" y="47"/>
                  </a:cubicBezTo>
                  <a:cubicBezTo>
                    <a:pt x="56" y="47"/>
                    <a:pt x="56" y="47"/>
                    <a:pt x="56" y="48"/>
                  </a:cubicBezTo>
                  <a:cubicBezTo>
                    <a:pt x="55" y="48"/>
                    <a:pt x="55" y="49"/>
                    <a:pt x="55" y="50"/>
                  </a:cubicBezTo>
                  <a:cubicBezTo>
                    <a:pt x="55" y="50"/>
                    <a:pt x="55" y="51"/>
                    <a:pt x="54" y="51"/>
                  </a:cubicBezTo>
                  <a:cubicBezTo>
                    <a:pt x="54" y="51"/>
                    <a:pt x="53" y="51"/>
                    <a:pt x="53" y="50"/>
                  </a:cubicBezTo>
                  <a:cubicBezTo>
                    <a:pt x="53" y="50"/>
                    <a:pt x="53" y="50"/>
                    <a:pt x="53" y="50"/>
                  </a:cubicBezTo>
                  <a:cubicBezTo>
                    <a:pt x="52" y="50"/>
                    <a:pt x="52" y="49"/>
                    <a:pt x="51" y="49"/>
                  </a:cubicBezTo>
                  <a:cubicBezTo>
                    <a:pt x="51" y="49"/>
                    <a:pt x="51" y="49"/>
                    <a:pt x="51" y="49"/>
                  </a:cubicBezTo>
                  <a:cubicBezTo>
                    <a:pt x="50" y="49"/>
                    <a:pt x="49" y="49"/>
                    <a:pt x="48" y="49"/>
                  </a:cubicBezTo>
                  <a:cubicBezTo>
                    <a:pt x="48" y="49"/>
                    <a:pt x="47" y="49"/>
                    <a:pt x="46" y="49"/>
                  </a:cubicBezTo>
                  <a:cubicBezTo>
                    <a:pt x="45" y="49"/>
                    <a:pt x="44" y="49"/>
                    <a:pt x="42" y="50"/>
                  </a:cubicBezTo>
                  <a:cubicBezTo>
                    <a:pt x="41" y="50"/>
                    <a:pt x="40" y="50"/>
                    <a:pt x="39" y="50"/>
                  </a:cubicBezTo>
                  <a:cubicBezTo>
                    <a:pt x="39" y="50"/>
                    <a:pt x="38" y="50"/>
                    <a:pt x="38" y="51"/>
                  </a:cubicBezTo>
                  <a:cubicBezTo>
                    <a:pt x="38" y="51"/>
                    <a:pt x="38" y="52"/>
                    <a:pt x="38" y="53"/>
                  </a:cubicBezTo>
                  <a:cubicBezTo>
                    <a:pt x="37" y="54"/>
                    <a:pt x="37" y="54"/>
                    <a:pt x="36" y="55"/>
                  </a:cubicBezTo>
                  <a:cubicBezTo>
                    <a:pt x="36" y="56"/>
                    <a:pt x="36" y="56"/>
                    <a:pt x="36" y="57"/>
                  </a:cubicBezTo>
                  <a:cubicBezTo>
                    <a:pt x="36" y="57"/>
                    <a:pt x="36" y="57"/>
                    <a:pt x="36" y="58"/>
                  </a:cubicBezTo>
                  <a:cubicBezTo>
                    <a:pt x="37" y="58"/>
                    <a:pt x="37" y="59"/>
                    <a:pt x="36" y="60"/>
                  </a:cubicBezTo>
                  <a:cubicBezTo>
                    <a:pt x="36" y="60"/>
                    <a:pt x="36" y="62"/>
                    <a:pt x="36" y="62"/>
                  </a:cubicBezTo>
                  <a:cubicBezTo>
                    <a:pt x="36" y="63"/>
                    <a:pt x="36" y="63"/>
                    <a:pt x="36" y="63"/>
                  </a:cubicBezTo>
                  <a:cubicBezTo>
                    <a:pt x="36" y="63"/>
                    <a:pt x="36" y="63"/>
                    <a:pt x="36" y="63"/>
                  </a:cubicBezTo>
                  <a:cubicBezTo>
                    <a:pt x="36" y="63"/>
                    <a:pt x="35" y="63"/>
                    <a:pt x="35" y="63"/>
                  </a:cubicBezTo>
                  <a:cubicBezTo>
                    <a:pt x="35" y="63"/>
                    <a:pt x="34" y="63"/>
                    <a:pt x="34" y="63"/>
                  </a:cubicBezTo>
                  <a:cubicBezTo>
                    <a:pt x="33" y="63"/>
                    <a:pt x="31" y="63"/>
                    <a:pt x="30" y="63"/>
                  </a:cubicBezTo>
                  <a:cubicBezTo>
                    <a:pt x="30" y="63"/>
                    <a:pt x="30" y="63"/>
                    <a:pt x="30" y="63"/>
                  </a:cubicBezTo>
                  <a:cubicBezTo>
                    <a:pt x="30" y="63"/>
                    <a:pt x="30" y="63"/>
                    <a:pt x="30" y="64"/>
                  </a:cubicBezTo>
                  <a:cubicBezTo>
                    <a:pt x="29" y="64"/>
                    <a:pt x="29" y="64"/>
                    <a:pt x="29" y="64"/>
                  </a:cubicBezTo>
                  <a:cubicBezTo>
                    <a:pt x="29" y="64"/>
                    <a:pt x="29" y="65"/>
                    <a:pt x="29" y="65"/>
                  </a:cubicBezTo>
                  <a:cubicBezTo>
                    <a:pt x="29" y="65"/>
                    <a:pt x="29" y="66"/>
                    <a:pt x="29" y="66"/>
                  </a:cubicBezTo>
                  <a:cubicBezTo>
                    <a:pt x="29" y="66"/>
                    <a:pt x="29" y="66"/>
                    <a:pt x="29" y="66"/>
                  </a:cubicBezTo>
                  <a:cubicBezTo>
                    <a:pt x="28" y="65"/>
                    <a:pt x="28" y="64"/>
                    <a:pt x="27" y="64"/>
                  </a:cubicBezTo>
                  <a:cubicBezTo>
                    <a:pt x="27" y="63"/>
                    <a:pt x="27" y="64"/>
                    <a:pt x="27" y="64"/>
                  </a:cubicBezTo>
                  <a:cubicBezTo>
                    <a:pt x="27" y="63"/>
                    <a:pt x="26" y="63"/>
                    <a:pt x="26" y="63"/>
                  </a:cubicBezTo>
                  <a:cubicBezTo>
                    <a:pt x="25" y="63"/>
                    <a:pt x="25" y="63"/>
                    <a:pt x="25" y="63"/>
                  </a:cubicBezTo>
                  <a:cubicBezTo>
                    <a:pt x="24" y="63"/>
                    <a:pt x="23" y="63"/>
                    <a:pt x="22" y="63"/>
                  </a:cubicBezTo>
                  <a:cubicBezTo>
                    <a:pt x="22" y="63"/>
                    <a:pt x="22" y="63"/>
                    <a:pt x="21" y="62"/>
                  </a:cubicBezTo>
                  <a:cubicBezTo>
                    <a:pt x="21" y="62"/>
                    <a:pt x="21" y="62"/>
                    <a:pt x="21" y="62"/>
                  </a:cubicBezTo>
                  <a:cubicBezTo>
                    <a:pt x="21" y="62"/>
                    <a:pt x="21" y="62"/>
                    <a:pt x="21" y="62"/>
                  </a:cubicBezTo>
                  <a:cubicBezTo>
                    <a:pt x="20" y="62"/>
                    <a:pt x="20" y="61"/>
                    <a:pt x="19" y="61"/>
                  </a:cubicBezTo>
                  <a:cubicBezTo>
                    <a:pt x="19" y="62"/>
                    <a:pt x="19" y="62"/>
                    <a:pt x="19" y="62"/>
                  </a:cubicBezTo>
                  <a:cubicBezTo>
                    <a:pt x="19" y="62"/>
                    <a:pt x="19" y="62"/>
                    <a:pt x="19" y="62"/>
                  </a:cubicBezTo>
                  <a:cubicBezTo>
                    <a:pt x="19" y="62"/>
                    <a:pt x="19" y="63"/>
                    <a:pt x="19" y="63"/>
                  </a:cubicBezTo>
                  <a:cubicBezTo>
                    <a:pt x="19" y="63"/>
                    <a:pt x="18" y="64"/>
                    <a:pt x="17" y="64"/>
                  </a:cubicBezTo>
                  <a:cubicBezTo>
                    <a:pt x="17" y="64"/>
                    <a:pt x="17" y="65"/>
                    <a:pt x="17" y="65"/>
                  </a:cubicBezTo>
                  <a:cubicBezTo>
                    <a:pt x="17" y="65"/>
                    <a:pt x="17" y="65"/>
                    <a:pt x="16" y="66"/>
                  </a:cubicBezTo>
                  <a:cubicBezTo>
                    <a:pt x="16" y="66"/>
                    <a:pt x="16" y="66"/>
                    <a:pt x="16" y="66"/>
                  </a:cubicBezTo>
                  <a:cubicBezTo>
                    <a:pt x="16" y="66"/>
                    <a:pt x="16" y="67"/>
                    <a:pt x="16" y="67"/>
                  </a:cubicBezTo>
                  <a:cubicBezTo>
                    <a:pt x="15" y="67"/>
                    <a:pt x="14" y="67"/>
                    <a:pt x="14" y="67"/>
                  </a:cubicBezTo>
                  <a:cubicBezTo>
                    <a:pt x="14" y="67"/>
                    <a:pt x="13" y="67"/>
                    <a:pt x="13" y="67"/>
                  </a:cubicBezTo>
                  <a:cubicBezTo>
                    <a:pt x="13" y="66"/>
                    <a:pt x="13" y="66"/>
                    <a:pt x="13" y="66"/>
                  </a:cubicBezTo>
                  <a:cubicBezTo>
                    <a:pt x="13" y="65"/>
                    <a:pt x="13" y="65"/>
                    <a:pt x="13" y="64"/>
                  </a:cubicBezTo>
                  <a:cubicBezTo>
                    <a:pt x="13" y="64"/>
                    <a:pt x="13" y="64"/>
                    <a:pt x="13" y="64"/>
                  </a:cubicBezTo>
                  <a:cubicBezTo>
                    <a:pt x="13" y="64"/>
                    <a:pt x="13" y="64"/>
                    <a:pt x="13" y="64"/>
                  </a:cubicBezTo>
                  <a:cubicBezTo>
                    <a:pt x="13" y="63"/>
                    <a:pt x="13" y="63"/>
                    <a:pt x="13" y="63"/>
                  </a:cubicBezTo>
                  <a:cubicBezTo>
                    <a:pt x="12" y="63"/>
                    <a:pt x="12" y="63"/>
                    <a:pt x="12" y="62"/>
                  </a:cubicBezTo>
                  <a:cubicBezTo>
                    <a:pt x="12" y="62"/>
                    <a:pt x="12" y="62"/>
                    <a:pt x="12" y="62"/>
                  </a:cubicBezTo>
                  <a:cubicBezTo>
                    <a:pt x="12" y="61"/>
                    <a:pt x="11" y="61"/>
                    <a:pt x="11" y="60"/>
                  </a:cubicBezTo>
                  <a:cubicBezTo>
                    <a:pt x="11" y="60"/>
                    <a:pt x="11" y="59"/>
                    <a:pt x="11" y="59"/>
                  </a:cubicBezTo>
                  <a:cubicBezTo>
                    <a:pt x="11" y="59"/>
                    <a:pt x="11" y="59"/>
                    <a:pt x="11" y="59"/>
                  </a:cubicBezTo>
                  <a:cubicBezTo>
                    <a:pt x="10" y="58"/>
                    <a:pt x="10" y="58"/>
                    <a:pt x="10" y="58"/>
                  </a:cubicBezTo>
                  <a:cubicBezTo>
                    <a:pt x="10" y="58"/>
                    <a:pt x="10" y="57"/>
                    <a:pt x="10" y="57"/>
                  </a:cubicBezTo>
                  <a:cubicBezTo>
                    <a:pt x="9" y="57"/>
                    <a:pt x="9" y="57"/>
                    <a:pt x="9" y="57"/>
                  </a:cubicBezTo>
                  <a:cubicBezTo>
                    <a:pt x="9" y="57"/>
                    <a:pt x="9" y="57"/>
                    <a:pt x="9" y="57"/>
                  </a:cubicBezTo>
                  <a:cubicBezTo>
                    <a:pt x="9" y="57"/>
                    <a:pt x="9" y="56"/>
                    <a:pt x="9" y="56"/>
                  </a:cubicBezTo>
                  <a:cubicBezTo>
                    <a:pt x="9" y="55"/>
                    <a:pt x="8" y="55"/>
                    <a:pt x="8" y="55"/>
                  </a:cubicBezTo>
                  <a:cubicBezTo>
                    <a:pt x="8" y="54"/>
                    <a:pt x="8" y="54"/>
                    <a:pt x="8" y="53"/>
                  </a:cubicBezTo>
                  <a:cubicBezTo>
                    <a:pt x="8" y="53"/>
                    <a:pt x="9" y="53"/>
                    <a:pt x="9" y="53"/>
                  </a:cubicBezTo>
                  <a:cubicBezTo>
                    <a:pt x="9" y="53"/>
                    <a:pt x="9" y="52"/>
                    <a:pt x="9" y="52"/>
                  </a:cubicBezTo>
                  <a:cubicBezTo>
                    <a:pt x="8" y="51"/>
                    <a:pt x="8" y="51"/>
                    <a:pt x="8" y="51"/>
                  </a:cubicBezTo>
                  <a:cubicBezTo>
                    <a:pt x="8" y="51"/>
                    <a:pt x="9" y="50"/>
                    <a:pt x="9" y="49"/>
                  </a:cubicBezTo>
                  <a:cubicBezTo>
                    <a:pt x="8" y="49"/>
                    <a:pt x="6" y="48"/>
                    <a:pt x="6" y="47"/>
                  </a:cubicBezTo>
                  <a:cubicBezTo>
                    <a:pt x="6" y="47"/>
                    <a:pt x="6" y="47"/>
                    <a:pt x="6" y="46"/>
                  </a:cubicBezTo>
                  <a:cubicBezTo>
                    <a:pt x="6" y="46"/>
                    <a:pt x="6" y="46"/>
                    <a:pt x="6" y="46"/>
                  </a:cubicBezTo>
                  <a:cubicBezTo>
                    <a:pt x="6" y="45"/>
                    <a:pt x="6" y="45"/>
                    <a:pt x="6" y="44"/>
                  </a:cubicBezTo>
                  <a:cubicBezTo>
                    <a:pt x="5" y="44"/>
                    <a:pt x="5" y="43"/>
                    <a:pt x="5" y="43"/>
                  </a:cubicBezTo>
                  <a:cubicBezTo>
                    <a:pt x="5" y="43"/>
                    <a:pt x="5" y="43"/>
                    <a:pt x="5" y="42"/>
                  </a:cubicBezTo>
                  <a:cubicBezTo>
                    <a:pt x="5" y="42"/>
                    <a:pt x="4" y="42"/>
                    <a:pt x="4" y="42"/>
                  </a:cubicBezTo>
                  <a:cubicBezTo>
                    <a:pt x="4" y="42"/>
                    <a:pt x="4" y="41"/>
                    <a:pt x="4" y="41"/>
                  </a:cubicBezTo>
                  <a:cubicBezTo>
                    <a:pt x="4" y="41"/>
                    <a:pt x="3" y="40"/>
                    <a:pt x="3" y="40"/>
                  </a:cubicBezTo>
                  <a:cubicBezTo>
                    <a:pt x="3" y="40"/>
                    <a:pt x="3" y="39"/>
                    <a:pt x="3" y="39"/>
                  </a:cubicBezTo>
                  <a:cubicBezTo>
                    <a:pt x="3" y="39"/>
                    <a:pt x="2" y="39"/>
                    <a:pt x="2" y="38"/>
                  </a:cubicBezTo>
                  <a:cubicBezTo>
                    <a:pt x="3" y="38"/>
                    <a:pt x="3" y="37"/>
                    <a:pt x="4" y="36"/>
                  </a:cubicBezTo>
                  <a:cubicBezTo>
                    <a:pt x="4" y="36"/>
                    <a:pt x="5" y="36"/>
                    <a:pt x="5" y="36"/>
                  </a:cubicBezTo>
                  <a:cubicBezTo>
                    <a:pt x="5" y="36"/>
                    <a:pt x="5" y="35"/>
                    <a:pt x="5" y="35"/>
                  </a:cubicBezTo>
                  <a:cubicBezTo>
                    <a:pt x="5" y="35"/>
                    <a:pt x="5" y="35"/>
                    <a:pt x="5" y="35"/>
                  </a:cubicBezTo>
                  <a:cubicBezTo>
                    <a:pt x="5" y="35"/>
                    <a:pt x="5" y="35"/>
                    <a:pt x="5" y="3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09" name="Freeform 221">
              <a:extLst>
                <a:ext uri="{FF2B5EF4-FFF2-40B4-BE49-F238E27FC236}">
                  <a16:creationId xmlns:a16="http://schemas.microsoft.com/office/drawing/2014/main" id="{700EE654-4985-DAEF-AAF3-1BF3DA8104CE}"/>
                </a:ext>
              </a:extLst>
            </p:cNvPr>
            <p:cNvSpPr>
              <a:spLocks/>
            </p:cNvSpPr>
            <p:nvPr/>
          </p:nvSpPr>
          <p:spPr bwMode="auto">
            <a:xfrm>
              <a:off x="15119948" y="9255535"/>
              <a:ext cx="129015" cy="252807"/>
            </a:xfrm>
            <a:custGeom>
              <a:avLst/>
              <a:gdLst/>
              <a:ahLst/>
              <a:cxnLst>
                <a:cxn ang="0">
                  <a:pos x="45" y="26"/>
                </a:cxn>
                <a:cxn ang="0">
                  <a:pos x="43" y="29"/>
                </a:cxn>
                <a:cxn ang="0">
                  <a:pos x="39" y="32"/>
                </a:cxn>
                <a:cxn ang="0">
                  <a:pos x="37" y="33"/>
                </a:cxn>
                <a:cxn ang="0">
                  <a:pos x="34" y="35"/>
                </a:cxn>
                <a:cxn ang="0">
                  <a:pos x="31" y="37"/>
                </a:cxn>
                <a:cxn ang="0">
                  <a:pos x="29" y="39"/>
                </a:cxn>
                <a:cxn ang="0">
                  <a:pos x="26" y="42"/>
                </a:cxn>
                <a:cxn ang="0">
                  <a:pos x="20" y="48"/>
                </a:cxn>
                <a:cxn ang="0">
                  <a:pos x="18" y="46"/>
                </a:cxn>
                <a:cxn ang="0">
                  <a:pos x="19" y="50"/>
                </a:cxn>
                <a:cxn ang="0">
                  <a:pos x="21" y="57"/>
                </a:cxn>
                <a:cxn ang="0">
                  <a:pos x="22" y="64"/>
                </a:cxn>
                <a:cxn ang="0">
                  <a:pos x="21" y="70"/>
                </a:cxn>
                <a:cxn ang="0">
                  <a:pos x="13" y="75"/>
                </a:cxn>
                <a:cxn ang="0">
                  <a:pos x="9" y="78"/>
                </a:cxn>
                <a:cxn ang="0">
                  <a:pos x="9" y="81"/>
                </a:cxn>
                <a:cxn ang="0">
                  <a:pos x="6" y="84"/>
                </a:cxn>
                <a:cxn ang="0">
                  <a:pos x="6" y="79"/>
                </a:cxn>
                <a:cxn ang="0">
                  <a:pos x="6" y="70"/>
                </a:cxn>
                <a:cxn ang="0">
                  <a:pos x="5" y="65"/>
                </a:cxn>
                <a:cxn ang="0">
                  <a:pos x="9" y="56"/>
                </a:cxn>
                <a:cxn ang="0">
                  <a:pos x="9" y="52"/>
                </a:cxn>
                <a:cxn ang="0">
                  <a:pos x="12" y="47"/>
                </a:cxn>
                <a:cxn ang="0">
                  <a:pos x="11" y="44"/>
                </a:cxn>
                <a:cxn ang="0">
                  <a:pos x="12" y="41"/>
                </a:cxn>
                <a:cxn ang="0">
                  <a:pos x="12" y="38"/>
                </a:cxn>
                <a:cxn ang="0">
                  <a:pos x="12" y="34"/>
                </a:cxn>
                <a:cxn ang="0">
                  <a:pos x="11" y="31"/>
                </a:cxn>
                <a:cxn ang="0">
                  <a:pos x="7" y="30"/>
                </a:cxn>
                <a:cxn ang="0">
                  <a:pos x="1" y="26"/>
                </a:cxn>
                <a:cxn ang="0">
                  <a:pos x="5" y="22"/>
                </a:cxn>
                <a:cxn ang="0">
                  <a:pos x="13" y="19"/>
                </a:cxn>
                <a:cxn ang="0">
                  <a:pos x="19" y="21"/>
                </a:cxn>
                <a:cxn ang="0">
                  <a:pos x="18" y="26"/>
                </a:cxn>
                <a:cxn ang="0">
                  <a:pos x="19" y="31"/>
                </a:cxn>
                <a:cxn ang="0">
                  <a:pos x="21" y="34"/>
                </a:cxn>
                <a:cxn ang="0">
                  <a:pos x="22" y="31"/>
                </a:cxn>
                <a:cxn ang="0">
                  <a:pos x="25" y="25"/>
                </a:cxn>
                <a:cxn ang="0">
                  <a:pos x="24" y="20"/>
                </a:cxn>
                <a:cxn ang="0">
                  <a:pos x="22" y="16"/>
                </a:cxn>
                <a:cxn ang="0">
                  <a:pos x="21" y="12"/>
                </a:cxn>
                <a:cxn ang="0">
                  <a:pos x="23" y="6"/>
                </a:cxn>
                <a:cxn ang="0">
                  <a:pos x="27" y="6"/>
                </a:cxn>
                <a:cxn ang="0">
                  <a:pos x="34" y="6"/>
                </a:cxn>
                <a:cxn ang="0">
                  <a:pos x="41" y="4"/>
                </a:cxn>
                <a:cxn ang="0">
                  <a:pos x="44" y="2"/>
                </a:cxn>
                <a:cxn ang="0">
                  <a:pos x="46" y="1"/>
                </a:cxn>
                <a:cxn ang="0">
                  <a:pos x="46" y="4"/>
                </a:cxn>
                <a:cxn ang="0">
                  <a:pos x="46" y="9"/>
                </a:cxn>
                <a:cxn ang="0">
                  <a:pos x="46" y="17"/>
                </a:cxn>
                <a:cxn ang="0">
                  <a:pos x="47" y="19"/>
                </a:cxn>
                <a:cxn ang="0">
                  <a:pos x="46" y="22"/>
                </a:cxn>
              </a:cxnLst>
              <a:rect l="0" t="0" r="r" b="b"/>
              <a:pathLst>
                <a:path w="47" h="84">
                  <a:moveTo>
                    <a:pt x="46" y="24"/>
                  </a:moveTo>
                  <a:cubicBezTo>
                    <a:pt x="46" y="24"/>
                    <a:pt x="46" y="24"/>
                    <a:pt x="46" y="24"/>
                  </a:cubicBezTo>
                  <a:cubicBezTo>
                    <a:pt x="46" y="24"/>
                    <a:pt x="46" y="25"/>
                    <a:pt x="46" y="25"/>
                  </a:cubicBezTo>
                  <a:cubicBezTo>
                    <a:pt x="46" y="25"/>
                    <a:pt x="46" y="25"/>
                    <a:pt x="46" y="25"/>
                  </a:cubicBezTo>
                  <a:cubicBezTo>
                    <a:pt x="46" y="26"/>
                    <a:pt x="45" y="26"/>
                    <a:pt x="45" y="26"/>
                  </a:cubicBezTo>
                  <a:cubicBezTo>
                    <a:pt x="45" y="26"/>
                    <a:pt x="45" y="26"/>
                    <a:pt x="45" y="26"/>
                  </a:cubicBezTo>
                  <a:cubicBezTo>
                    <a:pt x="45" y="26"/>
                    <a:pt x="45" y="27"/>
                    <a:pt x="45" y="27"/>
                  </a:cubicBezTo>
                  <a:cubicBezTo>
                    <a:pt x="44" y="27"/>
                    <a:pt x="44" y="27"/>
                    <a:pt x="44" y="28"/>
                  </a:cubicBezTo>
                  <a:cubicBezTo>
                    <a:pt x="44" y="28"/>
                    <a:pt x="44" y="28"/>
                    <a:pt x="44" y="28"/>
                  </a:cubicBezTo>
                  <a:cubicBezTo>
                    <a:pt x="44" y="28"/>
                    <a:pt x="43" y="29"/>
                    <a:pt x="43" y="29"/>
                  </a:cubicBezTo>
                  <a:cubicBezTo>
                    <a:pt x="43" y="29"/>
                    <a:pt x="43" y="29"/>
                    <a:pt x="42" y="29"/>
                  </a:cubicBezTo>
                  <a:cubicBezTo>
                    <a:pt x="42" y="29"/>
                    <a:pt x="42" y="29"/>
                    <a:pt x="42" y="30"/>
                  </a:cubicBezTo>
                  <a:cubicBezTo>
                    <a:pt x="42" y="30"/>
                    <a:pt x="42" y="30"/>
                    <a:pt x="42" y="31"/>
                  </a:cubicBezTo>
                  <a:cubicBezTo>
                    <a:pt x="42" y="31"/>
                    <a:pt x="42" y="31"/>
                    <a:pt x="41" y="31"/>
                  </a:cubicBezTo>
                  <a:cubicBezTo>
                    <a:pt x="41" y="31"/>
                    <a:pt x="39" y="32"/>
                    <a:pt x="39" y="32"/>
                  </a:cubicBezTo>
                  <a:cubicBezTo>
                    <a:pt x="39" y="33"/>
                    <a:pt x="39" y="33"/>
                    <a:pt x="39" y="33"/>
                  </a:cubicBezTo>
                  <a:cubicBezTo>
                    <a:pt x="39" y="33"/>
                    <a:pt x="39" y="33"/>
                    <a:pt x="38" y="33"/>
                  </a:cubicBezTo>
                  <a:cubicBezTo>
                    <a:pt x="38" y="33"/>
                    <a:pt x="38" y="33"/>
                    <a:pt x="38" y="33"/>
                  </a:cubicBezTo>
                  <a:cubicBezTo>
                    <a:pt x="38" y="33"/>
                    <a:pt x="37" y="33"/>
                    <a:pt x="37" y="33"/>
                  </a:cubicBezTo>
                  <a:cubicBezTo>
                    <a:pt x="37" y="33"/>
                    <a:pt x="37" y="33"/>
                    <a:pt x="37" y="33"/>
                  </a:cubicBezTo>
                  <a:cubicBezTo>
                    <a:pt x="37" y="34"/>
                    <a:pt x="37" y="34"/>
                    <a:pt x="36" y="34"/>
                  </a:cubicBezTo>
                  <a:cubicBezTo>
                    <a:pt x="36" y="34"/>
                    <a:pt x="36" y="34"/>
                    <a:pt x="35" y="34"/>
                  </a:cubicBezTo>
                  <a:cubicBezTo>
                    <a:pt x="35" y="34"/>
                    <a:pt x="35" y="34"/>
                    <a:pt x="35" y="34"/>
                  </a:cubicBezTo>
                  <a:cubicBezTo>
                    <a:pt x="35" y="34"/>
                    <a:pt x="35" y="34"/>
                    <a:pt x="34" y="34"/>
                  </a:cubicBezTo>
                  <a:cubicBezTo>
                    <a:pt x="34" y="34"/>
                    <a:pt x="34" y="35"/>
                    <a:pt x="34" y="35"/>
                  </a:cubicBezTo>
                  <a:cubicBezTo>
                    <a:pt x="34" y="35"/>
                    <a:pt x="34" y="35"/>
                    <a:pt x="33" y="35"/>
                  </a:cubicBezTo>
                  <a:cubicBezTo>
                    <a:pt x="33" y="35"/>
                    <a:pt x="33" y="35"/>
                    <a:pt x="33" y="36"/>
                  </a:cubicBezTo>
                  <a:cubicBezTo>
                    <a:pt x="32" y="36"/>
                    <a:pt x="32" y="36"/>
                    <a:pt x="32" y="36"/>
                  </a:cubicBezTo>
                  <a:cubicBezTo>
                    <a:pt x="32" y="36"/>
                    <a:pt x="32" y="36"/>
                    <a:pt x="32" y="36"/>
                  </a:cubicBezTo>
                  <a:cubicBezTo>
                    <a:pt x="31" y="36"/>
                    <a:pt x="31" y="36"/>
                    <a:pt x="31" y="37"/>
                  </a:cubicBezTo>
                  <a:cubicBezTo>
                    <a:pt x="30" y="37"/>
                    <a:pt x="30" y="38"/>
                    <a:pt x="29" y="38"/>
                  </a:cubicBezTo>
                  <a:cubicBezTo>
                    <a:pt x="29" y="38"/>
                    <a:pt x="29" y="38"/>
                    <a:pt x="29" y="38"/>
                  </a:cubicBezTo>
                  <a:cubicBezTo>
                    <a:pt x="29" y="38"/>
                    <a:pt x="29" y="38"/>
                    <a:pt x="29" y="38"/>
                  </a:cubicBezTo>
                  <a:cubicBezTo>
                    <a:pt x="29" y="38"/>
                    <a:pt x="29" y="39"/>
                    <a:pt x="29" y="39"/>
                  </a:cubicBezTo>
                  <a:cubicBezTo>
                    <a:pt x="29" y="39"/>
                    <a:pt x="29" y="39"/>
                    <a:pt x="29" y="39"/>
                  </a:cubicBezTo>
                  <a:cubicBezTo>
                    <a:pt x="29" y="39"/>
                    <a:pt x="29" y="39"/>
                    <a:pt x="29" y="39"/>
                  </a:cubicBezTo>
                  <a:cubicBezTo>
                    <a:pt x="29" y="39"/>
                    <a:pt x="27" y="41"/>
                    <a:pt x="27" y="41"/>
                  </a:cubicBezTo>
                  <a:cubicBezTo>
                    <a:pt x="27" y="41"/>
                    <a:pt x="27" y="41"/>
                    <a:pt x="27" y="41"/>
                  </a:cubicBezTo>
                  <a:cubicBezTo>
                    <a:pt x="27" y="41"/>
                    <a:pt x="27" y="42"/>
                    <a:pt x="26" y="42"/>
                  </a:cubicBezTo>
                  <a:cubicBezTo>
                    <a:pt x="26" y="42"/>
                    <a:pt x="26" y="42"/>
                    <a:pt x="26" y="42"/>
                  </a:cubicBezTo>
                  <a:cubicBezTo>
                    <a:pt x="26" y="42"/>
                    <a:pt x="26" y="42"/>
                    <a:pt x="26" y="42"/>
                  </a:cubicBezTo>
                  <a:cubicBezTo>
                    <a:pt x="26" y="42"/>
                    <a:pt x="26" y="42"/>
                    <a:pt x="25" y="42"/>
                  </a:cubicBezTo>
                  <a:cubicBezTo>
                    <a:pt x="25" y="43"/>
                    <a:pt x="24" y="43"/>
                    <a:pt x="23" y="44"/>
                  </a:cubicBezTo>
                  <a:cubicBezTo>
                    <a:pt x="23" y="44"/>
                    <a:pt x="23" y="45"/>
                    <a:pt x="23" y="45"/>
                  </a:cubicBezTo>
                  <a:cubicBezTo>
                    <a:pt x="22" y="46"/>
                    <a:pt x="20" y="47"/>
                    <a:pt x="20" y="48"/>
                  </a:cubicBezTo>
                  <a:cubicBezTo>
                    <a:pt x="20" y="48"/>
                    <a:pt x="20" y="48"/>
                    <a:pt x="20" y="48"/>
                  </a:cubicBezTo>
                  <a:cubicBezTo>
                    <a:pt x="20" y="47"/>
                    <a:pt x="19" y="47"/>
                    <a:pt x="19" y="47"/>
                  </a:cubicBezTo>
                  <a:cubicBezTo>
                    <a:pt x="19" y="47"/>
                    <a:pt x="19" y="47"/>
                    <a:pt x="19" y="47"/>
                  </a:cubicBezTo>
                  <a:cubicBezTo>
                    <a:pt x="19" y="47"/>
                    <a:pt x="19" y="47"/>
                    <a:pt x="19" y="46"/>
                  </a:cubicBezTo>
                  <a:cubicBezTo>
                    <a:pt x="19" y="46"/>
                    <a:pt x="19" y="46"/>
                    <a:pt x="18" y="46"/>
                  </a:cubicBezTo>
                  <a:cubicBezTo>
                    <a:pt x="18" y="46"/>
                    <a:pt x="18" y="46"/>
                    <a:pt x="18" y="46"/>
                  </a:cubicBezTo>
                  <a:cubicBezTo>
                    <a:pt x="18" y="47"/>
                    <a:pt x="18" y="47"/>
                    <a:pt x="18" y="47"/>
                  </a:cubicBezTo>
                  <a:cubicBezTo>
                    <a:pt x="18" y="47"/>
                    <a:pt x="18" y="47"/>
                    <a:pt x="18" y="47"/>
                  </a:cubicBezTo>
                  <a:cubicBezTo>
                    <a:pt x="19" y="47"/>
                    <a:pt x="19" y="48"/>
                    <a:pt x="19" y="49"/>
                  </a:cubicBezTo>
                  <a:cubicBezTo>
                    <a:pt x="19" y="49"/>
                    <a:pt x="19" y="49"/>
                    <a:pt x="19" y="50"/>
                  </a:cubicBezTo>
                  <a:cubicBezTo>
                    <a:pt x="19" y="50"/>
                    <a:pt x="19" y="51"/>
                    <a:pt x="19" y="52"/>
                  </a:cubicBezTo>
                  <a:cubicBezTo>
                    <a:pt x="19" y="52"/>
                    <a:pt x="20" y="53"/>
                    <a:pt x="20" y="53"/>
                  </a:cubicBezTo>
                  <a:cubicBezTo>
                    <a:pt x="20" y="54"/>
                    <a:pt x="20" y="54"/>
                    <a:pt x="20" y="55"/>
                  </a:cubicBezTo>
                  <a:cubicBezTo>
                    <a:pt x="20" y="56"/>
                    <a:pt x="20" y="56"/>
                    <a:pt x="20" y="56"/>
                  </a:cubicBezTo>
                  <a:cubicBezTo>
                    <a:pt x="21" y="57"/>
                    <a:pt x="21" y="57"/>
                    <a:pt x="21" y="57"/>
                  </a:cubicBezTo>
                  <a:cubicBezTo>
                    <a:pt x="21" y="58"/>
                    <a:pt x="21" y="58"/>
                    <a:pt x="21" y="58"/>
                  </a:cubicBezTo>
                  <a:cubicBezTo>
                    <a:pt x="21" y="59"/>
                    <a:pt x="21" y="60"/>
                    <a:pt x="21" y="61"/>
                  </a:cubicBezTo>
                  <a:cubicBezTo>
                    <a:pt x="21" y="61"/>
                    <a:pt x="21" y="62"/>
                    <a:pt x="22" y="62"/>
                  </a:cubicBezTo>
                  <a:cubicBezTo>
                    <a:pt x="22" y="62"/>
                    <a:pt x="22" y="63"/>
                    <a:pt x="22" y="64"/>
                  </a:cubicBezTo>
                  <a:cubicBezTo>
                    <a:pt x="22" y="64"/>
                    <a:pt x="22" y="64"/>
                    <a:pt x="22" y="64"/>
                  </a:cubicBezTo>
                  <a:cubicBezTo>
                    <a:pt x="22" y="64"/>
                    <a:pt x="22" y="64"/>
                    <a:pt x="22" y="65"/>
                  </a:cubicBezTo>
                  <a:cubicBezTo>
                    <a:pt x="22" y="65"/>
                    <a:pt x="22" y="65"/>
                    <a:pt x="21" y="66"/>
                  </a:cubicBezTo>
                  <a:cubicBezTo>
                    <a:pt x="21" y="67"/>
                    <a:pt x="21" y="68"/>
                    <a:pt x="21" y="69"/>
                  </a:cubicBezTo>
                  <a:cubicBezTo>
                    <a:pt x="21" y="69"/>
                    <a:pt x="21" y="69"/>
                    <a:pt x="21" y="69"/>
                  </a:cubicBezTo>
                  <a:cubicBezTo>
                    <a:pt x="22" y="69"/>
                    <a:pt x="21" y="70"/>
                    <a:pt x="21" y="70"/>
                  </a:cubicBezTo>
                  <a:cubicBezTo>
                    <a:pt x="20" y="71"/>
                    <a:pt x="20" y="72"/>
                    <a:pt x="19" y="73"/>
                  </a:cubicBezTo>
                  <a:cubicBezTo>
                    <a:pt x="18" y="73"/>
                    <a:pt x="18" y="73"/>
                    <a:pt x="18" y="73"/>
                  </a:cubicBezTo>
                  <a:cubicBezTo>
                    <a:pt x="17" y="73"/>
                    <a:pt x="17" y="73"/>
                    <a:pt x="17" y="73"/>
                  </a:cubicBezTo>
                  <a:cubicBezTo>
                    <a:pt x="16" y="74"/>
                    <a:pt x="16" y="74"/>
                    <a:pt x="16" y="74"/>
                  </a:cubicBezTo>
                  <a:cubicBezTo>
                    <a:pt x="15" y="74"/>
                    <a:pt x="14" y="74"/>
                    <a:pt x="13" y="75"/>
                  </a:cubicBezTo>
                  <a:cubicBezTo>
                    <a:pt x="13" y="75"/>
                    <a:pt x="13" y="75"/>
                    <a:pt x="12" y="75"/>
                  </a:cubicBezTo>
                  <a:cubicBezTo>
                    <a:pt x="12" y="75"/>
                    <a:pt x="11" y="76"/>
                    <a:pt x="11" y="76"/>
                  </a:cubicBezTo>
                  <a:cubicBezTo>
                    <a:pt x="11" y="76"/>
                    <a:pt x="11" y="76"/>
                    <a:pt x="11" y="76"/>
                  </a:cubicBezTo>
                  <a:cubicBezTo>
                    <a:pt x="10" y="77"/>
                    <a:pt x="10" y="77"/>
                    <a:pt x="9" y="77"/>
                  </a:cubicBezTo>
                  <a:cubicBezTo>
                    <a:pt x="9" y="78"/>
                    <a:pt x="9" y="78"/>
                    <a:pt x="9" y="78"/>
                  </a:cubicBezTo>
                  <a:cubicBezTo>
                    <a:pt x="9" y="79"/>
                    <a:pt x="8" y="79"/>
                    <a:pt x="8" y="79"/>
                  </a:cubicBezTo>
                  <a:cubicBezTo>
                    <a:pt x="8" y="79"/>
                    <a:pt x="8" y="79"/>
                    <a:pt x="8" y="79"/>
                  </a:cubicBezTo>
                  <a:cubicBezTo>
                    <a:pt x="8" y="79"/>
                    <a:pt x="8" y="80"/>
                    <a:pt x="8" y="80"/>
                  </a:cubicBezTo>
                  <a:cubicBezTo>
                    <a:pt x="8" y="80"/>
                    <a:pt x="8" y="80"/>
                    <a:pt x="8" y="80"/>
                  </a:cubicBezTo>
                  <a:cubicBezTo>
                    <a:pt x="8" y="80"/>
                    <a:pt x="8" y="80"/>
                    <a:pt x="9" y="81"/>
                  </a:cubicBezTo>
                  <a:cubicBezTo>
                    <a:pt x="9" y="81"/>
                    <a:pt x="9" y="81"/>
                    <a:pt x="9" y="81"/>
                  </a:cubicBezTo>
                  <a:cubicBezTo>
                    <a:pt x="10" y="81"/>
                    <a:pt x="9" y="82"/>
                    <a:pt x="9" y="82"/>
                  </a:cubicBezTo>
                  <a:cubicBezTo>
                    <a:pt x="9" y="82"/>
                    <a:pt x="9" y="83"/>
                    <a:pt x="9" y="84"/>
                  </a:cubicBezTo>
                  <a:cubicBezTo>
                    <a:pt x="9" y="84"/>
                    <a:pt x="9" y="84"/>
                    <a:pt x="9" y="84"/>
                  </a:cubicBezTo>
                  <a:cubicBezTo>
                    <a:pt x="8" y="84"/>
                    <a:pt x="7" y="84"/>
                    <a:pt x="6" y="84"/>
                  </a:cubicBezTo>
                  <a:cubicBezTo>
                    <a:pt x="6" y="83"/>
                    <a:pt x="6" y="84"/>
                    <a:pt x="6" y="83"/>
                  </a:cubicBezTo>
                  <a:cubicBezTo>
                    <a:pt x="7" y="83"/>
                    <a:pt x="6" y="83"/>
                    <a:pt x="6" y="82"/>
                  </a:cubicBezTo>
                  <a:cubicBezTo>
                    <a:pt x="6" y="82"/>
                    <a:pt x="6" y="81"/>
                    <a:pt x="6" y="81"/>
                  </a:cubicBezTo>
                  <a:cubicBezTo>
                    <a:pt x="6" y="80"/>
                    <a:pt x="6" y="80"/>
                    <a:pt x="6" y="79"/>
                  </a:cubicBezTo>
                  <a:cubicBezTo>
                    <a:pt x="6" y="79"/>
                    <a:pt x="6" y="79"/>
                    <a:pt x="6" y="79"/>
                  </a:cubicBezTo>
                  <a:cubicBezTo>
                    <a:pt x="6" y="78"/>
                    <a:pt x="6" y="78"/>
                    <a:pt x="6" y="78"/>
                  </a:cubicBezTo>
                  <a:cubicBezTo>
                    <a:pt x="6" y="77"/>
                    <a:pt x="6" y="77"/>
                    <a:pt x="6" y="77"/>
                  </a:cubicBezTo>
                  <a:cubicBezTo>
                    <a:pt x="6" y="76"/>
                    <a:pt x="6" y="74"/>
                    <a:pt x="6" y="73"/>
                  </a:cubicBezTo>
                  <a:cubicBezTo>
                    <a:pt x="6" y="72"/>
                    <a:pt x="7" y="72"/>
                    <a:pt x="6" y="71"/>
                  </a:cubicBezTo>
                  <a:cubicBezTo>
                    <a:pt x="6" y="71"/>
                    <a:pt x="6" y="70"/>
                    <a:pt x="6" y="70"/>
                  </a:cubicBezTo>
                  <a:cubicBezTo>
                    <a:pt x="6" y="70"/>
                    <a:pt x="6" y="69"/>
                    <a:pt x="6" y="69"/>
                  </a:cubicBezTo>
                  <a:cubicBezTo>
                    <a:pt x="6" y="69"/>
                    <a:pt x="6" y="68"/>
                    <a:pt x="6" y="68"/>
                  </a:cubicBezTo>
                  <a:cubicBezTo>
                    <a:pt x="5" y="68"/>
                    <a:pt x="5" y="67"/>
                    <a:pt x="5" y="67"/>
                  </a:cubicBezTo>
                  <a:cubicBezTo>
                    <a:pt x="5" y="67"/>
                    <a:pt x="5" y="66"/>
                    <a:pt x="5" y="66"/>
                  </a:cubicBezTo>
                  <a:cubicBezTo>
                    <a:pt x="5" y="66"/>
                    <a:pt x="5" y="65"/>
                    <a:pt x="5" y="65"/>
                  </a:cubicBezTo>
                  <a:cubicBezTo>
                    <a:pt x="4" y="64"/>
                    <a:pt x="4" y="62"/>
                    <a:pt x="4" y="61"/>
                  </a:cubicBezTo>
                  <a:cubicBezTo>
                    <a:pt x="4" y="61"/>
                    <a:pt x="5" y="60"/>
                    <a:pt x="5" y="60"/>
                  </a:cubicBezTo>
                  <a:cubicBezTo>
                    <a:pt x="5" y="60"/>
                    <a:pt x="6" y="59"/>
                    <a:pt x="6" y="59"/>
                  </a:cubicBezTo>
                  <a:cubicBezTo>
                    <a:pt x="6" y="58"/>
                    <a:pt x="7" y="58"/>
                    <a:pt x="8" y="57"/>
                  </a:cubicBezTo>
                  <a:cubicBezTo>
                    <a:pt x="8" y="56"/>
                    <a:pt x="8" y="56"/>
                    <a:pt x="9" y="56"/>
                  </a:cubicBezTo>
                  <a:cubicBezTo>
                    <a:pt x="9" y="56"/>
                    <a:pt x="9" y="56"/>
                    <a:pt x="9" y="56"/>
                  </a:cubicBezTo>
                  <a:cubicBezTo>
                    <a:pt x="9" y="56"/>
                    <a:pt x="9" y="56"/>
                    <a:pt x="9" y="56"/>
                  </a:cubicBezTo>
                  <a:cubicBezTo>
                    <a:pt x="9" y="56"/>
                    <a:pt x="9" y="55"/>
                    <a:pt x="9" y="55"/>
                  </a:cubicBezTo>
                  <a:cubicBezTo>
                    <a:pt x="9" y="55"/>
                    <a:pt x="9" y="55"/>
                    <a:pt x="9" y="54"/>
                  </a:cubicBezTo>
                  <a:cubicBezTo>
                    <a:pt x="10" y="54"/>
                    <a:pt x="9" y="53"/>
                    <a:pt x="9" y="52"/>
                  </a:cubicBezTo>
                  <a:cubicBezTo>
                    <a:pt x="10" y="52"/>
                    <a:pt x="11" y="51"/>
                    <a:pt x="11" y="50"/>
                  </a:cubicBezTo>
                  <a:cubicBezTo>
                    <a:pt x="11" y="50"/>
                    <a:pt x="11" y="50"/>
                    <a:pt x="11" y="49"/>
                  </a:cubicBezTo>
                  <a:cubicBezTo>
                    <a:pt x="11" y="49"/>
                    <a:pt x="12" y="49"/>
                    <a:pt x="12" y="49"/>
                  </a:cubicBezTo>
                  <a:cubicBezTo>
                    <a:pt x="12" y="49"/>
                    <a:pt x="12" y="49"/>
                    <a:pt x="12" y="48"/>
                  </a:cubicBezTo>
                  <a:cubicBezTo>
                    <a:pt x="12" y="48"/>
                    <a:pt x="12" y="47"/>
                    <a:pt x="12" y="47"/>
                  </a:cubicBezTo>
                  <a:cubicBezTo>
                    <a:pt x="11" y="47"/>
                    <a:pt x="11" y="47"/>
                    <a:pt x="11" y="47"/>
                  </a:cubicBezTo>
                  <a:cubicBezTo>
                    <a:pt x="11" y="47"/>
                    <a:pt x="11" y="46"/>
                    <a:pt x="11" y="46"/>
                  </a:cubicBezTo>
                  <a:cubicBezTo>
                    <a:pt x="11" y="46"/>
                    <a:pt x="11" y="46"/>
                    <a:pt x="11" y="46"/>
                  </a:cubicBezTo>
                  <a:cubicBezTo>
                    <a:pt x="11" y="46"/>
                    <a:pt x="11" y="46"/>
                    <a:pt x="11" y="46"/>
                  </a:cubicBezTo>
                  <a:cubicBezTo>
                    <a:pt x="11" y="45"/>
                    <a:pt x="11" y="44"/>
                    <a:pt x="11" y="44"/>
                  </a:cubicBezTo>
                  <a:cubicBezTo>
                    <a:pt x="11" y="44"/>
                    <a:pt x="11" y="43"/>
                    <a:pt x="11" y="43"/>
                  </a:cubicBezTo>
                  <a:cubicBezTo>
                    <a:pt x="11" y="43"/>
                    <a:pt x="11" y="43"/>
                    <a:pt x="11" y="43"/>
                  </a:cubicBezTo>
                  <a:cubicBezTo>
                    <a:pt x="11" y="43"/>
                    <a:pt x="11" y="43"/>
                    <a:pt x="11" y="43"/>
                  </a:cubicBezTo>
                  <a:cubicBezTo>
                    <a:pt x="11" y="43"/>
                    <a:pt x="11" y="43"/>
                    <a:pt x="12" y="43"/>
                  </a:cubicBezTo>
                  <a:cubicBezTo>
                    <a:pt x="12" y="42"/>
                    <a:pt x="12" y="42"/>
                    <a:pt x="12" y="41"/>
                  </a:cubicBezTo>
                  <a:cubicBezTo>
                    <a:pt x="12" y="41"/>
                    <a:pt x="12" y="41"/>
                    <a:pt x="12" y="41"/>
                  </a:cubicBezTo>
                  <a:cubicBezTo>
                    <a:pt x="12" y="41"/>
                    <a:pt x="12" y="41"/>
                    <a:pt x="12" y="41"/>
                  </a:cubicBezTo>
                  <a:cubicBezTo>
                    <a:pt x="12" y="41"/>
                    <a:pt x="12" y="41"/>
                    <a:pt x="12" y="40"/>
                  </a:cubicBezTo>
                  <a:cubicBezTo>
                    <a:pt x="12" y="40"/>
                    <a:pt x="12" y="39"/>
                    <a:pt x="12" y="38"/>
                  </a:cubicBezTo>
                  <a:cubicBezTo>
                    <a:pt x="12" y="38"/>
                    <a:pt x="12" y="38"/>
                    <a:pt x="12" y="38"/>
                  </a:cubicBezTo>
                  <a:cubicBezTo>
                    <a:pt x="12" y="38"/>
                    <a:pt x="12" y="37"/>
                    <a:pt x="12" y="37"/>
                  </a:cubicBezTo>
                  <a:cubicBezTo>
                    <a:pt x="12" y="37"/>
                    <a:pt x="12" y="36"/>
                    <a:pt x="12" y="36"/>
                  </a:cubicBezTo>
                  <a:cubicBezTo>
                    <a:pt x="12" y="36"/>
                    <a:pt x="12" y="36"/>
                    <a:pt x="12" y="36"/>
                  </a:cubicBezTo>
                  <a:cubicBezTo>
                    <a:pt x="12" y="35"/>
                    <a:pt x="12" y="35"/>
                    <a:pt x="12" y="35"/>
                  </a:cubicBezTo>
                  <a:cubicBezTo>
                    <a:pt x="12" y="35"/>
                    <a:pt x="12" y="34"/>
                    <a:pt x="12" y="34"/>
                  </a:cubicBezTo>
                  <a:cubicBezTo>
                    <a:pt x="12" y="34"/>
                    <a:pt x="12" y="34"/>
                    <a:pt x="12" y="34"/>
                  </a:cubicBezTo>
                  <a:cubicBezTo>
                    <a:pt x="12" y="33"/>
                    <a:pt x="12" y="33"/>
                    <a:pt x="12" y="33"/>
                  </a:cubicBezTo>
                  <a:cubicBezTo>
                    <a:pt x="12" y="33"/>
                    <a:pt x="12" y="33"/>
                    <a:pt x="12" y="33"/>
                  </a:cubicBezTo>
                  <a:cubicBezTo>
                    <a:pt x="12" y="32"/>
                    <a:pt x="12" y="32"/>
                    <a:pt x="12" y="31"/>
                  </a:cubicBezTo>
                  <a:cubicBezTo>
                    <a:pt x="12" y="31"/>
                    <a:pt x="11" y="31"/>
                    <a:pt x="11" y="31"/>
                  </a:cubicBezTo>
                  <a:cubicBezTo>
                    <a:pt x="11" y="31"/>
                    <a:pt x="11" y="31"/>
                    <a:pt x="11" y="31"/>
                  </a:cubicBezTo>
                  <a:cubicBezTo>
                    <a:pt x="10" y="30"/>
                    <a:pt x="10" y="30"/>
                    <a:pt x="9" y="30"/>
                  </a:cubicBezTo>
                  <a:cubicBezTo>
                    <a:pt x="9" y="30"/>
                    <a:pt x="8" y="30"/>
                    <a:pt x="8" y="30"/>
                  </a:cubicBezTo>
                  <a:cubicBezTo>
                    <a:pt x="8" y="30"/>
                    <a:pt x="8" y="30"/>
                    <a:pt x="8" y="30"/>
                  </a:cubicBezTo>
                  <a:cubicBezTo>
                    <a:pt x="7" y="30"/>
                    <a:pt x="7" y="30"/>
                    <a:pt x="7" y="30"/>
                  </a:cubicBezTo>
                  <a:cubicBezTo>
                    <a:pt x="7" y="29"/>
                    <a:pt x="7" y="29"/>
                    <a:pt x="7" y="29"/>
                  </a:cubicBezTo>
                  <a:cubicBezTo>
                    <a:pt x="6" y="29"/>
                    <a:pt x="6" y="29"/>
                    <a:pt x="5" y="29"/>
                  </a:cubicBezTo>
                  <a:cubicBezTo>
                    <a:pt x="5" y="28"/>
                    <a:pt x="5" y="28"/>
                    <a:pt x="4" y="28"/>
                  </a:cubicBezTo>
                  <a:cubicBezTo>
                    <a:pt x="4" y="27"/>
                    <a:pt x="2" y="28"/>
                    <a:pt x="1" y="28"/>
                  </a:cubicBezTo>
                  <a:cubicBezTo>
                    <a:pt x="1" y="27"/>
                    <a:pt x="1" y="27"/>
                    <a:pt x="1" y="26"/>
                  </a:cubicBezTo>
                  <a:cubicBezTo>
                    <a:pt x="1" y="26"/>
                    <a:pt x="1" y="25"/>
                    <a:pt x="1" y="24"/>
                  </a:cubicBezTo>
                  <a:cubicBezTo>
                    <a:pt x="1" y="24"/>
                    <a:pt x="0" y="24"/>
                    <a:pt x="0" y="24"/>
                  </a:cubicBezTo>
                  <a:cubicBezTo>
                    <a:pt x="0" y="24"/>
                    <a:pt x="0" y="24"/>
                    <a:pt x="0" y="23"/>
                  </a:cubicBezTo>
                  <a:cubicBezTo>
                    <a:pt x="1" y="23"/>
                    <a:pt x="2" y="23"/>
                    <a:pt x="2" y="22"/>
                  </a:cubicBezTo>
                  <a:cubicBezTo>
                    <a:pt x="3" y="22"/>
                    <a:pt x="4" y="22"/>
                    <a:pt x="5" y="22"/>
                  </a:cubicBezTo>
                  <a:cubicBezTo>
                    <a:pt x="6" y="21"/>
                    <a:pt x="6" y="21"/>
                    <a:pt x="7" y="21"/>
                  </a:cubicBezTo>
                  <a:cubicBezTo>
                    <a:pt x="8" y="20"/>
                    <a:pt x="9" y="20"/>
                    <a:pt x="10" y="20"/>
                  </a:cubicBezTo>
                  <a:cubicBezTo>
                    <a:pt x="11" y="19"/>
                    <a:pt x="12" y="19"/>
                    <a:pt x="12" y="19"/>
                  </a:cubicBezTo>
                  <a:cubicBezTo>
                    <a:pt x="13" y="19"/>
                    <a:pt x="13" y="18"/>
                    <a:pt x="13" y="18"/>
                  </a:cubicBezTo>
                  <a:cubicBezTo>
                    <a:pt x="13" y="19"/>
                    <a:pt x="13" y="19"/>
                    <a:pt x="13" y="19"/>
                  </a:cubicBezTo>
                  <a:cubicBezTo>
                    <a:pt x="13" y="19"/>
                    <a:pt x="14" y="19"/>
                    <a:pt x="14" y="20"/>
                  </a:cubicBezTo>
                  <a:cubicBezTo>
                    <a:pt x="14" y="20"/>
                    <a:pt x="14" y="20"/>
                    <a:pt x="14" y="20"/>
                  </a:cubicBezTo>
                  <a:cubicBezTo>
                    <a:pt x="14" y="21"/>
                    <a:pt x="15" y="21"/>
                    <a:pt x="16" y="21"/>
                  </a:cubicBezTo>
                  <a:cubicBezTo>
                    <a:pt x="16" y="21"/>
                    <a:pt x="18" y="20"/>
                    <a:pt x="18" y="20"/>
                  </a:cubicBezTo>
                  <a:cubicBezTo>
                    <a:pt x="18" y="21"/>
                    <a:pt x="19" y="21"/>
                    <a:pt x="19" y="21"/>
                  </a:cubicBezTo>
                  <a:cubicBezTo>
                    <a:pt x="19" y="21"/>
                    <a:pt x="19" y="22"/>
                    <a:pt x="19" y="22"/>
                  </a:cubicBezTo>
                  <a:cubicBezTo>
                    <a:pt x="19" y="22"/>
                    <a:pt x="19" y="24"/>
                    <a:pt x="19" y="24"/>
                  </a:cubicBezTo>
                  <a:cubicBezTo>
                    <a:pt x="19" y="25"/>
                    <a:pt x="18" y="25"/>
                    <a:pt x="18" y="25"/>
                  </a:cubicBezTo>
                  <a:cubicBezTo>
                    <a:pt x="18" y="25"/>
                    <a:pt x="18" y="26"/>
                    <a:pt x="18" y="26"/>
                  </a:cubicBezTo>
                  <a:cubicBezTo>
                    <a:pt x="18" y="26"/>
                    <a:pt x="18" y="26"/>
                    <a:pt x="18" y="26"/>
                  </a:cubicBezTo>
                  <a:cubicBezTo>
                    <a:pt x="17" y="27"/>
                    <a:pt x="17" y="27"/>
                    <a:pt x="17" y="28"/>
                  </a:cubicBezTo>
                  <a:cubicBezTo>
                    <a:pt x="17" y="28"/>
                    <a:pt x="18" y="28"/>
                    <a:pt x="18" y="28"/>
                  </a:cubicBezTo>
                  <a:cubicBezTo>
                    <a:pt x="18" y="29"/>
                    <a:pt x="18" y="29"/>
                    <a:pt x="18" y="30"/>
                  </a:cubicBezTo>
                  <a:cubicBezTo>
                    <a:pt x="18" y="30"/>
                    <a:pt x="19" y="30"/>
                    <a:pt x="19" y="30"/>
                  </a:cubicBezTo>
                  <a:cubicBezTo>
                    <a:pt x="19" y="31"/>
                    <a:pt x="19" y="31"/>
                    <a:pt x="19" y="31"/>
                  </a:cubicBezTo>
                  <a:cubicBezTo>
                    <a:pt x="19" y="31"/>
                    <a:pt x="20" y="31"/>
                    <a:pt x="20" y="32"/>
                  </a:cubicBezTo>
                  <a:cubicBezTo>
                    <a:pt x="20" y="32"/>
                    <a:pt x="20" y="32"/>
                    <a:pt x="20" y="32"/>
                  </a:cubicBezTo>
                  <a:cubicBezTo>
                    <a:pt x="21" y="33"/>
                    <a:pt x="21" y="33"/>
                    <a:pt x="21" y="33"/>
                  </a:cubicBezTo>
                  <a:cubicBezTo>
                    <a:pt x="21" y="33"/>
                    <a:pt x="21" y="34"/>
                    <a:pt x="21" y="34"/>
                  </a:cubicBezTo>
                  <a:cubicBezTo>
                    <a:pt x="21" y="34"/>
                    <a:pt x="21" y="34"/>
                    <a:pt x="21" y="34"/>
                  </a:cubicBezTo>
                  <a:cubicBezTo>
                    <a:pt x="21" y="34"/>
                    <a:pt x="22" y="34"/>
                    <a:pt x="22" y="34"/>
                  </a:cubicBezTo>
                  <a:cubicBezTo>
                    <a:pt x="22" y="34"/>
                    <a:pt x="22" y="34"/>
                    <a:pt x="22" y="34"/>
                  </a:cubicBezTo>
                  <a:cubicBezTo>
                    <a:pt x="22" y="34"/>
                    <a:pt x="22" y="34"/>
                    <a:pt x="22" y="34"/>
                  </a:cubicBezTo>
                  <a:cubicBezTo>
                    <a:pt x="22" y="34"/>
                    <a:pt x="23" y="32"/>
                    <a:pt x="23" y="32"/>
                  </a:cubicBezTo>
                  <a:cubicBezTo>
                    <a:pt x="22" y="31"/>
                    <a:pt x="22" y="31"/>
                    <a:pt x="22" y="31"/>
                  </a:cubicBezTo>
                  <a:cubicBezTo>
                    <a:pt x="22" y="31"/>
                    <a:pt x="22" y="31"/>
                    <a:pt x="22" y="30"/>
                  </a:cubicBezTo>
                  <a:cubicBezTo>
                    <a:pt x="23" y="30"/>
                    <a:pt x="22" y="29"/>
                    <a:pt x="24" y="29"/>
                  </a:cubicBezTo>
                  <a:cubicBezTo>
                    <a:pt x="24" y="29"/>
                    <a:pt x="25" y="29"/>
                    <a:pt x="25" y="29"/>
                  </a:cubicBezTo>
                  <a:cubicBezTo>
                    <a:pt x="25" y="28"/>
                    <a:pt x="25" y="27"/>
                    <a:pt x="25" y="27"/>
                  </a:cubicBezTo>
                  <a:cubicBezTo>
                    <a:pt x="25" y="26"/>
                    <a:pt x="25" y="25"/>
                    <a:pt x="25" y="25"/>
                  </a:cubicBezTo>
                  <a:cubicBezTo>
                    <a:pt x="25" y="25"/>
                    <a:pt x="25" y="24"/>
                    <a:pt x="25" y="24"/>
                  </a:cubicBezTo>
                  <a:cubicBezTo>
                    <a:pt x="25" y="24"/>
                    <a:pt x="25" y="23"/>
                    <a:pt x="25" y="23"/>
                  </a:cubicBezTo>
                  <a:cubicBezTo>
                    <a:pt x="25" y="23"/>
                    <a:pt x="25" y="23"/>
                    <a:pt x="25" y="23"/>
                  </a:cubicBezTo>
                  <a:cubicBezTo>
                    <a:pt x="25" y="22"/>
                    <a:pt x="25" y="22"/>
                    <a:pt x="25" y="21"/>
                  </a:cubicBezTo>
                  <a:cubicBezTo>
                    <a:pt x="25" y="21"/>
                    <a:pt x="24" y="20"/>
                    <a:pt x="24" y="20"/>
                  </a:cubicBezTo>
                  <a:cubicBezTo>
                    <a:pt x="24" y="20"/>
                    <a:pt x="24" y="19"/>
                    <a:pt x="24" y="19"/>
                  </a:cubicBezTo>
                  <a:cubicBezTo>
                    <a:pt x="24" y="19"/>
                    <a:pt x="24" y="19"/>
                    <a:pt x="24" y="19"/>
                  </a:cubicBezTo>
                  <a:cubicBezTo>
                    <a:pt x="24" y="19"/>
                    <a:pt x="24" y="18"/>
                    <a:pt x="24" y="18"/>
                  </a:cubicBezTo>
                  <a:cubicBezTo>
                    <a:pt x="23" y="18"/>
                    <a:pt x="23" y="17"/>
                    <a:pt x="23" y="17"/>
                  </a:cubicBezTo>
                  <a:cubicBezTo>
                    <a:pt x="23" y="17"/>
                    <a:pt x="22" y="16"/>
                    <a:pt x="22" y="16"/>
                  </a:cubicBezTo>
                  <a:cubicBezTo>
                    <a:pt x="22" y="16"/>
                    <a:pt x="21" y="15"/>
                    <a:pt x="21" y="15"/>
                  </a:cubicBezTo>
                  <a:cubicBezTo>
                    <a:pt x="21" y="15"/>
                    <a:pt x="21" y="15"/>
                    <a:pt x="21" y="15"/>
                  </a:cubicBezTo>
                  <a:cubicBezTo>
                    <a:pt x="21" y="14"/>
                    <a:pt x="21" y="14"/>
                    <a:pt x="21" y="14"/>
                  </a:cubicBezTo>
                  <a:cubicBezTo>
                    <a:pt x="21" y="14"/>
                    <a:pt x="21" y="13"/>
                    <a:pt x="21" y="13"/>
                  </a:cubicBezTo>
                  <a:cubicBezTo>
                    <a:pt x="21" y="13"/>
                    <a:pt x="21" y="12"/>
                    <a:pt x="21" y="12"/>
                  </a:cubicBezTo>
                  <a:cubicBezTo>
                    <a:pt x="21" y="12"/>
                    <a:pt x="21" y="12"/>
                    <a:pt x="21" y="11"/>
                  </a:cubicBezTo>
                  <a:cubicBezTo>
                    <a:pt x="21" y="10"/>
                    <a:pt x="20" y="10"/>
                    <a:pt x="20" y="9"/>
                  </a:cubicBezTo>
                  <a:cubicBezTo>
                    <a:pt x="21" y="8"/>
                    <a:pt x="21" y="8"/>
                    <a:pt x="22" y="7"/>
                  </a:cubicBezTo>
                  <a:cubicBezTo>
                    <a:pt x="22" y="6"/>
                    <a:pt x="21" y="6"/>
                    <a:pt x="22" y="6"/>
                  </a:cubicBezTo>
                  <a:cubicBezTo>
                    <a:pt x="22" y="6"/>
                    <a:pt x="23" y="6"/>
                    <a:pt x="23" y="6"/>
                  </a:cubicBezTo>
                  <a:cubicBezTo>
                    <a:pt x="24" y="6"/>
                    <a:pt x="24" y="6"/>
                    <a:pt x="25" y="6"/>
                  </a:cubicBezTo>
                  <a:cubicBezTo>
                    <a:pt x="25" y="5"/>
                    <a:pt x="25" y="5"/>
                    <a:pt x="25" y="5"/>
                  </a:cubicBezTo>
                  <a:cubicBezTo>
                    <a:pt x="25" y="5"/>
                    <a:pt x="25" y="5"/>
                    <a:pt x="25" y="5"/>
                  </a:cubicBezTo>
                  <a:cubicBezTo>
                    <a:pt x="25" y="5"/>
                    <a:pt x="25" y="5"/>
                    <a:pt x="25" y="5"/>
                  </a:cubicBezTo>
                  <a:cubicBezTo>
                    <a:pt x="26" y="5"/>
                    <a:pt x="27" y="6"/>
                    <a:pt x="27" y="6"/>
                  </a:cubicBezTo>
                  <a:cubicBezTo>
                    <a:pt x="27" y="6"/>
                    <a:pt x="28" y="6"/>
                    <a:pt x="28" y="6"/>
                  </a:cubicBezTo>
                  <a:cubicBezTo>
                    <a:pt x="28" y="6"/>
                    <a:pt x="29" y="7"/>
                    <a:pt x="29" y="7"/>
                  </a:cubicBezTo>
                  <a:cubicBezTo>
                    <a:pt x="30" y="6"/>
                    <a:pt x="30" y="6"/>
                    <a:pt x="30" y="6"/>
                  </a:cubicBezTo>
                  <a:cubicBezTo>
                    <a:pt x="31" y="6"/>
                    <a:pt x="32" y="7"/>
                    <a:pt x="33" y="7"/>
                  </a:cubicBezTo>
                  <a:cubicBezTo>
                    <a:pt x="33" y="6"/>
                    <a:pt x="34" y="6"/>
                    <a:pt x="34" y="6"/>
                  </a:cubicBezTo>
                  <a:cubicBezTo>
                    <a:pt x="35" y="6"/>
                    <a:pt x="35" y="4"/>
                    <a:pt x="35" y="4"/>
                  </a:cubicBezTo>
                  <a:cubicBezTo>
                    <a:pt x="36" y="4"/>
                    <a:pt x="36" y="5"/>
                    <a:pt x="37" y="5"/>
                  </a:cubicBezTo>
                  <a:cubicBezTo>
                    <a:pt x="37" y="5"/>
                    <a:pt x="37" y="5"/>
                    <a:pt x="38" y="5"/>
                  </a:cubicBezTo>
                  <a:cubicBezTo>
                    <a:pt x="38" y="4"/>
                    <a:pt x="39" y="4"/>
                    <a:pt x="40" y="4"/>
                  </a:cubicBezTo>
                  <a:cubicBezTo>
                    <a:pt x="40" y="3"/>
                    <a:pt x="41" y="4"/>
                    <a:pt x="41" y="4"/>
                  </a:cubicBezTo>
                  <a:cubicBezTo>
                    <a:pt x="41" y="3"/>
                    <a:pt x="41" y="3"/>
                    <a:pt x="42" y="3"/>
                  </a:cubicBezTo>
                  <a:cubicBezTo>
                    <a:pt x="42" y="3"/>
                    <a:pt x="42" y="3"/>
                    <a:pt x="42" y="3"/>
                  </a:cubicBezTo>
                  <a:cubicBezTo>
                    <a:pt x="42" y="3"/>
                    <a:pt x="43" y="3"/>
                    <a:pt x="43" y="3"/>
                  </a:cubicBezTo>
                  <a:cubicBezTo>
                    <a:pt x="43" y="2"/>
                    <a:pt x="43" y="2"/>
                    <a:pt x="43" y="2"/>
                  </a:cubicBezTo>
                  <a:cubicBezTo>
                    <a:pt x="44" y="2"/>
                    <a:pt x="44" y="2"/>
                    <a:pt x="44" y="2"/>
                  </a:cubicBezTo>
                  <a:cubicBezTo>
                    <a:pt x="44" y="2"/>
                    <a:pt x="44" y="2"/>
                    <a:pt x="45" y="2"/>
                  </a:cubicBezTo>
                  <a:cubicBezTo>
                    <a:pt x="45" y="2"/>
                    <a:pt x="45" y="1"/>
                    <a:pt x="45" y="1"/>
                  </a:cubicBezTo>
                  <a:cubicBezTo>
                    <a:pt x="46" y="1"/>
                    <a:pt x="46" y="0"/>
                    <a:pt x="47" y="0"/>
                  </a:cubicBezTo>
                  <a:cubicBezTo>
                    <a:pt x="47" y="0"/>
                    <a:pt x="47" y="0"/>
                    <a:pt x="47" y="1"/>
                  </a:cubicBezTo>
                  <a:cubicBezTo>
                    <a:pt x="47" y="1"/>
                    <a:pt x="46" y="1"/>
                    <a:pt x="46" y="1"/>
                  </a:cubicBezTo>
                  <a:cubicBezTo>
                    <a:pt x="46" y="1"/>
                    <a:pt x="46" y="1"/>
                    <a:pt x="46" y="1"/>
                  </a:cubicBezTo>
                  <a:cubicBezTo>
                    <a:pt x="46" y="1"/>
                    <a:pt x="46" y="1"/>
                    <a:pt x="47" y="1"/>
                  </a:cubicBezTo>
                  <a:cubicBezTo>
                    <a:pt x="47" y="2"/>
                    <a:pt x="46" y="2"/>
                    <a:pt x="46" y="2"/>
                  </a:cubicBezTo>
                  <a:cubicBezTo>
                    <a:pt x="46" y="2"/>
                    <a:pt x="46" y="3"/>
                    <a:pt x="46" y="3"/>
                  </a:cubicBezTo>
                  <a:cubicBezTo>
                    <a:pt x="46" y="3"/>
                    <a:pt x="46" y="3"/>
                    <a:pt x="46" y="4"/>
                  </a:cubicBezTo>
                  <a:cubicBezTo>
                    <a:pt x="46" y="4"/>
                    <a:pt x="46" y="5"/>
                    <a:pt x="46" y="5"/>
                  </a:cubicBezTo>
                  <a:cubicBezTo>
                    <a:pt x="46" y="6"/>
                    <a:pt x="46" y="7"/>
                    <a:pt x="46" y="7"/>
                  </a:cubicBezTo>
                  <a:cubicBezTo>
                    <a:pt x="46" y="8"/>
                    <a:pt x="46" y="8"/>
                    <a:pt x="46" y="9"/>
                  </a:cubicBezTo>
                  <a:cubicBezTo>
                    <a:pt x="46" y="9"/>
                    <a:pt x="46" y="9"/>
                    <a:pt x="46" y="9"/>
                  </a:cubicBezTo>
                  <a:cubicBezTo>
                    <a:pt x="46" y="9"/>
                    <a:pt x="46" y="9"/>
                    <a:pt x="46" y="9"/>
                  </a:cubicBezTo>
                  <a:cubicBezTo>
                    <a:pt x="46" y="10"/>
                    <a:pt x="46" y="10"/>
                    <a:pt x="46" y="10"/>
                  </a:cubicBezTo>
                  <a:cubicBezTo>
                    <a:pt x="46" y="10"/>
                    <a:pt x="46" y="10"/>
                    <a:pt x="46" y="10"/>
                  </a:cubicBezTo>
                  <a:cubicBezTo>
                    <a:pt x="46" y="11"/>
                    <a:pt x="46" y="11"/>
                    <a:pt x="46" y="12"/>
                  </a:cubicBezTo>
                  <a:cubicBezTo>
                    <a:pt x="46" y="12"/>
                    <a:pt x="47" y="13"/>
                    <a:pt x="46" y="14"/>
                  </a:cubicBezTo>
                  <a:cubicBezTo>
                    <a:pt x="46" y="15"/>
                    <a:pt x="46" y="16"/>
                    <a:pt x="46" y="17"/>
                  </a:cubicBezTo>
                  <a:cubicBezTo>
                    <a:pt x="46" y="17"/>
                    <a:pt x="46" y="17"/>
                    <a:pt x="46" y="17"/>
                  </a:cubicBezTo>
                  <a:cubicBezTo>
                    <a:pt x="46" y="17"/>
                    <a:pt x="47" y="18"/>
                    <a:pt x="47" y="18"/>
                  </a:cubicBezTo>
                  <a:cubicBezTo>
                    <a:pt x="47" y="18"/>
                    <a:pt x="46" y="18"/>
                    <a:pt x="46" y="18"/>
                  </a:cubicBezTo>
                  <a:cubicBezTo>
                    <a:pt x="46" y="19"/>
                    <a:pt x="46" y="19"/>
                    <a:pt x="46" y="19"/>
                  </a:cubicBezTo>
                  <a:cubicBezTo>
                    <a:pt x="47" y="19"/>
                    <a:pt x="47" y="19"/>
                    <a:pt x="47" y="19"/>
                  </a:cubicBezTo>
                  <a:cubicBezTo>
                    <a:pt x="46" y="20"/>
                    <a:pt x="46" y="21"/>
                    <a:pt x="47" y="21"/>
                  </a:cubicBezTo>
                  <a:cubicBezTo>
                    <a:pt x="47" y="20"/>
                    <a:pt x="47" y="20"/>
                    <a:pt x="47" y="20"/>
                  </a:cubicBezTo>
                  <a:cubicBezTo>
                    <a:pt x="47" y="20"/>
                    <a:pt x="47" y="20"/>
                    <a:pt x="47" y="20"/>
                  </a:cubicBezTo>
                  <a:cubicBezTo>
                    <a:pt x="47" y="21"/>
                    <a:pt x="47" y="21"/>
                    <a:pt x="47" y="22"/>
                  </a:cubicBezTo>
                  <a:cubicBezTo>
                    <a:pt x="47" y="22"/>
                    <a:pt x="46" y="22"/>
                    <a:pt x="46" y="22"/>
                  </a:cubicBezTo>
                  <a:cubicBezTo>
                    <a:pt x="46" y="23"/>
                    <a:pt x="46" y="23"/>
                    <a:pt x="46" y="23"/>
                  </a:cubicBezTo>
                  <a:cubicBezTo>
                    <a:pt x="46" y="24"/>
                    <a:pt x="46" y="23"/>
                    <a:pt x="46" y="2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0" name="Freeform 222">
              <a:extLst>
                <a:ext uri="{FF2B5EF4-FFF2-40B4-BE49-F238E27FC236}">
                  <a16:creationId xmlns:a16="http://schemas.microsoft.com/office/drawing/2014/main" id="{3FC6856F-0D4C-37A1-E6EE-446641090259}"/>
                </a:ext>
              </a:extLst>
            </p:cNvPr>
            <p:cNvSpPr>
              <a:spLocks/>
            </p:cNvSpPr>
            <p:nvPr/>
          </p:nvSpPr>
          <p:spPr bwMode="auto">
            <a:xfrm>
              <a:off x="15057184" y="9334300"/>
              <a:ext cx="95308" cy="104172"/>
            </a:xfrm>
            <a:custGeom>
              <a:avLst/>
              <a:gdLst/>
              <a:ahLst/>
              <a:cxnLst>
                <a:cxn ang="0">
                  <a:pos x="9" y="23"/>
                </a:cxn>
                <a:cxn ang="0">
                  <a:pos x="8" y="22"/>
                </a:cxn>
                <a:cxn ang="0">
                  <a:pos x="7" y="22"/>
                </a:cxn>
                <a:cxn ang="0">
                  <a:pos x="6" y="21"/>
                </a:cxn>
                <a:cxn ang="0">
                  <a:pos x="4" y="20"/>
                </a:cxn>
                <a:cxn ang="0">
                  <a:pos x="3" y="18"/>
                </a:cxn>
                <a:cxn ang="0">
                  <a:pos x="3" y="16"/>
                </a:cxn>
                <a:cxn ang="0">
                  <a:pos x="2" y="15"/>
                </a:cxn>
                <a:cxn ang="0">
                  <a:pos x="2" y="14"/>
                </a:cxn>
                <a:cxn ang="0">
                  <a:pos x="0" y="12"/>
                </a:cxn>
                <a:cxn ang="0">
                  <a:pos x="3" y="13"/>
                </a:cxn>
                <a:cxn ang="0">
                  <a:pos x="4" y="13"/>
                </a:cxn>
                <a:cxn ang="0">
                  <a:pos x="5" y="12"/>
                </a:cxn>
                <a:cxn ang="0">
                  <a:pos x="6" y="13"/>
                </a:cxn>
                <a:cxn ang="0">
                  <a:pos x="8" y="13"/>
                </a:cxn>
                <a:cxn ang="0">
                  <a:pos x="11" y="10"/>
                </a:cxn>
                <a:cxn ang="0">
                  <a:pos x="11" y="9"/>
                </a:cxn>
                <a:cxn ang="0">
                  <a:pos x="13" y="7"/>
                </a:cxn>
                <a:cxn ang="0">
                  <a:pos x="15" y="5"/>
                </a:cxn>
                <a:cxn ang="0">
                  <a:pos x="17" y="5"/>
                </a:cxn>
                <a:cxn ang="0">
                  <a:pos x="17" y="2"/>
                </a:cxn>
                <a:cxn ang="0">
                  <a:pos x="18" y="1"/>
                </a:cxn>
                <a:cxn ang="0">
                  <a:pos x="21" y="1"/>
                </a:cxn>
                <a:cxn ang="0">
                  <a:pos x="23" y="1"/>
                </a:cxn>
                <a:cxn ang="0">
                  <a:pos x="26" y="2"/>
                </a:cxn>
                <a:cxn ang="0">
                  <a:pos x="27" y="3"/>
                </a:cxn>
                <a:cxn ang="0">
                  <a:pos x="29" y="4"/>
                </a:cxn>
                <a:cxn ang="0">
                  <a:pos x="32" y="5"/>
                </a:cxn>
                <a:cxn ang="0">
                  <a:pos x="33" y="6"/>
                </a:cxn>
                <a:cxn ang="0">
                  <a:pos x="34" y="6"/>
                </a:cxn>
                <a:cxn ang="0">
                  <a:pos x="34" y="9"/>
                </a:cxn>
                <a:cxn ang="0">
                  <a:pos x="34" y="10"/>
                </a:cxn>
                <a:cxn ang="0">
                  <a:pos x="34" y="15"/>
                </a:cxn>
                <a:cxn ang="0">
                  <a:pos x="34" y="16"/>
                </a:cxn>
                <a:cxn ang="0">
                  <a:pos x="33" y="18"/>
                </a:cxn>
                <a:cxn ang="0">
                  <a:pos x="33" y="21"/>
                </a:cxn>
                <a:cxn ang="0">
                  <a:pos x="34" y="21"/>
                </a:cxn>
                <a:cxn ang="0">
                  <a:pos x="33" y="23"/>
                </a:cxn>
                <a:cxn ang="0">
                  <a:pos x="32" y="25"/>
                </a:cxn>
                <a:cxn ang="0">
                  <a:pos x="32" y="27"/>
                </a:cxn>
                <a:cxn ang="0">
                  <a:pos x="30" y="30"/>
                </a:cxn>
                <a:cxn ang="0">
                  <a:pos x="26" y="35"/>
                </a:cxn>
                <a:cxn ang="0">
                  <a:pos x="22" y="34"/>
                </a:cxn>
                <a:cxn ang="0">
                  <a:pos x="21" y="34"/>
                </a:cxn>
                <a:cxn ang="0">
                  <a:pos x="18" y="33"/>
                </a:cxn>
                <a:cxn ang="0">
                  <a:pos x="17" y="32"/>
                </a:cxn>
                <a:cxn ang="0">
                  <a:pos x="12" y="30"/>
                </a:cxn>
                <a:cxn ang="0">
                  <a:pos x="11" y="28"/>
                </a:cxn>
                <a:cxn ang="0">
                  <a:pos x="9" y="25"/>
                </a:cxn>
              </a:cxnLst>
              <a:rect l="0" t="0" r="r" b="b"/>
              <a:pathLst>
                <a:path w="35" h="35">
                  <a:moveTo>
                    <a:pt x="9" y="25"/>
                  </a:moveTo>
                  <a:cubicBezTo>
                    <a:pt x="9" y="24"/>
                    <a:pt x="9" y="23"/>
                    <a:pt x="9" y="23"/>
                  </a:cubicBezTo>
                  <a:cubicBezTo>
                    <a:pt x="9" y="23"/>
                    <a:pt x="8" y="23"/>
                    <a:pt x="8" y="23"/>
                  </a:cubicBezTo>
                  <a:cubicBezTo>
                    <a:pt x="8" y="23"/>
                    <a:pt x="8" y="22"/>
                    <a:pt x="8" y="22"/>
                  </a:cubicBezTo>
                  <a:cubicBezTo>
                    <a:pt x="8" y="22"/>
                    <a:pt x="8" y="22"/>
                    <a:pt x="8" y="22"/>
                  </a:cubicBezTo>
                  <a:cubicBezTo>
                    <a:pt x="8" y="22"/>
                    <a:pt x="7" y="22"/>
                    <a:pt x="7" y="22"/>
                  </a:cubicBezTo>
                  <a:cubicBezTo>
                    <a:pt x="7" y="22"/>
                    <a:pt x="6" y="21"/>
                    <a:pt x="6" y="21"/>
                  </a:cubicBezTo>
                  <a:cubicBezTo>
                    <a:pt x="6" y="21"/>
                    <a:pt x="6" y="21"/>
                    <a:pt x="6" y="21"/>
                  </a:cubicBezTo>
                  <a:cubicBezTo>
                    <a:pt x="5" y="21"/>
                    <a:pt x="5" y="20"/>
                    <a:pt x="4" y="20"/>
                  </a:cubicBezTo>
                  <a:cubicBezTo>
                    <a:pt x="4" y="20"/>
                    <a:pt x="4" y="20"/>
                    <a:pt x="4" y="20"/>
                  </a:cubicBezTo>
                  <a:cubicBezTo>
                    <a:pt x="4" y="19"/>
                    <a:pt x="4" y="19"/>
                    <a:pt x="4" y="19"/>
                  </a:cubicBezTo>
                  <a:cubicBezTo>
                    <a:pt x="4" y="18"/>
                    <a:pt x="4" y="18"/>
                    <a:pt x="3" y="18"/>
                  </a:cubicBezTo>
                  <a:cubicBezTo>
                    <a:pt x="3" y="18"/>
                    <a:pt x="3" y="17"/>
                    <a:pt x="3" y="17"/>
                  </a:cubicBezTo>
                  <a:cubicBezTo>
                    <a:pt x="3" y="17"/>
                    <a:pt x="3" y="16"/>
                    <a:pt x="3" y="16"/>
                  </a:cubicBezTo>
                  <a:cubicBezTo>
                    <a:pt x="3" y="16"/>
                    <a:pt x="3" y="15"/>
                    <a:pt x="3" y="15"/>
                  </a:cubicBezTo>
                  <a:cubicBezTo>
                    <a:pt x="2" y="15"/>
                    <a:pt x="2" y="15"/>
                    <a:pt x="2" y="15"/>
                  </a:cubicBezTo>
                  <a:cubicBezTo>
                    <a:pt x="2" y="15"/>
                    <a:pt x="2" y="15"/>
                    <a:pt x="2" y="14"/>
                  </a:cubicBezTo>
                  <a:cubicBezTo>
                    <a:pt x="2" y="14"/>
                    <a:pt x="2" y="14"/>
                    <a:pt x="2" y="14"/>
                  </a:cubicBezTo>
                  <a:cubicBezTo>
                    <a:pt x="1" y="14"/>
                    <a:pt x="1" y="13"/>
                    <a:pt x="1" y="13"/>
                  </a:cubicBezTo>
                  <a:cubicBezTo>
                    <a:pt x="1" y="12"/>
                    <a:pt x="1" y="13"/>
                    <a:pt x="0" y="12"/>
                  </a:cubicBezTo>
                  <a:cubicBezTo>
                    <a:pt x="1" y="12"/>
                    <a:pt x="2" y="12"/>
                    <a:pt x="2" y="12"/>
                  </a:cubicBezTo>
                  <a:cubicBezTo>
                    <a:pt x="2" y="12"/>
                    <a:pt x="2" y="12"/>
                    <a:pt x="3" y="13"/>
                  </a:cubicBezTo>
                  <a:cubicBezTo>
                    <a:pt x="3" y="13"/>
                    <a:pt x="3" y="13"/>
                    <a:pt x="3" y="13"/>
                  </a:cubicBezTo>
                  <a:cubicBezTo>
                    <a:pt x="3" y="13"/>
                    <a:pt x="4" y="13"/>
                    <a:pt x="4" y="13"/>
                  </a:cubicBezTo>
                  <a:cubicBezTo>
                    <a:pt x="4" y="13"/>
                    <a:pt x="4" y="12"/>
                    <a:pt x="4" y="12"/>
                  </a:cubicBezTo>
                  <a:cubicBezTo>
                    <a:pt x="5" y="12"/>
                    <a:pt x="5" y="12"/>
                    <a:pt x="5" y="12"/>
                  </a:cubicBezTo>
                  <a:cubicBezTo>
                    <a:pt x="5" y="13"/>
                    <a:pt x="5" y="12"/>
                    <a:pt x="5" y="13"/>
                  </a:cubicBezTo>
                  <a:cubicBezTo>
                    <a:pt x="6" y="13"/>
                    <a:pt x="6" y="13"/>
                    <a:pt x="6" y="13"/>
                  </a:cubicBezTo>
                  <a:cubicBezTo>
                    <a:pt x="7" y="13"/>
                    <a:pt x="7" y="13"/>
                    <a:pt x="8" y="13"/>
                  </a:cubicBezTo>
                  <a:cubicBezTo>
                    <a:pt x="8" y="13"/>
                    <a:pt x="8" y="13"/>
                    <a:pt x="8" y="13"/>
                  </a:cubicBezTo>
                  <a:cubicBezTo>
                    <a:pt x="9" y="12"/>
                    <a:pt x="9" y="12"/>
                    <a:pt x="9" y="11"/>
                  </a:cubicBezTo>
                  <a:cubicBezTo>
                    <a:pt x="9" y="11"/>
                    <a:pt x="10" y="10"/>
                    <a:pt x="11" y="10"/>
                  </a:cubicBezTo>
                  <a:cubicBezTo>
                    <a:pt x="11" y="10"/>
                    <a:pt x="11" y="9"/>
                    <a:pt x="11" y="9"/>
                  </a:cubicBezTo>
                  <a:cubicBezTo>
                    <a:pt x="11" y="9"/>
                    <a:pt x="11" y="9"/>
                    <a:pt x="11" y="9"/>
                  </a:cubicBezTo>
                  <a:cubicBezTo>
                    <a:pt x="11" y="8"/>
                    <a:pt x="12" y="7"/>
                    <a:pt x="12" y="7"/>
                  </a:cubicBezTo>
                  <a:cubicBezTo>
                    <a:pt x="12" y="7"/>
                    <a:pt x="13" y="7"/>
                    <a:pt x="13" y="7"/>
                  </a:cubicBezTo>
                  <a:cubicBezTo>
                    <a:pt x="14" y="7"/>
                    <a:pt x="14" y="6"/>
                    <a:pt x="14" y="6"/>
                  </a:cubicBezTo>
                  <a:cubicBezTo>
                    <a:pt x="14" y="6"/>
                    <a:pt x="15" y="6"/>
                    <a:pt x="15" y="5"/>
                  </a:cubicBezTo>
                  <a:cubicBezTo>
                    <a:pt x="16" y="5"/>
                    <a:pt x="16" y="5"/>
                    <a:pt x="16" y="5"/>
                  </a:cubicBezTo>
                  <a:cubicBezTo>
                    <a:pt x="16" y="5"/>
                    <a:pt x="16" y="5"/>
                    <a:pt x="17" y="5"/>
                  </a:cubicBezTo>
                  <a:cubicBezTo>
                    <a:pt x="17" y="4"/>
                    <a:pt x="17" y="3"/>
                    <a:pt x="17" y="3"/>
                  </a:cubicBezTo>
                  <a:cubicBezTo>
                    <a:pt x="17" y="2"/>
                    <a:pt x="17" y="2"/>
                    <a:pt x="17" y="2"/>
                  </a:cubicBezTo>
                  <a:cubicBezTo>
                    <a:pt x="17" y="2"/>
                    <a:pt x="17" y="2"/>
                    <a:pt x="18" y="2"/>
                  </a:cubicBezTo>
                  <a:cubicBezTo>
                    <a:pt x="18" y="2"/>
                    <a:pt x="18" y="2"/>
                    <a:pt x="18" y="1"/>
                  </a:cubicBezTo>
                  <a:cubicBezTo>
                    <a:pt x="19" y="1"/>
                    <a:pt x="20" y="1"/>
                    <a:pt x="21" y="1"/>
                  </a:cubicBezTo>
                  <a:cubicBezTo>
                    <a:pt x="21" y="0"/>
                    <a:pt x="21" y="1"/>
                    <a:pt x="21" y="1"/>
                  </a:cubicBezTo>
                  <a:cubicBezTo>
                    <a:pt x="21" y="1"/>
                    <a:pt x="22" y="1"/>
                    <a:pt x="22" y="1"/>
                  </a:cubicBezTo>
                  <a:cubicBezTo>
                    <a:pt x="22" y="1"/>
                    <a:pt x="23" y="1"/>
                    <a:pt x="23" y="1"/>
                  </a:cubicBezTo>
                  <a:cubicBezTo>
                    <a:pt x="23" y="1"/>
                    <a:pt x="23" y="2"/>
                    <a:pt x="23" y="2"/>
                  </a:cubicBezTo>
                  <a:cubicBezTo>
                    <a:pt x="24" y="3"/>
                    <a:pt x="25" y="2"/>
                    <a:pt x="26" y="2"/>
                  </a:cubicBezTo>
                  <a:cubicBezTo>
                    <a:pt x="26" y="3"/>
                    <a:pt x="26" y="3"/>
                    <a:pt x="26" y="3"/>
                  </a:cubicBezTo>
                  <a:cubicBezTo>
                    <a:pt x="27" y="3"/>
                    <a:pt x="27" y="3"/>
                    <a:pt x="27" y="3"/>
                  </a:cubicBezTo>
                  <a:cubicBezTo>
                    <a:pt x="27" y="3"/>
                    <a:pt x="28" y="3"/>
                    <a:pt x="28" y="3"/>
                  </a:cubicBezTo>
                  <a:cubicBezTo>
                    <a:pt x="28" y="3"/>
                    <a:pt x="29" y="3"/>
                    <a:pt x="29" y="4"/>
                  </a:cubicBezTo>
                  <a:cubicBezTo>
                    <a:pt x="29" y="4"/>
                    <a:pt x="30" y="5"/>
                    <a:pt x="30" y="5"/>
                  </a:cubicBezTo>
                  <a:cubicBezTo>
                    <a:pt x="31" y="5"/>
                    <a:pt x="31" y="5"/>
                    <a:pt x="32" y="5"/>
                  </a:cubicBezTo>
                  <a:cubicBezTo>
                    <a:pt x="32" y="5"/>
                    <a:pt x="33" y="5"/>
                    <a:pt x="33" y="5"/>
                  </a:cubicBezTo>
                  <a:cubicBezTo>
                    <a:pt x="33" y="6"/>
                    <a:pt x="33" y="6"/>
                    <a:pt x="33" y="6"/>
                  </a:cubicBezTo>
                  <a:cubicBezTo>
                    <a:pt x="33" y="6"/>
                    <a:pt x="34" y="6"/>
                    <a:pt x="34" y="6"/>
                  </a:cubicBezTo>
                  <a:cubicBezTo>
                    <a:pt x="34" y="6"/>
                    <a:pt x="34" y="6"/>
                    <a:pt x="34" y="6"/>
                  </a:cubicBezTo>
                  <a:cubicBezTo>
                    <a:pt x="33" y="7"/>
                    <a:pt x="34" y="8"/>
                    <a:pt x="34" y="8"/>
                  </a:cubicBezTo>
                  <a:cubicBezTo>
                    <a:pt x="34" y="8"/>
                    <a:pt x="34" y="9"/>
                    <a:pt x="34" y="9"/>
                  </a:cubicBezTo>
                  <a:cubicBezTo>
                    <a:pt x="34" y="9"/>
                    <a:pt x="35" y="9"/>
                    <a:pt x="35" y="9"/>
                  </a:cubicBezTo>
                  <a:cubicBezTo>
                    <a:pt x="34" y="9"/>
                    <a:pt x="34" y="9"/>
                    <a:pt x="34" y="10"/>
                  </a:cubicBezTo>
                  <a:cubicBezTo>
                    <a:pt x="34" y="10"/>
                    <a:pt x="34" y="10"/>
                    <a:pt x="35" y="11"/>
                  </a:cubicBezTo>
                  <a:cubicBezTo>
                    <a:pt x="34" y="12"/>
                    <a:pt x="34" y="14"/>
                    <a:pt x="34" y="15"/>
                  </a:cubicBezTo>
                  <a:cubicBezTo>
                    <a:pt x="34" y="15"/>
                    <a:pt x="34" y="15"/>
                    <a:pt x="34" y="16"/>
                  </a:cubicBezTo>
                  <a:cubicBezTo>
                    <a:pt x="34" y="16"/>
                    <a:pt x="34" y="16"/>
                    <a:pt x="34" y="16"/>
                  </a:cubicBezTo>
                  <a:cubicBezTo>
                    <a:pt x="33" y="16"/>
                    <a:pt x="33" y="16"/>
                    <a:pt x="33" y="17"/>
                  </a:cubicBezTo>
                  <a:cubicBezTo>
                    <a:pt x="33" y="17"/>
                    <a:pt x="33" y="17"/>
                    <a:pt x="33" y="18"/>
                  </a:cubicBezTo>
                  <a:cubicBezTo>
                    <a:pt x="33" y="18"/>
                    <a:pt x="33" y="18"/>
                    <a:pt x="33" y="19"/>
                  </a:cubicBezTo>
                  <a:cubicBezTo>
                    <a:pt x="33" y="19"/>
                    <a:pt x="33" y="20"/>
                    <a:pt x="33" y="21"/>
                  </a:cubicBezTo>
                  <a:cubicBezTo>
                    <a:pt x="33" y="21"/>
                    <a:pt x="33" y="21"/>
                    <a:pt x="33" y="21"/>
                  </a:cubicBezTo>
                  <a:cubicBezTo>
                    <a:pt x="34" y="21"/>
                    <a:pt x="34" y="21"/>
                    <a:pt x="34" y="21"/>
                  </a:cubicBezTo>
                  <a:cubicBezTo>
                    <a:pt x="34" y="22"/>
                    <a:pt x="34" y="22"/>
                    <a:pt x="34" y="22"/>
                  </a:cubicBezTo>
                  <a:cubicBezTo>
                    <a:pt x="34" y="22"/>
                    <a:pt x="33" y="23"/>
                    <a:pt x="33" y="23"/>
                  </a:cubicBezTo>
                  <a:cubicBezTo>
                    <a:pt x="33" y="24"/>
                    <a:pt x="33" y="24"/>
                    <a:pt x="33" y="24"/>
                  </a:cubicBezTo>
                  <a:cubicBezTo>
                    <a:pt x="33" y="24"/>
                    <a:pt x="32" y="25"/>
                    <a:pt x="32" y="25"/>
                  </a:cubicBezTo>
                  <a:cubicBezTo>
                    <a:pt x="32" y="25"/>
                    <a:pt x="32" y="25"/>
                    <a:pt x="32" y="26"/>
                  </a:cubicBezTo>
                  <a:cubicBezTo>
                    <a:pt x="32" y="26"/>
                    <a:pt x="32" y="27"/>
                    <a:pt x="32" y="27"/>
                  </a:cubicBezTo>
                  <a:cubicBezTo>
                    <a:pt x="31" y="28"/>
                    <a:pt x="31" y="29"/>
                    <a:pt x="31" y="29"/>
                  </a:cubicBezTo>
                  <a:cubicBezTo>
                    <a:pt x="31" y="29"/>
                    <a:pt x="31" y="30"/>
                    <a:pt x="30" y="30"/>
                  </a:cubicBezTo>
                  <a:cubicBezTo>
                    <a:pt x="29" y="31"/>
                    <a:pt x="28" y="32"/>
                    <a:pt x="27" y="34"/>
                  </a:cubicBezTo>
                  <a:cubicBezTo>
                    <a:pt x="27" y="34"/>
                    <a:pt x="27" y="34"/>
                    <a:pt x="26" y="35"/>
                  </a:cubicBezTo>
                  <a:cubicBezTo>
                    <a:pt x="25" y="34"/>
                    <a:pt x="24" y="34"/>
                    <a:pt x="22" y="34"/>
                  </a:cubicBezTo>
                  <a:cubicBezTo>
                    <a:pt x="22" y="34"/>
                    <a:pt x="22" y="34"/>
                    <a:pt x="22" y="34"/>
                  </a:cubicBezTo>
                  <a:cubicBezTo>
                    <a:pt x="22" y="34"/>
                    <a:pt x="21" y="34"/>
                    <a:pt x="21" y="34"/>
                  </a:cubicBezTo>
                  <a:cubicBezTo>
                    <a:pt x="21" y="34"/>
                    <a:pt x="21" y="34"/>
                    <a:pt x="21" y="34"/>
                  </a:cubicBezTo>
                  <a:cubicBezTo>
                    <a:pt x="21" y="34"/>
                    <a:pt x="20" y="33"/>
                    <a:pt x="20" y="33"/>
                  </a:cubicBezTo>
                  <a:cubicBezTo>
                    <a:pt x="19" y="33"/>
                    <a:pt x="18" y="33"/>
                    <a:pt x="18" y="33"/>
                  </a:cubicBezTo>
                  <a:cubicBezTo>
                    <a:pt x="18" y="33"/>
                    <a:pt x="17" y="33"/>
                    <a:pt x="17" y="33"/>
                  </a:cubicBezTo>
                  <a:cubicBezTo>
                    <a:pt x="17" y="32"/>
                    <a:pt x="17" y="32"/>
                    <a:pt x="17" y="32"/>
                  </a:cubicBezTo>
                  <a:cubicBezTo>
                    <a:pt x="16" y="31"/>
                    <a:pt x="14" y="31"/>
                    <a:pt x="12" y="30"/>
                  </a:cubicBezTo>
                  <a:cubicBezTo>
                    <a:pt x="12" y="30"/>
                    <a:pt x="12" y="30"/>
                    <a:pt x="12" y="30"/>
                  </a:cubicBezTo>
                  <a:cubicBezTo>
                    <a:pt x="12" y="30"/>
                    <a:pt x="12" y="30"/>
                    <a:pt x="12" y="29"/>
                  </a:cubicBezTo>
                  <a:cubicBezTo>
                    <a:pt x="12" y="29"/>
                    <a:pt x="11" y="28"/>
                    <a:pt x="11" y="28"/>
                  </a:cubicBezTo>
                  <a:cubicBezTo>
                    <a:pt x="11" y="27"/>
                    <a:pt x="11" y="25"/>
                    <a:pt x="11" y="25"/>
                  </a:cubicBezTo>
                  <a:cubicBezTo>
                    <a:pt x="11" y="25"/>
                    <a:pt x="10" y="25"/>
                    <a:pt x="9" y="2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1" name="Oval 1310">
              <a:extLst>
                <a:ext uri="{FF2B5EF4-FFF2-40B4-BE49-F238E27FC236}">
                  <a16:creationId xmlns:a16="http://schemas.microsoft.com/office/drawing/2014/main" id="{B2299B62-A372-5235-C6B4-F82672CC58C9}"/>
                </a:ext>
              </a:extLst>
            </p:cNvPr>
            <p:cNvSpPr>
              <a:spLocks noChangeArrowheads="1"/>
            </p:cNvSpPr>
            <p:nvPr/>
          </p:nvSpPr>
          <p:spPr bwMode="auto">
            <a:xfrm>
              <a:off x="15237340" y="9345734"/>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2" name="Freeform 224">
              <a:extLst>
                <a:ext uri="{FF2B5EF4-FFF2-40B4-BE49-F238E27FC236}">
                  <a16:creationId xmlns:a16="http://schemas.microsoft.com/office/drawing/2014/main" id="{956BB9ED-50C8-D7F4-1048-7CD1AE954DA9}"/>
                </a:ext>
              </a:extLst>
            </p:cNvPr>
            <p:cNvSpPr>
              <a:spLocks/>
            </p:cNvSpPr>
            <p:nvPr/>
          </p:nvSpPr>
          <p:spPr bwMode="auto">
            <a:xfrm>
              <a:off x="14892136" y="9354626"/>
              <a:ext cx="161560" cy="182935"/>
            </a:xfrm>
            <a:custGeom>
              <a:avLst/>
              <a:gdLst/>
              <a:ahLst/>
              <a:cxnLst>
                <a:cxn ang="0">
                  <a:pos x="7" y="0"/>
                </a:cxn>
                <a:cxn ang="0">
                  <a:pos x="11" y="3"/>
                </a:cxn>
                <a:cxn ang="0">
                  <a:pos x="29" y="3"/>
                </a:cxn>
                <a:cxn ang="0">
                  <a:pos x="33" y="5"/>
                </a:cxn>
                <a:cxn ang="0">
                  <a:pos x="34" y="5"/>
                </a:cxn>
                <a:cxn ang="0">
                  <a:pos x="36" y="5"/>
                </a:cxn>
                <a:cxn ang="0">
                  <a:pos x="39" y="6"/>
                </a:cxn>
                <a:cxn ang="0">
                  <a:pos x="42" y="5"/>
                </a:cxn>
                <a:cxn ang="0">
                  <a:pos x="44" y="5"/>
                </a:cxn>
                <a:cxn ang="0">
                  <a:pos x="50" y="4"/>
                </a:cxn>
                <a:cxn ang="0">
                  <a:pos x="57" y="3"/>
                </a:cxn>
                <a:cxn ang="0">
                  <a:pos x="59" y="4"/>
                </a:cxn>
                <a:cxn ang="0">
                  <a:pos x="57" y="5"/>
                </a:cxn>
                <a:cxn ang="0">
                  <a:pos x="55" y="5"/>
                </a:cxn>
                <a:cxn ang="0">
                  <a:pos x="54" y="6"/>
                </a:cxn>
                <a:cxn ang="0">
                  <a:pos x="53" y="7"/>
                </a:cxn>
                <a:cxn ang="0">
                  <a:pos x="51" y="5"/>
                </a:cxn>
                <a:cxn ang="0">
                  <a:pos x="47" y="6"/>
                </a:cxn>
                <a:cxn ang="0">
                  <a:pos x="41" y="9"/>
                </a:cxn>
                <a:cxn ang="0">
                  <a:pos x="40" y="22"/>
                </a:cxn>
                <a:cxn ang="0">
                  <a:pos x="39" y="26"/>
                </a:cxn>
                <a:cxn ang="0">
                  <a:pos x="36" y="30"/>
                </a:cxn>
                <a:cxn ang="0">
                  <a:pos x="36" y="38"/>
                </a:cxn>
                <a:cxn ang="0">
                  <a:pos x="34" y="59"/>
                </a:cxn>
                <a:cxn ang="0">
                  <a:pos x="33" y="60"/>
                </a:cxn>
                <a:cxn ang="0">
                  <a:pos x="31" y="61"/>
                </a:cxn>
                <a:cxn ang="0">
                  <a:pos x="29" y="61"/>
                </a:cxn>
                <a:cxn ang="0">
                  <a:pos x="27" y="61"/>
                </a:cxn>
                <a:cxn ang="0">
                  <a:pos x="25" y="60"/>
                </a:cxn>
                <a:cxn ang="0">
                  <a:pos x="25" y="60"/>
                </a:cxn>
                <a:cxn ang="0">
                  <a:pos x="24" y="58"/>
                </a:cxn>
                <a:cxn ang="0">
                  <a:pos x="22" y="57"/>
                </a:cxn>
                <a:cxn ang="0">
                  <a:pos x="21" y="58"/>
                </a:cxn>
                <a:cxn ang="0">
                  <a:pos x="20" y="59"/>
                </a:cxn>
                <a:cxn ang="0">
                  <a:pos x="19" y="58"/>
                </a:cxn>
                <a:cxn ang="0">
                  <a:pos x="18" y="58"/>
                </a:cxn>
                <a:cxn ang="0">
                  <a:pos x="17" y="56"/>
                </a:cxn>
                <a:cxn ang="0">
                  <a:pos x="16" y="55"/>
                </a:cxn>
                <a:cxn ang="0">
                  <a:pos x="15" y="53"/>
                </a:cxn>
                <a:cxn ang="0">
                  <a:pos x="14" y="50"/>
                </a:cxn>
                <a:cxn ang="0">
                  <a:pos x="14" y="48"/>
                </a:cxn>
                <a:cxn ang="0">
                  <a:pos x="14" y="47"/>
                </a:cxn>
                <a:cxn ang="0">
                  <a:pos x="13" y="44"/>
                </a:cxn>
                <a:cxn ang="0">
                  <a:pos x="13" y="41"/>
                </a:cxn>
                <a:cxn ang="0">
                  <a:pos x="12" y="39"/>
                </a:cxn>
                <a:cxn ang="0">
                  <a:pos x="12" y="37"/>
                </a:cxn>
                <a:cxn ang="0">
                  <a:pos x="12" y="33"/>
                </a:cxn>
                <a:cxn ang="0">
                  <a:pos x="12" y="31"/>
                </a:cxn>
                <a:cxn ang="0">
                  <a:pos x="9" y="24"/>
                </a:cxn>
                <a:cxn ang="0">
                  <a:pos x="9" y="23"/>
                </a:cxn>
                <a:cxn ang="0">
                  <a:pos x="8" y="21"/>
                </a:cxn>
                <a:cxn ang="0">
                  <a:pos x="7" y="20"/>
                </a:cxn>
                <a:cxn ang="0">
                  <a:pos x="6" y="18"/>
                </a:cxn>
                <a:cxn ang="0">
                  <a:pos x="5" y="16"/>
                </a:cxn>
                <a:cxn ang="0">
                  <a:pos x="4" y="12"/>
                </a:cxn>
                <a:cxn ang="0">
                  <a:pos x="3" y="10"/>
                </a:cxn>
                <a:cxn ang="0">
                  <a:pos x="2" y="9"/>
                </a:cxn>
                <a:cxn ang="0">
                  <a:pos x="1" y="8"/>
                </a:cxn>
                <a:cxn ang="0">
                  <a:pos x="0" y="6"/>
                </a:cxn>
                <a:cxn ang="0">
                  <a:pos x="1" y="1"/>
                </a:cxn>
                <a:cxn ang="0">
                  <a:pos x="5" y="1"/>
                </a:cxn>
              </a:cxnLst>
              <a:rect l="0" t="0" r="r" b="b"/>
              <a:pathLst>
                <a:path w="59" h="61">
                  <a:moveTo>
                    <a:pt x="6" y="0"/>
                  </a:moveTo>
                  <a:cubicBezTo>
                    <a:pt x="6" y="0"/>
                    <a:pt x="6" y="0"/>
                    <a:pt x="7" y="0"/>
                  </a:cubicBezTo>
                  <a:cubicBezTo>
                    <a:pt x="7" y="1"/>
                    <a:pt x="9" y="3"/>
                    <a:pt x="10" y="3"/>
                  </a:cubicBezTo>
                  <a:cubicBezTo>
                    <a:pt x="10" y="3"/>
                    <a:pt x="11" y="3"/>
                    <a:pt x="11" y="3"/>
                  </a:cubicBezTo>
                  <a:cubicBezTo>
                    <a:pt x="12" y="3"/>
                    <a:pt x="14" y="3"/>
                    <a:pt x="15" y="3"/>
                  </a:cubicBezTo>
                  <a:cubicBezTo>
                    <a:pt x="20" y="3"/>
                    <a:pt x="25" y="3"/>
                    <a:pt x="29" y="3"/>
                  </a:cubicBezTo>
                  <a:cubicBezTo>
                    <a:pt x="30" y="3"/>
                    <a:pt x="30" y="4"/>
                    <a:pt x="31" y="4"/>
                  </a:cubicBezTo>
                  <a:cubicBezTo>
                    <a:pt x="31" y="5"/>
                    <a:pt x="32" y="5"/>
                    <a:pt x="33" y="5"/>
                  </a:cubicBezTo>
                  <a:cubicBezTo>
                    <a:pt x="33" y="5"/>
                    <a:pt x="33" y="5"/>
                    <a:pt x="33" y="5"/>
                  </a:cubicBezTo>
                  <a:cubicBezTo>
                    <a:pt x="33" y="5"/>
                    <a:pt x="33" y="5"/>
                    <a:pt x="34" y="5"/>
                  </a:cubicBezTo>
                  <a:cubicBezTo>
                    <a:pt x="34" y="5"/>
                    <a:pt x="35" y="5"/>
                    <a:pt x="36" y="5"/>
                  </a:cubicBezTo>
                  <a:cubicBezTo>
                    <a:pt x="36" y="5"/>
                    <a:pt x="36" y="5"/>
                    <a:pt x="36" y="5"/>
                  </a:cubicBezTo>
                  <a:cubicBezTo>
                    <a:pt x="37" y="5"/>
                    <a:pt x="37" y="5"/>
                    <a:pt x="38" y="5"/>
                  </a:cubicBezTo>
                  <a:cubicBezTo>
                    <a:pt x="38" y="5"/>
                    <a:pt x="38" y="5"/>
                    <a:pt x="39" y="6"/>
                  </a:cubicBezTo>
                  <a:cubicBezTo>
                    <a:pt x="39" y="6"/>
                    <a:pt x="40" y="6"/>
                    <a:pt x="40" y="6"/>
                  </a:cubicBezTo>
                  <a:cubicBezTo>
                    <a:pt x="41" y="6"/>
                    <a:pt x="41" y="5"/>
                    <a:pt x="42" y="5"/>
                  </a:cubicBezTo>
                  <a:cubicBezTo>
                    <a:pt x="42" y="5"/>
                    <a:pt x="42" y="6"/>
                    <a:pt x="42" y="6"/>
                  </a:cubicBezTo>
                  <a:cubicBezTo>
                    <a:pt x="43" y="6"/>
                    <a:pt x="44" y="6"/>
                    <a:pt x="44" y="5"/>
                  </a:cubicBezTo>
                  <a:cubicBezTo>
                    <a:pt x="45" y="5"/>
                    <a:pt x="45" y="5"/>
                    <a:pt x="46" y="5"/>
                  </a:cubicBezTo>
                  <a:cubicBezTo>
                    <a:pt x="47" y="5"/>
                    <a:pt x="49" y="5"/>
                    <a:pt x="50" y="4"/>
                  </a:cubicBezTo>
                  <a:cubicBezTo>
                    <a:pt x="51" y="4"/>
                    <a:pt x="52" y="4"/>
                    <a:pt x="53" y="4"/>
                  </a:cubicBezTo>
                  <a:cubicBezTo>
                    <a:pt x="54" y="3"/>
                    <a:pt x="55" y="3"/>
                    <a:pt x="57" y="3"/>
                  </a:cubicBezTo>
                  <a:cubicBezTo>
                    <a:pt x="57" y="3"/>
                    <a:pt x="57" y="3"/>
                    <a:pt x="57" y="3"/>
                  </a:cubicBezTo>
                  <a:cubicBezTo>
                    <a:pt x="58" y="3"/>
                    <a:pt x="59" y="4"/>
                    <a:pt x="59" y="4"/>
                  </a:cubicBezTo>
                  <a:cubicBezTo>
                    <a:pt x="59" y="4"/>
                    <a:pt x="59" y="4"/>
                    <a:pt x="59" y="4"/>
                  </a:cubicBezTo>
                  <a:cubicBezTo>
                    <a:pt x="58" y="4"/>
                    <a:pt x="57" y="5"/>
                    <a:pt x="57" y="5"/>
                  </a:cubicBezTo>
                  <a:cubicBezTo>
                    <a:pt x="57" y="5"/>
                    <a:pt x="56" y="5"/>
                    <a:pt x="56" y="5"/>
                  </a:cubicBezTo>
                  <a:cubicBezTo>
                    <a:pt x="56" y="5"/>
                    <a:pt x="55" y="5"/>
                    <a:pt x="55" y="5"/>
                  </a:cubicBezTo>
                  <a:cubicBezTo>
                    <a:pt x="55" y="5"/>
                    <a:pt x="55" y="5"/>
                    <a:pt x="55" y="6"/>
                  </a:cubicBezTo>
                  <a:cubicBezTo>
                    <a:pt x="54" y="6"/>
                    <a:pt x="54" y="6"/>
                    <a:pt x="54" y="6"/>
                  </a:cubicBezTo>
                  <a:cubicBezTo>
                    <a:pt x="54" y="6"/>
                    <a:pt x="53" y="7"/>
                    <a:pt x="53" y="7"/>
                  </a:cubicBezTo>
                  <a:cubicBezTo>
                    <a:pt x="53" y="7"/>
                    <a:pt x="53" y="7"/>
                    <a:pt x="53" y="7"/>
                  </a:cubicBezTo>
                  <a:cubicBezTo>
                    <a:pt x="53" y="6"/>
                    <a:pt x="52" y="6"/>
                    <a:pt x="52" y="6"/>
                  </a:cubicBezTo>
                  <a:cubicBezTo>
                    <a:pt x="52" y="6"/>
                    <a:pt x="52" y="5"/>
                    <a:pt x="51" y="5"/>
                  </a:cubicBezTo>
                  <a:cubicBezTo>
                    <a:pt x="51" y="5"/>
                    <a:pt x="50" y="5"/>
                    <a:pt x="50" y="5"/>
                  </a:cubicBezTo>
                  <a:cubicBezTo>
                    <a:pt x="49" y="5"/>
                    <a:pt x="48" y="5"/>
                    <a:pt x="47" y="6"/>
                  </a:cubicBezTo>
                  <a:cubicBezTo>
                    <a:pt x="45" y="6"/>
                    <a:pt x="43" y="7"/>
                    <a:pt x="41" y="7"/>
                  </a:cubicBezTo>
                  <a:cubicBezTo>
                    <a:pt x="40" y="7"/>
                    <a:pt x="41" y="8"/>
                    <a:pt x="41" y="9"/>
                  </a:cubicBezTo>
                  <a:cubicBezTo>
                    <a:pt x="40" y="9"/>
                    <a:pt x="40" y="12"/>
                    <a:pt x="40" y="12"/>
                  </a:cubicBezTo>
                  <a:cubicBezTo>
                    <a:pt x="40" y="16"/>
                    <a:pt x="40" y="19"/>
                    <a:pt x="40" y="22"/>
                  </a:cubicBezTo>
                  <a:cubicBezTo>
                    <a:pt x="40" y="23"/>
                    <a:pt x="41" y="25"/>
                    <a:pt x="40" y="25"/>
                  </a:cubicBezTo>
                  <a:cubicBezTo>
                    <a:pt x="40" y="26"/>
                    <a:pt x="39" y="26"/>
                    <a:pt x="39" y="26"/>
                  </a:cubicBezTo>
                  <a:cubicBezTo>
                    <a:pt x="38" y="26"/>
                    <a:pt x="37" y="26"/>
                    <a:pt x="36" y="26"/>
                  </a:cubicBezTo>
                  <a:cubicBezTo>
                    <a:pt x="36" y="26"/>
                    <a:pt x="36" y="29"/>
                    <a:pt x="36" y="30"/>
                  </a:cubicBezTo>
                  <a:cubicBezTo>
                    <a:pt x="35" y="30"/>
                    <a:pt x="36" y="32"/>
                    <a:pt x="36" y="32"/>
                  </a:cubicBezTo>
                  <a:cubicBezTo>
                    <a:pt x="36" y="34"/>
                    <a:pt x="36" y="36"/>
                    <a:pt x="36" y="38"/>
                  </a:cubicBezTo>
                  <a:cubicBezTo>
                    <a:pt x="35" y="45"/>
                    <a:pt x="35" y="52"/>
                    <a:pt x="35" y="59"/>
                  </a:cubicBezTo>
                  <a:cubicBezTo>
                    <a:pt x="35" y="59"/>
                    <a:pt x="34" y="59"/>
                    <a:pt x="34" y="59"/>
                  </a:cubicBezTo>
                  <a:cubicBezTo>
                    <a:pt x="34" y="59"/>
                    <a:pt x="34" y="59"/>
                    <a:pt x="33" y="59"/>
                  </a:cubicBezTo>
                  <a:cubicBezTo>
                    <a:pt x="33" y="59"/>
                    <a:pt x="33" y="60"/>
                    <a:pt x="33" y="60"/>
                  </a:cubicBezTo>
                  <a:cubicBezTo>
                    <a:pt x="32" y="60"/>
                    <a:pt x="32" y="60"/>
                    <a:pt x="32" y="60"/>
                  </a:cubicBezTo>
                  <a:cubicBezTo>
                    <a:pt x="32" y="61"/>
                    <a:pt x="32" y="61"/>
                    <a:pt x="31" y="61"/>
                  </a:cubicBezTo>
                  <a:cubicBezTo>
                    <a:pt x="31" y="61"/>
                    <a:pt x="30" y="61"/>
                    <a:pt x="29" y="61"/>
                  </a:cubicBezTo>
                  <a:cubicBezTo>
                    <a:pt x="29" y="61"/>
                    <a:pt x="29" y="61"/>
                    <a:pt x="29" y="61"/>
                  </a:cubicBezTo>
                  <a:cubicBezTo>
                    <a:pt x="28" y="61"/>
                    <a:pt x="28" y="61"/>
                    <a:pt x="28" y="61"/>
                  </a:cubicBezTo>
                  <a:cubicBezTo>
                    <a:pt x="28" y="61"/>
                    <a:pt x="28" y="61"/>
                    <a:pt x="27" y="61"/>
                  </a:cubicBezTo>
                  <a:cubicBezTo>
                    <a:pt x="27" y="61"/>
                    <a:pt x="27" y="61"/>
                    <a:pt x="27" y="60"/>
                  </a:cubicBezTo>
                  <a:cubicBezTo>
                    <a:pt x="26" y="60"/>
                    <a:pt x="26" y="60"/>
                    <a:pt x="25" y="60"/>
                  </a:cubicBezTo>
                  <a:cubicBezTo>
                    <a:pt x="25" y="60"/>
                    <a:pt x="25" y="60"/>
                    <a:pt x="25" y="60"/>
                  </a:cubicBezTo>
                  <a:cubicBezTo>
                    <a:pt x="25" y="60"/>
                    <a:pt x="25" y="60"/>
                    <a:pt x="25" y="60"/>
                  </a:cubicBezTo>
                  <a:cubicBezTo>
                    <a:pt x="25" y="60"/>
                    <a:pt x="24" y="60"/>
                    <a:pt x="24" y="59"/>
                  </a:cubicBezTo>
                  <a:cubicBezTo>
                    <a:pt x="24" y="59"/>
                    <a:pt x="25" y="58"/>
                    <a:pt x="24" y="58"/>
                  </a:cubicBezTo>
                  <a:cubicBezTo>
                    <a:pt x="24" y="58"/>
                    <a:pt x="24" y="58"/>
                    <a:pt x="24" y="58"/>
                  </a:cubicBezTo>
                  <a:cubicBezTo>
                    <a:pt x="23" y="57"/>
                    <a:pt x="23" y="57"/>
                    <a:pt x="22" y="57"/>
                  </a:cubicBezTo>
                  <a:cubicBezTo>
                    <a:pt x="22" y="57"/>
                    <a:pt x="22" y="57"/>
                    <a:pt x="22" y="57"/>
                  </a:cubicBezTo>
                  <a:cubicBezTo>
                    <a:pt x="22" y="57"/>
                    <a:pt x="21" y="57"/>
                    <a:pt x="21" y="58"/>
                  </a:cubicBezTo>
                  <a:cubicBezTo>
                    <a:pt x="21" y="58"/>
                    <a:pt x="21" y="59"/>
                    <a:pt x="21" y="59"/>
                  </a:cubicBezTo>
                  <a:cubicBezTo>
                    <a:pt x="21" y="59"/>
                    <a:pt x="21" y="59"/>
                    <a:pt x="20" y="59"/>
                  </a:cubicBezTo>
                  <a:cubicBezTo>
                    <a:pt x="20" y="59"/>
                    <a:pt x="20" y="59"/>
                    <a:pt x="20" y="59"/>
                  </a:cubicBezTo>
                  <a:cubicBezTo>
                    <a:pt x="19" y="59"/>
                    <a:pt x="19" y="59"/>
                    <a:pt x="19" y="58"/>
                  </a:cubicBezTo>
                  <a:cubicBezTo>
                    <a:pt x="19" y="58"/>
                    <a:pt x="18" y="58"/>
                    <a:pt x="18" y="58"/>
                  </a:cubicBezTo>
                  <a:cubicBezTo>
                    <a:pt x="18" y="58"/>
                    <a:pt x="18" y="58"/>
                    <a:pt x="18" y="58"/>
                  </a:cubicBezTo>
                  <a:cubicBezTo>
                    <a:pt x="18" y="58"/>
                    <a:pt x="17" y="57"/>
                    <a:pt x="17" y="57"/>
                  </a:cubicBezTo>
                  <a:cubicBezTo>
                    <a:pt x="17" y="56"/>
                    <a:pt x="17" y="56"/>
                    <a:pt x="17" y="56"/>
                  </a:cubicBezTo>
                  <a:cubicBezTo>
                    <a:pt x="17" y="56"/>
                    <a:pt x="16" y="55"/>
                    <a:pt x="16" y="55"/>
                  </a:cubicBezTo>
                  <a:cubicBezTo>
                    <a:pt x="16" y="55"/>
                    <a:pt x="16" y="55"/>
                    <a:pt x="16" y="55"/>
                  </a:cubicBezTo>
                  <a:cubicBezTo>
                    <a:pt x="16" y="55"/>
                    <a:pt x="16" y="54"/>
                    <a:pt x="16" y="54"/>
                  </a:cubicBezTo>
                  <a:cubicBezTo>
                    <a:pt x="16" y="54"/>
                    <a:pt x="15" y="53"/>
                    <a:pt x="15" y="53"/>
                  </a:cubicBezTo>
                  <a:cubicBezTo>
                    <a:pt x="15" y="52"/>
                    <a:pt x="15" y="52"/>
                    <a:pt x="15" y="51"/>
                  </a:cubicBezTo>
                  <a:cubicBezTo>
                    <a:pt x="15" y="51"/>
                    <a:pt x="15" y="51"/>
                    <a:pt x="14" y="50"/>
                  </a:cubicBezTo>
                  <a:cubicBezTo>
                    <a:pt x="14" y="50"/>
                    <a:pt x="15" y="50"/>
                    <a:pt x="15" y="49"/>
                  </a:cubicBezTo>
                  <a:cubicBezTo>
                    <a:pt x="15" y="49"/>
                    <a:pt x="14" y="48"/>
                    <a:pt x="14" y="48"/>
                  </a:cubicBezTo>
                  <a:cubicBezTo>
                    <a:pt x="14" y="48"/>
                    <a:pt x="14" y="48"/>
                    <a:pt x="14" y="48"/>
                  </a:cubicBezTo>
                  <a:cubicBezTo>
                    <a:pt x="14" y="48"/>
                    <a:pt x="14" y="47"/>
                    <a:pt x="14" y="47"/>
                  </a:cubicBezTo>
                  <a:cubicBezTo>
                    <a:pt x="14" y="46"/>
                    <a:pt x="13" y="46"/>
                    <a:pt x="13" y="45"/>
                  </a:cubicBezTo>
                  <a:cubicBezTo>
                    <a:pt x="13" y="45"/>
                    <a:pt x="13" y="44"/>
                    <a:pt x="13" y="44"/>
                  </a:cubicBezTo>
                  <a:cubicBezTo>
                    <a:pt x="13" y="43"/>
                    <a:pt x="13" y="43"/>
                    <a:pt x="13" y="43"/>
                  </a:cubicBezTo>
                  <a:cubicBezTo>
                    <a:pt x="13" y="42"/>
                    <a:pt x="14" y="42"/>
                    <a:pt x="13" y="41"/>
                  </a:cubicBezTo>
                  <a:cubicBezTo>
                    <a:pt x="13" y="41"/>
                    <a:pt x="13" y="40"/>
                    <a:pt x="13" y="39"/>
                  </a:cubicBezTo>
                  <a:cubicBezTo>
                    <a:pt x="13" y="39"/>
                    <a:pt x="12" y="39"/>
                    <a:pt x="12" y="39"/>
                  </a:cubicBezTo>
                  <a:cubicBezTo>
                    <a:pt x="12" y="39"/>
                    <a:pt x="12" y="38"/>
                    <a:pt x="12" y="38"/>
                  </a:cubicBezTo>
                  <a:cubicBezTo>
                    <a:pt x="12" y="38"/>
                    <a:pt x="12" y="37"/>
                    <a:pt x="12" y="37"/>
                  </a:cubicBezTo>
                  <a:cubicBezTo>
                    <a:pt x="12" y="36"/>
                    <a:pt x="12" y="36"/>
                    <a:pt x="12" y="35"/>
                  </a:cubicBezTo>
                  <a:cubicBezTo>
                    <a:pt x="12" y="34"/>
                    <a:pt x="12" y="34"/>
                    <a:pt x="12" y="33"/>
                  </a:cubicBezTo>
                  <a:cubicBezTo>
                    <a:pt x="12" y="33"/>
                    <a:pt x="12" y="33"/>
                    <a:pt x="12" y="32"/>
                  </a:cubicBezTo>
                  <a:cubicBezTo>
                    <a:pt x="12" y="32"/>
                    <a:pt x="12" y="32"/>
                    <a:pt x="12" y="31"/>
                  </a:cubicBezTo>
                  <a:cubicBezTo>
                    <a:pt x="12" y="31"/>
                    <a:pt x="12" y="31"/>
                    <a:pt x="12" y="31"/>
                  </a:cubicBezTo>
                  <a:cubicBezTo>
                    <a:pt x="12" y="27"/>
                    <a:pt x="10" y="26"/>
                    <a:pt x="9" y="24"/>
                  </a:cubicBezTo>
                  <a:cubicBezTo>
                    <a:pt x="9" y="23"/>
                    <a:pt x="9" y="23"/>
                    <a:pt x="9" y="23"/>
                  </a:cubicBezTo>
                  <a:cubicBezTo>
                    <a:pt x="9" y="23"/>
                    <a:pt x="9" y="23"/>
                    <a:pt x="9" y="23"/>
                  </a:cubicBezTo>
                  <a:cubicBezTo>
                    <a:pt x="8" y="22"/>
                    <a:pt x="8" y="22"/>
                    <a:pt x="8" y="22"/>
                  </a:cubicBezTo>
                  <a:cubicBezTo>
                    <a:pt x="8" y="22"/>
                    <a:pt x="8" y="22"/>
                    <a:pt x="8" y="21"/>
                  </a:cubicBezTo>
                  <a:cubicBezTo>
                    <a:pt x="8" y="21"/>
                    <a:pt x="8" y="21"/>
                    <a:pt x="8" y="21"/>
                  </a:cubicBezTo>
                  <a:cubicBezTo>
                    <a:pt x="7" y="20"/>
                    <a:pt x="7" y="20"/>
                    <a:pt x="7" y="20"/>
                  </a:cubicBezTo>
                  <a:cubicBezTo>
                    <a:pt x="7" y="20"/>
                    <a:pt x="7" y="19"/>
                    <a:pt x="7" y="19"/>
                  </a:cubicBezTo>
                  <a:cubicBezTo>
                    <a:pt x="7" y="19"/>
                    <a:pt x="6" y="18"/>
                    <a:pt x="6" y="18"/>
                  </a:cubicBezTo>
                  <a:cubicBezTo>
                    <a:pt x="6" y="17"/>
                    <a:pt x="6" y="17"/>
                    <a:pt x="6" y="16"/>
                  </a:cubicBezTo>
                  <a:cubicBezTo>
                    <a:pt x="6" y="16"/>
                    <a:pt x="6" y="16"/>
                    <a:pt x="5" y="16"/>
                  </a:cubicBezTo>
                  <a:cubicBezTo>
                    <a:pt x="5" y="15"/>
                    <a:pt x="5" y="15"/>
                    <a:pt x="5" y="15"/>
                  </a:cubicBezTo>
                  <a:cubicBezTo>
                    <a:pt x="5" y="14"/>
                    <a:pt x="4" y="13"/>
                    <a:pt x="4" y="12"/>
                  </a:cubicBezTo>
                  <a:cubicBezTo>
                    <a:pt x="4" y="12"/>
                    <a:pt x="4" y="11"/>
                    <a:pt x="3" y="11"/>
                  </a:cubicBezTo>
                  <a:cubicBezTo>
                    <a:pt x="3" y="11"/>
                    <a:pt x="3" y="10"/>
                    <a:pt x="3" y="10"/>
                  </a:cubicBezTo>
                  <a:cubicBezTo>
                    <a:pt x="3" y="10"/>
                    <a:pt x="3" y="10"/>
                    <a:pt x="3" y="10"/>
                  </a:cubicBezTo>
                  <a:cubicBezTo>
                    <a:pt x="3" y="10"/>
                    <a:pt x="3" y="9"/>
                    <a:pt x="2" y="9"/>
                  </a:cubicBezTo>
                  <a:cubicBezTo>
                    <a:pt x="2" y="9"/>
                    <a:pt x="2" y="9"/>
                    <a:pt x="2" y="9"/>
                  </a:cubicBezTo>
                  <a:cubicBezTo>
                    <a:pt x="2" y="8"/>
                    <a:pt x="1" y="8"/>
                    <a:pt x="1" y="8"/>
                  </a:cubicBezTo>
                  <a:cubicBezTo>
                    <a:pt x="1" y="7"/>
                    <a:pt x="1" y="7"/>
                    <a:pt x="1" y="7"/>
                  </a:cubicBezTo>
                  <a:cubicBezTo>
                    <a:pt x="1" y="6"/>
                    <a:pt x="0" y="6"/>
                    <a:pt x="0" y="6"/>
                  </a:cubicBezTo>
                  <a:cubicBezTo>
                    <a:pt x="0" y="5"/>
                    <a:pt x="0" y="3"/>
                    <a:pt x="0" y="2"/>
                  </a:cubicBezTo>
                  <a:cubicBezTo>
                    <a:pt x="0" y="2"/>
                    <a:pt x="1" y="1"/>
                    <a:pt x="1" y="1"/>
                  </a:cubicBezTo>
                  <a:cubicBezTo>
                    <a:pt x="2" y="2"/>
                    <a:pt x="2" y="2"/>
                    <a:pt x="2" y="2"/>
                  </a:cubicBezTo>
                  <a:cubicBezTo>
                    <a:pt x="4" y="2"/>
                    <a:pt x="4" y="1"/>
                    <a:pt x="5" y="1"/>
                  </a:cubicBezTo>
                  <a:cubicBezTo>
                    <a:pt x="5" y="1"/>
                    <a:pt x="6" y="1"/>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3" name="Freeform 225">
              <a:extLst>
                <a:ext uri="{FF2B5EF4-FFF2-40B4-BE49-F238E27FC236}">
                  <a16:creationId xmlns:a16="http://schemas.microsoft.com/office/drawing/2014/main" id="{CA884756-866D-B9D8-8480-34E75034745E}"/>
                </a:ext>
              </a:extLst>
            </p:cNvPr>
            <p:cNvSpPr>
              <a:spLocks/>
            </p:cNvSpPr>
            <p:nvPr/>
          </p:nvSpPr>
          <p:spPr bwMode="auto">
            <a:xfrm>
              <a:off x="14990932" y="9369870"/>
              <a:ext cx="112743" cy="138471"/>
            </a:xfrm>
            <a:custGeom>
              <a:avLst/>
              <a:gdLst/>
              <a:ahLst/>
              <a:cxnLst>
                <a:cxn ang="0">
                  <a:pos x="24" y="1"/>
                </a:cxn>
                <a:cxn ang="0">
                  <a:pos x="25" y="3"/>
                </a:cxn>
                <a:cxn ang="0">
                  <a:pos x="26" y="5"/>
                </a:cxn>
                <a:cxn ang="0">
                  <a:pos x="27" y="6"/>
                </a:cxn>
                <a:cxn ang="0">
                  <a:pos x="28" y="9"/>
                </a:cxn>
                <a:cxn ang="0">
                  <a:pos x="29" y="10"/>
                </a:cxn>
                <a:cxn ang="0">
                  <a:pos x="32" y="12"/>
                </a:cxn>
                <a:cxn ang="0">
                  <a:pos x="33" y="14"/>
                </a:cxn>
                <a:cxn ang="0">
                  <a:pos x="34" y="14"/>
                </a:cxn>
                <a:cxn ang="0">
                  <a:pos x="35" y="17"/>
                </a:cxn>
                <a:cxn ang="0">
                  <a:pos x="38" y="19"/>
                </a:cxn>
                <a:cxn ang="0">
                  <a:pos x="40" y="20"/>
                </a:cxn>
                <a:cxn ang="0">
                  <a:pos x="41" y="22"/>
                </a:cxn>
                <a:cxn ang="0">
                  <a:pos x="40" y="22"/>
                </a:cxn>
                <a:cxn ang="0">
                  <a:pos x="39" y="23"/>
                </a:cxn>
                <a:cxn ang="0">
                  <a:pos x="36" y="25"/>
                </a:cxn>
                <a:cxn ang="0">
                  <a:pos x="35" y="25"/>
                </a:cxn>
                <a:cxn ang="0">
                  <a:pos x="34" y="27"/>
                </a:cxn>
                <a:cxn ang="0">
                  <a:pos x="33" y="28"/>
                </a:cxn>
                <a:cxn ang="0">
                  <a:pos x="32" y="28"/>
                </a:cxn>
                <a:cxn ang="0">
                  <a:pos x="31" y="29"/>
                </a:cxn>
                <a:cxn ang="0">
                  <a:pos x="31" y="30"/>
                </a:cxn>
                <a:cxn ang="0">
                  <a:pos x="28" y="33"/>
                </a:cxn>
                <a:cxn ang="0">
                  <a:pos x="27" y="34"/>
                </a:cxn>
                <a:cxn ang="0">
                  <a:pos x="26" y="35"/>
                </a:cxn>
                <a:cxn ang="0">
                  <a:pos x="25" y="38"/>
                </a:cxn>
                <a:cxn ang="0">
                  <a:pos x="23" y="40"/>
                </a:cxn>
                <a:cxn ang="0">
                  <a:pos x="21" y="40"/>
                </a:cxn>
                <a:cxn ang="0">
                  <a:pos x="19" y="40"/>
                </a:cxn>
                <a:cxn ang="0">
                  <a:pos x="17" y="39"/>
                </a:cxn>
                <a:cxn ang="0">
                  <a:pos x="15" y="37"/>
                </a:cxn>
                <a:cxn ang="0">
                  <a:pos x="12" y="39"/>
                </a:cxn>
                <a:cxn ang="0">
                  <a:pos x="12" y="40"/>
                </a:cxn>
                <a:cxn ang="0">
                  <a:pos x="11" y="41"/>
                </a:cxn>
                <a:cxn ang="0">
                  <a:pos x="11" y="42"/>
                </a:cxn>
                <a:cxn ang="0">
                  <a:pos x="10" y="43"/>
                </a:cxn>
                <a:cxn ang="0">
                  <a:pos x="9" y="44"/>
                </a:cxn>
                <a:cxn ang="0">
                  <a:pos x="7" y="45"/>
                </a:cxn>
                <a:cxn ang="0">
                  <a:pos x="5" y="46"/>
                </a:cxn>
                <a:cxn ang="0">
                  <a:pos x="3" y="45"/>
                </a:cxn>
                <a:cxn ang="0">
                  <a:pos x="3" y="44"/>
                </a:cxn>
                <a:cxn ang="0">
                  <a:pos x="4" y="42"/>
                </a:cxn>
                <a:cxn ang="0">
                  <a:pos x="3" y="40"/>
                </a:cxn>
                <a:cxn ang="0">
                  <a:pos x="3" y="38"/>
                </a:cxn>
                <a:cxn ang="0">
                  <a:pos x="1" y="35"/>
                </a:cxn>
                <a:cxn ang="0">
                  <a:pos x="0" y="21"/>
                </a:cxn>
                <a:cxn ang="0">
                  <a:pos x="5" y="19"/>
                </a:cxn>
                <a:cxn ang="0">
                  <a:pos x="5" y="10"/>
                </a:cxn>
                <a:cxn ang="0">
                  <a:pos x="5" y="2"/>
                </a:cxn>
                <a:cxn ang="0">
                  <a:pos x="11" y="1"/>
                </a:cxn>
                <a:cxn ang="0">
                  <a:pos x="15" y="1"/>
                </a:cxn>
                <a:cxn ang="0">
                  <a:pos x="16" y="2"/>
                </a:cxn>
                <a:cxn ang="0">
                  <a:pos x="17" y="3"/>
                </a:cxn>
                <a:cxn ang="0">
                  <a:pos x="18" y="2"/>
                </a:cxn>
                <a:cxn ang="0">
                  <a:pos x="18" y="2"/>
                </a:cxn>
                <a:cxn ang="0">
                  <a:pos x="20" y="1"/>
                </a:cxn>
                <a:cxn ang="0">
                  <a:pos x="21" y="1"/>
                </a:cxn>
              </a:cxnLst>
              <a:rect l="0" t="0" r="r" b="b"/>
              <a:pathLst>
                <a:path w="41" h="46">
                  <a:moveTo>
                    <a:pt x="24" y="0"/>
                  </a:moveTo>
                  <a:cubicBezTo>
                    <a:pt x="24" y="0"/>
                    <a:pt x="24" y="1"/>
                    <a:pt x="24" y="1"/>
                  </a:cubicBezTo>
                  <a:cubicBezTo>
                    <a:pt x="24" y="1"/>
                    <a:pt x="24" y="1"/>
                    <a:pt x="24" y="1"/>
                  </a:cubicBezTo>
                  <a:cubicBezTo>
                    <a:pt x="25" y="2"/>
                    <a:pt x="25" y="2"/>
                    <a:pt x="25" y="3"/>
                  </a:cubicBezTo>
                  <a:cubicBezTo>
                    <a:pt x="25" y="3"/>
                    <a:pt x="26" y="3"/>
                    <a:pt x="26" y="4"/>
                  </a:cubicBezTo>
                  <a:cubicBezTo>
                    <a:pt x="26" y="4"/>
                    <a:pt x="26" y="4"/>
                    <a:pt x="26" y="5"/>
                  </a:cubicBezTo>
                  <a:cubicBezTo>
                    <a:pt x="26" y="5"/>
                    <a:pt x="27" y="5"/>
                    <a:pt x="27" y="5"/>
                  </a:cubicBezTo>
                  <a:cubicBezTo>
                    <a:pt x="27" y="6"/>
                    <a:pt x="27" y="6"/>
                    <a:pt x="27" y="6"/>
                  </a:cubicBezTo>
                  <a:cubicBezTo>
                    <a:pt x="27" y="7"/>
                    <a:pt x="28" y="9"/>
                    <a:pt x="28" y="9"/>
                  </a:cubicBezTo>
                  <a:cubicBezTo>
                    <a:pt x="28" y="9"/>
                    <a:pt x="28" y="9"/>
                    <a:pt x="28" y="9"/>
                  </a:cubicBezTo>
                  <a:cubicBezTo>
                    <a:pt x="28" y="9"/>
                    <a:pt x="29" y="9"/>
                    <a:pt x="29" y="10"/>
                  </a:cubicBezTo>
                  <a:cubicBezTo>
                    <a:pt x="29" y="10"/>
                    <a:pt x="29" y="10"/>
                    <a:pt x="29" y="10"/>
                  </a:cubicBezTo>
                  <a:cubicBezTo>
                    <a:pt x="30" y="10"/>
                    <a:pt x="30" y="11"/>
                    <a:pt x="30" y="11"/>
                  </a:cubicBezTo>
                  <a:cubicBezTo>
                    <a:pt x="31" y="11"/>
                    <a:pt x="32" y="11"/>
                    <a:pt x="32" y="12"/>
                  </a:cubicBezTo>
                  <a:cubicBezTo>
                    <a:pt x="33" y="12"/>
                    <a:pt x="32" y="13"/>
                    <a:pt x="32" y="13"/>
                  </a:cubicBezTo>
                  <a:cubicBezTo>
                    <a:pt x="33" y="14"/>
                    <a:pt x="33" y="14"/>
                    <a:pt x="33" y="14"/>
                  </a:cubicBezTo>
                  <a:cubicBezTo>
                    <a:pt x="33" y="13"/>
                    <a:pt x="34" y="13"/>
                    <a:pt x="34" y="14"/>
                  </a:cubicBezTo>
                  <a:cubicBezTo>
                    <a:pt x="34" y="14"/>
                    <a:pt x="34" y="14"/>
                    <a:pt x="34" y="14"/>
                  </a:cubicBezTo>
                  <a:cubicBezTo>
                    <a:pt x="35" y="15"/>
                    <a:pt x="34" y="16"/>
                    <a:pt x="34" y="16"/>
                  </a:cubicBezTo>
                  <a:cubicBezTo>
                    <a:pt x="34" y="17"/>
                    <a:pt x="35" y="17"/>
                    <a:pt x="35" y="17"/>
                  </a:cubicBezTo>
                  <a:cubicBezTo>
                    <a:pt x="35" y="18"/>
                    <a:pt x="35" y="19"/>
                    <a:pt x="36" y="19"/>
                  </a:cubicBezTo>
                  <a:cubicBezTo>
                    <a:pt x="36" y="19"/>
                    <a:pt x="37" y="19"/>
                    <a:pt x="38" y="19"/>
                  </a:cubicBezTo>
                  <a:cubicBezTo>
                    <a:pt x="38" y="19"/>
                    <a:pt x="38" y="19"/>
                    <a:pt x="38" y="19"/>
                  </a:cubicBezTo>
                  <a:cubicBezTo>
                    <a:pt x="39" y="20"/>
                    <a:pt x="39" y="20"/>
                    <a:pt x="40" y="20"/>
                  </a:cubicBezTo>
                  <a:cubicBezTo>
                    <a:pt x="40" y="20"/>
                    <a:pt x="40" y="21"/>
                    <a:pt x="40" y="21"/>
                  </a:cubicBezTo>
                  <a:cubicBezTo>
                    <a:pt x="40" y="21"/>
                    <a:pt x="40" y="21"/>
                    <a:pt x="41" y="22"/>
                  </a:cubicBezTo>
                  <a:cubicBezTo>
                    <a:pt x="41" y="22"/>
                    <a:pt x="40" y="22"/>
                    <a:pt x="40" y="22"/>
                  </a:cubicBezTo>
                  <a:cubicBezTo>
                    <a:pt x="40" y="22"/>
                    <a:pt x="40" y="22"/>
                    <a:pt x="40" y="22"/>
                  </a:cubicBezTo>
                  <a:cubicBezTo>
                    <a:pt x="40" y="22"/>
                    <a:pt x="40" y="22"/>
                    <a:pt x="40" y="23"/>
                  </a:cubicBezTo>
                  <a:cubicBezTo>
                    <a:pt x="40" y="23"/>
                    <a:pt x="39" y="23"/>
                    <a:pt x="39" y="23"/>
                  </a:cubicBezTo>
                  <a:cubicBezTo>
                    <a:pt x="38" y="24"/>
                    <a:pt x="37" y="23"/>
                    <a:pt x="36" y="24"/>
                  </a:cubicBezTo>
                  <a:cubicBezTo>
                    <a:pt x="36" y="24"/>
                    <a:pt x="36" y="24"/>
                    <a:pt x="36" y="25"/>
                  </a:cubicBezTo>
                  <a:cubicBezTo>
                    <a:pt x="36" y="25"/>
                    <a:pt x="36" y="25"/>
                    <a:pt x="36" y="25"/>
                  </a:cubicBezTo>
                  <a:cubicBezTo>
                    <a:pt x="36" y="25"/>
                    <a:pt x="35" y="25"/>
                    <a:pt x="35" y="25"/>
                  </a:cubicBezTo>
                  <a:cubicBezTo>
                    <a:pt x="35" y="26"/>
                    <a:pt x="35" y="26"/>
                    <a:pt x="35" y="26"/>
                  </a:cubicBezTo>
                  <a:cubicBezTo>
                    <a:pt x="35" y="26"/>
                    <a:pt x="35" y="26"/>
                    <a:pt x="34" y="27"/>
                  </a:cubicBezTo>
                  <a:cubicBezTo>
                    <a:pt x="34" y="27"/>
                    <a:pt x="34" y="27"/>
                    <a:pt x="34" y="27"/>
                  </a:cubicBezTo>
                  <a:cubicBezTo>
                    <a:pt x="33" y="27"/>
                    <a:pt x="33" y="28"/>
                    <a:pt x="33" y="28"/>
                  </a:cubicBezTo>
                  <a:cubicBezTo>
                    <a:pt x="33" y="28"/>
                    <a:pt x="33" y="28"/>
                    <a:pt x="33" y="28"/>
                  </a:cubicBezTo>
                  <a:cubicBezTo>
                    <a:pt x="33" y="28"/>
                    <a:pt x="32" y="28"/>
                    <a:pt x="32" y="28"/>
                  </a:cubicBezTo>
                  <a:cubicBezTo>
                    <a:pt x="32" y="28"/>
                    <a:pt x="32" y="28"/>
                    <a:pt x="32" y="28"/>
                  </a:cubicBezTo>
                  <a:cubicBezTo>
                    <a:pt x="32" y="28"/>
                    <a:pt x="31" y="29"/>
                    <a:pt x="31" y="29"/>
                  </a:cubicBezTo>
                  <a:cubicBezTo>
                    <a:pt x="31" y="29"/>
                    <a:pt x="31" y="29"/>
                    <a:pt x="31" y="29"/>
                  </a:cubicBezTo>
                  <a:cubicBezTo>
                    <a:pt x="31" y="29"/>
                    <a:pt x="31" y="29"/>
                    <a:pt x="31" y="30"/>
                  </a:cubicBezTo>
                  <a:cubicBezTo>
                    <a:pt x="30" y="30"/>
                    <a:pt x="30" y="32"/>
                    <a:pt x="30" y="32"/>
                  </a:cubicBezTo>
                  <a:cubicBezTo>
                    <a:pt x="30" y="32"/>
                    <a:pt x="29" y="33"/>
                    <a:pt x="28" y="33"/>
                  </a:cubicBezTo>
                  <a:cubicBezTo>
                    <a:pt x="28" y="34"/>
                    <a:pt x="28" y="34"/>
                    <a:pt x="28" y="34"/>
                  </a:cubicBezTo>
                  <a:cubicBezTo>
                    <a:pt x="28" y="34"/>
                    <a:pt x="28" y="34"/>
                    <a:pt x="27" y="34"/>
                  </a:cubicBezTo>
                  <a:cubicBezTo>
                    <a:pt x="27" y="34"/>
                    <a:pt x="27" y="35"/>
                    <a:pt x="26" y="35"/>
                  </a:cubicBezTo>
                  <a:cubicBezTo>
                    <a:pt x="26" y="35"/>
                    <a:pt x="26" y="35"/>
                    <a:pt x="26" y="35"/>
                  </a:cubicBezTo>
                  <a:cubicBezTo>
                    <a:pt x="25" y="35"/>
                    <a:pt x="26" y="36"/>
                    <a:pt x="25" y="36"/>
                  </a:cubicBezTo>
                  <a:cubicBezTo>
                    <a:pt x="25" y="37"/>
                    <a:pt x="25" y="37"/>
                    <a:pt x="25" y="38"/>
                  </a:cubicBezTo>
                  <a:cubicBezTo>
                    <a:pt x="25" y="38"/>
                    <a:pt x="25" y="39"/>
                    <a:pt x="24" y="39"/>
                  </a:cubicBezTo>
                  <a:cubicBezTo>
                    <a:pt x="24" y="40"/>
                    <a:pt x="24" y="40"/>
                    <a:pt x="23" y="40"/>
                  </a:cubicBezTo>
                  <a:cubicBezTo>
                    <a:pt x="23" y="40"/>
                    <a:pt x="22" y="40"/>
                    <a:pt x="22" y="40"/>
                  </a:cubicBezTo>
                  <a:cubicBezTo>
                    <a:pt x="22" y="40"/>
                    <a:pt x="21" y="40"/>
                    <a:pt x="21" y="40"/>
                  </a:cubicBezTo>
                  <a:cubicBezTo>
                    <a:pt x="21" y="40"/>
                    <a:pt x="20" y="40"/>
                    <a:pt x="20" y="40"/>
                  </a:cubicBezTo>
                  <a:cubicBezTo>
                    <a:pt x="20" y="40"/>
                    <a:pt x="19" y="40"/>
                    <a:pt x="19" y="40"/>
                  </a:cubicBezTo>
                  <a:cubicBezTo>
                    <a:pt x="19" y="40"/>
                    <a:pt x="19" y="39"/>
                    <a:pt x="19" y="39"/>
                  </a:cubicBezTo>
                  <a:cubicBezTo>
                    <a:pt x="18" y="39"/>
                    <a:pt x="18" y="39"/>
                    <a:pt x="17" y="39"/>
                  </a:cubicBezTo>
                  <a:cubicBezTo>
                    <a:pt x="17" y="39"/>
                    <a:pt x="17" y="39"/>
                    <a:pt x="16" y="38"/>
                  </a:cubicBezTo>
                  <a:cubicBezTo>
                    <a:pt x="16" y="38"/>
                    <a:pt x="15" y="38"/>
                    <a:pt x="15" y="37"/>
                  </a:cubicBezTo>
                  <a:cubicBezTo>
                    <a:pt x="14" y="37"/>
                    <a:pt x="14" y="38"/>
                    <a:pt x="13" y="38"/>
                  </a:cubicBezTo>
                  <a:cubicBezTo>
                    <a:pt x="13" y="38"/>
                    <a:pt x="12" y="38"/>
                    <a:pt x="12" y="39"/>
                  </a:cubicBezTo>
                  <a:cubicBezTo>
                    <a:pt x="12" y="39"/>
                    <a:pt x="12" y="39"/>
                    <a:pt x="12" y="39"/>
                  </a:cubicBezTo>
                  <a:cubicBezTo>
                    <a:pt x="12" y="39"/>
                    <a:pt x="12" y="40"/>
                    <a:pt x="12" y="40"/>
                  </a:cubicBezTo>
                  <a:cubicBezTo>
                    <a:pt x="12" y="40"/>
                    <a:pt x="12" y="40"/>
                    <a:pt x="12" y="40"/>
                  </a:cubicBezTo>
                  <a:cubicBezTo>
                    <a:pt x="12" y="40"/>
                    <a:pt x="11" y="41"/>
                    <a:pt x="11" y="41"/>
                  </a:cubicBezTo>
                  <a:cubicBezTo>
                    <a:pt x="11" y="41"/>
                    <a:pt x="11" y="41"/>
                    <a:pt x="11" y="42"/>
                  </a:cubicBezTo>
                  <a:cubicBezTo>
                    <a:pt x="11" y="42"/>
                    <a:pt x="11" y="42"/>
                    <a:pt x="11" y="42"/>
                  </a:cubicBezTo>
                  <a:cubicBezTo>
                    <a:pt x="11" y="42"/>
                    <a:pt x="10" y="42"/>
                    <a:pt x="10" y="42"/>
                  </a:cubicBezTo>
                  <a:cubicBezTo>
                    <a:pt x="10" y="42"/>
                    <a:pt x="10" y="43"/>
                    <a:pt x="10" y="43"/>
                  </a:cubicBezTo>
                  <a:cubicBezTo>
                    <a:pt x="10" y="43"/>
                    <a:pt x="10" y="43"/>
                    <a:pt x="9" y="43"/>
                  </a:cubicBezTo>
                  <a:cubicBezTo>
                    <a:pt x="9" y="43"/>
                    <a:pt x="9" y="44"/>
                    <a:pt x="9" y="44"/>
                  </a:cubicBezTo>
                  <a:cubicBezTo>
                    <a:pt x="9" y="45"/>
                    <a:pt x="8" y="44"/>
                    <a:pt x="7" y="45"/>
                  </a:cubicBezTo>
                  <a:cubicBezTo>
                    <a:pt x="7" y="45"/>
                    <a:pt x="7" y="45"/>
                    <a:pt x="7" y="45"/>
                  </a:cubicBezTo>
                  <a:cubicBezTo>
                    <a:pt x="7" y="46"/>
                    <a:pt x="6" y="45"/>
                    <a:pt x="5" y="45"/>
                  </a:cubicBezTo>
                  <a:cubicBezTo>
                    <a:pt x="5" y="45"/>
                    <a:pt x="5" y="46"/>
                    <a:pt x="5" y="46"/>
                  </a:cubicBezTo>
                  <a:cubicBezTo>
                    <a:pt x="4" y="46"/>
                    <a:pt x="4" y="45"/>
                    <a:pt x="4" y="45"/>
                  </a:cubicBezTo>
                  <a:cubicBezTo>
                    <a:pt x="4" y="45"/>
                    <a:pt x="3" y="45"/>
                    <a:pt x="3" y="45"/>
                  </a:cubicBezTo>
                  <a:cubicBezTo>
                    <a:pt x="3" y="45"/>
                    <a:pt x="3" y="45"/>
                    <a:pt x="3" y="45"/>
                  </a:cubicBezTo>
                  <a:cubicBezTo>
                    <a:pt x="3" y="45"/>
                    <a:pt x="3" y="44"/>
                    <a:pt x="3" y="44"/>
                  </a:cubicBezTo>
                  <a:cubicBezTo>
                    <a:pt x="3" y="44"/>
                    <a:pt x="4" y="43"/>
                    <a:pt x="4" y="42"/>
                  </a:cubicBezTo>
                  <a:cubicBezTo>
                    <a:pt x="4" y="42"/>
                    <a:pt x="4" y="42"/>
                    <a:pt x="4" y="42"/>
                  </a:cubicBezTo>
                  <a:cubicBezTo>
                    <a:pt x="4" y="41"/>
                    <a:pt x="4" y="41"/>
                    <a:pt x="4" y="40"/>
                  </a:cubicBezTo>
                  <a:cubicBezTo>
                    <a:pt x="4" y="40"/>
                    <a:pt x="3" y="40"/>
                    <a:pt x="3" y="40"/>
                  </a:cubicBezTo>
                  <a:cubicBezTo>
                    <a:pt x="3" y="39"/>
                    <a:pt x="3" y="39"/>
                    <a:pt x="3" y="39"/>
                  </a:cubicBezTo>
                  <a:cubicBezTo>
                    <a:pt x="3" y="39"/>
                    <a:pt x="3" y="38"/>
                    <a:pt x="3" y="38"/>
                  </a:cubicBezTo>
                  <a:cubicBezTo>
                    <a:pt x="2" y="37"/>
                    <a:pt x="2" y="37"/>
                    <a:pt x="2" y="36"/>
                  </a:cubicBezTo>
                  <a:cubicBezTo>
                    <a:pt x="2" y="36"/>
                    <a:pt x="1" y="36"/>
                    <a:pt x="1" y="35"/>
                  </a:cubicBezTo>
                  <a:cubicBezTo>
                    <a:pt x="0" y="35"/>
                    <a:pt x="0" y="35"/>
                    <a:pt x="0" y="35"/>
                  </a:cubicBezTo>
                  <a:cubicBezTo>
                    <a:pt x="0" y="30"/>
                    <a:pt x="0" y="26"/>
                    <a:pt x="0" y="21"/>
                  </a:cubicBezTo>
                  <a:cubicBezTo>
                    <a:pt x="1" y="21"/>
                    <a:pt x="4" y="21"/>
                    <a:pt x="5" y="21"/>
                  </a:cubicBezTo>
                  <a:cubicBezTo>
                    <a:pt x="5" y="21"/>
                    <a:pt x="5" y="19"/>
                    <a:pt x="5" y="19"/>
                  </a:cubicBezTo>
                  <a:cubicBezTo>
                    <a:pt x="5" y="18"/>
                    <a:pt x="5" y="16"/>
                    <a:pt x="5" y="15"/>
                  </a:cubicBezTo>
                  <a:cubicBezTo>
                    <a:pt x="5" y="14"/>
                    <a:pt x="5" y="12"/>
                    <a:pt x="5" y="10"/>
                  </a:cubicBezTo>
                  <a:cubicBezTo>
                    <a:pt x="5" y="8"/>
                    <a:pt x="5" y="5"/>
                    <a:pt x="5" y="2"/>
                  </a:cubicBezTo>
                  <a:cubicBezTo>
                    <a:pt x="5" y="2"/>
                    <a:pt x="5" y="2"/>
                    <a:pt x="5" y="2"/>
                  </a:cubicBezTo>
                  <a:cubicBezTo>
                    <a:pt x="5" y="2"/>
                    <a:pt x="5" y="2"/>
                    <a:pt x="5" y="2"/>
                  </a:cubicBezTo>
                  <a:cubicBezTo>
                    <a:pt x="7" y="2"/>
                    <a:pt x="9" y="2"/>
                    <a:pt x="11" y="1"/>
                  </a:cubicBezTo>
                  <a:cubicBezTo>
                    <a:pt x="11" y="1"/>
                    <a:pt x="12" y="1"/>
                    <a:pt x="12" y="1"/>
                  </a:cubicBezTo>
                  <a:cubicBezTo>
                    <a:pt x="13" y="1"/>
                    <a:pt x="14" y="1"/>
                    <a:pt x="15" y="1"/>
                  </a:cubicBezTo>
                  <a:cubicBezTo>
                    <a:pt x="15" y="1"/>
                    <a:pt x="15" y="1"/>
                    <a:pt x="15" y="1"/>
                  </a:cubicBezTo>
                  <a:cubicBezTo>
                    <a:pt x="15" y="2"/>
                    <a:pt x="16" y="2"/>
                    <a:pt x="16" y="2"/>
                  </a:cubicBezTo>
                  <a:cubicBezTo>
                    <a:pt x="16" y="3"/>
                    <a:pt x="16" y="3"/>
                    <a:pt x="16" y="3"/>
                  </a:cubicBezTo>
                  <a:cubicBezTo>
                    <a:pt x="17" y="3"/>
                    <a:pt x="17" y="3"/>
                    <a:pt x="17" y="3"/>
                  </a:cubicBezTo>
                  <a:cubicBezTo>
                    <a:pt x="17" y="3"/>
                    <a:pt x="17" y="3"/>
                    <a:pt x="18" y="3"/>
                  </a:cubicBezTo>
                  <a:cubicBezTo>
                    <a:pt x="18" y="2"/>
                    <a:pt x="18" y="2"/>
                    <a:pt x="18" y="2"/>
                  </a:cubicBezTo>
                  <a:cubicBezTo>
                    <a:pt x="18" y="2"/>
                    <a:pt x="18" y="2"/>
                    <a:pt x="18" y="2"/>
                  </a:cubicBezTo>
                  <a:cubicBezTo>
                    <a:pt x="18" y="2"/>
                    <a:pt x="18" y="2"/>
                    <a:pt x="18" y="2"/>
                  </a:cubicBezTo>
                  <a:cubicBezTo>
                    <a:pt x="19" y="1"/>
                    <a:pt x="19" y="1"/>
                    <a:pt x="19" y="1"/>
                  </a:cubicBezTo>
                  <a:cubicBezTo>
                    <a:pt x="19" y="1"/>
                    <a:pt x="20" y="1"/>
                    <a:pt x="20" y="1"/>
                  </a:cubicBezTo>
                  <a:cubicBezTo>
                    <a:pt x="20" y="1"/>
                    <a:pt x="20" y="1"/>
                    <a:pt x="20" y="1"/>
                  </a:cubicBezTo>
                  <a:cubicBezTo>
                    <a:pt x="21" y="1"/>
                    <a:pt x="21" y="1"/>
                    <a:pt x="21" y="1"/>
                  </a:cubicBezTo>
                  <a:cubicBezTo>
                    <a:pt x="22" y="0"/>
                    <a:pt x="22" y="0"/>
                    <a:pt x="2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4" name="Freeform 226">
              <a:extLst>
                <a:ext uri="{FF2B5EF4-FFF2-40B4-BE49-F238E27FC236}">
                  <a16:creationId xmlns:a16="http://schemas.microsoft.com/office/drawing/2014/main" id="{825F0EAD-4F33-AB42-E509-5E18C7DE3A37}"/>
                </a:ext>
              </a:extLst>
            </p:cNvPr>
            <p:cNvSpPr>
              <a:spLocks/>
            </p:cNvSpPr>
            <p:nvPr/>
          </p:nvSpPr>
          <p:spPr bwMode="auto">
            <a:xfrm>
              <a:off x="15190847" y="9385114"/>
              <a:ext cx="1162" cy="127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5" name="Freeform 227">
              <a:extLst>
                <a:ext uri="{FF2B5EF4-FFF2-40B4-BE49-F238E27FC236}">
                  <a16:creationId xmlns:a16="http://schemas.microsoft.com/office/drawing/2014/main" id="{4EA243A4-3B44-5887-B6E7-F25154115216}"/>
                </a:ext>
              </a:extLst>
            </p:cNvPr>
            <p:cNvSpPr>
              <a:spLocks/>
            </p:cNvSpPr>
            <p:nvPr/>
          </p:nvSpPr>
          <p:spPr bwMode="auto">
            <a:xfrm>
              <a:off x="13983217" y="9391466"/>
              <a:ext cx="104608" cy="125768"/>
            </a:xfrm>
            <a:custGeom>
              <a:avLst/>
              <a:gdLst/>
              <a:ahLst/>
              <a:cxnLst>
                <a:cxn ang="0">
                  <a:pos x="16" y="1"/>
                </a:cxn>
                <a:cxn ang="0">
                  <a:pos x="18" y="5"/>
                </a:cxn>
                <a:cxn ang="0">
                  <a:pos x="19" y="7"/>
                </a:cxn>
                <a:cxn ang="0">
                  <a:pos x="20" y="8"/>
                </a:cxn>
                <a:cxn ang="0">
                  <a:pos x="20" y="9"/>
                </a:cxn>
                <a:cxn ang="0">
                  <a:pos x="20" y="11"/>
                </a:cxn>
                <a:cxn ang="0">
                  <a:pos x="21" y="15"/>
                </a:cxn>
                <a:cxn ang="0">
                  <a:pos x="23" y="15"/>
                </a:cxn>
                <a:cxn ang="0">
                  <a:pos x="26" y="16"/>
                </a:cxn>
                <a:cxn ang="0">
                  <a:pos x="28" y="15"/>
                </a:cxn>
                <a:cxn ang="0">
                  <a:pos x="31" y="16"/>
                </a:cxn>
                <a:cxn ang="0">
                  <a:pos x="31" y="18"/>
                </a:cxn>
                <a:cxn ang="0">
                  <a:pos x="31" y="19"/>
                </a:cxn>
                <a:cxn ang="0">
                  <a:pos x="32" y="20"/>
                </a:cxn>
                <a:cxn ang="0">
                  <a:pos x="32" y="21"/>
                </a:cxn>
                <a:cxn ang="0">
                  <a:pos x="32" y="23"/>
                </a:cxn>
                <a:cxn ang="0">
                  <a:pos x="33" y="24"/>
                </a:cxn>
                <a:cxn ang="0">
                  <a:pos x="37" y="24"/>
                </a:cxn>
                <a:cxn ang="0">
                  <a:pos x="38" y="26"/>
                </a:cxn>
                <a:cxn ang="0">
                  <a:pos x="38" y="28"/>
                </a:cxn>
                <a:cxn ang="0">
                  <a:pos x="38" y="31"/>
                </a:cxn>
                <a:cxn ang="0">
                  <a:pos x="37" y="31"/>
                </a:cxn>
                <a:cxn ang="0">
                  <a:pos x="37" y="33"/>
                </a:cxn>
                <a:cxn ang="0">
                  <a:pos x="37" y="34"/>
                </a:cxn>
                <a:cxn ang="0">
                  <a:pos x="37" y="37"/>
                </a:cxn>
                <a:cxn ang="0">
                  <a:pos x="37" y="38"/>
                </a:cxn>
                <a:cxn ang="0">
                  <a:pos x="36" y="39"/>
                </a:cxn>
                <a:cxn ang="0">
                  <a:pos x="34" y="40"/>
                </a:cxn>
                <a:cxn ang="0">
                  <a:pos x="34" y="41"/>
                </a:cxn>
                <a:cxn ang="0">
                  <a:pos x="31" y="42"/>
                </a:cxn>
                <a:cxn ang="0">
                  <a:pos x="29" y="42"/>
                </a:cxn>
                <a:cxn ang="0">
                  <a:pos x="28" y="42"/>
                </a:cxn>
                <a:cxn ang="0">
                  <a:pos x="26" y="41"/>
                </a:cxn>
                <a:cxn ang="0">
                  <a:pos x="22" y="41"/>
                </a:cxn>
                <a:cxn ang="0">
                  <a:pos x="22" y="40"/>
                </a:cxn>
                <a:cxn ang="0">
                  <a:pos x="23" y="39"/>
                </a:cxn>
                <a:cxn ang="0">
                  <a:pos x="23" y="37"/>
                </a:cxn>
                <a:cxn ang="0">
                  <a:pos x="23" y="35"/>
                </a:cxn>
                <a:cxn ang="0">
                  <a:pos x="24" y="34"/>
                </a:cxn>
                <a:cxn ang="0">
                  <a:pos x="24" y="33"/>
                </a:cxn>
                <a:cxn ang="0">
                  <a:pos x="25" y="31"/>
                </a:cxn>
                <a:cxn ang="0">
                  <a:pos x="22" y="29"/>
                </a:cxn>
                <a:cxn ang="0">
                  <a:pos x="21" y="29"/>
                </a:cxn>
                <a:cxn ang="0">
                  <a:pos x="19" y="28"/>
                </a:cxn>
                <a:cxn ang="0">
                  <a:pos x="16" y="26"/>
                </a:cxn>
                <a:cxn ang="0">
                  <a:pos x="14" y="25"/>
                </a:cxn>
                <a:cxn ang="0">
                  <a:pos x="12" y="24"/>
                </a:cxn>
                <a:cxn ang="0">
                  <a:pos x="10" y="23"/>
                </a:cxn>
                <a:cxn ang="0">
                  <a:pos x="8" y="22"/>
                </a:cxn>
                <a:cxn ang="0">
                  <a:pos x="7" y="22"/>
                </a:cxn>
                <a:cxn ang="0">
                  <a:pos x="6" y="21"/>
                </a:cxn>
                <a:cxn ang="0">
                  <a:pos x="5" y="19"/>
                </a:cxn>
                <a:cxn ang="0">
                  <a:pos x="3" y="18"/>
                </a:cxn>
                <a:cxn ang="0">
                  <a:pos x="2" y="16"/>
                </a:cxn>
                <a:cxn ang="0">
                  <a:pos x="1" y="15"/>
                </a:cxn>
                <a:cxn ang="0">
                  <a:pos x="1" y="13"/>
                </a:cxn>
                <a:cxn ang="0">
                  <a:pos x="1" y="7"/>
                </a:cxn>
                <a:cxn ang="0">
                  <a:pos x="3" y="2"/>
                </a:cxn>
                <a:cxn ang="0">
                  <a:pos x="7" y="1"/>
                </a:cxn>
                <a:cxn ang="0">
                  <a:pos x="10" y="0"/>
                </a:cxn>
              </a:cxnLst>
              <a:rect l="0" t="0" r="r" b="b"/>
              <a:pathLst>
                <a:path w="38" h="42">
                  <a:moveTo>
                    <a:pt x="13" y="0"/>
                  </a:moveTo>
                  <a:cubicBezTo>
                    <a:pt x="14" y="0"/>
                    <a:pt x="15" y="1"/>
                    <a:pt x="16" y="1"/>
                  </a:cubicBezTo>
                  <a:cubicBezTo>
                    <a:pt x="16" y="2"/>
                    <a:pt x="18" y="3"/>
                    <a:pt x="18" y="3"/>
                  </a:cubicBezTo>
                  <a:cubicBezTo>
                    <a:pt x="19" y="4"/>
                    <a:pt x="18" y="5"/>
                    <a:pt x="18" y="5"/>
                  </a:cubicBezTo>
                  <a:cubicBezTo>
                    <a:pt x="19" y="6"/>
                    <a:pt x="19" y="6"/>
                    <a:pt x="19" y="6"/>
                  </a:cubicBezTo>
                  <a:cubicBezTo>
                    <a:pt x="19" y="7"/>
                    <a:pt x="19" y="7"/>
                    <a:pt x="19" y="7"/>
                  </a:cubicBezTo>
                  <a:cubicBezTo>
                    <a:pt x="20" y="8"/>
                    <a:pt x="20" y="8"/>
                    <a:pt x="20" y="8"/>
                  </a:cubicBezTo>
                  <a:cubicBezTo>
                    <a:pt x="20" y="8"/>
                    <a:pt x="20" y="8"/>
                    <a:pt x="20" y="8"/>
                  </a:cubicBezTo>
                  <a:cubicBezTo>
                    <a:pt x="20" y="8"/>
                    <a:pt x="20" y="9"/>
                    <a:pt x="20" y="9"/>
                  </a:cubicBezTo>
                  <a:cubicBezTo>
                    <a:pt x="20" y="9"/>
                    <a:pt x="20" y="9"/>
                    <a:pt x="20" y="9"/>
                  </a:cubicBezTo>
                  <a:cubicBezTo>
                    <a:pt x="20" y="10"/>
                    <a:pt x="20" y="10"/>
                    <a:pt x="20" y="11"/>
                  </a:cubicBezTo>
                  <a:cubicBezTo>
                    <a:pt x="20" y="11"/>
                    <a:pt x="20" y="11"/>
                    <a:pt x="20" y="11"/>
                  </a:cubicBezTo>
                  <a:cubicBezTo>
                    <a:pt x="20" y="12"/>
                    <a:pt x="20" y="14"/>
                    <a:pt x="21" y="15"/>
                  </a:cubicBezTo>
                  <a:cubicBezTo>
                    <a:pt x="21" y="15"/>
                    <a:pt x="21" y="15"/>
                    <a:pt x="21" y="15"/>
                  </a:cubicBezTo>
                  <a:cubicBezTo>
                    <a:pt x="21" y="15"/>
                    <a:pt x="22" y="15"/>
                    <a:pt x="22" y="15"/>
                  </a:cubicBezTo>
                  <a:cubicBezTo>
                    <a:pt x="22" y="15"/>
                    <a:pt x="23" y="15"/>
                    <a:pt x="23" y="15"/>
                  </a:cubicBezTo>
                  <a:cubicBezTo>
                    <a:pt x="23" y="15"/>
                    <a:pt x="24" y="15"/>
                    <a:pt x="24" y="15"/>
                  </a:cubicBezTo>
                  <a:cubicBezTo>
                    <a:pt x="24" y="15"/>
                    <a:pt x="26" y="16"/>
                    <a:pt x="26" y="16"/>
                  </a:cubicBezTo>
                  <a:cubicBezTo>
                    <a:pt x="26" y="15"/>
                    <a:pt x="26" y="15"/>
                    <a:pt x="27" y="15"/>
                  </a:cubicBezTo>
                  <a:cubicBezTo>
                    <a:pt x="27" y="15"/>
                    <a:pt x="27" y="15"/>
                    <a:pt x="28" y="15"/>
                  </a:cubicBezTo>
                  <a:cubicBezTo>
                    <a:pt x="28" y="15"/>
                    <a:pt x="29" y="16"/>
                    <a:pt x="30" y="16"/>
                  </a:cubicBezTo>
                  <a:cubicBezTo>
                    <a:pt x="30" y="16"/>
                    <a:pt x="30" y="16"/>
                    <a:pt x="31" y="16"/>
                  </a:cubicBezTo>
                  <a:cubicBezTo>
                    <a:pt x="31" y="17"/>
                    <a:pt x="31" y="17"/>
                    <a:pt x="31" y="17"/>
                  </a:cubicBezTo>
                  <a:cubicBezTo>
                    <a:pt x="31" y="17"/>
                    <a:pt x="31" y="17"/>
                    <a:pt x="31" y="18"/>
                  </a:cubicBezTo>
                  <a:cubicBezTo>
                    <a:pt x="31" y="18"/>
                    <a:pt x="31" y="18"/>
                    <a:pt x="31" y="18"/>
                  </a:cubicBezTo>
                  <a:cubicBezTo>
                    <a:pt x="31" y="19"/>
                    <a:pt x="31" y="19"/>
                    <a:pt x="31" y="19"/>
                  </a:cubicBezTo>
                  <a:cubicBezTo>
                    <a:pt x="31" y="19"/>
                    <a:pt x="31" y="19"/>
                    <a:pt x="31" y="20"/>
                  </a:cubicBezTo>
                  <a:cubicBezTo>
                    <a:pt x="31" y="20"/>
                    <a:pt x="32" y="20"/>
                    <a:pt x="32" y="20"/>
                  </a:cubicBezTo>
                  <a:cubicBezTo>
                    <a:pt x="32" y="21"/>
                    <a:pt x="32" y="21"/>
                    <a:pt x="32" y="21"/>
                  </a:cubicBezTo>
                  <a:cubicBezTo>
                    <a:pt x="32" y="21"/>
                    <a:pt x="32" y="21"/>
                    <a:pt x="32" y="21"/>
                  </a:cubicBezTo>
                  <a:cubicBezTo>
                    <a:pt x="32" y="22"/>
                    <a:pt x="32" y="22"/>
                    <a:pt x="32" y="23"/>
                  </a:cubicBezTo>
                  <a:cubicBezTo>
                    <a:pt x="32" y="23"/>
                    <a:pt x="32" y="23"/>
                    <a:pt x="32" y="23"/>
                  </a:cubicBezTo>
                  <a:cubicBezTo>
                    <a:pt x="32" y="23"/>
                    <a:pt x="33" y="23"/>
                    <a:pt x="33" y="23"/>
                  </a:cubicBezTo>
                  <a:cubicBezTo>
                    <a:pt x="33" y="24"/>
                    <a:pt x="33" y="24"/>
                    <a:pt x="33" y="24"/>
                  </a:cubicBezTo>
                  <a:cubicBezTo>
                    <a:pt x="33" y="25"/>
                    <a:pt x="35" y="25"/>
                    <a:pt x="35" y="24"/>
                  </a:cubicBezTo>
                  <a:cubicBezTo>
                    <a:pt x="36" y="24"/>
                    <a:pt x="36" y="24"/>
                    <a:pt x="37" y="24"/>
                  </a:cubicBezTo>
                  <a:cubicBezTo>
                    <a:pt x="37" y="24"/>
                    <a:pt x="38" y="24"/>
                    <a:pt x="38" y="25"/>
                  </a:cubicBezTo>
                  <a:cubicBezTo>
                    <a:pt x="38" y="25"/>
                    <a:pt x="38" y="26"/>
                    <a:pt x="38" y="26"/>
                  </a:cubicBezTo>
                  <a:cubicBezTo>
                    <a:pt x="38" y="27"/>
                    <a:pt x="38" y="27"/>
                    <a:pt x="38" y="27"/>
                  </a:cubicBezTo>
                  <a:cubicBezTo>
                    <a:pt x="38" y="27"/>
                    <a:pt x="38" y="28"/>
                    <a:pt x="38" y="28"/>
                  </a:cubicBezTo>
                  <a:cubicBezTo>
                    <a:pt x="38" y="28"/>
                    <a:pt x="38" y="28"/>
                    <a:pt x="38" y="28"/>
                  </a:cubicBezTo>
                  <a:cubicBezTo>
                    <a:pt x="38" y="29"/>
                    <a:pt x="38" y="30"/>
                    <a:pt x="38" y="31"/>
                  </a:cubicBezTo>
                  <a:cubicBezTo>
                    <a:pt x="37" y="31"/>
                    <a:pt x="37" y="31"/>
                    <a:pt x="37" y="31"/>
                  </a:cubicBezTo>
                  <a:cubicBezTo>
                    <a:pt x="37" y="31"/>
                    <a:pt x="37" y="31"/>
                    <a:pt x="37" y="31"/>
                  </a:cubicBezTo>
                  <a:cubicBezTo>
                    <a:pt x="37" y="31"/>
                    <a:pt x="37" y="32"/>
                    <a:pt x="37" y="32"/>
                  </a:cubicBezTo>
                  <a:cubicBezTo>
                    <a:pt x="37" y="32"/>
                    <a:pt x="37" y="33"/>
                    <a:pt x="37" y="33"/>
                  </a:cubicBezTo>
                  <a:cubicBezTo>
                    <a:pt x="37" y="33"/>
                    <a:pt x="37" y="34"/>
                    <a:pt x="37" y="34"/>
                  </a:cubicBezTo>
                  <a:cubicBezTo>
                    <a:pt x="37" y="34"/>
                    <a:pt x="37" y="34"/>
                    <a:pt x="37" y="34"/>
                  </a:cubicBezTo>
                  <a:cubicBezTo>
                    <a:pt x="37" y="35"/>
                    <a:pt x="37" y="36"/>
                    <a:pt x="37" y="36"/>
                  </a:cubicBezTo>
                  <a:cubicBezTo>
                    <a:pt x="37" y="37"/>
                    <a:pt x="37" y="37"/>
                    <a:pt x="37" y="37"/>
                  </a:cubicBezTo>
                  <a:cubicBezTo>
                    <a:pt x="37" y="37"/>
                    <a:pt x="37" y="38"/>
                    <a:pt x="37" y="38"/>
                  </a:cubicBezTo>
                  <a:cubicBezTo>
                    <a:pt x="37" y="38"/>
                    <a:pt x="37" y="38"/>
                    <a:pt x="37" y="38"/>
                  </a:cubicBezTo>
                  <a:cubicBezTo>
                    <a:pt x="37" y="38"/>
                    <a:pt x="37" y="38"/>
                    <a:pt x="37" y="38"/>
                  </a:cubicBezTo>
                  <a:cubicBezTo>
                    <a:pt x="36" y="38"/>
                    <a:pt x="36" y="38"/>
                    <a:pt x="36" y="39"/>
                  </a:cubicBezTo>
                  <a:cubicBezTo>
                    <a:pt x="36" y="39"/>
                    <a:pt x="36" y="39"/>
                    <a:pt x="36" y="39"/>
                  </a:cubicBezTo>
                  <a:cubicBezTo>
                    <a:pt x="35" y="39"/>
                    <a:pt x="34" y="40"/>
                    <a:pt x="34" y="40"/>
                  </a:cubicBezTo>
                  <a:cubicBezTo>
                    <a:pt x="34" y="40"/>
                    <a:pt x="34" y="41"/>
                    <a:pt x="34" y="41"/>
                  </a:cubicBezTo>
                  <a:cubicBezTo>
                    <a:pt x="34" y="41"/>
                    <a:pt x="34" y="41"/>
                    <a:pt x="34" y="41"/>
                  </a:cubicBezTo>
                  <a:cubicBezTo>
                    <a:pt x="33" y="41"/>
                    <a:pt x="33" y="41"/>
                    <a:pt x="32" y="41"/>
                  </a:cubicBezTo>
                  <a:cubicBezTo>
                    <a:pt x="32" y="41"/>
                    <a:pt x="31" y="42"/>
                    <a:pt x="31" y="42"/>
                  </a:cubicBezTo>
                  <a:cubicBezTo>
                    <a:pt x="31" y="42"/>
                    <a:pt x="30" y="42"/>
                    <a:pt x="30" y="42"/>
                  </a:cubicBezTo>
                  <a:cubicBezTo>
                    <a:pt x="30" y="42"/>
                    <a:pt x="30" y="42"/>
                    <a:pt x="29" y="42"/>
                  </a:cubicBezTo>
                  <a:cubicBezTo>
                    <a:pt x="29" y="42"/>
                    <a:pt x="29" y="41"/>
                    <a:pt x="29" y="41"/>
                  </a:cubicBezTo>
                  <a:cubicBezTo>
                    <a:pt x="28" y="41"/>
                    <a:pt x="28" y="42"/>
                    <a:pt x="28" y="42"/>
                  </a:cubicBezTo>
                  <a:cubicBezTo>
                    <a:pt x="28" y="42"/>
                    <a:pt x="27" y="42"/>
                    <a:pt x="27" y="41"/>
                  </a:cubicBezTo>
                  <a:cubicBezTo>
                    <a:pt x="27" y="41"/>
                    <a:pt x="26" y="41"/>
                    <a:pt x="26" y="41"/>
                  </a:cubicBezTo>
                  <a:cubicBezTo>
                    <a:pt x="26" y="41"/>
                    <a:pt x="25" y="41"/>
                    <a:pt x="25" y="41"/>
                  </a:cubicBezTo>
                  <a:cubicBezTo>
                    <a:pt x="24" y="40"/>
                    <a:pt x="23" y="41"/>
                    <a:pt x="22" y="41"/>
                  </a:cubicBezTo>
                  <a:cubicBezTo>
                    <a:pt x="22" y="41"/>
                    <a:pt x="22" y="41"/>
                    <a:pt x="22" y="41"/>
                  </a:cubicBezTo>
                  <a:cubicBezTo>
                    <a:pt x="22" y="40"/>
                    <a:pt x="22" y="40"/>
                    <a:pt x="22" y="40"/>
                  </a:cubicBezTo>
                  <a:cubicBezTo>
                    <a:pt x="22" y="40"/>
                    <a:pt x="22" y="40"/>
                    <a:pt x="22" y="40"/>
                  </a:cubicBezTo>
                  <a:cubicBezTo>
                    <a:pt x="22" y="39"/>
                    <a:pt x="23" y="39"/>
                    <a:pt x="23" y="39"/>
                  </a:cubicBezTo>
                  <a:cubicBezTo>
                    <a:pt x="23" y="39"/>
                    <a:pt x="23" y="38"/>
                    <a:pt x="23" y="37"/>
                  </a:cubicBezTo>
                  <a:cubicBezTo>
                    <a:pt x="23" y="37"/>
                    <a:pt x="23" y="37"/>
                    <a:pt x="23" y="37"/>
                  </a:cubicBezTo>
                  <a:cubicBezTo>
                    <a:pt x="23" y="36"/>
                    <a:pt x="23" y="36"/>
                    <a:pt x="23" y="36"/>
                  </a:cubicBezTo>
                  <a:cubicBezTo>
                    <a:pt x="23" y="36"/>
                    <a:pt x="23" y="36"/>
                    <a:pt x="23" y="35"/>
                  </a:cubicBezTo>
                  <a:cubicBezTo>
                    <a:pt x="23" y="35"/>
                    <a:pt x="24" y="35"/>
                    <a:pt x="24" y="35"/>
                  </a:cubicBezTo>
                  <a:cubicBezTo>
                    <a:pt x="24" y="35"/>
                    <a:pt x="24" y="34"/>
                    <a:pt x="24" y="34"/>
                  </a:cubicBezTo>
                  <a:cubicBezTo>
                    <a:pt x="24" y="34"/>
                    <a:pt x="24" y="34"/>
                    <a:pt x="24" y="34"/>
                  </a:cubicBezTo>
                  <a:cubicBezTo>
                    <a:pt x="24" y="33"/>
                    <a:pt x="24" y="33"/>
                    <a:pt x="24" y="33"/>
                  </a:cubicBezTo>
                  <a:cubicBezTo>
                    <a:pt x="24" y="33"/>
                    <a:pt x="24" y="33"/>
                    <a:pt x="25" y="33"/>
                  </a:cubicBezTo>
                  <a:cubicBezTo>
                    <a:pt x="25" y="33"/>
                    <a:pt x="25" y="32"/>
                    <a:pt x="25" y="31"/>
                  </a:cubicBezTo>
                  <a:cubicBezTo>
                    <a:pt x="24" y="31"/>
                    <a:pt x="24" y="30"/>
                    <a:pt x="23" y="30"/>
                  </a:cubicBezTo>
                  <a:cubicBezTo>
                    <a:pt x="23" y="29"/>
                    <a:pt x="23" y="29"/>
                    <a:pt x="22" y="29"/>
                  </a:cubicBezTo>
                  <a:cubicBezTo>
                    <a:pt x="22" y="29"/>
                    <a:pt x="22" y="29"/>
                    <a:pt x="21" y="29"/>
                  </a:cubicBezTo>
                  <a:cubicBezTo>
                    <a:pt x="21" y="29"/>
                    <a:pt x="21" y="29"/>
                    <a:pt x="21" y="29"/>
                  </a:cubicBezTo>
                  <a:cubicBezTo>
                    <a:pt x="21" y="29"/>
                    <a:pt x="20" y="28"/>
                    <a:pt x="20" y="28"/>
                  </a:cubicBezTo>
                  <a:cubicBezTo>
                    <a:pt x="20" y="28"/>
                    <a:pt x="19" y="28"/>
                    <a:pt x="19" y="28"/>
                  </a:cubicBezTo>
                  <a:cubicBezTo>
                    <a:pt x="18" y="28"/>
                    <a:pt x="18" y="27"/>
                    <a:pt x="18" y="27"/>
                  </a:cubicBezTo>
                  <a:cubicBezTo>
                    <a:pt x="17" y="27"/>
                    <a:pt x="17" y="27"/>
                    <a:pt x="16" y="26"/>
                  </a:cubicBezTo>
                  <a:cubicBezTo>
                    <a:pt x="16" y="26"/>
                    <a:pt x="16" y="26"/>
                    <a:pt x="16" y="26"/>
                  </a:cubicBezTo>
                  <a:cubicBezTo>
                    <a:pt x="15" y="25"/>
                    <a:pt x="14" y="25"/>
                    <a:pt x="14" y="25"/>
                  </a:cubicBezTo>
                  <a:cubicBezTo>
                    <a:pt x="14" y="25"/>
                    <a:pt x="13" y="24"/>
                    <a:pt x="13" y="24"/>
                  </a:cubicBezTo>
                  <a:cubicBezTo>
                    <a:pt x="13" y="24"/>
                    <a:pt x="12" y="24"/>
                    <a:pt x="12" y="24"/>
                  </a:cubicBezTo>
                  <a:cubicBezTo>
                    <a:pt x="12" y="24"/>
                    <a:pt x="11" y="24"/>
                    <a:pt x="11" y="24"/>
                  </a:cubicBezTo>
                  <a:cubicBezTo>
                    <a:pt x="11" y="24"/>
                    <a:pt x="11" y="23"/>
                    <a:pt x="10" y="23"/>
                  </a:cubicBezTo>
                  <a:cubicBezTo>
                    <a:pt x="10" y="23"/>
                    <a:pt x="10" y="23"/>
                    <a:pt x="9" y="23"/>
                  </a:cubicBezTo>
                  <a:cubicBezTo>
                    <a:pt x="9" y="23"/>
                    <a:pt x="8" y="23"/>
                    <a:pt x="8" y="22"/>
                  </a:cubicBezTo>
                  <a:cubicBezTo>
                    <a:pt x="8" y="22"/>
                    <a:pt x="8" y="22"/>
                    <a:pt x="8" y="22"/>
                  </a:cubicBezTo>
                  <a:cubicBezTo>
                    <a:pt x="8" y="22"/>
                    <a:pt x="8" y="22"/>
                    <a:pt x="7" y="22"/>
                  </a:cubicBezTo>
                  <a:cubicBezTo>
                    <a:pt x="7" y="21"/>
                    <a:pt x="7" y="21"/>
                    <a:pt x="6" y="21"/>
                  </a:cubicBezTo>
                  <a:cubicBezTo>
                    <a:pt x="6" y="21"/>
                    <a:pt x="6" y="21"/>
                    <a:pt x="6" y="21"/>
                  </a:cubicBezTo>
                  <a:cubicBezTo>
                    <a:pt x="6" y="20"/>
                    <a:pt x="5" y="20"/>
                    <a:pt x="5" y="20"/>
                  </a:cubicBezTo>
                  <a:cubicBezTo>
                    <a:pt x="5" y="20"/>
                    <a:pt x="5" y="20"/>
                    <a:pt x="5" y="19"/>
                  </a:cubicBezTo>
                  <a:cubicBezTo>
                    <a:pt x="4" y="19"/>
                    <a:pt x="4" y="19"/>
                    <a:pt x="4" y="19"/>
                  </a:cubicBezTo>
                  <a:cubicBezTo>
                    <a:pt x="4" y="19"/>
                    <a:pt x="3" y="18"/>
                    <a:pt x="3" y="18"/>
                  </a:cubicBezTo>
                  <a:cubicBezTo>
                    <a:pt x="3" y="18"/>
                    <a:pt x="3" y="17"/>
                    <a:pt x="3" y="17"/>
                  </a:cubicBezTo>
                  <a:cubicBezTo>
                    <a:pt x="2" y="17"/>
                    <a:pt x="2" y="16"/>
                    <a:pt x="2" y="16"/>
                  </a:cubicBezTo>
                  <a:cubicBezTo>
                    <a:pt x="2" y="16"/>
                    <a:pt x="2" y="16"/>
                    <a:pt x="1" y="16"/>
                  </a:cubicBezTo>
                  <a:cubicBezTo>
                    <a:pt x="1" y="16"/>
                    <a:pt x="1" y="16"/>
                    <a:pt x="1" y="15"/>
                  </a:cubicBezTo>
                  <a:cubicBezTo>
                    <a:pt x="1" y="15"/>
                    <a:pt x="0" y="15"/>
                    <a:pt x="0" y="15"/>
                  </a:cubicBezTo>
                  <a:cubicBezTo>
                    <a:pt x="1" y="14"/>
                    <a:pt x="1" y="13"/>
                    <a:pt x="1" y="13"/>
                  </a:cubicBezTo>
                  <a:cubicBezTo>
                    <a:pt x="1" y="11"/>
                    <a:pt x="1" y="10"/>
                    <a:pt x="1" y="9"/>
                  </a:cubicBezTo>
                  <a:cubicBezTo>
                    <a:pt x="1" y="8"/>
                    <a:pt x="1" y="7"/>
                    <a:pt x="1" y="7"/>
                  </a:cubicBezTo>
                  <a:cubicBezTo>
                    <a:pt x="1" y="6"/>
                    <a:pt x="2" y="5"/>
                    <a:pt x="2" y="4"/>
                  </a:cubicBezTo>
                  <a:cubicBezTo>
                    <a:pt x="3" y="4"/>
                    <a:pt x="2" y="3"/>
                    <a:pt x="3" y="2"/>
                  </a:cubicBezTo>
                  <a:cubicBezTo>
                    <a:pt x="3" y="2"/>
                    <a:pt x="4" y="2"/>
                    <a:pt x="5" y="2"/>
                  </a:cubicBezTo>
                  <a:cubicBezTo>
                    <a:pt x="6" y="2"/>
                    <a:pt x="6" y="2"/>
                    <a:pt x="7" y="1"/>
                  </a:cubicBezTo>
                  <a:cubicBezTo>
                    <a:pt x="7" y="1"/>
                    <a:pt x="7" y="1"/>
                    <a:pt x="8" y="1"/>
                  </a:cubicBezTo>
                  <a:cubicBezTo>
                    <a:pt x="8" y="1"/>
                    <a:pt x="9" y="1"/>
                    <a:pt x="10" y="0"/>
                  </a:cubicBezTo>
                  <a:cubicBezTo>
                    <a:pt x="11" y="0"/>
                    <a:pt x="13" y="1"/>
                    <a:pt x="13"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6" name="Freeform 228">
              <a:extLst>
                <a:ext uri="{FF2B5EF4-FFF2-40B4-BE49-F238E27FC236}">
                  <a16:creationId xmlns:a16="http://schemas.microsoft.com/office/drawing/2014/main" id="{023F9CB6-01A4-70B4-19C6-62B80AD14C94}"/>
                </a:ext>
              </a:extLst>
            </p:cNvPr>
            <p:cNvSpPr>
              <a:spLocks noEditPoints="1"/>
            </p:cNvSpPr>
            <p:nvPr/>
          </p:nvSpPr>
          <p:spPr bwMode="auto">
            <a:xfrm>
              <a:off x="13908830" y="9433390"/>
              <a:ext cx="189455" cy="504343"/>
            </a:xfrm>
            <a:custGeom>
              <a:avLst/>
              <a:gdLst/>
              <a:ahLst/>
              <a:cxnLst>
                <a:cxn ang="0">
                  <a:pos x="65" y="21"/>
                </a:cxn>
                <a:cxn ang="0">
                  <a:pos x="68" y="21"/>
                </a:cxn>
                <a:cxn ang="0">
                  <a:pos x="66" y="27"/>
                </a:cxn>
                <a:cxn ang="0">
                  <a:pos x="60" y="33"/>
                </a:cxn>
                <a:cxn ang="0">
                  <a:pos x="57" y="39"/>
                </a:cxn>
                <a:cxn ang="0">
                  <a:pos x="55" y="49"/>
                </a:cxn>
                <a:cxn ang="0">
                  <a:pos x="55" y="61"/>
                </a:cxn>
                <a:cxn ang="0">
                  <a:pos x="60" y="67"/>
                </a:cxn>
                <a:cxn ang="0">
                  <a:pos x="66" y="77"/>
                </a:cxn>
                <a:cxn ang="0">
                  <a:pos x="58" y="86"/>
                </a:cxn>
                <a:cxn ang="0">
                  <a:pos x="45" y="86"/>
                </a:cxn>
                <a:cxn ang="0">
                  <a:pos x="47" y="93"/>
                </a:cxn>
                <a:cxn ang="0">
                  <a:pos x="46" y="98"/>
                </a:cxn>
                <a:cxn ang="0">
                  <a:pos x="37" y="96"/>
                </a:cxn>
                <a:cxn ang="0">
                  <a:pos x="40" y="107"/>
                </a:cxn>
                <a:cxn ang="0">
                  <a:pos x="42" y="115"/>
                </a:cxn>
                <a:cxn ang="0">
                  <a:pos x="38" y="119"/>
                </a:cxn>
                <a:cxn ang="0">
                  <a:pos x="41" y="128"/>
                </a:cxn>
                <a:cxn ang="0">
                  <a:pos x="44" y="132"/>
                </a:cxn>
                <a:cxn ang="0">
                  <a:pos x="42" y="138"/>
                </a:cxn>
                <a:cxn ang="0">
                  <a:pos x="39" y="141"/>
                </a:cxn>
                <a:cxn ang="0">
                  <a:pos x="39" y="145"/>
                </a:cxn>
                <a:cxn ang="0">
                  <a:pos x="40" y="151"/>
                </a:cxn>
                <a:cxn ang="0">
                  <a:pos x="42" y="153"/>
                </a:cxn>
                <a:cxn ang="0">
                  <a:pos x="26" y="146"/>
                </a:cxn>
                <a:cxn ang="0">
                  <a:pos x="20" y="141"/>
                </a:cxn>
                <a:cxn ang="0">
                  <a:pos x="20" y="132"/>
                </a:cxn>
                <a:cxn ang="0">
                  <a:pos x="20" y="124"/>
                </a:cxn>
                <a:cxn ang="0">
                  <a:pos x="17" y="117"/>
                </a:cxn>
                <a:cxn ang="0">
                  <a:pos x="15" y="112"/>
                </a:cxn>
                <a:cxn ang="0">
                  <a:pos x="11" y="104"/>
                </a:cxn>
                <a:cxn ang="0">
                  <a:pos x="9" y="98"/>
                </a:cxn>
                <a:cxn ang="0">
                  <a:pos x="8" y="93"/>
                </a:cxn>
                <a:cxn ang="0">
                  <a:pos x="8" y="82"/>
                </a:cxn>
                <a:cxn ang="0">
                  <a:pos x="5" y="75"/>
                </a:cxn>
                <a:cxn ang="0">
                  <a:pos x="6" y="67"/>
                </a:cxn>
                <a:cxn ang="0">
                  <a:pos x="5" y="56"/>
                </a:cxn>
                <a:cxn ang="0">
                  <a:pos x="1" y="49"/>
                </a:cxn>
                <a:cxn ang="0">
                  <a:pos x="2" y="42"/>
                </a:cxn>
                <a:cxn ang="0">
                  <a:pos x="1" y="33"/>
                </a:cxn>
                <a:cxn ang="0">
                  <a:pos x="6" y="26"/>
                </a:cxn>
                <a:cxn ang="0">
                  <a:pos x="3" y="15"/>
                </a:cxn>
                <a:cxn ang="0">
                  <a:pos x="8" y="5"/>
                </a:cxn>
                <a:cxn ang="0">
                  <a:pos x="16" y="1"/>
                </a:cxn>
                <a:cxn ang="0">
                  <a:pos x="20" y="5"/>
                </a:cxn>
                <a:cxn ang="0">
                  <a:pos x="28" y="3"/>
                </a:cxn>
                <a:cxn ang="0">
                  <a:pos x="33" y="8"/>
                </a:cxn>
                <a:cxn ang="0">
                  <a:pos x="40" y="11"/>
                </a:cxn>
                <a:cxn ang="0">
                  <a:pos x="45" y="15"/>
                </a:cxn>
                <a:cxn ang="0">
                  <a:pos x="51" y="19"/>
                </a:cxn>
                <a:cxn ang="0">
                  <a:pos x="48" y="26"/>
                </a:cxn>
                <a:cxn ang="0">
                  <a:pos x="57" y="28"/>
                </a:cxn>
                <a:cxn ang="0">
                  <a:pos x="64" y="26"/>
                </a:cxn>
                <a:cxn ang="0">
                  <a:pos x="44" y="106"/>
                </a:cxn>
                <a:cxn ang="0">
                  <a:pos x="47" y="158"/>
                </a:cxn>
                <a:cxn ang="0">
                  <a:pos x="53" y="162"/>
                </a:cxn>
                <a:cxn ang="0">
                  <a:pos x="64" y="167"/>
                </a:cxn>
                <a:cxn ang="0">
                  <a:pos x="58" y="167"/>
                </a:cxn>
              </a:cxnLst>
              <a:rect l="0" t="0" r="r" b="b"/>
              <a:pathLst>
                <a:path w="69" h="168">
                  <a:moveTo>
                    <a:pt x="64" y="26"/>
                  </a:moveTo>
                  <a:cubicBezTo>
                    <a:pt x="64" y="26"/>
                    <a:pt x="64" y="25"/>
                    <a:pt x="64" y="25"/>
                  </a:cubicBezTo>
                  <a:cubicBezTo>
                    <a:pt x="64" y="25"/>
                    <a:pt x="64" y="25"/>
                    <a:pt x="64" y="25"/>
                  </a:cubicBezTo>
                  <a:cubicBezTo>
                    <a:pt x="64" y="25"/>
                    <a:pt x="64" y="24"/>
                    <a:pt x="64" y="24"/>
                  </a:cubicBezTo>
                  <a:cubicBezTo>
                    <a:pt x="65" y="24"/>
                    <a:pt x="65" y="24"/>
                    <a:pt x="65" y="24"/>
                  </a:cubicBezTo>
                  <a:cubicBezTo>
                    <a:pt x="65" y="24"/>
                    <a:pt x="65" y="24"/>
                    <a:pt x="65" y="24"/>
                  </a:cubicBezTo>
                  <a:cubicBezTo>
                    <a:pt x="65" y="24"/>
                    <a:pt x="65" y="23"/>
                    <a:pt x="65" y="23"/>
                  </a:cubicBezTo>
                  <a:cubicBezTo>
                    <a:pt x="65" y="23"/>
                    <a:pt x="65" y="23"/>
                    <a:pt x="65" y="23"/>
                  </a:cubicBezTo>
                  <a:cubicBezTo>
                    <a:pt x="65" y="22"/>
                    <a:pt x="65" y="21"/>
                    <a:pt x="65" y="21"/>
                  </a:cubicBezTo>
                  <a:cubicBezTo>
                    <a:pt x="65" y="21"/>
                    <a:pt x="65" y="20"/>
                    <a:pt x="65" y="20"/>
                  </a:cubicBezTo>
                  <a:cubicBezTo>
                    <a:pt x="65" y="20"/>
                    <a:pt x="65" y="19"/>
                    <a:pt x="65" y="19"/>
                  </a:cubicBezTo>
                  <a:cubicBezTo>
                    <a:pt x="65" y="19"/>
                    <a:pt x="65" y="19"/>
                    <a:pt x="65" y="19"/>
                  </a:cubicBezTo>
                  <a:cubicBezTo>
                    <a:pt x="65" y="19"/>
                    <a:pt x="66" y="19"/>
                    <a:pt x="66" y="19"/>
                  </a:cubicBezTo>
                  <a:cubicBezTo>
                    <a:pt x="66" y="19"/>
                    <a:pt x="66" y="19"/>
                    <a:pt x="66" y="19"/>
                  </a:cubicBezTo>
                  <a:cubicBezTo>
                    <a:pt x="67" y="18"/>
                    <a:pt x="67" y="19"/>
                    <a:pt x="68" y="19"/>
                  </a:cubicBezTo>
                  <a:cubicBezTo>
                    <a:pt x="68" y="19"/>
                    <a:pt x="68" y="20"/>
                    <a:pt x="68" y="20"/>
                  </a:cubicBezTo>
                  <a:cubicBezTo>
                    <a:pt x="68" y="20"/>
                    <a:pt x="68" y="21"/>
                    <a:pt x="68" y="21"/>
                  </a:cubicBezTo>
                  <a:cubicBezTo>
                    <a:pt x="68" y="21"/>
                    <a:pt x="68" y="21"/>
                    <a:pt x="68" y="21"/>
                  </a:cubicBezTo>
                  <a:cubicBezTo>
                    <a:pt x="69" y="21"/>
                    <a:pt x="69" y="22"/>
                    <a:pt x="69" y="22"/>
                  </a:cubicBezTo>
                  <a:cubicBezTo>
                    <a:pt x="69" y="22"/>
                    <a:pt x="69" y="22"/>
                    <a:pt x="69" y="23"/>
                  </a:cubicBezTo>
                  <a:cubicBezTo>
                    <a:pt x="69" y="23"/>
                    <a:pt x="69" y="24"/>
                    <a:pt x="69" y="25"/>
                  </a:cubicBezTo>
                  <a:cubicBezTo>
                    <a:pt x="69" y="25"/>
                    <a:pt x="69" y="25"/>
                    <a:pt x="69" y="25"/>
                  </a:cubicBezTo>
                  <a:cubicBezTo>
                    <a:pt x="69" y="25"/>
                    <a:pt x="69" y="26"/>
                    <a:pt x="69" y="26"/>
                  </a:cubicBezTo>
                  <a:cubicBezTo>
                    <a:pt x="68" y="26"/>
                    <a:pt x="68" y="26"/>
                    <a:pt x="68" y="27"/>
                  </a:cubicBezTo>
                  <a:cubicBezTo>
                    <a:pt x="68" y="27"/>
                    <a:pt x="68" y="27"/>
                    <a:pt x="68" y="27"/>
                  </a:cubicBezTo>
                  <a:cubicBezTo>
                    <a:pt x="67" y="27"/>
                    <a:pt x="67" y="27"/>
                    <a:pt x="67" y="27"/>
                  </a:cubicBezTo>
                  <a:cubicBezTo>
                    <a:pt x="67" y="27"/>
                    <a:pt x="67" y="27"/>
                    <a:pt x="66" y="27"/>
                  </a:cubicBezTo>
                  <a:cubicBezTo>
                    <a:pt x="66" y="27"/>
                    <a:pt x="66" y="28"/>
                    <a:pt x="66" y="28"/>
                  </a:cubicBezTo>
                  <a:cubicBezTo>
                    <a:pt x="66" y="28"/>
                    <a:pt x="65" y="28"/>
                    <a:pt x="65" y="28"/>
                  </a:cubicBezTo>
                  <a:cubicBezTo>
                    <a:pt x="64" y="29"/>
                    <a:pt x="64" y="29"/>
                    <a:pt x="64" y="29"/>
                  </a:cubicBezTo>
                  <a:cubicBezTo>
                    <a:pt x="64" y="30"/>
                    <a:pt x="63" y="30"/>
                    <a:pt x="63" y="30"/>
                  </a:cubicBezTo>
                  <a:cubicBezTo>
                    <a:pt x="63" y="30"/>
                    <a:pt x="63" y="31"/>
                    <a:pt x="62" y="31"/>
                  </a:cubicBezTo>
                  <a:cubicBezTo>
                    <a:pt x="62" y="31"/>
                    <a:pt x="62" y="31"/>
                    <a:pt x="62" y="31"/>
                  </a:cubicBezTo>
                  <a:cubicBezTo>
                    <a:pt x="61" y="31"/>
                    <a:pt x="61" y="32"/>
                    <a:pt x="61" y="32"/>
                  </a:cubicBezTo>
                  <a:cubicBezTo>
                    <a:pt x="61" y="32"/>
                    <a:pt x="61" y="32"/>
                    <a:pt x="61" y="32"/>
                  </a:cubicBezTo>
                  <a:cubicBezTo>
                    <a:pt x="61" y="33"/>
                    <a:pt x="60" y="33"/>
                    <a:pt x="60" y="33"/>
                  </a:cubicBezTo>
                  <a:cubicBezTo>
                    <a:pt x="60" y="33"/>
                    <a:pt x="60" y="34"/>
                    <a:pt x="60" y="34"/>
                  </a:cubicBezTo>
                  <a:cubicBezTo>
                    <a:pt x="60" y="34"/>
                    <a:pt x="59" y="35"/>
                    <a:pt x="59" y="35"/>
                  </a:cubicBezTo>
                  <a:cubicBezTo>
                    <a:pt x="59" y="35"/>
                    <a:pt x="59" y="35"/>
                    <a:pt x="59" y="35"/>
                  </a:cubicBezTo>
                  <a:cubicBezTo>
                    <a:pt x="59" y="35"/>
                    <a:pt x="59" y="36"/>
                    <a:pt x="59" y="36"/>
                  </a:cubicBezTo>
                  <a:cubicBezTo>
                    <a:pt x="59" y="36"/>
                    <a:pt x="58" y="36"/>
                    <a:pt x="58" y="36"/>
                  </a:cubicBezTo>
                  <a:cubicBezTo>
                    <a:pt x="58" y="37"/>
                    <a:pt x="58" y="37"/>
                    <a:pt x="58" y="37"/>
                  </a:cubicBezTo>
                  <a:cubicBezTo>
                    <a:pt x="58" y="38"/>
                    <a:pt x="58" y="38"/>
                    <a:pt x="58" y="38"/>
                  </a:cubicBezTo>
                  <a:cubicBezTo>
                    <a:pt x="57" y="38"/>
                    <a:pt x="57" y="39"/>
                    <a:pt x="57" y="39"/>
                  </a:cubicBezTo>
                  <a:cubicBezTo>
                    <a:pt x="57" y="39"/>
                    <a:pt x="57" y="39"/>
                    <a:pt x="57" y="39"/>
                  </a:cubicBezTo>
                  <a:cubicBezTo>
                    <a:pt x="56" y="40"/>
                    <a:pt x="56" y="40"/>
                    <a:pt x="56" y="40"/>
                  </a:cubicBezTo>
                  <a:cubicBezTo>
                    <a:pt x="56" y="40"/>
                    <a:pt x="56" y="41"/>
                    <a:pt x="56" y="41"/>
                  </a:cubicBezTo>
                  <a:cubicBezTo>
                    <a:pt x="56" y="41"/>
                    <a:pt x="55" y="42"/>
                    <a:pt x="55" y="42"/>
                  </a:cubicBezTo>
                  <a:cubicBezTo>
                    <a:pt x="55" y="42"/>
                    <a:pt x="55" y="42"/>
                    <a:pt x="55" y="43"/>
                  </a:cubicBezTo>
                  <a:cubicBezTo>
                    <a:pt x="54" y="43"/>
                    <a:pt x="54" y="43"/>
                    <a:pt x="54" y="43"/>
                  </a:cubicBezTo>
                  <a:cubicBezTo>
                    <a:pt x="54" y="45"/>
                    <a:pt x="54" y="45"/>
                    <a:pt x="54" y="45"/>
                  </a:cubicBezTo>
                  <a:cubicBezTo>
                    <a:pt x="54" y="46"/>
                    <a:pt x="54" y="46"/>
                    <a:pt x="54" y="46"/>
                  </a:cubicBezTo>
                  <a:cubicBezTo>
                    <a:pt x="55" y="47"/>
                    <a:pt x="54" y="48"/>
                    <a:pt x="54" y="49"/>
                  </a:cubicBezTo>
                  <a:cubicBezTo>
                    <a:pt x="54" y="49"/>
                    <a:pt x="54" y="49"/>
                    <a:pt x="55" y="49"/>
                  </a:cubicBezTo>
                  <a:cubicBezTo>
                    <a:pt x="55" y="50"/>
                    <a:pt x="55" y="50"/>
                    <a:pt x="54" y="50"/>
                  </a:cubicBezTo>
                  <a:cubicBezTo>
                    <a:pt x="54" y="50"/>
                    <a:pt x="54" y="50"/>
                    <a:pt x="54" y="50"/>
                  </a:cubicBezTo>
                  <a:cubicBezTo>
                    <a:pt x="54" y="51"/>
                    <a:pt x="54" y="52"/>
                    <a:pt x="54" y="53"/>
                  </a:cubicBezTo>
                  <a:cubicBezTo>
                    <a:pt x="54" y="53"/>
                    <a:pt x="55" y="53"/>
                    <a:pt x="55" y="53"/>
                  </a:cubicBezTo>
                  <a:cubicBezTo>
                    <a:pt x="55" y="53"/>
                    <a:pt x="54" y="54"/>
                    <a:pt x="54" y="54"/>
                  </a:cubicBezTo>
                  <a:cubicBezTo>
                    <a:pt x="55" y="55"/>
                    <a:pt x="55" y="56"/>
                    <a:pt x="55" y="57"/>
                  </a:cubicBezTo>
                  <a:cubicBezTo>
                    <a:pt x="55" y="57"/>
                    <a:pt x="55" y="57"/>
                    <a:pt x="55" y="57"/>
                  </a:cubicBezTo>
                  <a:cubicBezTo>
                    <a:pt x="54" y="57"/>
                    <a:pt x="55" y="58"/>
                    <a:pt x="55" y="58"/>
                  </a:cubicBezTo>
                  <a:cubicBezTo>
                    <a:pt x="54" y="59"/>
                    <a:pt x="54" y="60"/>
                    <a:pt x="55" y="61"/>
                  </a:cubicBezTo>
                  <a:cubicBezTo>
                    <a:pt x="55" y="61"/>
                    <a:pt x="55" y="61"/>
                    <a:pt x="55" y="61"/>
                  </a:cubicBezTo>
                  <a:cubicBezTo>
                    <a:pt x="55" y="61"/>
                    <a:pt x="55" y="62"/>
                    <a:pt x="55" y="62"/>
                  </a:cubicBezTo>
                  <a:cubicBezTo>
                    <a:pt x="55" y="62"/>
                    <a:pt x="56" y="62"/>
                    <a:pt x="56" y="63"/>
                  </a:cubicBezTo>
                  <a:cubicBezTo>
                    <a:pt x="55" y="63"/>
                    <a:pt x="55" y="63"/>
                    <a:pt x="55" y="63"/>
                  </a:cubicBezTo>
                  <a:cubicBezTo>
                    <a:pt x="56" y="64"/>
                    <a:pt x="55" y="64"/>
                    <a:pt x="56" y="64"/>
                  </a:cubicBezTo>
                  <a:cubicBezTo>
                    <a:pt x="56" y="64"/>
                    <a:pt x="57" y="65"/>
                    <a:pt x="57" y="65"/>
                  </a:cubicBezTo>
                  <a:cubicBezTo>
                    <a:pt x="58" y="66"/>
                    <a:pt x="58" y="66"/>
                    <a:pt x="59" y="66"/>
                  </a:cubicBezTo>
                  <a:cubicBezTo>
                    <a:pt x="60" y="67"/>
                    <a:pt x="60" y="67"/>
                    <a:pt x="60" y="67"/>
                  </a:cubicBezTo>
                  <a:cubicBezTo>
                    <a:pt x="60" y="67"/>
                    <a:pt x="60" y="67"/>
                    <a:pt x="60" y="67"/>
                  </a:cubicBezTo>
                  <a:cubicBezTo>
                    <a:pt x="61" y="67"/>
                    <a:pt x="61" y="67"/>
                    <a:pt x="61" y="68"/>
                  </a:cubicBezTo>
                  <a:cubicBezTo>
                    <a:pt x="61" y="68"/>
                    <a:pt x="61" y="68"/>
                    <a:pt x="61" y="68"/>
                  </a:cubicBezTo>
                  <a:cubicBezTo>
                    <a:pt x="62" y="68"/>
                    <a:pt x="62" y="69"/>
                    <a:pt x="63" y="69"/>
                  </a:cubicBezTo>
                  <a:cubicBezTo>
                    <a:pt x="62" y="70"/>
                    <a:pt x="62" y="70"/>
                    <a:pt x="62" y="70"/>
                  </a:cubicBezTo>
                  <a:cubicBezTo>
                    <a:pt x="62" y="72"/>
                    <a:pt x="63" y="73"/>
                    <a:pt x="64" y="74"/>
                  </a:cubicBezTo>
                  <a:cubicBezTo>
                    <a:pt x="64" y="74"/>
                    <a:pt x="65" y="74"/>
                    <a:pt x="65" y="74"/>
                  </a:cubicBezTo>
                  <a:cubicBezTo>
                    <a:pt x="66" y="74"/>
                    <a:pt x="66" y="75"/>
                    <a:pt x="66" y="75"/>
                  </a:cubicBezTo>
                  <a:cubicBezTo>
                    <a:pt x="66" y="76"/>
                    <a:pt x="66" y="76"/>
                    <a:pt x="66" y="77"/>
                  </a:cubicBezTo>
                  <a:cubicBezTo>
                    <a:pt x="66" y="77"/>
                    <a:pt x="66" y="77"/>
                    <a:pt x="66" y="77"/>
                  </a:cubicBezTo>
                  <a:cubicBezTo>
                    <a:pt x="66" y="78"/>
                    <a:pt x="66" y="79"/>
                    <a:pt x="65" y="80"/>
                  </a:cubicBezTo>
                  <a:cubicBezTo>
                    <a:pt x="65" y="80"/>
                    <a:pt x="64" y="81"/>
                    <a:pt x="64" y="81"/>
                  </a:cubicBezTo>
                  <a:cubicBezTo>
                    <a:pt x="64" y="82"/>
                    <a:pt x="64" y="82"/>
                    <a:pt x="64" y="83"/>
                  </a:cubicBezTo>
                  <a:cubicBezTo>
                    <a:pt x="64" y="83"/>
                    <a:pt x="64" y="83"/>
                    <a:pt x="64" y="83"/>
                  </a:cubicBezTo>
                  <a:cubicBezTo>
                    <a:pt x="63" y="83"/>
                    <a:pt x="63" y="84"/>
                    <a:pt x="63" y="84"/>
                  </a:cubicBezTo>
                  <a:cubicBezTo>
                    <a:pt x="62" y="84"/>
                    <a:pt x="62" y="84"/>
                    <a:pt x="62" y="84"/>
                  </a:cubicBezTo>
                  <a:cubicBezTo>
                    <a:pt x="61" y="85"/>
                    <a:pt x="61" y="85"/>
                    <a:pt x="60" y="85"/>
                  </a:cubicBezTo>
                  <a:cubicBezTo>
                    <a:pt x="59" y="85"/>
                    <a:pt x="59" y="85"/>
                    <a:pt x="59" y="86"/>
                  </a:cubicBezTo>
                  <a:cubicBezTo>
                    <a:pt x="58" y="86"/>
                    <a:pt x="58" y="86"/>
                    <a:pt x="58" y="86"/>
                  </a:cubicBezTo>
                  <a:cubicBezTo>
                    <a:pt x="57" y="86"/>
                    <a:pt x="56" y="86"/>
                    <a:pt x="56" y="86"/>
                  </a:cubicBezTo>
                  <a:cubicBezTo>
                    <a:pt x="55" y="86"/>
                    <a:pt x="55" y="86"/>
                    <a:pt x="54" y="86"/>
                  </a:cubicBezTo>
                  <a:cubicBezTo>
                    <a:pt x="53" y="87"/>
                    <a:pt x="52" y="87"/>
                    <a:pt x="51" y="87"/>
                  </a:cubicBezTo>
                  <a:cubicBezTo>
                    <a:pt x="50" y="87"/>
                    <a:pt x="50" y="87"/>
                    <a:pt x="49" y="87"/>
                  </a:cubicBezTo>
                  <a:cubicBezTo>
                    <a:pt x="49" y="87"/>
                    <a:pt x="49" y="87"/>
                    <a:pt x="49" y="87"/>
                  </a:cubicBezTo>
                  <a:cubicBezTo>
                    <a:pt x="48" y="87"/>
                    <a:pt x="48" y="87"/>
                    <a:pt x="48" y="87"/>
                  </a:cubicBezTo>
                  <a:cubicBezTo>
                    <a:pt x="48" y="87"/>
                    <a:pt x="47" y="87"/>
                    <a:pt x="47" y="87"/>
                  </a:cubicBezTo>
                  <a:cubicBezTo>
                    <a:pt x="47" y="87"/>
                    <a:pt x="46" y="86"/>
                    <a:pt x="46" y="86"/>
                  </a:cubicBezTo>
                  <a:cubicBezTo>
                    <a:pt x="46" y="86"/>
                    <a:pt x="45" y="86"/>
                    <a:pt x="45" y="86"/>
                  </a:cubicBezTo>
                  <a:cubicBezTo>
                    <a:pt x="45" y="87"/>
                    <a:pt x="45" y="87"/>
                    <a:pt x="45" y="87"/>
                  </a:cubicBezTo>
                  <a:cubicBezTo>
                    <a:pt x="45" y="88"/>
                    <a:pt x="45" y="88"/>
                    <a:pt x="45" y="88"/>
                  </a:cubicBezTo>
                  <a:cubicBezTo>
                    <a:pt x="46" y="89"/>
                    <a:pt x="46" y="89"/>
                    <a:pt x="46" y="89"/>
                  </a:cubicBezTo>
                  <a:cubicBezTo>
                    <a:pt x="46" y="89"/>
                    <a:pt x="46" y="89"/>
                    <a:pt x="46" y="89"/>
                  </a:cubicBezTo>
                  <a:cubicBezTo>
                    <a:pt x="47" y="90"/>
                    <a:pt x="47" y="89"/>
                    <a:pt x="47" y="91"/>
                  </a:cubicBezTo>
                  <a:cubicBezTo>
                    <a:pt x="47" y="91"/>
                    <a:pt x="47" y="91"/>
                    <a:pt x="47" y="91"/>
                  </a:cubicBezTo>
                  <a:cubicBezTo>
                    <a:pt x="47" y="91"/>
                    <a:pt x="47" y="91"/>
                    <a:pt x="47" y="91"/>
                  </a:cubicBezTo>
                  <a:cubicBezTo>
                    <a:pt x="47" y="91"/>
                    <a:pt x="47" y="91"/>
                    <a:pt x="47" y="91"/>
                  </a:cubicBezTo>
                  <a:cubicBezTo>
                    <a:pt x="47" y="92"/>
                    <a:pt x="47" y="93"/>
                    <a:pt x="47" y="93"/>
                  </a:cubicBezTo>
                  <a:cubicBezTo>
                    <a:pt x="47" y="93"/>
                    <a:pt x="47" y="93"/>
                    <a:pt x="47" y="93"/>
                  </a:cubicBezTo>
                  <a:cubicBezTo>
                    <a:pt x="47" y="94"/>
                    <a:pt x="47" y="94"/>
                    <a:pt x="47" y="94"/>
                  </a:cubicBezTo>
                  <a:cubicBezTo>
                    <a:pt x="47" y="94"/>
                    <a:pt x="47" y="95"/>
                    <a:pt x="47" y="95"/>
                  </a:cubicBezTo>
                  <a:cubicBezTo>
                    <a:pt x="47" y="95"/>
                    <a:pt x="47" y="95"/>
                    <a:pt x="48" y="95"/>
                  </a:cubicBezTo>
                  <a:cubicBezTo>
                    <a:pt x="48" y="95"/>
                    <a:pt x="48" y="96"/>
                    <a:pt x="48" y="96"/>
                  </a:cubicBezTo>
                  <a:cubicBezTo>
                    <a:pt x="48" y="96"/>
                    <a:pt x="48" y="96"/>
                    <a:pt x="48" y="96"/>
                  </a:cubicBezTo>
                  <a:cubicBezTo>
                    <a:pt x="48" y="96"/>
                    <a:pt x="48" y="96"/>
                    <a:pt x="48" y="96"/>
                  </a:cubicBezTo>
                  <a:cubicBezTo>
                    <a:pt x="48" y="96"/>
                    <a:pt x="48" y="97"/>
                    <a:pt x="48" y="97"/>
                  </a:cubicBezTo>
                  <a:cubicBezTo>
                    <a:pt x="47" y="97"/>
                    <a:pt x="47" y="97"/>
                    <a:pt x="46" y="98"/>
                  </a:cubicBezTo>
                  <a:cubicBezTo>
                    <a:pt x="46" y="98"/>
                    <a:pt x="46" y="98"/>
                    <a:pt x="46" y="98"/>
                  </a:cubicBezTo>
                  <a:cubicBezTo>
                    <a:pt x="45" y="98"/>
                    <a:pt x="43" y="98"/>
                    <a:pt x="43" y="98"/>
                  </a:cubicBezTo>
                  <a:cubicBezTo>
                    <a:pt x="42" y="98"/>
                    <a:pt x="42" y="97"/>
                    <a:pt x="42" y="97"/>
                  </a:cubicBezTo>
                  <a:cubicBezTo>
                    <a:pt x="41" y="97"/>
                    <a:pt x="41" y="97"/>
                    <a:pt x="41" y="97"/>
                  </a:cubicBezTo>
                  <a:cubicBezTo>
                    <a:pt x="41" y="97"/>
                    <a:pt x="41" y="97"/>
                    <a:pt x="40" y="97"/>
                  </a:cubicBezTo>
                  <a:cubicBezTo>
                    <a:pt x="40" y="97"/>
                    <a:pt x="39" y="97"/>
                    <a:pt x="38" y="96"/>
                  </a:cubicBezTo>
                  <a:cubicBezTo>
                    <a:pt x="38" y="96"/>
                    <a:pt x="38" y="96"/>
                    <a:pt x="38" y="96"/>
                  </a:cubicBezTo>
                  <a:cubicBezTo>
                    <a:pt x="38" y="96"/>
                    <a:pt x="38" y="96"/>
                    <a:pt x="37" y="96"/>
                  </a:cubicBezTo>
                  <a:cubicBezTo>
                    <a:pt x="37" y="96"/>
                    <a:pt x="37" y="96"/>
                    <a:pt x="37" y="96"/>
                  </a:cubicBezTo>
                  <a:cubicBezTo>
                    <a:pt x="36" y="97"/>
                    <a:pt x="36" y="98"/>
                    <a:pt x="37" y="98"/>
                  </a:cubicBezTo>
                  <a:cubicBezTo>
                    <a:pt x="37" y="98"/>
                    <a:pt x="37" y="99"/>
                    <a:pt x="37" y="99"/>
                  </a:cubicBezTo>
                  <a:cubicBezTo>
                    <a:pt x="37" y="99"/>
                    <a:pt x="37" y="99"/>
                    <a:pt x="37" y="100"/>
                  </a:cubicBezTo>
                  <a:cubicBezTo>
                    <a:pt x="38" y="100"/>
                    <a:pt x="38" y="100"/>
                    <a:pt x="38" y="100"/>
                  </a:cubicBezTo>
                  <a:cubicBezTo>
                    <a:pt x="39" y="101"/>
                    <a:pt x="38" y="103"/>
                    <a:pt x="39" y="103"/>
                  </a:cubicBezTo>
                  <a:cubicBezTo>
                    <a:pt x="40" y="104"/>
                    <a:pt x="40" y="104"/>
                    <a:pt x="41" y="104"/>
                  </a:cubicBezTo>
                  <a:cubicBezTo>
                    <a:pt x="41" y="104"/>
                    <a:pt x="41" y="105"/>
                    <a:pt x="41" y="105"/>
                  </a:cubicBezTo>
                  <a:cubicBezTo>
                    <a:pt x="41" y="106"/>
                    <a:pt x="40" y="106"/>
                    <a:pt x="40" y="107"/>
                  </a:cubicBezTo>
                  <a:cubicBezTo>
                    <a:pt x="40" y="107"/>
                    <a:pt x="40" y="107"/>
                    <a:pt x="40" y="107"/>
                  </a:cubicBezTo>
                  <a:cubicBezTo>
                    <a:pt x="41" y="107"/>
                    <a:pt x="42" y="107"/>
                    <a:pt x="43" y="108"/>
                  </a:cubicBezTo>
                  <a:cubicBezTo>
                    <a:pt x="43" y="108"/>
                    <a:pt x="43" y="108"/>
                    <a:pt x="43" y="108"/>
                  </a:cubicBezTo>
                  <a:cubicBezTo>
                    <a:pt x="42" y="108"/>
                    <a:pt x="41" y="108"/>
                    <a:pt x="41" y="109"/>
                  </a:cubicBezTo>
                  <a:cubicBezTo>
                    <a:pt x="41" y="109"/>
                    <a:pt x="41" y="109"/>
                    <a:pt x="41" y="110"/>
                  </a:cubicBezTo>
                  <a:cubicBezTo>
                    <a:pt x="41" y="110"/>
                    <a:pt x="40" y="110"/>
                    <a:pt x="40" y="111"/>
                  </a:cubicBezTo>
                  <a:cubicBezTo>
                    <a:pt x="41" y="112"/>
                    <a:pt x="41" y="113"/>
                    <a:pt x="42" y="113"/>
                  </a:cubicBezTo>
                  <a:cubicBezTo>
                    <a:pt x="42" y="113"/>
                    <a:pt x="42" y="113"/>
                    <a:pt x="42" y="113"/>
                  </a:cubicBezTo>
                  <a:cubicBezTo>
                    <a:pt x="42" y="113"/>
                    <a:pt x="42" y="114"/>
                    <a:pt x="42" y="114"/>
                  </a:cubicBezTo>
                  <a:cubicBezTo>
                    <a:pt x="42" y="114"/>
                    <a:pt x="42" y="114"/>
                    <a:pt x="42" y="115"/>
                  </a:cubicBezTo>
                  <a:cubicBezTo>
                    <a:pt x="42" y="115"/>
                    <a:pt x="42" y="115"/>
                    <a:pt x="42" y="115"/>
                  </a:cubicBezTo>
                  <a:cubicBezTo>
                    <a:pt x="41" y="116"/>
                    <a:pt x="41" y="116"/>
                    <a:pt x="41" y="117"/>
                  </a:cubicBezTo>
                  <a:cubicBezTo>
                    <a:pt x="41" y="117"/>
                    <a:pt x="42" y="117"/>
                    <a:pt x="42" y="118"/>
                  </a:cubicBezTo>
                  <a:cubicBezTo>
                    <a:pt x="42" y="118"/>
                    <a:pt x="42" y="118"/>
                    <a:pt x="42" y="118"/>
                  </a:cubicBezTo>
                  <a:cubicBezTo>
                    <a:pt x="42" y="118"/>
                    <a:pt x="42" y="118"/>
                    <a:pt x="42" y="118"/>
                  </a:cubicBezTo>
                  <a:cubicBezTo>
                    <a:pt x="42" y="118"/>
                    <a:pt x="42" y="118"/>
                    <a:pt x="41" y="118"/>
                  </a:cubicBezTo>
                  <a:cubicBezTo>
                    <a:pt x="41" y="118"/>
                    <a:pt x="41" y="118"/>
                    <a:pt x="41" y="118"/>
                  </a:cubicBezTo>
                  <a:cubicBezTo>
                    <a:pt x="39" y="117"/>
                    <a:pt x="39" y="118"/>
                    <a:pt x="38" y="118"/>
                  </a:cubicBezTo>
                  <a:cubicBezTo>
                    <a:pt x="38" y="118"/>
                    <a:pt x="38" y="118"/>
                    <a:pt x="38" y="119"/>
                  </a:cubicBezTo>
                  <a:cubicBezTo>
                    <a:pt x="38" y="119"/>
                    <a:pt x="37" y="119"/>
                    <a:pt x="37" y="119"/>
                  </a:cubicBezTo>
                  <a:cubicBezTo>
                    <a:pt x="37" y="119"/>
                    <a:pt x="37" y="119"/>
                    <a:pt x="37" y="119"/>
                  </a:cubicBezTo>
                  <a:cubicBezTo>
                    <a:pt x="36" y="119"/>
                    <a:pt x="36" y="120"/>
                    <a:pt x="36" y="120"/>
                  </a:cubicBezTo>
                  <a:cubicBezTo>
                    <a:pt x="36" y="120"/>
                    <a:pt x="36" y="121"/>
                    <a:pt x="36" y="121"/>
                  </a:cubicBezTo>
                  <a:cubicBezTo>
                    <a:pt x="36" y="121"/>
                    <a:pt x="36" y="121"/>
                    <a:pt x="36" y="122"/>
                  </a:cubicBezTo>
                  <a:cubicBezTo>
                    <a:pt x="36" y="122"/>
                    <a:pt x="36" y="122"/>
                    <a:pt x="36" y="122"/>
                  </a:cubicBezTo>
                  <a:cubicBezTo>
                    <a:pt x="36" y="123"/>
                    <a:pt x="36" y="123"/>
                    <a:pt x="36" y="124"/>
                  </a:cubicBezTo>
                  <a:cubicBezTo>
                    <a:pt x="36" y="126"/>
                    <a:pt x="38" y="126"/>
                    <a:pt x="40" y="127"/>
                  </a:cubicBezTo>
                  <a:cubicBezTo>
                    <a:pt x="40" y="128"/>
                    <a:pt x="41" y="128"/>
                    <a:pt x="41" y="128"/>
                  </a:cubicBezTo>
                  <a:cubicBezTo>
                    <a:pt x="42" y="128"/>
                    <a:pt x="42" y="128"/>
                    <a:pt x="42" y="128"/>
                  </a:cubicBezTo>
                  <a:cubicBezTo>
                    <a:pt x="43" y="128"/>
                    <a:pt x="43" y="129"/>
                    <a:pt x="44" y="129"/>
                  </a:cubicBezTo>
                  <a:cubicBezTo>
                    <a:pt x="44" y="129"/>
                    <a:pt x="44" y="128"/>
                    <a:pt x="44" y="128"/>
                  </a:cubicBezTo>
                  <a:cubicBezTo>
                    <a:pt x="45" y="129"/>
                    <a:pt x="45" y="129"/>
                    <a:pt x="46" y="130"/>
                  </a:cubicBezTo>
                  <a:cubicBezTo>
                    <a:pt x="46" y="130"/>
                    <a:pt x="46" y="131"/>
                    <a:pt x="46" y="131"/>
                  </a:cubicBezTo>
                  <a:cubicBezTo>
                    <a:pt x="46" y="132"/>
                    <a:pt x="46" y="131"/>
                    <a:pt x="45" y="132"/>
                  </a:cubicBezTo>
                  <a:cubicBezTo>
                    <a:pt x="45" y="132"/>
                    <a:pt x="45" y="132"/>
                    <a:pt x="44" y="132"/>
                  </a:cubicBezTo>
                  <a:cubicBezTo>
                    <a:pt x="44" y="132"/>
                    <a:pt x="44" y="132"/>
                    <a:pt x="44" y="132"/>
                  </a:cubicBezTo>
                  <a:cubicBezTo>
                    <a:pt x="44" y="132"/>
                    <a:pt x="44" y="132"/>
                    <a:pt x="44" y="132"/>
                  </a:cubicBezTo>
                  <a:cubicBezTo>
                    <a:pt x="45" y="133"/>
                    <a:pt x="45" y="132"/>
                    <a:pt x="46" y="132"/>
                  </a:cubicBezTo>
                  <a:cubicBezTo>
                    <a:pt x="46" y="132"/>
                    <a:pt x="46" y="132"/>
                    <a:pt x="46" y="133"/>
                  </a:cubicBezTo>
                  <a:cubicBezTo>
                    <a:pt x="46" y="133"/>
                    <a:pt x="46" y="133"/>
                    <a:pt x="46" y="133"/>
                  </a:cubicBezTo>
                  <a:cubicBezTo>
                    <a:pt x="46" y="133"/>
                    <a:pt x="45" y="134"/>
                    <a:pt x="44" y="135"/>
                  </a:cubicBezTo>
                  <a:cubicBezTo>
                    <a:pt x="44" y="135"/>
                    <a:pt x="44" y="135"/>
                    <a:pt x="44" y="135"/>
                  </a:cubicBezTo>
                  <a:cubicBezTo>
                    <a:pt x="44" y="135"/>
                    <a:pt x="44" y="136"/>
                    <a:pt x="44" y="136"/>
                  </a:cubicBezTo>
                  <a:cubicBezTo>
                    <a:pt x="43" y="136"/>
                    <a:pt x="43" y="136"/>
                    <a:pt x="43" y="136"/>
                  </a:cubicBezTo>
                  <a:cubicBezTo>
                    <a:pt x="43" y="136"/>
                    <a:pt x="43" y="136"/>
                    <a:pt x="43" y="137"/>
                  </a:cubicBezTo>
                  <a:cubicBezTo>
                    <a:pt x="42" y="137"/>
                    <a:pt x="42" y="138"/>
                    <a:pt x="42" y="138"/>
                  </a:cubicBezTo>
                  <a:cubicBezTo>
                    <a:pt x="42" y="138"/>
                    <a:pt x="42" y="139"/>
                    <a:pt x="42" y="139"/>
                  </a:cubicBezTo>
                  <a:cubicBezTo>
                    <a:pt x="42" y="140"/>
                    <a:pt x="41" y="139"/>
                    <a:pt x="41" y="140"/>
                  </a:cubicBezTo>
                  <a:cubicBezTo>
                    <a:pt x="41" y="140"/>
                    <a:pt x="41" y="140"/>
                    <a:pt x="42" y="140"/>
                  </a:cubicBezTo>
                  <a:cubicBezTo>
                    <a:pt x="42" y="140"/>
                    <a:pt x="42" y="140"/>
                    <a:pt x="42" y="140"/>
                  </a:cubicBezTo>
                  <a:cubicBezTo>
                    <a:pt x="42" y="140"/>
                    <a:pt x="42" y="140"/>
                    <a:pt x="42" y="140"/>
                  </a:cubicBezTo>
                  <a:cubicBezTo>
                    <a:pt x="42" y="140"/>
                    <a:pt x="43" y="142"/>
                    <a:pt x="43" y="142"/>
                  </a:cubicBezTo>
                  <a:cubicBezTo>
                    <a:pt x="42" y="143"/>
                    <a:pt x="42" y="143"/>
                    <a:pt x="41" y="143"/>
                  </a:cubicBezTo>
                  <a:cubicBezTo>
                    <a:pt x="41" y="143"/>
                    <a:pt x="41" y="143"/>
                    <a:pt x="41" y="143"/>
                  </a:cubicBezTo>
                  <a:cubicBezTo>
                    <a:pt x="40" y="142"/>
                    <a:pt x="40" y="141"/>
                    <a:pt x="39" y="141"/>
                  </a:cubicBezTo>
                  <a:cubicBezTo>
                    <a:pt x="39" y="142"/>
                    <a:pt x="39" y="142"/>
                    <a:pt x="39" y="142"/>
                  </a:cubicBezTo>
                  <a:cubicBezTo>
                    <a:pt x="39" y="142"/>
                    <a:pt x="39" y="142"/>
                    <a:pt x="39" y="142"/>
                  </a:cubicBezTo>
                  <a:cubicBezTo>
                    <a:pt x="39" y="143"/>
                    <a:pt x="38" y="143"/>
                    <a:pt x="38" y="143"/>
                  </a:cubicBezTo>
                  <a:cubicBezTo>
                    <a:pt x="38" y="143"/>
                    <a:pt x="38" y="143"/>
                    <a:pt x="38" y="143"/>
                  </a:cubicBezTo>
                  <a:cubicBezTo>
                    <a:pt x="38" y="143"/>
                    <a:pt x="38" y="143"/>
                    <a:pt x="39" y="143"/>
                  </a:cubicBezTo>
                  <a:cubicBezTo>
                    <a:pt x="39" y="143"/>
                    <a:pt x="39" y="143"/>
                    <a:pt x="40" y="143"/>
                  </a:cubicBezTo>
                  <a:cubicBezTo>
                    <a:pt x="40" y="143"/>
                    <a:pt x="40" y="143"/>
                    <a:pt x="41" y="144"/>
                  </a:cubicBezTo>
                  <a:cubicBezTo>
                    <a:pt x="41" y="144"/>
                    <a:pt x="41" y="144"/>
                    <a:pt x="41" y="144"/>
                  </a:cubicBezTo>
                  <a:cubicBezTo>
                    <a:pt x="40" y="144"/>
                    <a:pt x="40" y="144"/>
                    <a:pt x="39" y="145"/>
                  </a:cubicBezTo>
                  <a:cubicBezTo>
                    <a:pt x="39" y="145"/>
                    <a:pt x="39" y="146"/>
                    <a:pt x="39" y="147"/>
                  </a:cubicBezTo>
                  <a:cubicBezTo>
                    <a:pt x="39" y="147"/>
                    <a:pt x="39" y="147"/>
                    <a:pt x="39" y="147"/>
                  </a:cubicBezTo>
                  <a:cubicBezTo>
                    <a:pt x="39" y="147"/>
                    <a:pt x="39" y="148"/>
                    <a:pt x="39" y="148"/>
                  </a:cubicBezTo>
                  <a:cubicBezTo>
                    <a:pt x="39" y="148"/>
                    <a:pt x="39" y="148"/>
                    <a:pt x="39" y="148"/>
                  </a:cubicBezTo>
                  <a:cubicBezTo>
                    <a:pt x="39" y="148"/>
                    <a:pt x="40" y="148"/>
                    <a:pt x="40" y="148"/>
                  </a:cubicBezTo>
                  <a:cubicBezTo>
                    <a:pt x="40" y="148"/>
                    <a:pt x="41" y="150"/>
                    <a:pt x="42" y="151"/>
                  </a:cubicBezTo>
                  <a:cubicBezTo>
                    <a:pt x="41" y="151"/>
                    <a:pt x="41" y="151"/>
                    <a:pt x="41" y="151"/>
                  </a:cubicBezTo>
                  <a:cubicBezTo>
                    <a:pt x="41" y="151"/>
                    <a:pt x="41" y="151"/>
                    <a:pt x="41" y="151"/>
                  </a:cubicBezTo>
                  <a:cubicBezTo>
                    <a:pt x="41" y="150"/>
                    <a:pt x="40" y="150"/>
                    <a:pt x="40" y="151"/>
                  </a:cubicBezTo>
                  <a:cubicBezTo>
                    <a:pt x="40" y="151"/>
                    <a:pt x="39" y="151"/>
                    <a:pt x="39" y="151"/>
                  </a:cubicBezTo>
                  <a:cubicBezTo>
                    <a:pt x="40" y="151"/>
                    <a:pt x="40" y="151"/>
                    <a:pt x="41" y="151"/>
                  </a:cubicBezTo>
                  <a:cubicBezTo>
                    <a:pt x="41" y="151"/>
                    <a:pt x="41" y="151"/>
                    <a:pt x="41" y="151"/>
                  </a:cubicBezTo>
                  <a:cubicBezTo>
                    <a:pt x="41" y="152"/>
                    <a:pt x="42" y="151"/>
                    <a:pt x="42" y="151"/>
                  </a:cubicBezTo>
                  <a:cubicBezTo>
                    <a:pt x="43" y="152"/>
                    <a:pt x="44" y="153"/>
                    <a:pt x="45" y="154"/>
                  </a:cubicBezTo>
                  <a:cubicBezTo>
                    <a:pt x="45" y="154"/>
                    <a:pt x="45" y="154"/>
                    <a:pt x="45" y="154"/>
                  </a:cubicBezTo>
                  <a:cubicBezTo>
                    <a:pt x="45" y="154"/>
                    <a:pt x="45" y="154"/>
                    <a:pt x="45" y="154"/>
                  </a:cubicBezTo>
                  <a:cubicBezTo>
                    <a:pt x="44" y="154"/>
                    <a:pt x="43" y="153"/>
                    <a:pt x="43" y="153"/>
                  </a:cubicBezTo>
                  <a:cubicBezTo>
                    <a:pt x="42" y="153"/>
                    <a:pt x="42" y="153"/>
                    <a:pt x="42" y="153"/>
                  </a:cubicBezTo>
                  <a:cubicBezTo>
                    <a:pt x="41" y="153"/>
                    <a:pt x="40" y="153"/>
                    <a:pt x="39" y="152"/>
                  </a:cubicBezTo>
                  <a:cubicBezTo>
                    <a:pt x="37" y="152"/>
                    <a:pt x="34" y="152"/>
                    <a:pt x="32" y="152"/>
                  </a:cubicBezTo>
                  <a:cubicBezTo>
                    <a:pt x="31" y="152"/>
                    <a:pt x="31" y="151"/>
                    <a:pt x="30" y="151"/>
                  </a:cubicBezTo>
                  <a:cubicBezTo>
                    <a:pt x="30" y="151"/>
                    <a:pt x="30" y="151"/>
                    <a:pt x="30" y="151"/>
                  </a:cubicBezTo>
                  <a:cubicBezTo>
                    <a:pt x="29" y="151"/>
                    <a:pt x="29" y="151"/>
                    <a:pt x="29" y="150"/>
                  </a:cubicBezTo>
                  <a:cubicBezTo>
                    <a:pt x="29" y="150"/>
                    <a:pt x="29" y="149"/>
                    <a:pt x="29" y="149"/>
                  </a:cubicBezTo>
                  <a:cubicBezTo>
                    <a:pt x="28" y="149"/>
                    <a:pt x="28" y="148"/>
                    <a:pt x="28" y="148"/>
                  </a:cubicBezTo>
                  <a:cubicBezTo>
                    <a:pt x="28" y="147"/>
                    <a:pt x="27" y="146"/>
                    <a:pt x="27" y="146"/>
                  </a:cubicBezTo>
                  <a:cubicBezTo>
                    <a:pt x="27" y="145"/>
                    <a:pt x="26" y="146"/>
                    <a:pt x="26" y="146"/>
                  </a:cubicBezTo>
                  <a:cubicBezTo>
                    <a:pt x="25" y="146"/>
                    <a:pt x="25" y="146"/>
                    <a:pt x="25" y="146"/>
                  </a:cubicBezTo>
                  <a:cubicBezTo>
                    <a:pt x="24" y="146"/>
                    <a:pt x="24" y="146"/>
                    <a:pt x="24" y="146"/>
                  </a:cubicBezTo>
                  <a:cubicBezTo>
                    <a:pt x="24" y="146"/>
                    <a:pt x="24" y="146"/>
                    <a:pt x="24" y="146"/>
                  </a:cubicBezTo>
                  <a:cubicBezTo>
                    <a:pt x="23" y="146"/>
                    <a:pt x="23" y="145"/>
                    <a:pt x="23" y="145"/>
                  </a:cubicBezTo>
                  <a:cubicBezTo>
                    <a:pt x="23" y="145"/>
                    <a:pt x="23" y="145"/>
                    <a:pt x="23" y="144"/>
                  </a:cubicBezTo>
                  <a:cubicBezTo>
                    <a:pt x="22" y="144"/>
                    <a:pt x="21" y="144"/>
                    <a:pt x="21" y="143"/>
                  </a:cubicBezTo>
                  <a:cubicBezTo>
                    <a:pt x="21" y="143"/>
                    <a:pt x="21" y="143"/>
                    <a:pt x="21" y="143"/>
                  </a:cubicBezTo>
                  <a:cubicBezTo>
                    <a:pt x="21" y="142"/>
                    <a:pt x="21" y="142"/>
                    <a:pt x="21" y="142"/>
                  </a:cubicBezTo>
                  <a:cubicBezTo>
                    <a:pt x="20" y="142"/>
                    <a:pt x="21" y="142"/>
                    <a:pt x="20" y="141"/>
                  </a:cubicBezTo>
                  <a:cubicBezTo>
                    <a:pt x="20" y="141"/>
                    <a:pt x="20" y="141"/>
                    <a:pt x="20" y="140"/>
                  </a:cubicBezTo>
                  <a:cubicBezTo>
                    <a:pt x="20" y="140"/>
                    <a:pt x="20" y="140"/>
                    <a:pt x="21" y="139"/>
                  </a:cubicBezTo>
                  <a:cubicBezTo>
                    <a:pt x="21" y="139"/>
                    <a:pt x="21" y="139"/>
                    <a:pt x="21" y="138"/>
                  </a:cubicBezTo>
                  <a:cubicBezTo>
                    <a:pt x="21" y="138"/>
                    <a:pt x="21" y="138"/>
                    <a:pt x="21" y="138"/>
                  </a:cubicBezTo>
                  <a:cubicBezTo>
                    <a:pt x="22" y="138"/>
                    <a:pt x="22" y="138"/>
                    <a:pt x="22" y="137"/>
                  </a:cubicBezTo>
                  <a:cubicBezTo>
                    <a:pt x="22" y="136"/>
                    <a:pt x="22" y="136"/>
                    <a:pt x="21" y="135"/>
                  </a:cubicBezTo>
                  <a:cubicBezTo>
                    <a:pt x="22" y="135"/>
                    <a:pt x="22" y="135"/>
                    <a:pt x="22" y="134"/>
                  </a:cubicBezTo>
                  <a:cubicBezTo>
                    <a:pt x="22" y="134"/>
                    <a:pt x="22" y="134"/>
                    <a:pt x="22" y="133"/>
                  </a:cubicBezTo>
                  <a:cubicBezTo>
                    <a:pt x="21" y="133"/>
                    <a:pt x="20" y="133"/>
                    <a:pt x="20" y="132"/>
                  </a:cubicBezTo>
                  <a:cubicBezTo>
                    <a:pt x="20" y="132"/>
                    <a:pt x="20" y="131"/>
                    <a:pt x="20" y="131"/>
                  </a:cubicBezTo>
                  <a:cubicBezTo>
                    <a:pt x="20" y="131"/>
                    <a:pt x="20" y="131"/>
                    <a:pt x="20" y="130"/>
                  </a:cubicBezTo>
                  <a:cubicBezTo>
                    <a:pt x="21" y="130"/>
                    <a:pt x="21" y="130"/>
                    <a:pt x="21" y="129"/>
                  </a:cubicBezTo>
                  <a:cubicBezTo>
                    <a:pt x="21" y="129"/>
                    <a:pt x="21" y="129"/>
                    <a:pt x="21" y="129"/>
                  </a:cubicBezTo>
                  <a:cubicBezTo>
                    <a:pt x="21" y="129"/>
                    <a:pt x="21" y="129"/>
                    <a:pt x="21" y="129"/>
                  </a:cubicBezTo>
                  <a:cubicBezTo>
                    <a:pt x="21" y="128"/>
                    <a:pt x="21" y="128"/>
                    <a:pt x="21" y="127"/>
                  </a:cubicBezTo>
                  <a:cubicBezTo>
                    <a:pt x="20" y="127"/>
                    <a:pt x="20" y="127"/>
                    <a:pt x="20" y="127"/>
                  </a:cubicBezTo>
                  <a:cubicBezTo>
                    <a:pt x="21" y="127"/>
                    <a:pt x="21" y="126"/>
                    <a:pt x="21" y="126"/>
                  </a:cubicBezTo>
                  <a:cubicBezTo>
                    <a:pt x="20" y="125"/>
                    <a:pt x="20" y="124"/>
                    <a:pt x="20" y="124"/>
                  </a:cubicBezTo>
                  <a:cubicBezTo>
                    <a:pt x="20" y="123"/>
                    <a:pt x="20" y="123"/>
                    <a:pt x="20" y="122"/>
                  </a:cubicBezTo>
                  <a:cubicBezTo>
                    <a:pt x="19" y="122"/>
                    <a:pt x="19" y="122"/>
                    <a:pt x="19" y="121"/>
                  </a:cubicBezTo>
                  <a:cubicBezTo>
                    <a:pt x="19" y="121"/>
                    <a:pt x="19" y="121"/>
                    <a:pt x="19" y="121"/>
                  </a:cubicBezTo>
                  <a:cubicBezTo>
                    <a:pt x="19" y="120"/>
                    <a:pt x="19" y="120"/>
                    <a:pt x="19" y="120"/>
                  </a:cubicBezTo>
                  <a:cubicBezTo>
                    <a:pt x="20" y="120"/>
                    <a:pt x="20" y="120"/>
                    <a:pt x="20" y="119"/>
                  </a:cubicBezTo>
                  <a:cubicBezTo>
                    <a:pt x="20" y="119"/>
                    <a:pt x="20" y="119"/>
                    <a:pt x="19" y="118"/>
                  </a:cubicBezTo>
                  <a:cubicBezTo>
                    <a:pt x="19" y="118"/>
                    <a:pt x="19" y="118"/>
                    <a:pt x="18" y="118"/>
                  </a:cubicBezTo>
                  <a:cubicBezTo>
                    <a:pt x="18" y="118"/>
                    <a:pt x="18" y="118"/>
                    <a:pt x="18" y="117"/>
                  </a:cubicBezTo>
                  <a:cubicBezTo>
                    <a:pt x="18" y="117"/>
                    <a:pt x="17" y="118"/>
                    <a:pt x="17" y="117"/>
                  </a:cubicBezTo>
                  <a:cubicBezTo>
                    <a:pt x="17" y="117"/>
                    <a:pt x="17" y="117"/>
                    <a:pt x="18" y="117"/>
                  </a:cubicBezTo>
                  <a:cubicBezTo>
                    <a:pt x="18" y="118"/>
                    <a:pt x="19" y="117"/>
                    <a:pt x="19" y="116"/>
                  </a:cubicBezTo>
                  <a:cubicBezTo>
                    <a:pt x="19" y="116"/>
                    <a:pt x="19" y="116"/>
                    <a:pt x="19" y="115"/>
                  </a:cubicBezTo>
                  <a:cubicBezTo>
                    <a:pt x="19" y="115"/>
                    <a:pt x="19" y="115"/>
                    <a:pt x="18" y="115"/>
                  </a:cubicBezTo>
                  <a:cubicBezTo>
                    <a:pt x="18" y="114"/>
                    <a:pt x="17" y="115"/>
                    <a:pt x="16" y="114"/>
                  </a:cubicBezTo>
                  <a:cubicBezTo>
                    <a:pt x="16" y="114"/>
                    <a:pt x="16" y="114"/>
                    <a:pt x="16" y="114"/>
                  </a:cubicBezTo>
                  <a:cubicBezTo>
                    <a:pt x="16" y="114"/>
                    <a:pt x="15" y="113"/>
                    <a:pt x="15" y="113"/>
                  </a:cubicBezTo>
                  <a:cubicBezTo>
                    <a:pt x="15" y="113"/>
                    <a:pt x="16" y="112"/>
                    <a:pt x="16" y="112"/>
                  </a:cubicBezTo>
                  <a:cubicBezTo>
                    <a:pt x="15" y="112"/>
                    <a:pt x="15" y="112"/>
                    <a:pt x="15" y="112"/>
                  </a:cubicBezTo>
                  <a:cubicBezTo>
                    <a:pt x="15" y="111"/>
                    <a:pt x="15" y="111"/>
                    <a:pt x="15" y="110"/>
                  </a:cubicBezTo>
                  <a:cubicBezTo>
                    <a:pt x="14" y="110"/>
                    <a:pt x="14" y="110"/>
                    <a:pt x="14" y="109"/>
                  </a:cubicBezTo>
                  <a:cubicBezTo>
                    <a:pt x="14" y="109"/>
                    <a:pt x="14" y="109"/>
                    <a:pt x="14" y="109"/>
                  </a:cubicBezTo>
                  <a:cubicBezTo>
                    <a:pt x="14" y="109"/>
                    <a:pt x="14" y="108"/>
                    <a:pt x="14" y="108"/>
                  </a:cubicBezTo>
                  <a:cubicBezTo>
                    <a:pt x="13" y="108"/>
                    <a:pt x="12" y="108"/>
                    <a:pt x="12" y="108"/>
                  </a:cubicBezTo>
                  <a:cubicBezTo>
                    <a:pt x="12" y="107"/>
                    <a:pt x="12" y="107"/>
                    <a:pt x="12" y="107"/>
                  </a:cubicBezTo>
                  <a:cubicBezTo>
                    <a:pt x="12" y="106"/>
                    <a:pt x="11" y="106"/>
                    <a:pt x="11" y="105"/>
                  </a:cubicBezTo>
                  <a:cubicBezTo>
                    <a:pt x="11" y="105"/>
                    <a:pt x="11" y="105"/>
                    <a:pt x="11" y="104"/>
                  </a:cubicBezTo>
                  <a:cubicBezTo>
                    <a:pt x="11" y="104"/>
                    <a:pt x="11" y="104"/>
                    <a:pt x="11" y="104"/>
                  </a:cubicBezTo>
                  <a:cubicBezTo>
                    <a:pt x="11" y="104"/>
                    <a:pt x="12" y="104"/>
                    <a:pt x="12" y="103"/>
                  </a:cubicBezTo>
                  <a:cubicBezTo>
                    <a:pt x="11" y="102"/>
                    <a:pt x="11" y="102"/>
                    <a:pt x="11" y="102"/>
                  </a:cubicBezTo>
                  <a:cubicBezTo>
                    <a:pt x="11" y="102"/>
                    <a:pt x="11" y="101"/>
                    <a:pt x="11" y="101"/>
                  </a:cubicBezTo>
                  <a:cubicBezTo>
                    <a:pt x="11" y="101"/>
                    <a:pt x="11" y="101"/>
                    <a:pt x="10" y="101"/>
                  </a:cubicBezTo>
                  <a:cubicBezTo>
                    <a:pt x="10" y="101"/>
                    <a:pt x="10" y="101"/>
                    <a:pt x="10" y="101"/>
                  </a:cubicBezTo>
                  <a:cubicBezTo>
                    <a:pt x="10" y="100"/>
                    <a:pt x="10" y="100"/>
                    <a:pt x="10" y="100"/>
                  </a:cubicBezTo>
                  <a:cubicBezTo>
                    <a:pt x="10" y="100"/>
                    <a:pt x="10" y="99"/>
                    <a:pt x="10" y="99"/>
                  </a:cubicBezTo>
                  <a:cubicBezTo>
                    <a:pt x="10" y="99"/>
                    <a:pt x="10" y="99"/>
                    <a:pt x="10" y="99"/>
                  </a:cubicBezTo>
                  <a:cubicBezTo>
                    <a:pt x="10" y="98"/>
                    <a:pt x="9" y="98"/>
                    <a:pt x="9" y="98"/>
                  </a:cubicBezTo>
                  <a:cubicBezTo>
                    <a:pt x="9" y="98"/>
                    <a:pt x="9" y="98"/>
                    <a:pt x="9" y="98"/>
                  </a:cubicBezTo>
                  <a:cubicBezTo>
                    <a:pt x="9" y="98"/>
                    <a:pt x="9" y="97"/>
                    <a:pt x="9" y="97"/>
                  </a:cubicBezTo>
                  <a:cubicBezTo>
                    <a:pt x="9" y="97"/>
                    <a:pt x="9" y="97"/>
                    <a:pt x="9" y="97"/>
                  </a:cubicBezTo>
                  <a:cubicBezTo>
                    <a:pt x="9" y="97"/>
                    <a:pt x="9" y="96"/>
                    <a:pt x="9" y="96"/>
                  </a:cubicBezTo>
                  <a:cubicBezTo>
                    <a:pt x="9" y="96"/>
                    <a:pt x="9" y="96"/>
                    <a:pt x="9" y="95"/>
                  </a:cubicBezTo>
                  <a:cubicBezTo>
                    <a:pt x="9" y="95"/>
                    <a:pt x="8" y="95"/>
                    <a:pt x="8" y="95"/>
                  </a:cubicBezTo>
                  <a:cubicBezTo>
                    <a:pt x="9" y="95"/>
                    <a:pt x="9" y="95"/>
                    <a:pt x="9" y="94"/>
                  </a:cubicBezTo>
                  <a:cubicBezTo>
                    <a:pt x="9" y="94"/>
                    <a:pt x="9" y="94"/>
                    <a:pt x="9" y="94"/>
                  </a:cubicBezTo>
                  <a:cubicBezTo>
                    <a:pt x="9" y="93"/>
                    <a:pt x="8" y="94"/>
                    <a:pt x="8" y="93"/>
                  </a:cubicBezTo>
                  <a:cubicBezTo>
                    <a:pt x="8" y="93"/>
                    <a:pt x="8" y="92"/>
                    <a:pt x="8" y="92"/>
                  </a:cubicBezTo>
                  <a:cubicBezTo>
                    <a:pt x="8" y="91"/>
                    <a:pt x="8" y="91"/>
                    <a:pt x="8" y="91"/>
                  </a:cubicBezTo>
                  <a:cubicBezTo>
                    <a:pt x="8" y="91"/>
                    <a:pt x="8" y="91"/>
                    <a:pt x="8" y="91"/>
                  </a:cubicBezTo>
                  <a:cubicBezTo>
                    <a:pt x="8" y="91"/>
                    <a:pt x="8" y="90"/>
                    <a:pt x="8" y="90"/>
                  </a:cubicBezTo>
                  <a:cubicBezTo>
                    <a:pt x="8" y="90"/>
                    <a:pt x="8" y="89"/>
                    <a:pt x="8" y="88"/>
                  </a:cubicBezTo>
                  <a:cubicBezTo>
                    <a:pt x="8" y="88"/>
                    <a:pt x="8" y="88"/>
                    <a:pt x="8" y="87"/>
                  </a:cubicBezTo>
                  <a:cubicBezTo>
                    <a:pt x="8" y="87"/>
                    <a:pt x="9" y="86"/>
                    <a:pt x="9" y="86"/>
                  </a:cubicBezTo>
                  <a:cubicBezTo>
                    <a:pt x="10" y="85"/>
                    <a:pt x="9" y="84"/>
                    <a:pt x="8" y="84"/>
                  </a:cubicBezTo>
                  <a:cubicBezTo>
                    <a:pt x="8" y="83"/>
                    <a:pt x="8" y="83"/>
                    <a:pt x="8" y="82"/>
                  </a:cubicBezTo>
                  <a:cubicBezTo>
                    <a:pt x="8" y="82"/>
                    <a:pt x="8" y="82"/>
                    <a:pt x="8" y="82"/>
                  </a:cubicBezTo>
                  <a:cubicBezTo>
                    <a:pt x="7" y="82"/>
                    <a:pt x="7" y="82"/>
                    <a:pt x="7" y="81"/>
                  </a:cubicBezTo>
                  <a:cubicBezTo>
                    <a:pt x="7" y="81"/>
                    <a:pt x="7" y="81"/>
                    <a:pt x="7" y="80"/>
                  </a:cubicBezTo>
                  <a:cubicBezTo>
                    <a:pt x="7" y="80"/>
                    <a:pt x="7" y="80"/>
                    <a:pt x="7" y="79"/>
                  </a:cubicBezTo>
                  <a:cubicBezTo>
                    <a:pt x="6" y="79"/>
                    <a:pt x="6" y="79"/>
                    <a:pt x="6" y="79"/>
                  </a:cubicBezTo>
                  <a:cubicBezTo>
                    <a:pt x="6" y="78"/>
                    <a:pt x="6" y="78"/>
                    <a:pt x="6" y="77"/>
                  </a:cubicBezTo>
                  <a:cubicBezTo>
                    <a:pt x="6" y="77"/>
                    <a:pt x="5" y="76"/>
                    <a:pt x="5" y="76"/>
                  </a:cubicBezTo>
                  <a:cubicBezTo>
                    <a:pt x="5" y="76"/>
                    <a:pt x="5" y="76"/>
                    <a:pt x="5" y="75"/>
                  </a:cubicBezTo>
                  <a:cubicBezTo>
                    <a:pt x="6" y="75"/>
                    <a:pt x="5" y="75"/>
                    <a:pt x="5" y="75"/>
                  </a:cubicBezTo>
                  <a:cubicBezTo>
                    <a:pt x="6" y="75"/>
                    <a:pt x="6" y="75"/>
                    <a:pt x="6" y="74"/>
                  </a:cubicBezTo>
                  <a:cubicBezTo>
                    <a:pt x="6" y="74"/>
                    <a:pt x="6" y="73"/>
                    <a:pt x="7" y="73"/>
                  </a:cubicBezTo>
                  <a:cubicBezTo>
                    <a:pt x="7" y="73"/>
                    <a:pt x="7" y="73"/>
                    <a:pt x="7" y="73"/>
                  </a:cubicBezTo>
                  <a:cubicBezTo>
                    <a:pt x="8" y="72"/>
                    <a:pt x="7" y="72"/>
                    <a:pt x="7" y="71"/>
                  </a:cubicBezTo>
                  <a:cubicBezTo>
                    <a:pt x="7" y="71"/>
                    <a:pt x="7" y="71"/>
                    <a:pt x="7" y="70"/>
                  </a:cubicBezTo>
                  <a:cubicBezTo>
                    <a:pt x="7" y="70"/>
                    <a:pt x="7" y="70"/>
                    <a:pt x="7" y="70"/>
                  </a:cubicBezTo>
                  <a:cubicBezTo>
                    <a:pt x="7" y="70"/>
                    <a:pt x="7" y="69"/>
                    <a:pt x="7" y="69"/>
                  </a:cubicBezTo>
                  <a:cubicBezTo>
                    <a:pt x="6" y="69"/>
                    <a:pt x="6" y="69"/>
                    <a:pt x="6" y="68"/>
                  </a:cubicBezTo>
                  <a:cubicBezTo>
                    <a:pt x="6" y="68"/>
                    <a:pt x="6" y="67"/>
                    <a:pt x="6" y="67"/>
                  </a:cubicBezTo>
                  <a:cubicBezTo>
                    <a:pt x="6" y="66"/>
                    <a:pt x="6" y="64"/>
                    <a:pt x="7" y="64"/>
                  </a:cubicBezTo>
                  <a:cubicBezTo>
                    <a:pt x="7" y="63"/>
                    <a:pt x="7" y="64"/>
                    <a:pt x="7" y="63"/>
                  </a:cubicBezTo>
                  <a:cubicBezTo>
                    <a:pt x="7" y="63"/>
                    <a:pt x="7" y="63"/>
                    <a:pt x="7" y="62"/>
                  </a:cubicBezTo>
                  <a:cubicBezTo>
                    <a:pt x="7" y="62"/>
                    <a:pt x="6" y="61"/>
                    <a:pt x="6" y="60"/>
                  </a:cubicBezTo>
                  <a:cubicBezTo>
                    <a:pt x="6" y="59"/>
                    <a:pt x="7" y="59"/>
                    <a:pt x="6" y="58"/>
                  </a:cubicBezTo>
                  <a:cubicBezTo>
                    <a:pt x="6" y="58"/>
                    <a:pt x="6" y="57"/>
                    <a:pt x="5" y="57"/>
                  </a:cubicBezTo>
                  <a:cubicBezTo>
                    <a:pt x="5" y="57"/>
                    <a:pt x="5" y="57"/>
                    <a:pt x="5" y="57"/>
                  </a:cubicBezTo>
                  <a:cubicBezTo>
                    <a:pt x="5" y="57"/>
                    <a:pt x="5" y="57"/>
                    <a:pt x="5" y="57"/>
                  </a:cubicBezTo>
                  <a:cubicBezTo>
                    <a:pt x="5" y="56"/>
                    <a:pt x="5" y="56"/>
                    <a:pt x="5" y="56"/>
                  </a:cubicBezTo>
                  <a:cubicBezTo>
                    <a:pt x="4" y="55"/>
                    <a:pt x="4" y="55"/>
                    <a:pt x="4" y="55"/>
                  </a:cubicBezTo>
                  <a:cubicBezTo>
                    <a:pt x="4" y="54"/>
                    <a:pt x="4" y="54"/>
                    <a:pt x="4" y="54"/>
                  </a:cubicBezTo>
                  <a:cubicBezTo>
                    <a:pt x="4" y="54"/>
                    <a:pt x="3" y="54"/>
                    <a:pt x="3" y="53"/>
                  </a:cubicBezTo>
                  <a:cubicBezTo>
                    <a:pt x="3" y="53"/>
                    <a:pt x="3" y="53"/>
                    <a:pt x="3" y="53"/>
                  </a:cubicBezTo>
                  <a:cubicBezTo>
                    <a:pt x="3" y="53"/>
                    <a:pt x="3" y="53"/>
                    <a:pt x="3" y="53"/>
                  </a:cubicBezTo>
                  <a:cubicBezTo>
                    <a:pt x="3" y="53"/>
                    <a:pt x="3" y="52"/>
                    <a:pt x="2" y="52"/>
                  </a:cubicBezTo>
                  <a:cubicBezTo>
                    <a:pt x="3" y="52"/>
                    <a:pt x="3" y="51"/>
                    <a:pt x="3" y="51"/>
                  </a:cubicBezTo>
                  <a:cubicBezTo>
                    <a:pt x="2" y="51"/>
                    <a:pt x="1" y="50"/>
                    <a:pt x="1" y="50"/>
                  </a:cubicBezTo>
                  <a:cubicBezTo>
                    <a:pt x="1" y="50"/>
                    <a:pt x="1" y="50"/>
                    <a:pt x="1" y="49"/>
                  </a:cubicBezTo>
                  <a:cubicBezTo>
                    <a:pt x="1" y="49"/>
                    <a:pt x="1" y="49"/>
                    <a:pt x="1" y="49"/>
                  </a:cubicBezTo>
                  <a:cubicBezTo>
                    <a:pt x="1" y="49"/>
                    <a:pt x="1" y="48"/>
                    <a:pt x="1" y="48"/>
                  </a:cubicBezTo>
                  <a:cubicBezTo>
                    <a:pt x="0" y="48"/>
                    <a:pt x="0" y="48"/>
                    <a:pt x="0" y="47"/>
                  </a:cubicBezTo>
                  <a:cubicBezTo>
                    <a:pt x="1" y="47"/>
                    <a:pt x="1" y="47"/>
                    <a:pt x="1" y="47"/>
                  </a:cubicBezTo>
                  <a:cubicBezTo>
                    <a:pt x="1" y="46"/>
                    <a:pt x="1" y="44"/>
                    <a:pt x="1" y="44"/>
                  </a:cubicBezTo>
                  <a:cubicBezTo>
                    <a:pt x="1" y="43"/>
                    <a:pt x="1" y="44"/>
                    <a:pt x="2" y="43"/>
                  </a:cubicBezTo>
                  <a:cubicBezTo>
                    <a:pt x="2" y="43"/>
                    <a:pt x="2" y="43"/>
                    <a:pt x="2" y="43"/>
                  </a:cubicBezTo>
                  <a:cubicBezTo>
                    <a:pt x="2" y="43"/>
                    <a:pt x="2" y="42"/>
                    <a:pt x="2" y="42"/>
                  </a:cubicBezTo>
                  <a:cubicBezTo>
                    <a:pt x="2" y="42"/>
                    <a:pt x="2" y="42"/>
                    <a:pt x="2" y="42"/>
                  </a:cubicBezTo>
                  <a:cubicBezTo>
                    <a:pt x="1" y="41"/>
                    <a:pt x="2" y="40"/>
                    <a:pt x="1" y="39"/>
                  </a:cubicBezTo>
                  <a:cubicBezTo>
                    <a:pt x="1" y="39"/>
                    <a:pt x="1" y="38"/>
                    <a:pt x="1" y="37"/>
                  </a:cubicBezTo>
                  <a:cubicBezTo>
                    <a:pt x="1" y="37"/>
                    <a:pt x="1" y="37"/>
                    <a:pt x="1" y="37"/>
                  </a:cubicBezTo>
                  <a:cubicBezTo>
                    <a:pt x="1" y="37"/>
                    <a:pt x="1" y="37"/>
                    <a:pt x="1" y="36"/>
                  </a:cubicBezTo>
                  <a:cubicBezTo>
                    <a:pt x="1" y="36"/>
                    <a:pt x="1" y="36"/>
                    <a:pt x="1" y="35"/>
                  </a:cubicBezTo>
                  <a:cubicBezTo>
                    <a:pt x="1" y="35"/>
                    <a:pt x="1" y="34"/>
                    <a:pt x="1" y="34"/>
                  </a:cubicBezTo>
                  <a:cubicBezTo>
                    <a:pt x="1" y="34"/>
                    <a:pt x="1" y="34"/>
                    <a:pt x="1" y="34"/>
                  </a:cubicBezTo>
                  <a:cubicBezTo>
                    <a:pt x="1" y="33"/>
                    <a:pt x="1" y="33"/>
                    <a:pt x="1" y="33"/>
                  </a:cubicBezTo>
                  <a:cubicBezTo>
                    <a:pt x="1" y="33"/>
                    <a:pt x="1" y="33"/>
                    <a:pt x="1" y="33"/>
                  </a:cubicBezTo>
                  <a:cubicBezTo>
                    <a:pt x="2" y="33"/>
                    <a:pt x="2" y="32"/>
                    <a:pt x="2" y="32"/>
                  </a:cubicBezTo>
                  <a:cubicBezTo>
                    <a:pt x="2" y="32"/>
                    <a:pt x="2" y="32"/>
                    <a:pt x="2" y="32"/>
                  </a:cubicBezTo>
                  <a:cubicBezTo>
                    <a:pt x="2" y="32"/>
                    <a:pt x="2" y="31"/>
                    <a:pt x="2" y="31"/>
                  </a:cubicBezTo>
                  <a:cubicBezTo>
                    <a:pt x="2" y="31"/>
                    <a:pt x="3" y="31"/>
                    <a:pt x="3" y="30"/>
                  </a:cubicBezTo>
                  <a:cubicBezTo>
                    <a:pt x="3" y="30"/>
                    <a:pt x="3" y="30"/>
                    <a:pt x="3" y="30"/>
                  </a:cubicBezTo>
                  <a:cubicBezTo>
                    <a:pt x="3" y="29"/>
                    <a:pt x="3" y="29"/>
                    <a:pt x="3" y="28"/>
                  </a:cubicBezTo>
                  <a:cubicBezTo>
                    <a:pt x="3" y="28"/>
                    <a:pt x="3" y="28"/>
                    <a:pt x="4" y="28"/>
                  </a:cubicBezTo>
                  <a:cubicBezTo>
                    <a:pt x="4" y="27"/>
                    <a:pt x="3" y="27"/>
                    <a:pt x="4" y="27"/>
                  </a:cubicBezTo>
                  <a:cubicBezTo>
                    <a:pt x="4" y="27"/>
                    <a:pt x="6" y="26"/>
                    <a:pt x="6" y="26"/>
                  </a:cubicBezTo>
                  <a:cubicBezTo>
                    <a:pt x="6" y="26"/>
                    <a:pt x="6" y="25"/>
                    <a:pt x="6" y="25"/>
                  </a:cubicBezTo>
                  <a:cubicBezTo>
                    <a:pt x="5" y="25"/>
                    <a:pt x="5" y="24"/>
                    <a:pt x="5" y="24"/>
                  </a:cubicBezTo>
                  <a:cubicBezTo>
                    <a:pt x="5" y="23"/>
                    <a:pt x="4" y="23"/>
                    <a:pt x="4" y="22"/>
                  </a:cubicBezTo>
                  <a:cubicBezTo>
                    <a:pt x="5" y="22"/>
                    <a:pt x="4" y="21"/>
                    <a:pt x="4" y="20"/>
                  </a:cubicBezTo>
                  <a:cubicBezTo>
                    <a:pt x="4" y="20"/>
                    <a:pt x="4" y="19"/>
                    <a:pt x="4" y="19"/>
                  </a:cubicBezTo>
                  <a:cubicBezTo>
                    <a:pt x="4" y="19"/>
                    <a:pt x="3" y="18"/>
                    <a:pt x="3" y="18"/>
                  </a:cubicBezTo>
                  <a:cubicBezTo>
                    <a:pt x="3" y="17"/>
                    <a:pt x="3" y="17"/>
                    <a:pt x="3" y="17"/>
                  </a:cubicBezTo>
                  <a:cubicBezTo>
                    <a:pt x="4" y="16"/>
                    <a:pt x="4" y="16"/>
                    <a:pt x="4" y="16"/>
                  </a:cubicBezTo>
                  <a:cubicBezTo>
                    <a:pt x="4" y="16"/>
                    <a:pt x="4" y="15"/>
                    <a:pt x="3" y="15"/>
                  </a:cubicBezTo>
                  <a:cubicBezTo>
                    <a:pt x="3" y="14"/>
                    <a:pt x="3" y="14"/>
                    <a:pt x="3" y="14"/>
                  </a:cubicBezTo>
                  <a:cubicBezTo>
                    <a:pt x="3" y="14"/>
                    <a:pt x="3" y="14"/>
                    <a:pt x="3" y="13"/>
                  </a:cubicBezTo>
                  <a:cubicBezTo>
                    <a:pt x="3" y="13"/>
                    <a:pt x="3" y="13"/>
                    <a:pt x="4" y="13"/>
                  </a:cubicBezTo>
                  <a:cubicBezTo>
                    <a:pt x="4" y="13"/>
                    <a:pt x="4" y="13"/>
                    <a:pt x="4" y="12"/>
                  </a:cubicBezTo>
                  <a:cubicBezTo>
                    <a:pt x="4" y="12"/>
                    <a:pt x="5" y="12"/>
                    <a:pt x="6" y="12"/>
                  </a:cubicBezTo>
                  <a:cubicBezTo>
                    <a:pt x="6" y="11"/>
                    <a:pt x="7" y="11"/>
                    <a:pt x="8" y="10"/>
                  </a:cubicBezTo>
                  <a:cubicBezTo>
                    <a:pt x="8" y="10"/>
                    <a:pt x="8" y="10"/>
                    <a:pt x="8" y="9"/>
                  </a:cubicBezTo>
                  <a:cubicBezTo>
                    <a:pt x="8" y="8"/>
                    <a:pt x="8" y="8"/>
                    <a:pt x="8" y="7"/>
                  </a:cubicBezTo>
                  <a:cubicBezTo>
                    <a:pt x="8" y="6"/>
                    <a:pt x="8" y="6"/>
                    <a:pt x="8" y="5"/>
                  </a:cubicBezTo>
                  <a:cubicBezTo>
                    <a:pt x="8" y="5"/>
                    <a:pt x="8" y="4"/>
                    <a:pt x="8" y="4"/>
                  </a:cubicBezTo>
                  <a:cubicBezTo>
                    <a:pt x="8" y="4"/>
                    <a:pt x="8" y="4"/>
                    <a:pt x="8" y="3"/>
                  </a:cubicBezTo>
                  <a:cubicBezTo>
                    <a:pt x="8" y="3"/>
                    <a:pt x="9" y="3"/>
                    <a:pt x="9" y="2"/>
                  </a:cubicBezTo>
                  <a:cubicBezTo>
                    <a:pt x="9" y="2"/>
                    <a:pt x="9" y="2"/>
                    <a:pt x="9" y="2"/>
                  </a:cubicBezTo>
                  <a:cubicBezTo>
                    <a:pt x="10" y="1"/>
                    <a:pt x="10" y="1"/>
                    <a:pt x="11" y="1"/>
                  </a:cubicBezTo>
                  <a:cubicBezTo>
                    <a:pt x="11" y="0"/>
                    <a:pt x="11" y="0"/>
                    <a:pt x="11" y="0"/>
                  </a:cubicBezTo>
                  <a:cubicBezTo>
                    <a:pt x="11" y="0"/>
                    <a:pt x="12" y="0"/>
                    <a:pt x="12" y="0"/>
                  </a:cubicBezTo>
                  <a:cubicBezTo>
                    <a:pt x="12" y="0"/>
                    <a:pt x="12" y="1"/>
                    <a:pt x="13" y="1"/>
                  </a:cubicBezTo>
                  <a:cubicBezTo>
                    <a:pt x="14" y="1"/>
                    <a:pt x="15" y="1"/>
                    <a:pt x="16" y="1"/>
                  </a:cubicBezTo>
                  <a:cubicBezTo>
                    <a:pt x="16" y="1"/>
                    <a:pt x="18" y="1"/>
                    <a:pt x="18" y="1"/>
                  </a:cubicBezTo>
                  <a:cubicBezTo>
                    <a:pt x="18" y="1"/>
                    <a:pt x="18" y="2"/>
                    <a:pt x="18" y="2"/>
                  </a:cubicBezTo>
                  <a:cubicBezTo>
                    <a:pt x="18" y="2"/>
                    <a:pt x="18" y="2"/>
                    <a:pt x="18" y="3"/>
                  </a:cubicBezTo>
                  <a:cubicBezTo>
                    <a:pt x="19" y="3"/>
                    <a:pt x="19" y="3"/>
                    <a:pt x="19" y="3"/>
                  </a:cubicBezTo>
                  <a:cubicBezTo>
                    <a:pt x="19" y="3"/>
                    <a:pt x="19" y="3"/>
                    <a:pt x="19" y="4"/>
                  </a:cubicBezTo>
                  <a:cubicBezTo>
                    <a:pt x="19" y="4"/>
                    <a:pt x="19" y="4"/>
                    <a:pt x="19" y="4"/>
                  </a:cubicBezTo>
                  <a:cubicBezTo>
                    <a:pt x="19" y="4"/>
                    <a:pt x="19" y="5"/>
                    <a:pt x="20" y="5"/>
                  </a:cubicBezTo>
                  <a:cubicBezTo>
                    <a:pt x="20" y="5"/>
                    <a:pt x="20" y="5"/>
                    <a:pt x="20" y="5"/>
                  </a:cubicBezTo>
                  <a:cubicBezTo>
                    <a:pt x="20" y="5"/>
                    <a:pt x="20" y="5"/>
                    <a:pt x="20" y="5"/>
                  </a:cubicBezTo>
                  <a:cubicBezTo>
                    <a:pt x="20" y="5"/>
                    <a:pt x="20" y="5"/>
                    <a:pt x="20" y="5"/>
                  </a:cubicBezTo>
                  <a:cubicBezTo>
                    <a:pt x="20" y="4"/>
                    <a:pt x="20" y="3"/>
                    <a:pt x="20" y="3"/>
                  </a:cubicBezTo>
                  <a:cubicBezTo>
                    <a:pt x="21" y="3"/>
                    <a:pt x="21" y="2"/>
                    <a:pt x="21" y="2"/>
                  </a:cubicBezTo>
                  <a:cubicBezTo>
                    <a:pt x="21" y="2"/>
                    <a:pt x="21" y="1"/>
                    <a:pt x="22" y="1"/>
                  </a:cubicBezTo>
                  <a:cubicBezTo>
                    <a:pt x="22" y="1"/>
                    <a:pt x="22" y="1"/>
                    <a:pt x="22" y="1"/>
                  </a:cubicBezTo>
                  <a:cubicBezTo>
                    <a:pt x="22" y="1"/>
                    <a:pt x="22" y="0"/>
                    <a:pt x="22" y="0"/>
                  </a:cubicBezTo>
                  <a:cubicBezTo>
                    <a:pt x="24" y="0"/>
                    <a:pt x="25" y="0"/>
                    <a:pt x="26" y="0"/>
                  </a:cubicBezTo>
                  <a:cubicBezTo>
                    <a:pt x="26" y="1"/>
                    <a:pt x="27" y="2"/>
                    <a:pt x="28" y="2"/>
                  </a:cubicBezTo>
                  <a:cubicBezTo>
                    <a:pt x="28" y="2"/>
                    <a:pt x="28" y="3"/>
                    <a:pt x="28" y="3"/>
                  </a:cubicBezTo>
                  <a:cubicBezTo>
                    <a:pt x="28" y="3"/>
                    <a:pt x="28" y="3"/>
                    <a:pt x="29" y="3"/>
                  </a:cubicBezTo>
                  <a:cubicBezTo>
                    <a:pt x="29" y="3"/>
                    <a:pt x="29" y="3"/>
                    <a:pt x="29" y="4"/>
                  </a:cubicBezTo>
                  <a:cubicBezTo>
                    <a:pt x="29" y="4"/>
                    <a:pt x="29" y="4"/>
                    <a:pt x="30" y="5"/>
                  </a:cubicBezTo>
                  <a:cubicBezTo>
                    <a:pt x="30" y="5"/>
                    <a:pt x="30" y="5"/>
                    <a:pt x="30" y="6"/>
                  </a:cubicBezTo>
                  <a:cubicBezTo>
                    <a:pt x="30" y="6"/>
                    <a:pt x="30" y="6"/>
                    <a:pt x="30" y="6"/>
                  </a:cubicBezTo>
                  <a:cubicBezTo>
                    <a:pt x="31" y="6"/>
                    <a:pt x="31" y="6"/>
                    <a:pt x="31" y="6"/>
                  </a:cubicBezTo>
                  <a:cubicBezTo>
                    <a:pt x="31" y="6"/>
                    <a:pt x="31" y="7"/>
                    <a:pt x="31" y="7"/>
                  </a:cubicBezTo>
                  <a:cubicBezTo>
                    <a:pt x="32" y="7"/>
                    <a:pt x="32" y="7"/>
                    <a:pt x="32" y="7"/>
                  </a:cubicBezTo>
                  <a:cubicBezTo>
                    <a:pt x="32" y="7"/>
                    <a:pt x="32" y="7"/>
                    <a:pt x="33" y="8"/>
                  </a:cubicBezTo>
                  <a:cubicBezTo>
                    <a:pt x="33" y="8"/>
                    <a:pt x="33" y="8"/>
                    <a:pt x="33" y="8"/>
                  </a:cubicBezTo>
                  <a:cubicBezTo>
                    <a:pt x="33" y="8"/>
                    <a:pt x="33" y="8"/>
                    <a:pt x="34" y="8"/>
                  </a:cubicBezTo>
                  <a:cubicBezTo>
                    <a:pt x="34" y="8"/>
                    <a:pt x="34" y="8"/>
                    <a:pt x="34" y="8"/>
                  </a:cubicBezTo>
                  <a:cubicBezTo>
                    <a:pt x="34" y="8"/>
                    <a:pt x="35" y="9"/>
                    <a:pt x="35" y="10"/>
                  </a:cubicBezTo>
                  <a:cubicBezTo>
                    <a:pt x="35" y="10"/>
                    <a:pt x="36" y="10"/>
                    <a:pt x="36" y="10"/>
                  </a:cubicBezTo>
                  <a:cubicBezTo>
                    <a:pt x="36" y="10"/>
                    <a:pt x="36" y="10"/>
                    <a:pt x="37" y="10"/>
                  </a:cubicBezTo>
                  <a:cubicBezTo>
                    <a:pt x="37" y="10"/>
                    <a:pt x="37" y="10"/>
                    <a:pt x="37" y="10"/>
                  </a:cubicBezTo>
                  <a:cubicBezTo>
                    <a:pt x="37" y="10"/>
                    <a:pt x="38" y="11"/>
                    <a:pt x="38" y="11"/>
                  </a:cubicBezTo>
                  <a:cubicBezTo>
                    <a:pt x="39" y="11"/>
                    <a:pt x="39" y="11"/>
                    <a:pt x="40" y="11"/>
                  </a:cubicBezTo>
                  <a:cubicBezTo>
                    <a:pt x="40" y="11"/>
                    <a:pt x="40" y="11"/>
                    <a:pt x="41" y="12"/>
                  </a:cubicBezTo>
                  <a:cubicBezTo>
                    <a:pt x="41" y="12"/>
                    <a:pt x="41" y="12"/>
                    <a:pt x="41" y="12"/>
                  </a:cubicBezTo>
                  <a:cubicBezTo>
                    <a:pt x="41" y="12"/>
                    <a:pt x="42" y="12"/>
                    <a:pt x="42" y="12"/>
                  </a:cubicBezTo>
                  <a:cubicBezTo>
                    <a:pt x="42" y="12"/>
                    <a:pt x="42" y="12"/>
                    <a:pt x="42" y="12"/>
                  </a:cubicBezTo>
                  <a:cubicBezTo>
                    <a:pt x="42" y="13"/>
                    <a:pt x="42" y="13"/>
                    <a:pt x="43" y="13"/>
                  </a:cubicBezTo>
                  <a:cubicBezTo>
                    <a:pt x="43" y="13"/>
                    <a:pt x="43" y="13"/>
                    <a:pt x="43" y="13"/>
                  </a:cubicBezTo>
                  <a:cubicBezTo>
                    <a:pt x="43" y="13"/>
                    <a:pt x="43" y="14"/>
                    <a:pt x="43" y="14"/>
                  </a:cubicBezTo>
                  <a:cubicBezTo>
                    <a:pt x="44" y="14"/>
                    <a:pt x="44" y="14"/>
                    <a:pt x="44" y="14"/>
                  </a:cubicBezTo>
                  <a:cubicBezTo>
                    <a:pt x="44" y="14"/>
                    <a:pt x="45" y="14"/>
                    <a:pt x="45" y="15"/>
                  </a:cubicBezTo>
                  <a:cubicBezTo>
                    <a:pt x="46" y="15"/>
                    <a:pt x="46" y="15"/>
                    <a:pt x="47" y="15"/>
                  </a:cubicBezTo>
                  <a:cubicBezTo>
                    <a:pt x="47" y="15"/>
                    <a:pt x="47" y="15"/>
                    <a:pt x="47" y="16"/>
                  </a:cubicBezTo>
                  <a:cubicBezTo>
                    <a:pt x="48" y="16"/>
                    <a:pt x="48" y="16"/>
                    <a:pt x="48" y="16"/>
                  </a:cubicBezTo>
                  <a:cubicBezTo>
                    <a:pt x="48" y="16"/>
                    <a:pt x="49" y="16"/>
                    <a:pt x="49" y="16"/>
                  </a:cubicBezTo>
                  <a:cubicBezTo>
                    <a:pt x="49" y="16"/>
                    <a:pt x="49" y="16"/>
                    <a:pt x="50" y="16"/>
                  </a:cubicBezTo>
                  <a:cubicBezTo>
                    <a:pt x="50" y="16"/>
                    <a:pt x="50" y="17"/>
                    <a:pt x="51" y="18"/>
                  </a:cubicBezTo>
                  <a:cubicBezTo>
                    <a:pt x="51" y="18"/>
                    <a:pt x="51" y="18"/>
                    <a:pt x="51" y="18"/>
                  </a:cubicBezTo>
                  <a:cubicBezTo>
                    <a:pt x="51" y="18"/>
                    <a:pt x="51" y="18"/>
                    <a:pt x="51" y="18"/>
                  </a:cubicBezTo>
                  <a:cubicBezTo>
                    <a:pt x="51" y="19"/>
                    <a:pt x="51" y="19"/>
                    <a:pt x="51" y="19"/>
                  </a:cubicBezTo>
                  <a:cubicBezTo>
                    <a:pt x="50" y="19"/>
                    <a:pt x="50" y="20"/>
                    <a:pt x="50" y="20"/>
                  </a:cubicBezTo>
                  <a:cubicBezTo>
                    <a:pt x="50" y="20"/>
                    <a:pt x="50" y="20"/>
                    <a:pt x="50" y="20"/>
                  </a:cubicBezTo>
                  <a:cubicBezTo>
                    <a:pt x="50" y="21"/>
                    <a:pt x="50" y="21"/>
                    <a:pt x="49" y="21"/>
                  </a:cubicBezTo>
                  <a:cubicBezTo>
                    <a:pt x="49" y="21"/>
                    <a:pt x="49" y="21"/>
                    <a:pt x="49" y="21"/>
                  </a:cubicBezTo>
                  <a:cubicBezTo>
                    <a:pt x="49" y="21"/>
                    <a:pt x="49" y="21"/>
                    <a:pt x="49" y="22"/>
                  </a:cubicBezTo>
                  <a:cubicBezTo>
                    <a:pt x="49" y="22"/>
                    <a:pt x="49" y="23"/>
                    <a:pt x="49" y="24"/>
                  </a:cubicBezTo>
                  <a:cubicBezTo>
                    <a:pt x="49" y="24"/>
                    <a:pt x="49" y="25"/>
                    <a:pt x="49" y="25"/>
                  </a:cubicBezTo>
                  <a:cubicBezTo>
                    <a:pt x="49" y="25"/>
                    <a:pt x="48" y="25"/>
                    <a:pt x="48" y="25"/>
                  </a:cubicBezTo>
                  <a:cubicBezTo>
                    <a:pt x="48" y="25"/>
                    <a:pt x="48" y="26"/>
                    <a:pt x="48" y="26"/>
                  </a:cubicBezTo>
                  <a:cubicBezTo>
                    <a:pt x="48" y="26"/>
                    <a:pt x="48" y="26"/>
                    <a:pt x="48" y="27"/>
                  </a:cubicBezTo>
                  <a:cubicBezTo>
                    <a:pt x="48" y="27"/>
                    <a:pt x="48" y="28"/>
                    <a:pt x="49" y="28"/>
                  </a:cubicBezTo>
                  <a:cubicBezTo>
                    <a:pt x="49" y="27"/>
                    <a:pt x="50" y="28"/>
                    <a:pt x="51" y="27"/>
                  </a:cubicBezTo>
                  <a:cubicBezTo>
                    <a:pt x="52" y="27"/>
                    <a:pt x="53" y="28"/>
                    <a:pt x="53" y="28"/>
                  </a:cubicBezTo>
                  <a:cubicBezTo>
                    <a:pt x="54" y="28"/>
                    <a:pt x="54" y="28"/>
                    <a:pt x="54" y="28"/>
                  </a:cubicBezTo>
                  <a:cubicBezTo>
                    <a:pt x="54" y="28"/>
                    <a:pt x="55" y="29"/>
                    <a:pt x="55" y="29"/>
                  </a:cubicBezTo>
                  <a:cubicBezTo>
                    <a:pt x="55" y="28"/>
                    <a:pt x="56" y="28"/>
                    <a:pt x="56" y="28"/>
                  </a:cubicBezTo>
                  <a:cubicBezTo>
                    <a:pt x="56" y="28"/>
                    <a:pt x="56" y="29"/>
                    <a:pt x="56" y="29"/>
                  </a:cubicBezTo>
                  <a:cubicBezTo>
                    <a:pt x="57" y="29"/>
                    <a:pt x="57" y="29"/>
                    <a:pt x="57" y="28"/>
                  </a:cubicBezTo>
                  <a:cubicBezTo>
                    <a:pt x="58" y="29"/>
                    <a:pt x="58" y="29"/>
                    <a:pt x="59" y="29"/>
                  </a:cubicBezTo>
                  <a:cubicBezTo>
                    <a:pt x="59" y="28"/>
                    <a:pt x="59" y="28"/>
                    <a:pt x="60" y="28"/>
                  </a:cubicBezTo>
                  <a:cubicBezTo>
                    <a:pt x="60" y="28"/>
                    <a:pt x="60" y="28"/>
                    <a:pt x="60" y="28"/>
                  </a:cubicBezTo>
                  <a:cubicBezTo>
                    <a:pt x="60" y="28"/>
                    <a:pt x="60" y="28"/>
                    <a:pt x="60" y="28"/>
                  </a:cubicBezTo>
                  <a:cubicBezTo>
                    <a:pt x="60" y="28"/>
                    <a:pt x="61" y="28"/>
                    <a:pt x="61" y="28"/>
                  </a:cubicBezTo>
                  <a:cubicBezTo>
                    <a:pt x="61" y="28"/>
                    <a:pt x="62" y="28"/>
                    <a:pt x="62" y="27"/>
                  </a:cubicBezTo>
                  <a:cubicBezTo>
                    <a:pt x="62" y="27"/>
                    <a:pt x="62" y="27"/>
                    <a:pt x="62" y="27"/>
                  </a:cubicBezTo>
                  <a:cubicBezTo>
                    <a:pt x="62" y="26"/>
                    <a:pt x="63" y="26"/>
                    <a:pt x="63" y="26"/>
                  </a:cubicBezTo>
                  <a:cubicBezTo>
                    <a:pt x="63" y="26"/>
                    <a:pt x="63" y="26"/>
                    <a:pt x="64" y="26"/>
                  </a:cubicBezTo>
                  <a:close/>
                  <a:moveTo>
                    <a:pt x="44" y="103"/>
                  </a:moveTo>
                  <a:cubicBezTo>
                    <a:pt x="44" y="104"/>
                    <a:pt x="44" y="104"/>
                    <a:pt x="44" y="104"/>
                  </a:cubicBezTo>
                  <a:cubicBezTo>
                    <a:pt x="43" y="104"/>
                    <a:pt x="43" y="104"/>
                    <a:pt x="43" y="104"/>
                  </a:cubicBezTo>
                  <a:cubicBezTo>
                    <a:pt x="44" y="104"/>
                    <a:pt x="44" y="104"/>
                    <a:pt x="44" y="104"/>
                  </a:cubicBezTo>
                  <a:cubicBezTo>
                    <a:pt x="44" y="104"/>
                    <a:pt x="44" y="104"/>
                    <a:pt x="44" y="104"/>
                  </a:cubicBezTo>
                  <a:cubicBezTo>
                    <a:pt x="44" y="105"/>
                    <a:pt x="44" y="105"/>
                    <a:pt x="44" y="105"/>
                  </a:cubicBezTo>
                  <a:cubicBezTo>
                    <a:pt x="44" y="105"/>
                    <a:pt x="43" y="105"/>
                    <a:pt x="43" y="105"/>
                  </a:cubicBezTo>
                  <a:cubicBezTo>
                    <a:pt x="43" y="105"/>
                    <a:pt x="43" y="105"/>
                    <a:pt x="43" y="106"/>
                  </a:cubicBezTo>
                  <a:cubicBezTo>
                    <a:pt x="43" y="106"/>
                    <a:pt x="44" y="106"/>
                    <a:pt x="44" y="106"/>
                  </a:cubicBezTo>
                  <a:cubicBezTo>
                    <a:pt x="44" y="106"/>
                    <a:pt x="44" y="106"/>
                    <a:pt x="44" y="106"/>
                  </a:cubicBezTo>
                  <a:cubicBezTo>
                    <a:pt x="44" y="106"/>
                    <a:pt x="44" y="107"/>
                    <a:pt x="44" y="107"/>
                  </a:cubicBezTo>
                  <a:cubicBezTo>
                    <a:pt x="45" y="107"/>
                    <a:pt x="45" y="107"/>
                    <a:pt x="46" y="106"/>
                  </a:cubicBezTo>
                  <a:cubicBezTo>
                    <a:pt x="46" y="106"/>
                    <a:pt x="45" y="105"/>
                    <a:pt x="45" y="104"/>
                  </a:cubicBezTo>
                  <a:cubicBezTo>
                    <a:pt x="45" y="104"/>
                    <a:pt x="45" y="104"/>
                    <a:pt x="44" y="103"/>
                  </a:cubicBezTo>
                  <a:cubicBezTo>
                    <a:pt x="44" y="103"/>
                    <a:pt x="44" y="103"/>
                    <a:pt x="44" y="103"/>
                  </a:cubicBezTo>
                  <a:close/>
                  <a:moveTo>
                    <a:pt x="47" y="157"/>
                  </a:moveTo>
                  <a:cubicBezTo>
                    <a:pt x="47" y="157"/>
                    <a:pt x="47" y="157"/>
                    <a:pt x="47" y="157"/>
                  </a:cubicBezTo>
                  <a:cubicBezTo>
                    <a:pt x="47" y="158"/>
                    <a:pt x="47" y="158"/>
                    <a:pt x="47" y="158"/>
                  </a:cubicBezTo>
                  <a:cubicBezTo>
                    <a:pt x="47" y="158"/>
                    <a:pt x="47" y="158"/>
                    <a:pt x="47" y="158"/>
                  </a:cubicBezTo>
                  <a:cubicBezTo>
                    <a:pt x="47" y="158"/>
                    <a:pt x="47" y="158"/>
                    <a:pt x="47" y="158"/>
                  </a:cubicBezTo>
                  <a:cubicBezTo>
                    <a:pt x="47" y="158"/>
                    <a:pt x="47" y="158"/>
                    <a:pt x="47" y="158"/>
                  </a:cubicBezTo>
                  <a:cubicBezTo>
                    <a:pt x="47" y="158"/>
                    <a:pt x="47" y="157"/>
                    <a:pt x="47" y="157"/>
                  </a:cubicBezTo>
                  <a:close/>
                  <a:moveTo>
                    <a:pt x="48" y="159"/>
                  </a:moveTo>
                  <a:cubicBezTo>
                    <a:pt x="48" y="159"/>
                    <a:pt x="49" y="159"/>
                    <a:pt x="49" y="159"/>
                  </a:cubicBezTo>
                  <a:cubicBezTo>
                    <a:pt x="50" y="160"/>
                    <a:pt x="51" y="161"/>
                    <a:pt x="52" y="162"/>
                  </a:cubicBezTo>
                  <a:cubicBezTo>
                    <a:pt x="52" y="162"/>
                    <a:pt x="52" y="162"/>
                    <a:pt x="52" y="162"/>
                  </a:cubicBezTo>
                  <a:cubicBezTo>
                    <a:pt x="52" y="162"/>
                    <a:pt x="53" y="162"/>
                    <a:pt x="53" y="162"/>
                  </a:cubicBezTo>
                  <a:cubicBezTo>
                    <a:pt x="53" y="163"/>
                    <a:pt x="53" y="163"/>
                    <a:pt x="53" y="163"/>
                  </a:cubicBezTo>
                  <a:cubicBezTo>
                    <a:pt x="54" y="163"/>
                    <a:pt x="54" y="163"/>
                    <a:pt x="54" y="163"/>
                  </a:cubicBezTo>
                  <a:cubicBezTo>
                    <a:pt x="55" y="163"/>
                    <a:pt x="55" y="163"/>
                    <a:pt x="55" y="163"/>
                  </a:cubicBezTo>
                  <a:cubicBezTo>
                    <a:pt x="55" y="164"/>
                    <a:pt x="56" y="164"/>
                    <a:pt x="56" y="164"/>
                  </a:cubicBezTo>
                  <a:cubicBezTo>
                    <a:pt x="56" y="164"/>
                    <a:pt x="56" y="164"/>
                    <a:pt x="57" y="164"/>
                  </a:cubicBezTo>
                  <a:cubicBezTo>
                    <a:pt x="57" y="164"/>
                    <a:pt x="57" y="165"/>
                    <a:pt x="58" y="165"/>
                  </a:cubicBezTo>
                  <a:cubicBezTo>
                    <a:pt x="59" y="165"/>
                    <a:pt x="60" y="166"/>
                    <a:pt x="61" y="166"/>
                  </a:cubicBezTo>
                  <a:cubicBezTo>
                    <a:pt x="62" y="166"/>
                    <a:pt x="63" y="166"/>
                    <a:pt x="64" y="166"/>
                  </a:cubicBezTo>
                  <a:cubicBezTo>
                    <a:pt x="64" y="166"/>
                    <a:pt x="64" y="166"/>
                    <a:pt x="64" y="167"/>
                  </a:cubicBezTo>
                  <a:cubicBezTo>
                    <a:pt x="64" y="167"/>
                    <a:pt x="64" y="167"/>
                    <a:pt x="64" y="167"/>
                  </a:cubicBezTo>
                  <a:cubicBezTo>
                    <a:pt x="64" y="167"/>
                    <a:pt x="64" y="167"/>
                    <a:pt x="64" y="167"/>
                  </a:cubicBezTo>
                  <a:cubicBezTo>
                    <a:pt x="63" y="167"/>
                    <a:pt x="63" y="167"/>
                    <a:pt x="63" y="167"/>
                  </a:cubicBezTo>
                  <a:cubicBezTo>
                    <a:pt x="63" y="167"/>
                    <a:pt x="62" y="167"/>
                    <a:pt x="61" y="167"/>
                  </a:cubicBezTo>
                  <a:cubicBezTo>
                    <a:pt x="61" y="167"/>
                    <a:pt x="61" y="167"/>
                    <a:pt x="61" y="167"/>
                  </a:cubicBezTo>
                  <a:cubicBezTo>
                    <a:pt x="61" y="167"/>
                    <a:pt x="60" y="167"/>
                    <a:pt x="60" y="167"/>
                  </a:cubicBezTo>
                  <a:cubicBezTo>
                    <a:pt x="60" y="167"/>
                    <a:pt x="60" y="168"/>
                    <a:pt x="59" y="168"/>
                  </a:cubicBezTo>
                  <a:cubicBezTo>
                    <a:pt x="59" y="168"/>
                    <a:pt x="59" y="167"/>
                    <a:pt x="59" y="167"/>
                  </a:cubicBezTo>
                  <a:cubicBezTo>
                    <a:pt x="59" y="167"/>
                    <a:pt x="58" y="167"/>
                    <a:pt x="58" y="167"/>
                  </a:cubicBezTo>
                  <a:cubicBezTo>
                    <a:pt x="58" y="167"/>
                    <a:pt x="57" y="167"/>
                    <a:pt x="57" y="167"/>
                  </a:cubicBezTo>
                  <a:cubicBezTo>
                    <a:pt x="56" y="167"/>
                    <a:pt x="55" y="167"/>
                    <a:pt x="55" y="167"/>
                  </a:cubicBezTo>
                  <a:cubicBezTo>
                    <a:pt x="54" y="167"/>
                    <a:pt x="52" y="166"/>
                    <a:pt x="52" y="166"/>
                  </a:cubicBezTo>
                  <a:cubicBezTo>
                    <a:pt x="52" y="166"/>
                    <a:pt x="52" y="166"/>
                    <a:pt x="51" y="166"/>
                  </a:cubicBezTo>
                  <a:cubicBezTo>
                    <a:pt x="51" y="166"/>
                    <a:pt x="51" y="165"/>
                    <a:pt x="50" y="164"/>
                  </a:cubicBezTo>
                  <a:cubicBezTo>
                    <a:pt x="50" y="163"/>
                    <a:pt x="49" y="162"/>
                    <a:pt x="49" y="162"/>
                  </a:cubicBezTo>
                  <a:cubicBezTo>
                    <a:pt x="49" y="161"/>
                    <a:pt x="48" y="160"/>
                    <a:pt x="48" y="15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7" name="Freeform 229">
              <a:extLst>
                <a:ext uri="{FF2B5EF4-FFF2-40B4-BE49-F238E27FC236}">
                  <a16:creationId xmlns:a16="http://schemas.microsoft.com/office/drawing/2014/main" id="{B7563AC7-82D3-BFD7-7124-B4EF47D24EC1}"/>
                </a:ext>
              </a:extLst>
            </p:cNvPr>
            <p:cNvSpPr>
              <a:spLocks noEditPoints="1"/>
            </p:cNvSpPr>
            <p:nvPr/>
          </p:nvSpPr>
          <p:spPr bwMode="auto">
            <a:xfrm>
              <a:off x="14946766" y="9435929"/>
              <a:ext cx="197590" cy="195639"/>
            </a:xfrm>
            <a:custGeom>
              <a:avLst/>
              <a:gdLst/>
              <a:ahLst/>
              <a:cxnLst>
                <a:cxn ang="0">
                  <a:pos x="16" y="19"/>
                </a:cxn>
                <a:cxn ang="0">
                  <a:pos x="18" y="17"/>
                </a:cxn>
                <a:cxn ang="0">
                  <a:pos x="18" y="21"/>
                </a:cxn>
                <a:cxn ang="0">
                  <a:pos x="20" y="24"/>
                </a:cxn>
                <a:cxn ang="0">
                  <a:pos x="24" y="23"/>
                </a:cxn>
                <a:cxn ang="0">
                  <a:pos x="27" y="21"/>
                </a:cxn>
                <a:cxn ang="0">
                  <a:pos x="28" y="19"/>
                </a:cxn>
                <a:cxn ang="0">
                  <a:pos x="34" y="18"/>
                </a:cxn>
                <a:cxn ang="0">
                  <a:pos x="40" y="19"/>
                </a:cxn>
                <a:cxn ang="0">
                  <a:pos x="42" y="13"/>
                </a:cxn>
                <a:cxn ang="0">
                  <a:pos x="46" y="12"/>
                </a:cxn>
                <a:cxn ang="0">
                  <a:pos x="48" y="8"/>
                </a:cxn>
                <a:cxn ang="0">
                  <a:pos x="51" y="5"/>
                </a:cxn>
                <a:cxn ang="0">
                  <a:pos x="56" y="2"/>
                </a:cxn>
                <a:cxn ang="0">
                  <a:pos x="60" y="0"/>
                </a:cxn>
                <a:cxn ang="0">
                  <a:pos x="62" y="1"/>
                </a:cxn>
                <a:cxn ang="0">
                  <a:pos x="67" y="5"/>
                </a:cxn>
                <a:cxn ang="0">
                  <a:pos x="68" y="10"/>
                </a:cxn>
                <a:cxn ang="0">
                  <a:pos x="64" y="20"/>
                </a:cxn>
                <a:cxn ang="0">
                  <a:pos x="64" y="26"/>
                </a:cxn>
                <a:cxn ang="0">
                  <a:pos x="70" y="24"/>
                </a:cxn>
                <a:cxn ang="0">
                  <a:pos x="70" y="30"/>
                </a:cxn>
                <a:cxn ang="0">
                  <a:pos x="68" y="34"/>
                </a:cxn>
                <a:cxn ang="0">
                  <a:pos x="63" y="39"/>
                </a:cxn>
                <a:cxn ang="0">
                  <a:pos x="61" y="43"/>
                </a:cxn>
                <a:cxn ang="0">
                  <a:pos x="56" y="48"/>
                </a:cxn>
                <a:cxn ang="0">
                  <a:pos x="54" y="51"/>
                </a:cxn>
                <a:cxn ang="0">
                  <a:pos x="49" y="55"/>
                </a:cxn>
                <a:cxn ang="0">
                  <a:pos x="45" y="58"/>
                </a:cxn>
                <a:cxn ang="0">
                  <a:pos x="39" y="60"/>
                </a:cxn>
                <a:cxn ang="0">
                  <a:pos x="31" y="60"/>
                </a:cxn>
                <a:cxn ang="0">
                  <a:pos x="25" y="61"/>
                </a:cxn>
                <a:cxn ang="0">
                  <a:pos x="23" y="62"/>
                </a:cxn>
                <a:cxn ang="0">
                  <a:pos x="18" y="63"/>
                </a:cxn>
                <a:cxn ang="0">
                  <a:pos x="13" y="64"/>
                </a:cxn>
                <a:cxn ang="0">
                  <a:pos x="10" y="62"/>
                </a:cxn>
                <a:cxn ang="0">
                  <a:pos x="8" y="61"/>
                </a:cxn>
                <a:cxn ang="0">
                  <a:pos x="7" y="57"/>
                </a:cxn>
                <a:cxn ang="0">
                  <a:pos x="6" y="55"/>
                </a:cxn>
                <a:cxn ang="0">
                  <a:pos x="8" y="49"/>
                </a:cxn>
                <a:cxn ang="0">
                  <a:pos x="5" y="45"/>
                </a:cxn>
                <a:cxn ang="0">
                  <a:pos x="3" y="38"/>
                </a:cxn>
                <a:cxn ang="0">
                  <a:pos x="2" y="31"/>
                </a:cxn>
                <a:cxn ang="0">
                  <a:pos x="4" y="32"/>
                </a:cxn>
                <a:cxn ang="0">
                  <a:pos x="6" y="34"/>
                </a:cxn>
                <a:cxn ang="0">
                  <a:pos x="13" y="35"/>
                </a:cxn>
                <a:cxn ang="0">
                  <a:pos x="16" y="32"/>
                </a:cxn>
                <a:cxn ang="0">
                  <a:pos x="50" y="34"/>
                </a:cxn>
                <a:cxn ang="0">
                  <a:pos x="48" y="36"/>
                </a:cxn>
                <a:cxn ang="0">
                  <a:pos x="47" y="42"/>
                </a:cxn>
                <a:cxn ang="0">
                  <a:pos x="55" y="40"/>
                </a:cxn>
                <a:cxn ang="0">
                  <a:pos x="57" y="37"/>
                </a:cxn>
                <a:cxn ang="0">
                  <a:pos x="54" y="33"/>
                </a:cxn>
              </a:cxnLst>
              <a:rect l="0" t="0" r="r" b="b"/>
              <a:pathLst>
                <a:path w="72" h="65">
                  <a:moveTo>
                    <a:pt x="16" y="32"/>
                  </a:moveTo>
                  <a:cubicBezTo>
                    <a:pt x="16" y="31"/>
                    <a:pt x="16" y="29"/>
                    <a:pt x="16" y="28"/>
                  </a:cubicBezTo>
                  <a:cubicBezTo>
                    <a:pt x="16" y="27"/>
                    <a:pt x="16" y="25"/>
                    <a:pt x="16" y="24"/>
                  </a:cubicBezTo>
                  <a:cubicBezTo>
                    <a:pt x="16" y="23"/>
                    <a:pt x="16" y="22"/>
                    <a:pt x="16" y="21"/>
                  </a:cubicBezTo>
                  <a:cubicBezTo>
                    <a:pt x="16" y="20"/>
                    <a:pt x="16" y="20"/>
                    <a:pt x="16" y="19"/>
                  </a:cubicBezTo>
                  <a:cubicBezTo>
                    <a:pt x="16" y="18"/>
                    <a:pt x="16" y="17"/>
                    <a:pt x="16" y="16"/>
                  </a:cubicBezTo>
                  <a:cubicBezTo>
                    <a:pt x="16" y="16"/>
                    <a:pt x="16" y="15"/>
                    <a:pt x="16" y="14"/>
                  </a:cubicBezTo>
                  <a:cubicBezTo>
                    <a:pt x="16" y="14"/>
                    <a:pt x="16" y="14"/>
                    <a:pt x="16" y="14"/>
                  </a:cubicBezTo>
                  <a:cubicBezTo>
                    <a:pt x="16" y="14"/>
                    <a:pt x="16" y="14"/>
                    <a:pt x="16" y="14"/>
                  </a:cubicBezTo>
                  <a:cubicBezTo>
                    <a:pt x="18" y="15"/>
                    <a:pt x="18" y="16"/>
                    <a:pt x="18" y="17"/>
                  </a:cubicBezTo>
                  <a:cubicBezTo>
                    <a:pt x="18" y="17"/>
                    <a:pt x="18" y="18"/>
                    <a:pt x="19" y="18"/>
                  </a:cubicBezTo>
                  <a:cubicBezTo>
                    <a:pt x="19" y="18"/>
                    <a:pt x="19" y="18"/>
                    <a:pt x="19" y="18"/>
                  </a:cubicBezTo>
                  <a:cubicBezTo>
                    <a:pt x="19" y="18"/>
                    <a:pt x="19" y="18"/>
                    <a:pt x="19" y="18"/>
                  </a:cubicBezTo>
                  <a:cubicBezTo>
                    <a:pt x="19" y="19"/>
                    <a:pt x="19" y="20"/>
                    <a:pt x="19" y="20"/>
                  </a:cubicBezTo>
                  <a:cubicBezTo>
                    <a:pt x="19" y="21"/>
                    <a:pt x="19" y="21"/>
                    <a:pt x="18" y="21"/>
                  </a:cubicBezTo>
                  <a:cubicBezTo>
                    <a:pt x="18" y="21"/>
                    <a:pt x="18" y="21"/>
                    <a:pt x="18" y="21"/>
                  </a:cubicBezTo>
                  <a:cubicBezTo>
                    <a:pt x="18" y="22"/>
                    <a:pt x="18" y="22"/>
                    <a:pt x="18" y="23"/>
                  </a:cubicBezTo>
                  <a:cubicBezTo>
                    <a:pt x="18" y="23"/>
                    <a:pt x="18" y="24"/>
                    <a:pt x="18" y="24"/>
                  </a:cubicBezTo>
                  <a:cubicBezTo>
                    <a:pt x="19" y="24"/>
                    <a:pt x="19" y="24"/>
                    <a:pt x="19" y="24"/>
                  </a:cubicBezTo>
                  <a:cubicBezTo>
                    <a:pt x="19" y="24"/>
                    <a:pt x="19" y="24"/>
                    <a:pt x="20" y="24"/>
                  </a:cubicBezTo>
                  <a:cubicBezTo>
                    <a:pt x="20" y="24"/>
                    <a:pt x="21" y="24"/>
                    <a:pt x="21" y="24"/>
                  </a:cubicBezTo>
                  <a:cubicBezTo>
                    <a:pt x="22" y="24"/>
                    <a:pt x="23" y="24"/>
                    <a:pt x="23" y="24"/>
                  </a:cubicBezTo>
                  <a:cubicBezTo>
                    <a:pt x="24" y="24"/>
                    <a:pt x="24" y="24"/>
                    <a:pt x="24" y="24"/>
                  </a:cubicBezTo>
                  <a:cubicBezTo>
                    <a:pt x="24" y="24"/>
                    <a:pt x="24" y="24"/>
                    <a:pt x="24" y="23"/>
                  </a:cubicBezTo>
                  <a:cubicBezTo>
                    <a:pt x="24" y="23"/>
                    <a:pt x="24" y="23"/>
                    <a:pt x="24" y="23"/>
                  </a:cubicBezTo>
                  <a:cubicBezTo>
                    <a:pt x="24" y="23"/>
                    <a:pt x="24" y="23"/>
                    <a:pt x="25" y="23"/>
                  </a:cubicBezTo>
                  <a:cubicBezTo>
                    <a:pt x="25" y="23"/>
                    <a:pt x="25" y="23"/>
                    <a:pt x="25" y="23"/>
                  </a:cubicBezTo>
                  <a:cubicBezTo>
                    <a:pt x="26" y="22"/>
                    <a:pt x="26" y="22"/>
                    <a:pt x="26" y="22"/>
                  </a:cubicBezTo>
                  <a:cubicBezTo>
                    <a:pt x="26" y="22"/>
                    <a:pt x="26" y="21"/>
                    <a:pt x="26" y="21"/>
                  </a:cubicBezTo>
                  <a:cubicBezTo>
                    <a:pt x="27" y="21"/>
                    <a:pt x="27" y="21"/>
                    <a:pt x="27" y="21"/>
                  </a:cubicBezTo>
                  <a:cubicBezTo>
                    <a:pt x="27" y="21"/>
                    <a:pt x="27" y="21"/>
                    <a:pt x="27" y="21"/>
                  </a:cubicBezTo>
                  <a:cubicBezTo>
                    <a:pt x="28" y="20"/>
                    <a:pt x="28" y="20"/>
                    <a:pt x="28" y="20"/>
                  </a:cubicBezTo>
                  <a:cubicBezTo>
                    <a:pt x="28" y="20"/>
                    <a:pt x="28" y="20"/>
                    <a:pt x="28" y="20"/>
                  </a:cubicBezTo>
                  <a:cubicBezTo>
                    <a:pt x="28" y="20"/>
                    <a:pt x="28" y="20"/>
                    <a:pt x="28" y="20"/>
                  </a:cubicBezTo>
                  <a:cubicBezTo>
                    <a:pt x="28" y="19"/>
                    <a:pt x="28" y="19"/>
                    <a:pt x="28" y="19"/>
                  </a:cubicBezTo>
                  <a:cubicBezTo>
                    <a:pt x="29" y="18"/>
                    <a:pt x="29" y="16"/>
                    <a:pt x="30" y="16"/>
                  </a:cubicBezTo>
                  <a:cubicBezTo>
                    <a:pt x="30" y="16"/>
                    <a:pt x="31" y="16"/>
                    <a:pt x="31" y="17"/>
                  </a:cubicBezTo>
                  <a:cubicBezTo>
                    <a:pt x="31" y="17"/>
                    <a:pt x="32" y="17"/>
                    <a:pt x="32" y="17"/>
                  </a:cubicBezTo>
                  <a:cubicBezTo>
                    <a:pt x="32" y="17"/>
                    <a:pt x="32" y="18"/>
                    <a:pt x="33" y="18"/>
                  </a:cubicBezTo>
                  <a:cubicBezTo>
                    <a:pt x="33" y="18"/>
                    <a:pt x="34" y="18"/>
                    <a:pt x="34" y="18"/>
                  </a:cubicBezTo>
                  <a:cubicBezTo>
                    <a:pt x="34" y="18"/>
                    <a:pt x="34" y="18"/>
                    <a:pt x="34" y="18"/>
                  </a:cubicBezTo>
                  <a:cubicBezTo>
                    <a:pt x="35" y="19"/>
                    <a:pt x="37" y="19"/>
                    <a:pt x="37" y="19"/>
                  </a:cubicBezTo>
                  <a:cubicBezTo>
                    <a:pt x="38" y="19"/>
                    <a:pt x="38" y="19"/>
                    <a:pt x="38" y="19"/>
                  </a:cubicBezTo>
                  <a:cubicBezTo>
                    <a:pt x="38" y="19"/>
                    <a:pt x="38" y="19"/>
                    <a:pt x="38" y="19"/>
                  </a:cubicBezTo>
                  <a:cubicBezTo>
                    <a:pt x="39" y="19"/>
                    <a:pt x="39" y="19"/>
                    <a:pt x="40" y="19"/>
                  </a:cubicBezTo>
                  <a:cubicBezTo>
                    <a:pt x="40" y="18"/>
                    <a:pt x="40" y="18"/>
                    <a:pt x="40" y="18"/>
                  </a:cubicBezTo>
                  <a:cubicBezTo>
                    <a:pt x="41" y="18"/>
                    <a:pt x="41" y="18"/>
                    <a:pt x="41" y="18"/>
                  </a:cubicBezTo>
                  <a:cubicBezTo>
                    <a:pt x="41" y="18"/>
                    <a:pt x="41" y="17"/>
                    <a:pt x="41" y="17"/>
                  </a:cubicBezTo>
                  <a:cubicBezTo>
                    <a:pt x="42" y="16"/>
                    <a:pt x="42" y="15"/>
                    <a:pt x="42" y="14"/>
                  </a:cubicBezTo>
                  <a:cubicBezTo>
                    <a:pt x="42" y="14"/>
                    <a:pt x="42" y="14"/>
                    <a:pt x="42" y="13"/>
                  </a:cubicBezTo>
                  <a:cubicBezTo>
                    <a:pt x="42" y="13"/>
                    <a:pt x="43" y="13"/>
                    <a:pt x="43" y="13"/>
                  </a:cubicBezTo>
                  <a:cubicBezTo>
                    <a:pt x="43" y="13"/>
                    <a:pt x="44" y="13"/>
                    <a:pt x="44" y="13"/>
                  </a:cubicBezTo>
                  <a:cubicBezTo>
                    <a:pt x="44" y="13"/>
                    <a:pt x="44" y="13"/>
                    <a:pt x="45" y="13"/>
                  </a:cubicBezTo>
                  <a:cubicBezTo>
                    <a:pt x="45" y="12"/>
                    <a:pt x="45" y="12"/>
                    <a:pt x="45" y="12"/>
                  </a:cubicBezTo>
                  <a:cubicBezTo>
                    <a:pt x="45" y="12"/>
                    <a:pt x="46" y="12"/>
                    <a:pt x="46" y="12"/>
                  </a:cubicBezTo>
                  <a:cubicBezTo>
                    <a:pt x="46" y="11"/>
                    <a:pt x="46" y="11"/>
                    <a:pt x="46" y="11"/>
                  </a:cubicBezTo>
                  <a:cubicBezTo>
                    <a:pt x="46" y="11"/>
                    <a:pt x="46" y="11"/>
                    <a:pt x="46" y="11"/>
                  </a:cubicBezTo>
                  <a:cubicBezTo>
                    <a:pt x="46" y="11"/>
                    <a:pt x="46" y="11"/>
                    <a:pt x="46" y="11"/>
                  </a:cubicBezTo>
                  <a:cubicBezTo>
                    <a:pt x="47" y="10"/>
                    <a:pt x="47" y="9"/>
                    <a:pt x="47" y="8"/>
                  </a:cubicBezTo>
                  <a:cubicBezTo>
                    <a:pt x="47" y="8"/>
                    <a:pt x="48" y="8"/>
                    <a:pt x="48" y="8"/>
                  </a:cubicBezTo>
                  <a:cubicBezTo>
                    <a:pt x="48" y="8"/>
                    <a:pt x="48" y="7"/>
                    <a:pt x="48" y="7"/>
                  </a:cubicBezTo>
                  <a:cubicBezTo>
                    <a:pt x="48" y="7"/>
                    <a:pt x="49" y="7"/>
                    <a:pt x="49" y="6"/>
                  </a:cubicBezTo>
                  <a:cubicBezTo>
                    <a:pt x="49" y="6"/>
                    <a:pt x="50" y="6"/>
                    <a:pt x="50" y="6"/>
                  </a:cubicBezTo>
                  <a:cubicBezTo>
                    <a:pt x="50" y="6"/>
                    <a:pt x="50" y="6"/>
                    <a:pt x="50" y="6"/>
                  </a:cubicBezTo>
                  <a:cubicBezTo>
                    <a:pt x="50" y="5"/>
                    <a:pt x="51" y="5"/>
                    <a:pt x="51" y="5"/>
                  </a:cubicBezTo>
                  <a:cubicBezTo>
                    <a:pt x="51" y="5"/>
                    <a:pt x="51" y="5"/>
                    <a:pt x="52" y="4"/>
                  </a:cubicBezTo>
                  <a:cubicBezTo>
                    <a:pt x="52" y="4"/>
                    <a:pt x="52" y="4"/>
                    <a:pt x="52" y="4"/>
                  </a:cubicBezTo>
                  <a:cubicBezTo>
                    <a:pt x="53" y="3"/>
                    <a:pt x="53" y="3"/>
                    <a:pt x="53" y="2"/>
                  </a:cubicBezTo>
                  <a:cubicBezTo>
                    <a:pt x="54" y="2"/>
                    <a:pt x="54" y="2"/>
                    <a:pt x="55" y="2"/>
                  </a:cubicBezTo>
                  <a:cubicBezTo>
                    <a:pt x="55" y="2"/>
                    <a:pt x="55" y="2"/>
                    <a:pt x="56" y="2"/>
                  </a:cubicBezTo>
                  <a:cubicBezTo>
                    <a:pt x="56" y="2"/>
                    <a:pt x="56" y="2"/>
                    <a:pt x="56" y="2"/>
                  </a:cubicBezTo>
                  <a:cubicBezTo>
                    <a:pt x="56" y="1"/>
                    <a:pt x="56" y="1"/>
                    <a:pt x="57" y="0"/>
                  </a:cubicBezTo>
                  <a:cubicBezTo>
                    <a:pt x="57" y="0"/>
                    <a:pt x="58" y="0"/>
                    <a:pt x="58" y="0"/>
                  </a:cubicBezTo>
                  <a:cubicBezTo>
                    <a:pt x="59" y="0"/>
                    <a:pt x="59" y="0"/>
                    <a:pt x="59" y="0"/>
                  </a:cubicBezTo>
                  <a:cubicBezTo>
                    <a:pt x="59" y="0"/>
                    <a:pt x="60" y="0"/>
                    <a:pt x="60" y="0"/>
                  </a:cubicBezTo>
                  <a:cubicBezTo>
                    <a:pt x="60" y="0"/>
                    <a:pt x="60" y="0"/>
                    <a:pt x="60" y="0"/>
                  </a:cubicBezTo>
                  <a:cubicBezTo>
                    <a:pt x="60" y="0"/>
                    <a:pt x="61" y="1"/>
                    <a:pt x="61" y="1"/>
                  </a:cubicBezTo>
                  <a:cubicBezTo>
                    <a:pt x="61" y="1"/>
                    <a:pt x="61" y="1"/>
                    <a:pt x="61" y="1"/>
                  </a:cubicBezTo>
                  <a:cubicBezTo>
                    <a:pt x="62" y="1"/>
                    <a:pt x="62" y="1"/>
                    <a:pt x="62" y="1"/>
                  </a:cubicBezTo>
                  <a:cubicBezTo>
                    <a:pt x="62" y="1"/>
                    <a:pt x="62" y="1"/>
                    <a:pt x="62" y="1"/>
                  </a:cubicBezTo>
                  <a:cubicBezTo>
                    <a:pt x="63" y="1"/>
                    <a:pt x="63" y="1"/>
                    <a:pt x="64" y="1"/>
                  </a:cubicBezTo>
                  <a:cubicBezTo>
                    <a:pt x="64" y="1"/>
                    <a:pt x="64" y="1"/>
                    <a:pt x="64" y="1"/>
                  </a:cubicBezTo>
                  <a:cubicBezTo>
                    <a:pt x="65" y="1"/>
                    <a:pt x="66" y="1"/>
                    <a:pt x="66" y="2"/>
                  </a:cubicBezTo>
                  <a:cubicBezTo>
                    <a:pt x="66" y="2"/>
                    <a:pt x="66" y="3"/>
                    <a:pt x="67" y="4"/>
                  </a:cubicBezTo>
                  <a:cubicBezTo>
                    <a:pt x="67" y="4"/>
                    <a:pt x="67" y="5"/>
                    <a:pt x="67" y="5"/>
                  </a:cubicBezTo>
                  <a:cubicBezTo>
                    <a:pt x="67" y="5"/>
                    <a:pt x="67" y="6"/>
                    <a:pt x="67" y="6"/>
                  </a:cubicBezTo>
                  <a:cubicBezTo>
                    <a:pt x="67" y="7"/>
                    <a:pt x="67" y="7"/>
                    <a:pt x="67" y="8"/>
                  </a:cubicBezTo>
                  <a:cubicBezTo>
                    <a:pt x="68" y="8"/>
                    <a:pt x="68" y="8"/>
                    <a:pt x="68" y="9"/>
                  </a:cubicBezTo>
                  <a:cubicBezTo>
                    <a:pt x="68" y="9"/>
                    <a:pt x="68" y="9"/>
                    <a:pt x="68" y="9"/>
                  </a:cubicBezTo>
                  <a:cubicBezTo>
                    <a:pt x="68" y="10"/>
                    <a:pt x="68" y="10"/>
                    <a:pt x="68" y="10"/>
                  </a:cubicBezTo>
                  <a:cubicBezTo>
                    <a:pt x="68" y="11"/>
                    <a:pt x="69" y="11"/>
                    <a:pt x="69" y="12"/>
                  </a:cubicBezTo>
                  <a:cubicBezTo>
                    <a:pt x="69" y="12"/>
                    <a:pt x="69" y="13"/>
                    <a:pt x="69" y="13"/>
                  </a:cubicBezTo>
                  <a:cubicBezTo>
                    <a:pt x="69" y="15"/>
                    <a:pt x="69" y="17"/>
                    <a:pt x="68" y="19"/>
                  </a:cubicBezTo>
                  <a:cubicBezTo>
                    <a:pt x="68" y="18"/>
                    <a:pt x="67" y="18"/>
                    <a:pt x="66" y="18"/>
                  </a:cubicBezTo>
                  <a:cubicBezTo>
                    <a:pt x="65" y="18"/>
                    <a:pt x="65" y="19"/>
                    <a:pt x="64" y="20"/>
                  </a:cubicBezTo>
                  <a:cubicBezTo>
                    <a:pt x="64" y="20"/>
                    <a:pt x="63" y="21"/>
                    <a:pt x="63" y="21"/>
                  </a:cubicBezTo>
                  <a:cubicBezTo>
                    <a:pt x="63" y="22"/>
                    <a:pt x="63" y="23"/>
                    <a:pt x="63" y="24"/>
                  </a:cubicBezTo>
                  <a:cubicBezTo>
                    <a:pt x="63" y="24"/>
                    <a:pt x="64" y="24"/>
                    <a:pt x="64" y="25"/>
                  </a:cubicBezTo>
                  <a:cubicBezTo>
                    <a:pt x="64" y="25"/>
                    <a:pt x="64" y="25"/>
                    <a:pt x="64" y="25"/>
                  </a:cubicBezTo>
                  <a:cubicBezTo>
                    <a:pt x="64" y="25"/>
                    <a:pt x="64" y="25"/>
                    <a:pt x="64" y="26"/>
                  </a:cubicBezTo>
                  <a:cubicBezTo>
                    <a:pt x="65" y="27"/>
                    <a:pt x="67" y="27"/>
                    <a:pt x="69" y="26"/>
                  </a:cubicBezTo>
                  <a:cubicBezTo>
                    <a:pt x="69" y="26"/>
                    <a:pt x="69" y="26"/>
                    <a:pt x="69" y="26"/>
                  </a:cubicBezTo>
                  <a:cubicBezTo>
                    <a:pt x="68" y="25"/>
                    <a:pt x="69" y="24"/>
                    <a:pt x="69" y="24"/>
                  </a:cubicBezTo>
                  <a:cubicBezTo>
                    <a:pt x="69" y="24"/>
                    <a:pt x="69" y="24"/>
                    <a:pt x="69" y="24"/>
                  </a:cubicBezTo>
                  <a:cubicBezTo>
                    <a:pt x="69" y="24"/>
                    <a:pt x="70" y="24"/>
                    <a:pt x="70" y="24"/>
                  </a:cubicBezTo>
                  <a:cubicBezTo>
                    <a:pt x="71" y="24"/>
                    <a:pt x="71" y="24"/>
                    <a:pt x="72" y="24"/>
                  </a:cubicBezTo>
                  <a:cubicBezTo>
                    <a:pt x="72" y="24"/>
                    <a:pt x="72" y="24"/>
                    <a:pt x="72" y="24"/>
                  </a:cubicBezTo>
                  <a:cubicBezTo>
                    <a:pt x="72" y="25"/>
                    <a:pt x="72" y="25"/>
                    <a:pt x="72" y="26"/>
                  </a:cubicBezTo>
                  <a:cubicBezTo>
                    <a:pt x="71" y="27"/>
                    <a:pt x="71" y="27"/>
                    <a:pt x="71" y="28"/>
                  </a:cubicBezTo>
                  <a:cubicBezTo>
                    <a:pt x="71" y="29"/>
                    <a:pt x="71" y="30"/>
                    <a:pt x="70" y="30"/>
                  </a:cubicBezTo>
                  <a:cubicBezTo>
                    <a:pt x="70" y="31"/>
                    <a:pt x="70" y="31"/>
                    <a:pt x="70" y="31"/>
                  </a:cubicBezTo>
                  <a:cubicBezTo>
                    <a:pt x="70" y="32"/>
                    <a:pt x="70" y="32"/>
                    <a:pt x="70" y="32"/>
                  </a:cubicBezTo>
                  <a:cubicBezTo>
                    <a:pt x="70" y="33"/>
                    <a:pt x="68" y="34"/>
                    <a:pt x="68" y="34"/>
                  </a:cubicBezTo>
                  <a:cubicBezTo>
                    <a:pt x="68" y="34"/>
                    <a:pt x="68" y="34"/>
                    <a:pt x="68" y="34"/>
                  </a:cubicBezTo>
                  <a:cubicBezTo>
                    <a:pt x="68" y="34"/>
                    <a:pt x="68" y="34"/>
                    <a:pt x="68" y="34"/>
                  </a:cubicBezTo>
                  <a:cubicBezTo>
                    <a:pt x="67" y="34"/>
                    <a:pt x="67" y="34"/>
                    <a:pt x="67" y="34"/>
                  </a:cubicBezTo>
                  <a:cubicBezTo>
                    <a:pt x="67" y="35"/>
                    <a:pt x="66" y="35"/>
                    <a:pt x="66" y="35"/>
                  </a:cubicBezTo>
                  <a:cubicBezTo>
                    <a:pt x="65" y="36"/>
                    <a:pt x="65" y="37"/>
                    <a:pt x="64" y="37"/>
                  </a:cubicBezTo>
                  <a:cubicBezTo>
                    <a:pt x="64" y="37"/>
                    <a:pt x="64" y="38"/>
                    <a:pt x="64" y="38"/>
                  </a:cubicBezTo>
                  <a:cubicBezTo>
                    <a:pt x="64" y="38"/>
                    <a:pt x="63" y="39"/>
                    <a:pt x="63" y="39"/>
                  </a:cubicBezTo>
                  <a:cubicBezTo>
                    <a:pt x="63" y="39"/>
                    <a:pt x="63" y="39"/>
                    <a:pt x="63" y="39"/>
                  </a:cubicBezTo>
                  <a:cubicBezTo>
                    <a:pt x="63" y="40"/>
                    <a:pt x="63" y="40"/>
                    <a:pt x="63" y="40"/>
                  </a:cubicBezTo>
                  <a:cubicBezTo>
                    <a:pt x="62" y="40"/>
                    <a:pt x="62" y="41"/>
                    <a:pt x="62" y="41"/>
                  </a:cubicBezTo>
                  <a:cubicBezTo>
                    <a:pt x="62" y="41"/>
                    <a:pt x="62" y="42"/>
                    <a:pt x="61" y="42"/>
                  </a:cubicBezTo>
                  <a:cubicBezTo>
                    <a:pt x="61" y="43"/>
                    <a:pt x="61" y="43"/>
                    <a:pt x="61" y="43"/>
                  </a:cubicBezTo>
                  <a:cubicBezTo>
                    <a:pt x="60" y="44"/>
                    <a:pt x="59" y="45"/>
                    <a:pt x="58" y="47"/>
                  </a:cubicBezTo>
                  <a:cubicBezTo>
                    <a:pt x="58" y="47"/>
                    <a:pt x="58" y="47"/>
                    <a:pt x="58" y="47"/>
                  </a:cubicBezTo>
                  <a:cubicBezTo>
                    <a:pt x="58" y="47"/>
                    <a:pt x="58" y="47"/>
                    <a:pt x="58" y="47"/>
                  </a:cubicBezTo>
                  <a:cubicBezTo>
                    <a:pt x="58" y="47"/>
                    <a:pt x="57" y="47"/>
                    <a:pt x="57" y="47"/>
                  </a:cubicBezTo>
                  <a:cubicBezTo>
                    <a:pt x="57" y="48"/>
                    <a:pt x="57" y="48"/>
                    <a:pt x="56" y="48"/>
                  </a:cubicBezTo>
                  <a:cubicBezTo>
                    <a:pt x="56" y="48"/>
                    <a:pt x="56" y="48"/>
                    <a:pt x="56" y="49"/>
                  </a:cubicBezTo>
                  <a:cubicBezTo>
                    <a:pt x="56" y="49"/>
                    <a:pt x="56" y="49"/>
                    <a:pt x="55" y="49"/>
                  </a:cubicBezTo>
                  <a:cubicBezTo>
                    <a:pt x="55" y="49"/>
                    <a:pt x="55" y="50"/>
                    <a:pt x="55" y="50"/>
                  </a:cubicBezTo>
                  <a:cubicBezTo>
                    <a:pt x="54" y="50"/>
                    <a:pt x="54" y="50"/>
                    <a:pt x="54" y="51"/>
                  </a:cubicBezTo>
                  <a:cubicBezTo>
                    <a:pt x="54" y="51"/>
                    <a:pt x="54" y="51"/>
                    <a:pt x="54" y="51"/>
                  </a:cubicBezTo>
                  <a:cubicBezTo>
                    <a:pt x="53" y="52"/>
                    <a:pt x="53" y="52"/>
                    <a:pt x="52" y="53"/>
                  </a:cubicBezTo>
                  <a:cubicBezTo>
                    <a:pt x="52" y="53"/>
                    <a:pt x="51" y="53"/>
                    <a:pt x="51" y="54"/>
                  </a:cubicBezTo>
                  <a:cubicBezTo>
                    <a:pt x="51" y="54"/>
                    <a:pt x="51" y="54"/>
                    <a:pt x="51" y="54"/>
                  </a:cubicBezTo>
                  <a:cubicBezTo>
                    <a:pt x="50" y="54"/>
                    <a:pt x="50" y="54"/>
                    <a:pt x="50" y="54"/>
                  </a:cubicBezTo>
                  <a:cubicBezTo>
                    <a:pt x="50" y="54"/>
                    <a:pt x="50" y="55"/>
                    <a:pt x="49" y="55"/>
                  </a:cubicBezTo>
                  <a:cubicBezTo>
                    <a:pt x="49" y="56"/>
                    <a:pt x="48" y="56"/>
                    <a:pt x="47" y="57"/>
                  </a:cubicBezTo>
                  <a:cubicBezTo>
                    <a:pt x="47" y="57"/>
                    <a:pt x="47" y="57"/>
                    <a:pt x="46" y="57"/>
                  </a:cubicBezTo>
                  <a:cubicBezTo>
                    <a:pt x="46" y="57"/>
                    <a:pt x="46" y="57"/>
                    <a:pt x="46" y="57"/>
                  </a:cubicBezTo>
                  <a:cubicBezTo>
                    <a:pt x="46" y="57"/>
                    <a:pt x="46" y="58"/>
                    <a:pt x="46" y="58"/>
                  </a:cubicBezTo>
                  <a:cubicBezTo>
                    <a:pt x="46" y="58"/>
                    <a:pt x="45" y="58"/>
                    <a:pt x="45" y="58"/>
                  </a:cubicBezTo>
                  <a:cubicBezTo>
                    <a:pt x="45" y="58"/>
                    <a:pt x="45" y="58"/>
                    <a:pt x="45" y="58"/>
                  </a:cubicBezTo>
                  <a:cubicBezTo>
                    <a:pt x="45" y="58"/>
                    <a:pt x="44" y="58"/>
                    <a:pt x="44" y="59"/>
                  </a:cubicBezTo>
                  <a:cubicBezTo>
                    <a:pt x="43" y="59"/>
                    <a:pt x="43" y="59"/>
                    <a:pt x="43" y="59"/>
                  </a:cubicBezTo>
                  <a:cubicBezTo>
                    <a:pt x="42" y="59"/>
                    <a:pt x="42" y="59"/>
                    <a:pt x="41" y="59"/>
                  </a:cubicBezTo>
                  <a:cubicBezTo>
                    <a:pt x="40" y="59"/>
                    <a:pt x="39" y="59"/>
                    <a:pt x="39" y="60"/>
                  </a:cubicBezTo>
                  <a:cubicBezTo>
                    <a:pt x="39" y="60"/>
                    <a:pt x="39" y="61"/>
                    <a:pt x="39" y="61"/>
                  </a:cubicBezTo>
                  <a:cubicBezTo>
                    <a:pt x="38" y="61"/>
                    <a:pt x="36" y="60"/>
                    <a:pt x="36" y="60"/>
                  </a:cubicBezTo>
                  <a:cubicBezTo>
                    <a:pt x="36" y="61"/>
                    <a:pt x="36" y="61"/>
                    <a:pt x="35" y="61"/>
                  </a:cubicBezTo>
                  <a:cubicBezTo>
                    <a:pt x="35" y="61"/>
                    <a:pt x="34" y="61"/>
                    <a:pt x="34" y="61"/>
                  </a:cubicBezTo>
                  <a:cubicBezTo>
                    <a:pt x="34" y="61"/>
                    <a:pt x="32" y="61"/>
                    <a:pt x="31" y="60"/>
                  </a:cubicBezTo>
                  <a:cubicBezTo>
                    <a:pt x="30" y="60"/>
                    <a:pt x="30" y="60"/>
                    <a:pt x="29" y="61"/>
                  </a:cubicBezTo>
                  <a:cubicBezTo>
                    <a:pt x="29" y="61"/>
                    <a:pt x="29" y="61"/>
                    <a:pt x="28" y="61"/>
                  </a:cubicBezTo>
                  <a:cubicBezTo>
                    <a:pt x="28" y="60"/>
                    <a:pt x="28" y="61"/>
                    <a:pt x="27" y="61"/>
                  </a:cubicBezTo>
                  <a:cubicBezTo>
                    <a:pt x="27" y="61"/>
                    <a:pt x="27" y="60"/>
                    <a:pt x="27" y="60"/>
                  </a:cubicBezTo>
                  <a:cubicBezTo>
                    <a:pt x="27" y="60"/>
                    <a:pt x="25" y="61"/>
                    <a:pt x="25" y="61"/>
                  </a:cubicBezTo>
                  <a:cubicBezTo>
                    <a:pt x="25" y="61"/>
                    <a:pt x="25" y="61"/>
                    <a:pt x="25" y="61"/>
                  </a:cubicBezTo>
                  <a:cubicBezTo>
                    <a:pt x="25" y="61"/>
                    <a:pt x="24" y="61"/>
                    <a:pt x="24" y="61"/>
                  </a:cubicBezTo>
                  <a:cubicBezTo>
                    <a:pt x="24" y="61"/>
                    <a:pt x="24" y="61"/>
                    <a:pt x="24" y="61"/>
                  </a:cubicBezTo>
                  <a:cubicBezTo>
                    <a:pt x="24" y="61"/>
                    <a:pt x="24" y="61"/>
                    <a:pt x="24" y="61"/>
                  </a:cubicBezTo>
                  <a:cubicBezTo>
                    <a:pt x="23" y="62"/>
                    <a:pt x="23" y="62"/>
                    <a:pt x="23" y="62"/>
                  </a:cubicBezTo>
                  <a:cubicBezTo>
                    <a:pt x="23" y="62"/>
                    <a:pt x="22" y="62"/>
                    <a:pt x="22" y="62"/>
                  </a:cubicBezTo>
                  <a:cubicBezTo>
                    <a:pt x="22" y="63"/>
                    <a:pt x="22" y="62"/>
                    <a:pt x="21" y="62"/>
                  </a:cubicBezTo>
                  <a:cubicBezTo>
                    <a:pt x="21" y="62"/>
                    <a:pt x="20" y="63"/>
                    <a:pt x="20" y="63"/>
                  </a:cubicBezTo>
                  <a:cubicBezTo>
                    <a:pt x="20" y="63"/>
                    <a:pt x="19" y="62"/>
                    <a:pt x="18" y="62"/>
                  </a:cubicBezTo>
                  <a:cubicBezTo>
                    <a:pt x="18" y="62"/>
                    <a:pt x="18" y="63"/>
                    <a:pt x="18" y="63"/>
                  </a:cubicBezTo>
                  <a:cubicBezTo>
                    <a:pt x="17" y="63"/>
                    <a:pt x="17" y="63"/>
                    <a:pt x="17" y="63"/>
                  </a:cubicBezTo>
                  <a:cubicBezTo>
                    <a:pt x="16" y="63"/>
                    <a:pt x="16" y="63"/>
                    <a:pt x="16" y="63"/>
                  </a:cubicBezTo>
                  <a:cubicBezTo>
                    <a:pt x="16" y="64"/>
                    <a:pt x="15" y="64"/>
                    <a:pt x="15" y="64"/>
                  </a:cubicBezTo>
                  <a:cubicBezTo>
                    <a:pt x="15" y="64"/>
                    <a:pt x="15" y="64"/>
                    <a:pt x="14" y="64"/>
                  </a:cubicBezTo>
                  <a:cubicBezTo>
                    <a:pt x="14" y="64"/>
                    <a:pt x="14" y="65"/>
                    <a:pt x="13" y="64"/>
                  </a:cubicBezTo>
                  <a:cubicBezTo>
                    <a:pt x="12" y="63"/>
                    <a:pt x="12" y="63"/>
                    <a:pt x="12" y="63"/>
                  </a:cubicBezTo>
                  <a:cubicBezTo>
                    <a:pt x="12" y="63"/>
                    <a:pt x="12" y="63"/>
                    <a:pt x="12" y="63"/>
                  </a:cubicBezTo>
                  <a:cubicBezTo>
                    <a:pt x="12" y="63"/>
                    <a:pt x="12" y="63"/>
                    <a:pt x="12" y="63"/>
                  </a:cubicBezTo>
                  <a:cubicBezTo>
                    <a:pt x="11" y="63"/>
                    <a:pt x="11" y="62"/>
                    <a:pt x="11" y="62"/>
                  </a:cubicBezTo>
                  <a:cubicBezTo>
                    <a:pt x="11" y="62"/>
                    <a:pt x="10" y="62"/>
                    <a:pt x="10" y="62"/>
                  </a:cubicBezTo>
                  <a:cubicBezTo>
                    <a:pt x="10" y="62"/>
                    <a:pt x="10" y="61"/>
                    <a:pt x="10" y="61"/>
                  </a:cubicBezTo>
                  <a:cubicBezTo>
                    <a:pt x="9" y="61"/>
                    <a:pt x="9" y="61"/>
                    <a:pt x="8" y="61"/>
                  </a:cubicBezTo>
                  <a:cubicBezTo>
                    <a:pt x="8" y="61"/>
                    <a:pt x="8" y="61"/>
                    <a:pt x="8" y="61"/>
                  </a:cubicBezTo>
                  <a:cubicBezTo>
                    <a:pt x="8" y="61"/>
                    <a:pt x="8" y="61"/>
                    <a:pt x="8" y="61"/>
                  </a:cubicBezTo>
                  <a:cubicBezTo>
                    <a:pt x="8" y="61"/>
                    <a:pt x="8" y="61"/>
                    <a:pt x="8" y="61"/>
                  </a:cubicBezTo>
                  <a:cubicBezTo>
                    <a:pt x="8" y="61"/>
                    <a:pt x="8" y="61"/>
                    <a:pt x="8" y="61"/>
                  </a:cubicBezTo>
                  <a:cubicBezTo>
                    <a:pt x="8" y="61"/>
                    <a:pt x="8" y="61"/>
                    <a:pt x="8" y="60"/>
                  </a:cubicBezTo>
                  <a:cubicBezTo>
                    <a:pt x="8" y="60"/>
                    <a:pt x="8" y="60"/>
                    <a:pt x="8" y="59"/>
                  </a:cubicBezTo>
                  <a:cubicBezTo>
                    <a:pt x="8" y="59"/>
                    <a:pt x="8" y="58"/>
                    <a:pt x="8" y="58"/>
                  </a:cubicBezTo>
                  <a:cubicBezTo>
                    <a:pt x="7" y="57"/>
                    <a:pt x="7" y="57"/>
                    <a:pt x="7" y="57"/>
                  </a:cubicBezTo>
                  <a:cubicBezTo>
                    <a:pt x="7" y="57"/>
                    <a:pt x="7" y="56"/>
                    <a:pt x="7" y="56"/>
                  </a:cubicBezTo>
                  <a:cubicBezTo>
                    <a:pt x="7" y="56"/>
                    <a:pt x="7" y="56"/>
                    <a:pt x="7" y="56"/>
                  </a:cubicBezTo>
                  <a:cubicBezTo>
                    <a:pt x="7" y="56"/>
                    <a:pt x="7" y="56"/>
                    <a:pt x="6" y="55"/>
                  </a:cubicBezTo>
                  <a:cubicBezTo>
                    <a:pt x="6" y="55"/>
                    <a:pt x="6" y="56"/>
                    <a:pt x="6" y="55"/>
                  </a:cubicBezTo>
                  <a:cubicBezTo>
                    <a:pt x="6" y="55"/>
                    <a:pt x="6" y="55"/>
                    <a:pt x="6" y="55"/>
                  </a:cubicBezTo>
                  <a:cubicBezTo>
                    <a:pt x="6" y="54"/>
                    <a:pt x="6" y="54"/>
                    <a:pt x="6" y="54"/>
                  </a:cubicBezTo>
                  <a:cubicBezTo>
                    <a:pt x="7" y="55"/>
                    <a:pt x="7" y="55"/>
                    <a:pt x="7" y="55"/>
                  </a:cubicBezTo>
                  <a:cubicBezTo>
                    <a:pt x="7" y="54"/>
                    <a:pt x="8" y="54"/>
                    <a:pt x="8" y="53"/>
                  </a:cubicBezTo>
                  <a:cubicBezTo>
                    <a:pt x="8" y="52"/>
                    <a:pt x="8" y="51"/>
                    <a:pt x="8" y="50"/>
                  </a:cubicBezTo>
                  <a:cubicBezTo>
                    <a:pt x="8" y="49"/>
                    <a:pt x="8" y="49"/>
                    <a:pt x="8" y="49"/>
                  </a:cubicBezTo>
                  <a:cubicBezTo>
                    <a:pt x="7" y="48"/>
                    <a:pt x="7" y="48"/>
                    <a:pt x="6" y="47"/>
                  </a:cubicBezTo>
                  <a:cubicBezTo>
                    <a:pt x="6" y="47"/>
                    <a:pt x="6" y="46"/>
                    <a:pt x="6" y="46"/>
                  </a:cubicBezTo>
                  <a:cubicBezTo>
                    <a:pt x="6" y="46"/>
                    <a:pt x="6" y="46"/>
                    <a:pt x="6" y="46"/>
                  </a:cubicBezTo>
                  <a:cubicBezTo>
                    <a:pt x="6" y="46"/>
                    <a:pt x="6" y="45"/>
                    <a:pt x="5" y="45"/>
                  </a:cubicBezTo>
                  <a:cubicBezTo>
                    <a:pt x="5" y="45"/>
                    <a:pt x="5" y="45"/>
                    <a:pt x="5" y="45"/>
                  </a:cubicBezTo>
                  <a:cubicBezTo>
                    <a:pt x="5" y="44"/>
                    <a:pt x="5" y="44"/>
                    <a:pt x="4" y="43"/>
                  </a:cubicBezTo>
                  <a:cubicBezTo>
                    <a:pt x="4" y="43"/>
                    <a:pt x="4" y="42"/>
                    <a:pt x="4" y="42"/>
                  </a:cubicBezTo>
                  <a:cubicBezTo>
                    <a:pt x="4" y="42"/>
                    <a:pt x="4" y="41"/>
                    <a:pt x="4" y="41"/>
                  </a:cubicBezTo>
                  <a:cubicBezTo>
                    <a:pt x="3" y="40"/>
                    <a:pt x="3" y="39"/>
                    <a:pt x="3" y="39"/>
                  </a:cubicBezTo>
                  <a:cubicBezTo>
                    <a:pt x="3" y="39"/>
                    <a:pt x="3" y="38"/>
                    <a:pt x="3" y="38"/>
                  </a:cubicBezTo>
                  <a:cubicBezTo>
                    <a:pt x="2" y="37"/>
                    <a:pt x="2" y="35"/>
                    <a:pt x="1" y="34"/>
                  </a:cubicBezTo>
                  <a:cubicBezTo>
                    <a:pt x="1" y="34"/>
                    <a:pt x="0" y="33"/>
                    <a:pt x="1" y="33"/>
                  </a:cubicBezTo>
                  <a:cubicBezTo>
                    <a:pt x="1" y="33"/>
                    <a:pt x="1" y="33"/>
                    <a:pt x="1" y="33"/>
                  </a:cubicBezTo>
                  <a:cubicBezTo>
                    <a:pt x="1" y="33"/>
                    <a:pt x="1" y="33"/>
                    <a:pt x="2" y="33"/>
                  </a:cubicBezTo>
                  <a:cubicBezTo>
                    <a:pt x="2" y="32"/>
                    <a:pt x="2" y="32"/>
                    <a:pt x="2" y="31"/>
                  </a:cubicBezTo>
                  <a:cubicBezTo>
                    <a:pt x="2" y="31"/>
                    <a:pt x="2" y="31"/>
                    <a:pt x="3" y="30"/>
                  </a:cubicBezTo>
                  <a:cubicBezTo>
                    <a:pt x="3" y="30"/>
                    <a:pt x="3" y="30"/>
                    <a:pt x="3" y="30"/>
                  </a:cubicBezTo>
                  <a:cubicBezTo>
                    <a:pt x="3" y="30"/>
                    <a:pt x="3" y="31"/>
                    <a:pt x="3" y="31"/>
                  </a:cubicBezTo>
                  <a:cubicBezTo>
                    <a:pt x="3" y="31"/>
                    <a:pt x="3" y="31"/>
                    <a:pt x="3" y="31"/>
                  </a:cubicBezTo>
                  <a:cubicBezTo>
                    <a:pt x="3" y="31"/>
                    <a:pt x="4" y="31"/>
                    <a:pt x="4" y="32"/>
                  </a:cubicBezTo>
                  <a:cubicBezTo>
                    <a:pt x="4" y="32"/>
                    <a:pt x="4" y="32"/>
                    <a:pt x="4" y="32"/>
                  </a:cubicBezTo>
                  <a:cubicBezTo>
                    <a:pt x="3" y="32"/>
                    <a:pt x="4" y="33"/>
                    <a:pt x="4" y="34"/>
                  </a:cubicBezTo>
                  <a:cubicBezTo>
                    <a:pt x="4" y="34"/>
                    <a:pt x="5" y="34"/>
                    <a:pt x="5" y="34"/>
                  </a:cubicBezTo>
                  <a:cubicBezTo>
                    <a:pt x="5" y="34"/>
                    <a:pt x="5" y="34"/>
                    <a:pt x="5" y="34"/>
                  </a:cubicBezTo>
                  <a:cubicBezTo>
                    <a:pt x="5" y="34"/>
                    <a:pt x="5" y="34"/>
                    <a:pt x="6" y="34"/>
                  </a:cubicBezTo>
                  <a:cubicBezTo>
                    <a:pt x="6" y="34"/>
                    <a:pt x="7" y="35"/>
                    <a:pt x="7" y="35"/>
                  </a:cubicBezTo>
                  <a:cubicBezTo>
                    <a:pt x="8" y="35"/>
                    <a:pt x="9" y="35"/>
                    <a:pt x="9" y="35"/>
                  </a:cubicBezTo>
                  <a:cubicBezTo>
                    <a:pt x="10" y="35"/>
                    <a:pt x="10" y="34"/>
                    <a:pt x="10" y="35"/>
                  </a:cubicBezTo>
                  <a:cubicBezTo>
                    <a:pt x="11" y="35"/>
                    <a:pt x="11" y="35"/>
                    <a:pt x="12" y="35"/>
                  </a:cubicBezTo>
                  <a:cubicBezTo>
                    <a:pt x="12" y="35"/>
                    <a:pt x="13" y="35"/>
                    <a:pt x="13" y="35"/>
                  </a:cubicBezTo>
                  <a:cubicBezTo>
                    <a:pt x="13" y="34"/>
                    <a:pt x="13" y="34"/>
                    <a:pt x="13" y="34"/>
                  </a:cubicBezTo>
                  <a:cubicBezTo>
                    <a:pt x="13" y="34"/>
                    <a:pt x="13" y="34"/>
                    <a:pt x="13" y="34"/>
                  </a:cubicBezTo>
                  <a:cubicBezTo>
                    <a:pt x="14" y="34"/>
                    <a:pt x="14" y="33"/>
                    <a:pt x="14" y="33"/>
                  </a:cubicBezTo>
                  <a:cubicBezTo>
                    <a:pt x="14" y="33"/>
                    <a:pt x="14" y="33"/>
                    <a:pt x="14" y="33"/>
                  </a:cubicBezTo>
                  <a:cubicBezTo>
                    <a:pt x="15" y="33"/>
                    <a:pt x="15" y="32"/>
                    <a:pt x="16" y="32"/>
                  </a:cubicBezTo>
                  <a:close/>
                  <a:moveTo>
                    <a:pt x="53" y="32"/>
                  </a:moveTo>
                  <a:cubicBezTo>
                    <a:pt x="53" y="33"/>
                    <a:pt x="52" y="33"/>
                    <a:pt x="52" y="33"/>
                  </a:cubicBezTo>
                  <a:cubicBezTo>
                    <a:pt x="52" y="33"/>
                    <a:pt x="52" y="33"/>
                    <a:pt x="52" y="33"/>
                  </a:cubicBezTo>
                  <a:cubicBezTo>
                    <a:pt x="51" y="33"/>
                    <a:pt x="51" y="33"/>
                    <a:pt x="51" y="33"/>
                  </a:cubicBezTo>
                  <a:cubicBezTo>
                    <a:pt x="51" y="33"/>
                    <a:pt x="50" y="34"/>
                    <a:pt x="50" y="34"/>
                  </a:cubicBezTo>
                  <a:cubicBezTo>
                    <a:pt x="50" y="34"/>
                    <a:pt x="50" y="34"/>
                    <a:pt x="50" y="34"/>
                  </a:cubicBezTo>
                  <a:cubicBezTo>
                    <a:pt x="50" y="34"/>
                    <a:pt x="49" y="34"/>
                    <a:pt x="49" y="34"/>
                  </a:cubicBezTo>
                  <a:cubicBezTo>
                    <a:pt x="49" y="34"/>
                    <a:pt x="49" y="34"/>
                    <a:pt x="49" y="34"/>
                  </a:cubicBezTo>
                  <a:cubicBezTo>
                    <a:pt x="49" y="34"/>
                    <a:pt x="49" y="35"/>
                    <a:pt x="48" y="35"/>
                  </a:cubicBezTo>
                  <a:cubicBezTo>
                    <a:pt x="48" y="36"/>
                    <a:pt x="48" y="36"/>
                    <a:pt x="48" y="36"/>
                  </a:cubicBezTo>
                  <a:cubicBezTo>
                    <a:pt x="47" y="36"/>
                    <a:pt x="48" y="37"/>
                    <a:pt x="47" y="37"/>
                  </a:cubicBezTo>
                  <a:cubicBezTo>
                    <a:pt x="47" y="38"/>
                    <a:pt x="46" y="37"/>
                    <a:pt x="46" y="39"/>
                  </a:cubicBezTo>
                  <a:cubicBezTo>
                    <a:pt x="46" y="39"/>
                    <a:pt x="46" y="40"/>
                    <a:pt x="46" y="40"/>
                  </a:cubicBezTo>
                  <a:cubicBezTo>
                    <a:pt x="47" y="41"/>
                    <a:pt x="47" y="41"/>
                    <a:pt x="47" y="41"/>
                  </a:cubicBezTo>
                  <a:cubicBezTo>
                    <a:pt x="47" y="41"/>
                    <a:pt x="47" y="42"/>
                    <a:pt x="47" y="42"/>
                  </a:cubicBezTo>
                  <a:cubicBezTo>
                    <a:pt x="48" y="42"/>
                    <a:pt x="48" y="43"/>
                    <a:pt x="49" y="44"/>
                  </a:cubicBezTo>
                  <a:cubicBezTo>
                    <a:pt x="49" y="44"/>
                    <a:pt x="50" y="44"/>
                    <a:pt x="51" y="44"/>
                  </a:cubicBezTo>
                  <a:cubicBezTo>
                    <a:pt x="51" y="43"/>
                    <a:pt x="52" y="41"/>
                    <a:pt x="53" y="41"/>
                  </a:cubicBezTo>
                  <a:cubicBezTo>
                    <a:pt x="53" y="41"/>
                    <a:pt x="53" y="41"/>
                    <a:pt x="54" y="41"/>
                  </a:cubicBezTo>
                  <a:cubicBezTo>
                    <a:pt x="54" y="41"/>
                    <a:pt x="55" y="40"/>
                    <a:pt x="55" y="40"/>
                  </a:cubicBezTo>
                  <a:cubicBezTo>
                    <a:pt x="55" y="40"/>
                    <a:pt x="56" y="40"/>
                    <a:pt x="56" y="40"/>
                  </a:cubicBezTo>
                  <a:cubicBezTo>
                    <a:pt x="56" y="40"/>
                    <a:pt x="56" y="39"/>
                    <a:pt x="56" y="39"/>
                  </a:cubicBezTo>
                  <a:cubicBezTo>
                    <a:pt x="55" y="39"/>
                    <a:pt x="56" y="39"/>
                    <a:pt x="56" y="38"/>
                  </a:cubicBezTo>
                  <a:cubicBezTo>
                    <a:pt x="56" y="38"/>
                    <a:pt x="56" y="38"/>
                    <a:pt x="56" y="38"/>
                  </a:cubicBezTo>
                  <a:cubicBezTo>
                    <a:pt x="56" y="37"/>
                    <a:pt x="57" y="37"/>
                    <a:pt x="57" y="37"/>
                  </a:cubicBezTo>
                  <a:cubicBezTo>
                    <a:pt x="57" y="36"/>
                    <a:pt x="57" y="36"/>
                    <a:pt x="57" y="35"/>
                  </a:cubicBezTo>
                  <a:cubicBezTo>
                    <a:pt x="56" y="35"/>
                    <a:pt x="56" y="35"/>
                    <a:pt x="56" y="35"/>
                  </a:cubicBezTo>
                  <a:cubicBezTo>
                    <a:pt x="56" y="35"/>
                    <a:pt x="56" y="35"/>
                    <a:pt x="56" y="35"/>
                  </a:cubicBezTo>
                  <a:cubicBezTo>
                    <a:pt x="56" y="35"/>
                    <a:pt x="56" y="35"/>
                    <a:pt x="56" y="35"/>
                  </a:cubicBezTo>
                  <a:cubicBezTo>
                    <a:pt x="55" y="34"/>
                    <a:pt x="55" y="34"/>
                    <a:pt x="54" y="33"/>
                  </a:cubicBezTo>
                  <a:cubicBezTo>
                    <a:pt x="54" y="33"/>
                    <a:pt x="54" y="33"/>
                    <a:pt x="54" y="32"/>
                  </a:cubicBezTo>
                  <a:cubicBezTo>
                    <a:pt x="54" y="32"/>
                    <a:pt x="53" y="32"/>
                    <a:pt x="53" y="3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8" name="Freeform 230">
              <a:extLst>
                <a:ext uri="{FF2B5EF4-FFF2-40B4-BE49-F238E27FC236}">
                  <a16:creationId xmlns:a16="http://schemas.microsoft.com/office/drawing/2014/main" id="{96987F8A-4E37-07A8-3286-89C38E44392E}"/>
                </a:ext>
              </a:extLst>
            </p:cNvPr>
            <p:cNvSpPr>
              <a:spLocks/>
            </p:cNvSpPr>
            <p:nvPr/>
          </p:nvSpPr>
          <p:spPr bwMode="auto">
            <a:xfrm>
              <a:off x="15180387" y="9435929"/>
              <a:ext cx="1162" cy="2541"/>
            </a:xfrm>
            <a:custGeom>
              <a:avLst/>
              <a:gdLst/>
              <a:ahLst/>
              <a:cxnLst>
                <a:cxn ang="0">
                  <a:pos x="0" y="0"/>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19" name="Freeform 231">
              <a:extLst>
                <a:ext uri="{FF2B5EF4-FFF2-40B4-BE49-F238E27FC236}">
                  <a16:creationId xmlns:a16="http://schemas.microsoft.com/office/drawing/2014/main" id="{3117C1E0-103F-BD4A-FB0F-3FC7070B8688}"/>
                </a:ext>
              </a:extLst>
            </p:cNvPr>
            <p:cNvSpPr>
              <a:spLocks/>
            </p:cNvSpPr>
            <p:nvPr/>
          </p:nvSpPr>
          <p:spPr bwMode="auto">
            <a:xfrm>
              <a:off x="14197081" y="9462608"/>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0" name="Freeform 232">
              <a:extLst>
                <a:ext uri="{FF2B5EF4-FFF2-40B4-BE49-F238E27FC236}">
                  <a16:creationId xmlns:a16="http://schemas.microsoft.com/office/drawing/2014/main" id="{3E08C546-84DC-AD6F-B9BB-F027D0475A87}"/>
                </a:ext>
              </a:extLst>
            </p:cNvPr>
            <p:cNvSpPr>
              <a:spLocks/>
            </p:cNvSpPr>
            <p:nvPr/>
          </p:nvSpPr>
          <p:spPr bwMode="auto">
            <a:xfrm>
              <a:off x="15122272" y="9493097"/>
              <a:ext cx="13948" cy="20326"/>
            </a:xfrm>
            <a:custGeom>
              <a:avLst/>
              <a:gdLst/>
              <a:ahLst/>
              <a:cxnLst>
                <a:cxn ang="0">
                  <a:pos x="2" y="0"/>
                </a:cxn>
                <a:cxn ang="0">
                  <a:pos x="4" y="1"/>
                </a:cxn>
                <a:cxn ang="0">
                  <a:pos x="5" y="1"/>
                </a:cxn>
                <a:cxn ang="0">
                  <a:pos x="5" y="1"/>
                </a:cxn>
                <a:cxn ang="0">
                  <a:pos x="5" y="3"/>
                </a:cxn>
                <a:cxn ang="0">
                  <a:pos x="5" y="3"/>
                </a:cxn>
                <a:cxn ang="0">
                  <a:pos x="5" y="4"/>
                </a:cxn>
                <a:cxn ang="0">
                  <a:pos x="5" y="4"/>
                </a:cxn>
                <a:cxn ang="0">
                  <a:pos x="5" y="5"/>
                </a:cxn>
                <a:cxn ang="0">
                  <a:pos x="4" y="6"/>
                </a:cxn>
                <a:cxn ang="0">
                  <a:pos x="4" y="6"/>
                </a:cxn>
                <a:cxn ang="0">
                  <a:pos x="4" y="7"/>
                </a:cxn>
                <a:cxn ang="0">
                  <a:pos x="3" y="7"/>
                </a:cxn>
                <a:cxn ang="0">
                  <a:pos x="1" y="6"/>
                </a:cxn>
                <a:cxn ang="0">
                  <a:pos x="0" y="6"/>
                </a:cxn>
                <a:cxn ang="0">
                  <a:pos x="0" y="4"/>
                </a:cxn>
                <a:cxn ang="0">
                  <a:pos x="0" y="4"/>
                </a:cxn>
                <a:cxn ang="0">
                  <a:pos x="0" y="3"/>
                </a:cxn>
                <a:cxn ang="0">
                  <a:pos x="0" y="3"/>
                </a:cxn>
                <a:cxn ang="0">
                  <a:pos x="1" y="1"/>
                </a:cxn>
                <a:cxn ang="0">
                  <a:pos x="1" y="0"/>
                </a:cxn>
                <a:cxn ang="0">
                  <a:pos x="2" y="0"/>
                </a:cxn>
              </a:cxnLst>
              <a:rect l="0" t="0" r="r" b="b"/>
              <a:pathLst>
                <a:path w="5" h="7">
                  <a:moveTo>
                    <a:pt x="2" y="0"/>
                  </a:moveTo>
                  <a:cubicBezTo>
                    <a:pt x="3" y="0"/>
                    <a:pt x="3" y="1"/>
                    <a:pt x="4" y="1"/>
                  </a:cubicBezTo>
                  <a:cubicBezTo>
                    <a:pt x="4" y="1"/>
                    <a:pt x="4" y="1"/>
                    <a:pt x="5" y="1"/>
                  </a:cubicBezTo>
                  <a:cubicBezTo>
                    <a:pt x="5" y="1"/>
                    <a:pt x="5" y="1"/>
                    <a:pt x="5" y="1"/>
                  </a:cubicBezTo>
                  <a:cubicBezTo>
                    <a:pt x="4" y="2"/>
                    <a:pt x="4" y="3"/>
                    <a:pt x="5" y="3"/>
                  </a:cubicBezTo>
                  <a:cubicBezTo>
                    <a:pt x="5" y="3"/>
                    <a:pt x="5" y="3"/>
                    <a:pt x="5" y="3"/>
                  </a:cubicBezTo>
                  <a:cubicBezTo>
                    <a:pt x="5" y="3"/>
                    <a:pt x="5" y="4"/>
                    <a:pt x="5" y="4"/>
                  </a:cubicBezTo>
                  <a:cubicBezTo>
                    <a:pt x="5" y="4"/>
                    <a:pt x="5" y="4"/>
                    <a:pt x="5" y="4"/>
                  </a:cubicBezTo>
                  <a:cubicBezTo>
                    <a:pt x="5" y="5"/>
                    <a:pt x="5" y="5"/>
                    <a:pt x="5" y="5"/>
                  </a:cubicBezTo>
                  <a:cubicBezTo>
                    <a:pt x="4" y="4"/>
                    <a:pt x="5" y="5"/>
                    <a:pt x="4" y="6"/>
                  </a:cubicBezTo>
                  <a:cubicBezTo>
                    <a:pt x="4" y="6"/>
                    <a:pt x="4" y="6"/>
                    <a:pt x="4" y="6"/>
                  </a:cubicBezTo>
                  <a:cubicBezTo>
                    <a:pt x="4" y="6"/>
                    <a:pt x="4" y="7"/>
                    <a:pt x="4" y="7"/>
                  </a:cubicBezTo>
                  <a:cubicBezTo>
                    <a:pt x="4" y="7"/>
                    <a:pt x="3" y="7"/>
                    <a:pt x="3" y="7"/>
                  </a:cubicBezTo>
                  <a:cubicBezTo>
                    <a:pt x="2" y="7"/>
                    <a:pt x="2" y="7"/>
                    <a:pt x="1" y="6"/>
                  </a:cubicBezTo>
                  <a:cubicBezTo>
                    <a:pt x="1" y="6"/>
                    <a:pt x="0" y="6"/>
                    <a:pt x="0" y="6"/>
                  </a:cubicBezTo>
                  <a:cubicBezTo>
                    <a:pt x="0" y="5"/>
                    <a:pt x="0" y="5"/>
                    <a:pt x="0" y="4"/>
                  </a:cubicBezTo>
                  <a:cubicBezTo>
                    <a:pt x="0" y="4"/>
                    <a:pt x="0" y="4"/>
                    <a:pt x="0" y="4"/>
                  </a:cubicBezTo>
                  <a:cubicBezTo>
                    <a:pt x="0" y="4"/>
                    <a:pt x="0" y="3"/>
                    <a:pt x="0" y="3"/>
                  </a:cubicBezTo>
                  <a:cubicBezTo>
                    <a:pt x="0" y="3"/>
                    <a:pt x="0" y="3"/>
                    <a:pt x="0" y="3"/>
                  </a:cubicBezTo>
                  <a:cubicBezTo>
                    <a:pt x="0" y="2"/>
                    <a:pt x="1" y="2"/>
                    <a:pt x="1" y="1"/>
                  </a:cubicBezTo>
                  <a:cubicBezTo>
                    <a:pt x="1" y="1"/>
                    <a:pt x="1" y="1"/>
                    <a:pt x="1" y="0"/>
                  </a:cubicBezTo>
                  <a:cubicBezTo>
                    <a:pt x="1" y="0"/>
                    <a:pt x="2" y="0"/>
                    <a:pt x="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1" name="Freeform 233">
              <a:extLst>
                <a:ext uri="{FF2B5EF4-FFF2-40B4-BE49-F238E27FC236}">
                  <a16:creationId xmlns:a16="http://schemas.microsoft.com/office/drawing/2014/main" id="{141DDA97-D5DB-BFC9-6730-E6CBB0675380}"/>
                </a:ext>
              </a:extLst>
            </p:cNvPr>
            <p:cNvSpPr>
              <a:spLocks/>
            </p:cNvSpPr>
            <p:nvPr/>
          </p:nvSpPr>
          <p:spPr bwMode="auto">
            <a:xfrm>
              <a:off x="15075779" y="9535021"/>
              <a:ext cx="24409" cy="30489"/>
            </a:xfrm>
            <a:custGeom>
              <a:avLst/>
              <a:gdLst/>
              <a:ahLst/>
              <a:cxnLst>
                <a:cxn ang="0">
                  <a:pos x="1" y="8"/>
                </a:cxn>
                <a:cxn ang="0">
                  <a:pos x="0" y="7"/>
                </a:cxn>
                <a:cxn ang="0">
                  <a:pos x="0" y="6"/>
                </a:cxn>
                <a:cxn ang="0">
                  <a:pos x="0" y="5"/>
                </a:cxn>
                <a:cxn ang="0">
                  <a:pos x="1" y="4"/>
                </a:cxn>
                <a:cxn ang="0">
                  <a:pos x="1" y="4"/>
                </a:cxn>
                <a:cxn ang="0">
                  <a:pos x="2" y="3"/>
                </a:cxn>
                <a:cxn ang="0">
                  <a:pos x="2" y="2"/>
                </a:cxn>
                <a:cxn ang="0">
                  <a:pos x="3" y="2"/>
                </a:cxn>
                <a:cxn ang="0">
                  <a:pos x="4" y="2"/>
                </a:cxn>
                <a:cxn ang="0">
                  <a:pos x="5" y="1"/>
                </a:cxn>
                <a:cxn ang="0">
                  <a:pos x="5" y="1"/>
                </a:cxn>
                <a:cxn ang="0">
                  <a:pos x="5" y="0"/>
                </a:cxn>
                <a:cxn ang="0">
                  <a:pos x="6" y="0"/>
                </a:cxn>
                <a:cxn ang="0">
                  <a:pos x="8" y="2"/>
                </a:cxn>
                <a:cxn ang="0">
                  <a:pos x="9" y="3"/>
                </a:cxn>
                <a:cxn ang="0">
                  <a:pos x="9" y="4"/>
                </a:cxn>
                <a:cxn ang="0">
                  <a:pos x="9" y="4"/>
                </a:cxn>
                <a:cxn ang="0">
                  <a:pos x="8" y="5"/>
                </a:cxn>
                <a:cxn ang="0">
                  <a:pos x="8" y="6"/>
                </a:cxn>
                <a:cxn ang="0">
                  <a:pos x="7" y="7"/>
                </a:cxn>
                <a:cxn ang="0">
                  <a:pos x="5" y="8"/>
                </a:cxn>
                <a:cxn ang="0">
                  <a:pos x="3" y="9"/>
                </a:cxn>
                <a:cxn ang="0">
                  <a:pos x="3" y="10"/>
                </a:cxn>
                <a:cxn ang="0">
                  <a:pos x="2" y="10"/>
                </a:cxn>
                <a:cxn ang="0">
                  <a:pos x="1" y="8"/>
                </a:cxn>
              </a:cxnLst>
              <a:rect l="0" t="0" r="r" b="b"/>
              <a:pathLst>
                <a:path w="9" h="10">
                  <a:moveTo>
                    <a:pt x="1" y="8"/>
                  </a:moveTo>
                  <a:cubicBezTo>
                    <a:pt x="1" y="7"/>
                    <a:pt x="0" y="7"/>
                    <a:pt x="0" y="7"/>
                  </a:cubicBezTo>
                  <a:cubicBezTo>
                    <a:pt x="0" y="7"/>
                    <a:pt x="0" y="7"/>
                    <a:pt x="0" y="6"/>
                  </a:cubicBezTo>
                  <a:cubicBezTo>
                    <a:pt x="0" y="6"/>
                    <a:pt x="0" y="6"/>
                    <a:pt x="0" y="5"/>
                  </a:cubicBezTo>
                  <a:cubicBezTo>
                    <a:pt x="0" y="5"/>
                    <a:pt x="1" y="5"/>
                    <a:pt x="1" y="4"/>
                  </a:cubicBezTo>
                  <a:cubicBezTo>
                    <a:pt x="1" y="4"/>
                    <a:pt x="1" y="4"/>
                    <a:pt x="1" y="4"/>
                  </a:cubicBezTo>
                  <a:cubicBezTo>
                    <a:pt x="2" y="3"/>
                    <a:pt x="2" y="3"/>
                    <a:pt x="2" y="3"/>
                  </a:cubicBezTo>
                  <a:cubicBezTo>
                    <a:pt x="2" y="3"/>
                    <a:pt x="2" y="2"/>
                    <a:pt x="2" y="2"/>
                  </a:cubicBezTo>
                  <a:cubicBezTo>
                    <a:pt x="3" y="2"/>
                    <a:pt x="3" y="2"/>
                    <a:pt x="3" y="2"/>
                  </a:cubicBezTo>
                  <a:cubicBezTo>
                    <a:pt x="3" y="2"/>
                    <a:pt x="4" y="2"/>
                    <a:pt x="4" y="2"/>
                  </a:cubicBezTo>
                  <a:cubicBezTo>
                    <a:pt x="4" y="1"/>
                    <a:pt x="4" y="1"/>
                    <a:pt x="5" y="1"/>
                  </a:cubicBezTo>
                  <a:cubicBezTo>
                    <a:pt x="5" y="1"/>
                    <a:pt x="5" y="1"/>
                    <a:pt x="5" y="1"/>
                  </a:cubicBezTo>
                  <a:cubicBezTo>
                    <a:pt x="5" y="1"/>
                    <a:pt x="5" y="0"/>
                    <a:pt x="5" y="0"/>
                  </a:cubicBezTo>
                  <a:cubicBezTo>
                    <a:pt x="6" y="0"/>
                    <a:pt x="6" y="0"/>
                    <a:pt x="6" y="0"/>
                  </a:cubicBezTo>
                  <a:cubicBezTo>
                    <a:pt x="6" y="1"/>
                    <a:pt x="8" y="2"/>
                    <a:pt x="8" y="2"/>
                  </a:cubicBezTo>
                  <a:cubicBezTo>
                    <a:pt x="9" y="3"/>
                    <a:pt x="9" y="2"/>
                    <a:pt x="9" y="3"/>
                  </a:cubicBezTo>
                  <a:cubicBezTo>
                    <a:pt x="9" y="3"/>
                    <a:pt x="9" y="3"/>
                    <a:pt x="9" y="4"/>
                  </a:cubicBezTo>
                  <a:cubicBezTo>
                    <a:pt x="9" y="4"/>
                    <a:pt x="9" y="4"/>
                    <a:pt x="9" y="4"/>
                  </a:cubicBezTo>
                  <a:cubicBezTo>
                    <a:pt x="9" y="5"/>
                    <a:pt x="8" y="5"/>
                    <a:pt x="8" y="5"/>
                  </a:cubicBezTo>
                  <a:cubicBezTo>
                    <a:pt x="8" y="6"/>
                    <a:pt x="8" y="6"/>
                    <a:pt x="8" y="6"/>
                  </a:cubicBezTo>
                  <a:cubicBezTo>
                    <a:pt x="7" y="7"/>
                    <a:pt x="7" y="7"/>
                    <a:pt x="7" y="7"/>
                  </a:cubicBezTo>
                  <a:cubicBezTo>
                    <a:pt x="6" y="7"/>
                    <a:pt x="5" y="7"/>
                    <a:pt x="5" y="8"/>
                  </a:cubicBezTo>
                  <a:cubicBezTo>
                    <a:pt x="4" y="8"/>
                    <a:pt x="4" y="9"/>
                    <a:pt x="3" y="9"/>
                  </a:cubicBezTo>
                  <a:cubicBezTo>
                    <a:pt x="3" y="10"/>
                    <a:pt x="3" y="10"/>
                    <a:pt x="3" y="10"/>
                  </a:cubicBezTo>
                  <a:cubicBezTo>
                    <a:pt x="3" y="10"/>
                    <a:pt x="3" y="10"/>
                    <a:pt x="2" y="10"/>
                  </a:cubicBezTo>
                  <a:cubicBezTo>
                    <a:pt x="2" y="10"/>
                    <a:pt x="2" y="8"/>
                    <a:pt x="1"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2" name="Freeform 234">
              <a:extLst>
                <a:ext uri="{FF2B5EF4-FFF2-40B4-BE49-F238E27FC236}">
                  <a16:creationId xmlns:a16="http://schemas.microsoft.com/office/drawing/2014/main" id="{94060491-C176-DF38-9022-599206170334}"/>
                </a:ext>
              </a:extLst>
            </p:cNvPr>
            <p:cNvSpPr>
              <a:spLocks/>
            </p:cNvSpPr>
            <p:nvPr/>
          </p:nvSpPr>
          <p:spPr bwMode="auto">
            <a:xfrm>
              <a:off x="14059930" y="9559157"/>
              <a:ext cx="60439" cy="72411"/>
            </a:xfrm>
            <a:custGeom>
              <a:avLst/>
              <a:gdLst/>
              <a:ahLst/>
              <a:cxnLst>
                <a:cxn ang="0">
                  <a:pos x="9" y="5"/>
                </a:cxn>
                <a:cxn ang="0">
                  <a:pos x="11" y="5"/>
                </a:cxn>
                <a:cxn ang="0">
                  <a:pos x="12" y="6"/>
                </a:cxn>
                <a:cxn ang="0">
                  <a:pos x="13" y="7"/>
                </a:cxn>
                <a:cxn ang="0">
                  <a:pos x="15" y="8"/>
                </a:cxn>
                <a:cxn ang="0">
                  <a:pos x="15" y="8"/>
                </a:cxn>
                <a:cxn ang="0">
                  <a:pos x="17" y="9"/>
                </a:cxn>
                <a:cxn ang="0">
                  <a:pos x="18" y="10"/>
                </a:cxn>
                <a:cxn ang="0">
                  <a:pos x="19" y="11"/>
                </a:cxn>
                <a:cxn ang="0">
                  <a:pos x="20" y="13"/>
                </a:cxn>
                <a:cxn ang="0">
                  <a:pos x="20" y="15"/>
                </a:cxn>
                <a:cxn ang="0">
                  <a:pos x="21" y="18"/>
                </a:cxn>
                <a:cxn ang="0">
                  <a:pos x="21" y="20"/>
                </a:cxn>
                <a:cxn ang="0">
                  <a:pos x="21" y="22"/>
                </a:cxn>
                <a:cxn ang="0">
                  <a:pos x="19" y="23"/>
                </a:cxn>
                <a:cxn ang="0">
                  <a:pos x="19" y="23"/>
                </a:cxn>
                <a:cxn ang="0">
                  <a:pos x="15" y="24"/>
                </a:cxn>
                <a:cxn ang="0">
                  <a:pos x="14" y="24"/>
                </a:cxn>
                <a:cxn ang="0">
                  <a:pos x="11" y="24"/>
                </a:cxn>
                <a:cxn ang="0">
                  <a:pos x="8" y="23"/>
                </a:cxn>
                <a:cxn ang="0">
                  <a:pos x="4" y="22"/>
                </a:cxn>
                <a:cxn ang="0">
                  <a:pos x="0" y="15"/>
                </a:cxn>
                <a:cxn ang="0">
                  <a:pos x="1" y="14"/>
                </a:cxn>
                <a:cxn ang="0">
                  <a:pos x="1" y="12"/>
                </a:cxn>
                <a:cxn ang="0">
                  <a:pos x="1" y="11"/>
                </a:cxn>
                <a:cxn ang="0">
                  <a:pos x="0" y="10"/>
                </a:cxn>
                <a:cxn ang="0">
                  <a:pos x="0" y="9"/>
                </a:cxn>
                <a:cxn ang="0">
                  <a:pos x="0" y="7"/>
                </a:cxn>
                <a:cxn ang="0">
                  <a:pos x="0" y="4"/>
                </a:cxn>
                <a:cxn ang="0">
                  <a:pos x="0" y="3"/>
                </a:cxn>
                <a:cxn ang="0">
                  <a:pos x="0" y="1"/>
                </a:cxn>
                <a:cxn ang="0">
                  <a:pos x="1" y="1"/>
                </a:cxn>
                <a:cxn ang="0">
                  <a:pos x="3" y="0"/>
                </a:cxn>
                <a:cxn ang="0">
                  <a:pos x="4" y="1"/>
                </a:cxn>
                <a:cxn ang="0">
                  <a:pos x="5" y="2"/>
                </a:cxn>
                <a:cxn ang="0">
                  <a:pos x="6" y="2"/>
                </a:cxn>
                <a:cxn ang="0">
                  <a:pos x="8" y="5"/>
                </a:cxn>
              </a:cxnLst>
              <a:rect l="0" t="0" r="r" b="b"/>
              <a:pathLst>
                <a:path w="22" h="24">
                  <a:moveTo>
                    <a:pt x="8" y="5"/>
                  </a:moveTo>
                  <a:cubicBezTo>
                    <a:pt x="8" y="5"/>
                    <a:pt x="8" y="5"/>
                    <a:pt x="9" y="5"/>
                  </a:cubicBezTo>
                  <a:cubicBezTo>
                    <a:pt x="9" y="5"/>
                    <a:pt x="9" y="4"/>
                    <a:pt x="10" y="4"/>
                  </a:cubicBezTo>
                  <a:cubicBezTo>
                    <a:pt x="10" y="5"/>
                    <a:pt x="11" y="5"/>
                    <a:pt x="11" y="5"/>
                  </a:cubicBezTo>
                  <a:cubicBezTo>
                    <a:pt x="11" y="5"/>
                    <a:pt x="11" y="5"/>
                    <a:pt x="11" y="5"/>
                  </a:cubicBezTo>
                  <a:cubicBezTo>
                    <a:pt x="11" y="6"/>
                    <a:pt x="12" y="6"/>
                    <a:pt x="12" y="6"/>
                  </a:cubicBezTo>
                  <a:cubicBezTo>
                    <a:pt x="12" y="6"/>
                    <a:pt x="12" y="6"/>
                    <a:pt x="12" y="6"/>
                  </a:cubicBezTo>
                  <a:cubicBezTo>
                    <a:pt x="13" y="6"/>
                    <a:pt x="13" y="7"/>
                    <a:pt x="13" y="7"/>
                  </a:cubicBezTo>
                  <a:cubicBezTo>
                    <a:pt x="14" y="7"/>
                    <a:pt x="14" y="7"/>
                    <a:pt x="14" y="7"/>
                  </a:cubicBezTo>
                  <a:cubicBezTo>
                    <a:pt x="14" y="7"/>
                    <a:pt x="15" y="7"/>
                    <a:pt x="15" y="8"/>
                  </a:cubicBezTo>
                  <a:cubicBezTo>
                    <a:pt x="15" y="8"/>
                    <a:pt x="15" y="8"/>
                    <a:pt x="15" y="8"/>
                  </a:cubicBezTo>
                  <a:cubicBezTo>
                    <a:pt x="15" y="8"/>
                    <a:pt x="15" y="8"/>
                    <a:pt x="15" y="8"/>
                  </a:cubicBezTo>
                  <a:cubicBezTo>
                    <a:pt x="15" y="8"/>
                    <a:pt x="16" y="8"/>
                    <a:pt x="16" y="9"/>
                  </a:cubicBezTo>
                  <a:cubicBezTo>
                    <a:pt x="16" y="9"/>
                    <a:pt x="17" y="9"/>
                    <a:pt x="17" y="9"/>
                  </a:cubicBezTo>
                  <a:cubicBezTo>
                    <a:pt x="17" y="9"/>
                    <a:pt x="17" y="9"/>
                    <a:pt x="17" y="9"/>
                  </a:cubicBezTo>
                  <a:cubicBezTo>
                    <a:pt x="18" y="9"/>
                    <a:pt x="18" y="10"/>
                    <a:pt x="18" y="10"/>
                  </a:cubicBezTo>
                  <a:cubicBezTo>
                    <a:pt x="18" y="10"/>
                    <a:pt x="18" y="10"/>
                    <a:pt x="18" y="10"/>
                  </a:cubicBezTo>
                  <a:cubicBezTo>
                    <a:pt x="18" y="10"/>
                    <a:pt x="19" y="11"/>
                    <a:pt x="19" y="11"/>
                  </a:cubicBezTo>
                  <a:cubicBezTo>
                    <a:pt x="19" y="11"/>
                    <a:pt x="19" y="11"/>
                    <a:pt x="19" y="12"/>
                  </a:cubicBezTo>
                  <a:cubicBezTo>
                    <a:pt x="19" y="12"/>
                    <a:pt x="20" y="12"/>
                    <a:pt x="20" y="13"/>
                  </a:cubicBezTo>
                  <a:cubicBezTo>
                    <a:pt x="21" y="13"/>
                    <a:pt x="21" y="13"/>
                    <a:pt x="22" y="13"/>
                  </a:cubicBezTo>
                  <a:cubicBezTo>
                    <a:pt x="21" y="14"/>
                    <a:pt x="21" y="14"/>
                    <a:pt x="20" y="15"/>
                  </a:cubicBezTo>
                  <a:cubicBezTo>
                    <a:pt x="20" y="16"/>
                    <a:pt x="21" y="16"/>
                    <a:pt x="21" y="17"/>
                  </a:cubicBezTo>
                  <a:cubicBezTo>
                    <a:pt x="21" y="17"/>
                    <a:pt x="21" y="18"/>
                    <a:pt x="21" y="18"/>
                  </a:cubicBezTo>
                  <a:cubicBezTo>
                    <a:pt x="21" y="18"/>
                    <a:pt x="21" y="18"/>
                    <a:pt x="22" y="19"/>
                  </a:cubicBezTo>
                  <a:cubicBezTo>
                    <a:pt x="21" y="19"/>
                    <a:pt x="22" y="20"/>
                    <a:pt x="21" y="20"/>
                  </a:cubicBezTo>
                  <a:cubicBezTo>
                    <a:pt x="21" y="20"/>
                    <a:pt x="21" y="20"/>
                    <a:pt x="21" y="21"/>
                  </a:cubicBezTo>
                  <a:cubicBezTo>
                    <a:pt x="21" y="21"/>
                    <a:pt x="21" y="21"/>
                    <a:pt x="21" y="22"/>
                  </a:cubicBezTo>
                  <a:cubicBezTo>
                    <a:pt x="21" y="22"/>
                    <a:pt x="20" y="22"/>
                    <a:pt x="20" y="22"/>
                  </a:cubicBezTo>
                  <a:cubicBezTo>
                    <a:pt x="20" y="22"/>
                    <a:pt x="20" y="22"/>
                    <a:pt x="19" y="23"/>
                  </a:cubicBezTo>
                  <a:cubicBezTo>
                    <a:pt x="19" y="23"/>
                    <a:pt x="19" y="23"/>
                    <a:pt x="19" y="23"/>
                  </a:cubicBezTo>
                  <a:cubicBezTo>
                    <a:pt x="19" y="23"/>
                    <a:pt x="19" y="23"/>
                    <a:pt x="19" y="23"/>
                  </a:cubicBezTo>
                  <a:cubicBezTo>
                    <a:pt x="18" y="23"/>
                    <a:pt x="17" y="24"/>
                    <a:pt x="17" y="24"/>
                  </a:cubicBezTo>
                  <a:cubicBezTo>
                    <a:pt x="16" y="24"/>
                    <a:pt x="16" y="24"/>
                    <a:pt x="15" y="24"/>
                  </a:cubicBezTo>
                  <a:cubicBezTo>
                    <a:pt x="15" y="24"/>
                    <a:pt x="15" y="24"/>
                    <a:pt x="15" y="24"/>
                  </a:cubicBezTo>
                  <a:cubicBezTo>
                    <a:pt x="15" y="24"/>
                    <a:pt x="14" y="24"/>
                    <a:pt x="14" y="24"/>
                  </a:cubicBezTo>
                  <a:cubicBezTo>
                    <a:pt x="14" y="23"/>
                    <a:pt x="13" y="23"/>
                    <a:pt x="13" y="23"/>
                  </a:cubicBezTo>
                  <a:cubicBezTo>
                    <a:pt x="12" y="24"/>
                    <a:pt x="12" y="24"/>
                    <a:pt x="11" y="24"/>
                  </a:cubicBezTo>
                  <a:cubicBezTo>
                    <a:pt x="11" y="24"/>
                    <a:pt x="11" y="24"/>
                    <a:pt x="10" y="23"/>
                  </a:cubicBezTo>
                  <a:cubicBezTo>
                    <a:pt x="10" y="23"/>
                    <a:pt x="9" y="23"/>
                    <a:pt x="8" y="23"/>
                  </a:cubicBezTo>
                  <a:cubicBezTo>
                    <a:pt x="8" y="23"/>
                    <a:pt x="7" y="22"/>
                    <a:pt x="7" y="22"/>
                  </a:cubicBezTo>
                  <a:cubicBezTo>
                    <a:pt x="6" y="21"/>
                    <a:pt x="5" y="22"/>
                    <a:pt x="4" y="22"/>
                  </a:cubicBezTo>
                  <a:cubicBezTo>
                    <a:pt x="3" y="21"/>
                    <a:pt x="1" y="20"/>
                    <a:pt x="1" y="19"/>
                  </a:cubicBezTo>
                  <a:cubicBezTo>
                    <a:pt x="0" y="18"/>
                    <a:pt x="0" y="17"/>
                    <a:pt x="0" y="15"/>
                  </a:cubicBezTo>
                  <a:cubicBezTo>
                    <a:pt x="1" y="15"/>
                    <a:pt x="1" y="15"/>
                    <a:pt x="1" y="15"/>
                  </a:cubicBezTo>
                  <a:cubicBezTo>
                    <a:pt x="1" y="15"/>
                    <a:pt x="1" y="14"/>
                    <a:pt x="1" y="14"/>
                  </a:cubicBezTo>
                  <a:cubicBezTo>
                    <a:pt x="1" y="14"/>
                    <a:pt x="1" y="14"/>
                    <a:pt x="1" y="14"/>
                  </a:cubicBezTo>
                  <a:cubicBezTo>
                    <a:pt x="1" y="13"/>
                    <a:pt x="1" y="13"/>
                    <a:pt x="1" y="12"/>
                  </a:cubicBezTo>
                  <a:cubicBezTo>
                    <a:pt x="0" y="12"/>
                    <a:pt x="0" y="12"/>
                    <a:pt x="0" y="12"/>
                  </a:cubicBezTo>
                  <a:cubicBezTo>
                    <a:pt x="0" y="11"/>
                    <a:pt x="1" y="11"/>
                    <a:pt x="1" y="11"/>
                  </a:cubicBezTo>
                  <a:cubicBezTo>
                    <a:pt x="0" y="11"/>
                    <a:pt x="0" y="10"/>
                    <a:pt x="0" y="10"/>
                  </a:cubicBezTo>
                  <a:cubicBezTo>
                    <a:pt x="0" y="10"/>
                    <a:pt x="0" y="10"/>
                    <a:pt x="0" y="10"/>
                  </a:cubicBezTo>
                  <a:cubicBezTo>
                    <a:pt x="0" y="10"/>
                    <a:pt x="0" y="10"/>
                    <a:pt x="0" y="10"/>
                  </a:cubicBezTo>
                  <a:cubicBezTo>
                    <a:pt x="0" y="9"/>
                    <a:pt x="0" y="9"/>
                    <a:pt x="0" y="9"/>
                  </a:cubicBezTo>
                  <a:cubicBezTo>
                    <a:pt x="0" y="9"/>
                    <a:pt x="0" y="8"/>
                    <a:pt x="0" y="8"/>
                  </a:cubicBezTo>
                  <a:cubicBezTo>
                    <a:pt x="1" y="7"/>
                    <a:pt x="0" y="7"/>
                    <a:pt x="0" y="7"/>
                  </a:cubicBezTo>
                  <a:cubicBezTo>
                    <a:pt x="0" y="6"/>
                    <a:pt x="0" y="6"/>
                    <a:pt x="0" y="5"/>
                  </a:cubicBezTo>
                  <a:cubicBezTo>
                    <a:pt x="0" y="5"/>
                    <a:pt x="0" y="4"/>
                    <a:pt x="0" y="4"/>
                  </a:cubicBezTo>
                  <a:cubicBezTo>
                    <a:pt x="0" y="4"/>
                    <a:pt x="0" y="4"/>
                    <a:pt x="0" y="4"/>
                  </a:cubicBezTo>
                  <a:cubicBezTo>
                    <a:pt x="0" y="4"/>
                    <a:pt x="0" y="3"/>
                    <a:pt x="0" y="3"/>
                  </a:cubicBezTo>
                  <a:cubicBezTo>
                    <a:pt x="0" y="3"/>
                    <a:pt x="0" y="2"/>
                    <a:pt x="0" y="2"/>
                  </a:cubicBezTo>
                  <a:cubicBezTo>
                    <a:pt x="0" y="2"/>
                    <a:pt x="0" y="2"/>
                    <a:pt x="0" y="1"/>
                  </a:cubicBezTo>
                  <a:cubicBezTo>
                    <a:pt x="0" y="1"/>
                    <a:pt x="0" y="1"/>
                    <a:pt x="0" y="1"/>
                  </a:cubicBezTo>
                  <a:cubicBezTo>
                    <a:pt x="1" y="1"/>
                    <a:pt x="1" y="1"/>
                    <a:pt x="1" y="1"/>
                  </a:cubicBezTo>
                  <a:cubicBezTo>
                    <a:pt x="1" y="1"/>
                    <a:pt x="2" y="1"/>
                    <a:pt x="2" y="1"/>
                  </a:cubicBezTo>
                  <a:cubicBezTo>
                    <a:pt x="3" y="1"/>
                    <a:pt x="2" y="0"/>
                    <a:pt x="3" y="0"/>
                  </a:cubicBezTo>
                  <a:cubicBezTo>
                    <a:pt x="3" y="0"/>
                    <a:pt x="4" y="0"/>
                    <a:pt x="4" y="0"/>
                  </a:cubicBezTo>
                  <a:cubicBezTo>
                    <a:pt x="4" y="1"/>
                    <a:pt x="4" y="1"/>
                    <a:pt x="4" y="1"/>
                  </a:cubicBezTo>
                  <a:cubicBezTo>
                    <a:pt x="5" y="1"/>
                    <a:pt x="5" y="1"/>
                    <a:pt x="5" y="1"/>
                  </a:cubicBezTo>
                  <a:cubicBezTo>
                    <a:pt x="5" y="1"/>
                    <a:pt x="5" y="1"/>
                    <a:pt x="5" y="2"/>
                  </a:cubicBezTo>
                  <a:cubicBezTo>
                    <a:pt x="5" y="2"/>
                    <a:pt x="5" y="2"/>
                    <a:pt x="6" y="2"/>
                  </a:cubicBezTo>
                  <a:cubicBezTo>
                    <a:pt x="6" y="2"/>
                    <a:pt x="6" y="2"/>
                    <a:pt x="6" y="2"/>
                  </a:cubicBezTo>
                  <a:cubicBezTo>
                    <a:pt x="7" y="4"/>
                    <a:pt x="7" y="4"/>
                    <a:pt x="7" y="4"/>
                  </a:cubicBezTo>
                  <a:cubicBezTo>
                    <a:pt x="7" y="4"/>
                    <a:pt x="8" y="4"/>
                    <a:pt x="8"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3" name="Freeform 235">
              <a:extLst>
                <a:ext uri="{FF2B5EF4-FFF2-40B4-BE49-F238E27FC236}">
                  <a16:creationId xmlns:a16="http://schemas.microsoft.com/office/drawing/2014/main" id="{F7F1F429-4743-818E-6B95-DA0213F54214}"/>
                </a:ext>
              </a:extLst>
            </p:cNvPr>
            <p:cNvSpPr>
              <a:spLocks/>
            </p:cNvSpPr>
            <p:nvPr/>
          </p:nvSpPr>
          <p:spPr bwMode="auto">
            <a:xfrm>
              <a:off x="14130830" y="9585836"/>
              <a:ext cx="1162" cy="127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4" name="Oval 1323">
              <a:extLst>
                <a:ext uri="{FF2B5EF4-FFF2-40B4-BE49-F238E27FC236}">
                  <a16:creationId xmlns:a16="http://schemas.microsoft.com/office/drawing/2014/main" id="{D423F339-DCB2-2F05-ECE4-E0514B91623B}"/>
                </a:ext>
              </a:extLst>
            </p:cNvPr>
            <p:cNvSpPr>
              <a:spLocks noChangeArrowheads="1"/>
            </p:cNvSpPr>
            <p:nvPr/>
          </p:nvSpPr>
          <p:spPr bwMode="auto">
            <a:xfrm>
              <a:off x="16550740" y="9874212"/>
              <a:ext cx="1162" cy="1270"/>
            </a:xfrm>
            <a:prstGeom prst="ellipse">
              <a:avLst/>
            </a:pr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5" name="Freeform 237">
              <a:extLst>
                <a:ext uri="{FF2B5EF4-FFF2-40B4-BE49-F238E27FC236}">
                  <a16:creationId xmlns:a16="http://schemas.microsoft.com/office/drawing/2014/main" id="{C9844207-DB97-92FF-3A2F-A18B0F014795}"/>
                </a:ext>
              </a:extLst>
            </p:cNvPr>
            <p:cNvSpPr>
              <a:spLocks noEditPoints="1"/>
            </p:cNvSpPr>
            <p:nvPr/>
          </p:nvSpPr>
          <p:spPr bwMode="auto">
            <a:xfrm>
              <a:off x="14208704" y="7889875"/>
              <a:ext cx="490490" cy="288378"/>
            </a:xfrm>
            <a:custGeom>
              <a:avLst/>
              <a:gdLst/>
              <a:ahLst/>
              <a:cxnLst>
                <a:cxn ang="0">
                  <a:pos x="55" y="85"/>
                </a:cxn>
                <a:cxn ang="0">
                  <a:pos x="32" y="75"/>
                </a:cxn>
                <a:cxn ang="0">
                  <a:pos x="27" y="65"/>
                </a:cxn>
                <a:cxn ang="0">
                  <a:pos x="35" y="60"/>
                </a:cxn>
                <a:cxn ang="0">
                  <a:pos x="36" y="58"/>
                </a:cxn>
                <a:cxn ang="0">
                  <a:pos x="42" y="52"/>
                </a:cxn>
                <a:cxn ang="0">
                  <a:pos x="43" y="49"/>
                </a:cxn>
                <a:cxn ang="0">
                  <a:pos x="36" y="46"/>
                </a:cxn>
                <a:cxn ang="0">
                  <a:pos x="137" y="41"/>
                </a:cxn>
                <a:cxn ang="0">
                  <a:pos x="139" y="40"/>
                </a:cxn>
                <a:cxn ang="0">
                  <a:pos x="149" y="31"/>
                </a:cxn>
                <a:cxn ang="0">
                  <a:pos x="155" y="24"/>
                </a:cxn>
                <a:cxn ang="0">
                  <a:pos x="166" y="10"/>
                </a:cxn>
                <a:cxn ang="0">
                  <a:pos x="90" y="2"/>
                </a:cxn>
                <a:cxn ang="0">
                  <a:pos x="112" y="1"/>
                </a:cxn>
                <a:cxn ang="0">
                  <a:pos x="106" y="3"/>
                </a:cxn>
                <a:cxn ang="0">
                  <a:pos x="84" y="4"/>
                </a:cxn>
                <a:cxn ang="0">
                  <a:pos x="54" y="6"/>
                </a:cxn>
                <a:cxn ang="0">
                  <a:pos x="30" y="9"/>
                </a:cxn>
                <a:cxn ang="0">
                  <a:pos x="14" y="15"/>
                </a:cxn>
                <a:cxn ang="0">
                  <a:pos x="12" y="20"/>
                </a:cxn>
                <a:cxn ang="0">
                  <a:pos x="8" y="24"/>
                </a:cxn>
                <a:cxn ang="0">
                  <a:pos x="24" y="25"/>
                </a:cxn>
                <a:cxn ang="0">
                  <a:pos x="37" y="35"/>
                </a:cxn>
                <a:cxn ang="0">
                  <a:pos x="31" y="44"/>
                </a:cxn>
                <a:cxn ang="0">
                  <a:pos x="43" y="44"/>
                </a:cxn>
                <a:cxn ang="0">
                  <a:pos x="44" y="51"/>
                </a:cxn>
                <a:cxn ang="0">
                  <a:pos x="40" y="60"/>
                </a:cxn>
                <a:cxn ang="0">
                  <a:pos x="34" y="63"/>
                </a:cxn>
                <a:cxn ang="0">
                  <a:pos x="36" y="64"/>
                </a:cxn>
                <a:cxn ang="0">
                  <a:pos x="26" y="69"/>
                </a:cxn>
                <a:cxn ang="0">
                  <a:pos x="25" y="76"/>
                </a:cxn>
                <a:cxn ang="0">
                  <a:pos x="32" y="77"/>
                </a:cxn>
                <a:cxn ang="0">
                  <a:pos x="28" y="82"/>
                </a:cxn>
                <a:cxn ang="0">
                  <a:pos x="33" y="90"/>
                </a:cxn>
                <a:cxn ang="0">
                  <a:pos x="44" y="93"/>
                </a:cxn>
                <a:cxn ang="0">
                  <a:pos x="49" y="93"/>
                </a:cxn>
                <a:cxn ang="0">
                  <a:pos x="52" y="88"/>
                </a:cxn>
                <a:cxn ang="0">
                  <a:pos x="59" y="82"/>
                </a:cxn>
                <a:cxn ang="0">
                  <a:pos x="68" y="72"/>
                </a:cxn>
                <a:cxn ang="0">
                  <a:pos x="79" y="69"/>
                </a:cxn>
                <a:cxn ang="0">
                  <a:pos x="95" y="62"/>
                </a:cxn>
                <a:cxn ang="0">
                  <a:pos x="105" y="59"/>
                </a:cxn>
                <a:cxn ang="0">
                  <a:pos x="124" y="55"/>
                </a:cxn>
                <a:cxn ang="0">
                  <a:pos x="127" y="50"/>
                </a:cxn>
                <a:cxn ang="0">
                  <a:pos x="116" y="49"/>
                </a:cxn>
                <a:cxn ang="0">
                  <a:pos x="121" y="44"/>
                </a:cxn>
                <a:cxn ang="0">
                  <a:pos x="138" y="48"/>
                </a:cxn>
                <a:cxn ang="0">
                  <a:pos x="130" y="41"/>
                </a:cxn>
                <a:cxn ang="0">
                  <a:pos x="124" y="37"/>
                </a:cxn>
                <a:cxn ang="0">
                  <a:pos x="137" y="36"/>
                </a:cxn>
                <a:cxn ang="0">
                  <a:pos x="142" y="32"/>
                </a:cxn>
                <a:cxn ang="0">
                  <a:pos x="143" y="28"/>
                </a:cxn>
                <a:cxn ang="0">
                  <a:pos x="144" y="23"/>
                </a:cxn>
                <a:cxn ang="0">
                  <a:pos x="152" y="20"/>
                </a:cxn>
                <a:cxn ang="0">
                  <a:pos x="163" y="11"/>
                </a:cxn>
                <a:cxn ang="0">
                  <a:pos x="167" y="9"/>
                </a:cxn>
                <a:cxn ang="0">
                  <a:pos x="157" y="7"/>
                </a:cxn>
                <a:cxn ang="0">
                  <a:pos x="148" y="5"/>
                </a:cxn>
                <a:cxn ang="0">
                  <a:pos x="137" y="4"/>
                </a:cxn>
                <a:cxn ang="0">
                  <a:pos x="128" y="2"/>
                </a:cxn>
              </a:cxnLst>
              <a:rect l="0" t="0" r="r" b="b"/>
              <a:pathLst>
                <a:path w="179" h="96">
                  <a:moveTo>
                    <a:pt x="66" y="74"/>
                  </a:moveTo>
                  <a:cubicBezTo>
                    <a:pt x="66" y="74"/>
                    <a:pt x="66" y="74"/>
                    <a:pt x="66" y="75"/>
                  </a:cubicBezTo>
                  <a:cubicBezTo>
                    <a:pt x="66" y="75"/>
                    <a:pt x="66" y="75"/>
                    <a:pt x="66" y="75"/>
                  </a:cubicBezTo>
                  <a:cubicBezTo>
                    <a:pt x="66" y="74"/>
                    <a:pt x="66" y="74"/>
                    <a:pt x="66" y="74"/>
                  </a:cubicBezTo>
                  <a:close/>
                  <a:moveTo>
                    <a:pt x="46" y="96"/>
                  </a:move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lose/>
                  <a:moveTo>
                    <a:pt x="42" y="96"/>
                  </a:moveTo>
                  <a:cubicBezTo>
                    <a:pt x="42" y="96"/>
                    <a:pt x="42" y="96"/>
                    <a:pt x="42" y="96"/>
                  </a:cubicBezTo>
                  <a:cubicBezTo>
                    <a:pt x="42" y="96"/>
                    <a:pt x="42" y="96"/>
                    <a:pt x="42" y="96"/>
                  </a:cubicBezTo>
                  <a:cubicBezTo>
                    <a:pt x="42" y="96"/>
                    <a:pt x="42" y="96"/>
                    <a:pt x="42" y="96"/>
                  </a:cubicBezTo>
                  <a:close/>
                  <a:moveTo>
                    <a:pt x="32" y="93"/>
                  </a:moveTo>
                  <a:cubicBezTo>
                    <a:pt x="32" y="93"/>
                    <a:pt x="32" y="93"/>
                    <a:pt x="32" y="93"/>
                  </a:cubicBezTo>
                  <a:cubicBezTo>
                    <a:pt x="32" y="93"/>
                    <a:pt x="32" y="93"/>
                    <a:pt x="32" y="93"/>
                  </a:cubicBezTo>
                  <a:cubicBezTo>
                    <a:pt x="32" y="93"/>
                    <a:pt x="32" y="93"/>
                    <a:pt x="32" y="93"/>
                  </a:cubicBezTo>
                  <a:cubicBezTo>
                    <a:pt x="32" y="93"/>
                    <a:pt x="32" y="93"/>
                    <a:pt x="32" y="93"/>
                  </a:cubicBezTo>
                  <a:cubicBezTo>
                    <a:pt x="32" y="93"/>
                    <a:pt x="32" y="93"/>
                    <a:pt x="32" y="93"/>
                  </a:cubicBezTo>
                  <a:close/>
                  <a:moveTo>
                    <a:pt x="40" y="92"/>
                  </a:moveTo>
                  <a:cubicBezTo>
                    <a:pt x="40" y="92"/>
                    <a:pt x="40" y="92"/>
                    <a:pt x="40" y="92"/>
                  </a:cubicBezTo>
                  <a:cubicBezTo>
                    <a:pt x="40" y="92"/>
                    <a:pt x="40" y="92"/>
                    <a:pt x="40" y="92"/>
                  </a:cubicBezTo>
                  <a:close/>
                  <a:moveTo>
                    <a:pt x="55" y="84"/>
                  </a:moveTo>
                  <a:cubicBezTo>
                    <a:pt x="55" y="84"/>
                    <a:pt x="55" y="85"/>
                    <a:pt x="55" y="85"/>
                  </a:cubicBezTo>
                  <a:cubicBezTo>
                    <a:pt x="55" y="85"/>
                    <a:pt x="55" y="85"/>
                    <a:pt x="55" y="85"/>
                  </a:cubicBezTo>
                  <a:cubicBezTo>
                    <a:pt x="55" y="85"/>
                    <a:pt x="54" y="85"/>
                    <a:pt x="54" y="84"/>
                  </a:cubicBezTo>
                  <a:cubicBezTo>
                    <a:pt x="55" y="84"/>
                    <a:pt x="55" y="84"/>
                    <a:pt x="55" y="84"/>
                  </a:cubicBezTo>
                  <a:close/>
                  <a:moveTo>
                    <a:pt x="27" y="81"/>
                  </a:moveTo>
                  <a:cubicBezTo>
                    <a:pt x="27" y="81"/>
                    <a:pt x="27" y="81"/>
                    <a:pt x="27" y="81"/>
                  </a:cubicBezTo>
                  <a:cubicBezTo>
                    <a:pt x="27" y="81"/>
                    <a:pt x="27" y="81"/>
                    <a:pt x="27" y="81"/>
                  </a:cubicBezTo>
                  <a:cubicBezTo>
                    <a:pt x="27" y="81"/>
                    <a:pt x="27" y="81"/>
                    <a:pt x="27" y="81"/>
                  </a:cubicBezTo>
                  <a:close/>
                  <a:moveTo>
                    <a:pt x="60" y="81"/>
                  </a:moveTo>
                  <a:cubicBezTo>
                    <a:pt x="60" y="81"/>
                    <a:pt x="60" y="81"/>
                    <a:pt x="60" y="81"/>
                  </a:cubicBezTo>
                  <a:cubicBezTo>
                    <a:pt x="60" y="81"/>
                    <a:pt x="60" y="81"/>
                    <a:pt x="60" y="81"/>
                  </a:cubicBezTo>
                  <a:cubicBezTo>
                    <a:pt x="60" y="81"/>
                    <a:pt x="60" y="81"/>
                    <a:pt x="60" y="81"/>
                  </a:cubicBezTo>
                  <a:cubicBezTo>
                    <a:pt x="60" y="81"/>
                    <a:pt x="60" y="81"/>
                    <a:pt x="60" y="81"/>
                  </a:cubicBezTo>
                  <a:close/>
                  <a:moveTo>
                    <a:pt x="27" y="76"/>
                  </a:moveTo>
                  <a:cubicBezTo>
                    <a:pt x="27" y="76"/>
                    <a:pt x="27" y="76"/>
                    <a:pt x="27" y="76"/>
                  </a:cubicBezTo>
                  <a:cubicBezTo>
                    <a:pt x="27" y="76"/>
                    <a:pt x="27" y="76"/>
                    <a:pt x="27" y="76"/>
                  </a:cubicBezTo>
                  <a:cubicBezTo>
                    <a:pt x="27" y="76"/>
                    <a:pt x="27" y="76"/>
                    <a:pt x="27" y="76"/>
                  </a:cubicBezTo>
                  <a:cubicBezTo>
                    <a:pt x="27" y="76"/>
                    <a:pt x="27" y="76"/>
                    <a:pt x="27" y="76"/>
                  </a:cubicBezTo>
                  <a:cubicBezTo>
                    <a:pt x="27" y="76"/>
                    <a:pt x="27" y="76"/>
                    <a:pt x="27" y="76"/>
                  </a:cubicBezTo>
                  <a:close/>
                  <a:moveTo>
                    <a:pt x="30" y="76"/>
                  </a:moveTo>
                  <a:cubicBezTo>
                    <a:pt x="30" y="76"/>
                    <a:pt x="30" y="76"/>
                    <a:pt x="30" y="76"/>
                  </a:cubicBezTo>
                  <a:cubicBezTo>
                    <a:pt x="30" y="76"/>
                    <a:pt x="30" y="76"/>
                    <a:pt x="30" y="76"/>
                  </a:cubicBezTo>
                  <a:cubicBezTo>
                    <a:pt x="30" y="76"/>
                    <a:pt x="29" y="77"/>
                    <a:pt x="29" y="77"/>
                  </a:cubicBezTo>
                  <a:cubicBezTo>
                    <a:pt x="29" y="76"/>
                    <a:pt x="29" y="76"/>
                    <a:pt x="29" y="76"/>
                  </a:cubicBezTo>
                  <a:cubicBezTo>
                    <a:pt x="29" y="76"/>
                    <a:pt x="30" y="76"/>
                    <a:pt x="30" y="76"/>
                  </a:cubicBezTo>
                  <a:close/>
                  <a:moveTo>
                    <a:pt x="31" y="75"/>
                  </a:moveTo>
                  <a:cubicBezTo>
                    <a:pt x="31" y="75"/>
                    <a:pt x="31" y="75"/>
                    <a:pt x="31" y="75"/>
                  </a:cubicBezTo>
                  <a:cubicBezTo>
                    <a:pt x="31" y="75"/>
                    <a:pt x="31" y="75"/>
                    <a:pt x="31" y="75"/>
                  </a:cubicBezTo>
                  <a:cubicBezTo>
                    <a:pt x="32" y="75"/>
                    <a:pt x="32" y="75"/>
                    <a:pt x="32" y="75"/>
                  </a:cubicBezTo>
                  <a:cubicBezTo>
                    <a:pt x="32" y="75"/>
                    <a:pt x="32" y="75"/>
                    <a:pt x="32" y="75"/>
                  </a:cubicBezTo>
                  <a:cubicBezTo>
                    <a:pt x="32" y="75"/>
                    <a:pt x="32" y="75"/>
                    <a:pt x="32" y="75"/>
                  </a:cubicBezTo>
                  <a:cubicBezTo>
                    <a:pt x="32" y="75"/>
                    <a:pt x="31" y="75"/>
                    <a:pt x="31" y="75"/>
                  </a:cubicBezTo>
                  <a:close/>
                  <a:moveTo>
                    <a:pt x="26" y="69"/>
                  </a:moveTo>
                  <a:cubicBezTo>
                    <a:pt x="26" y="70"/>
                    <a:pt x="26" y="69"/>
                    <a:pt x="26" y="70"/>
                  </a:cubicBezTo>
                  <a:cubicBezTo>
                    <a:pt x="26" y="70"/>
                    <a:pt x="26" y="70"/>
                    <a:pt x="26" y="70"/>
                  </a:cubicBezTo>
                  <a:cubicBezTo>
                    <a:pt x="26" y="70"/>
                    <a:pt x="26" y="70"/>
                    <a:pt x="26" y="69"/>
                  </a:cubicBezTo>
                  <a:cubicBezTo>
                    <a:pt x="26" y="69"/>
                    <a:pt x="26" y="69"/>
                    <a:pt x="26" y="69"/>
                  </a:cubicBezTo>
                  <a:close/>
                  <a:moveTo>
                    <a:pt x="26" y="67"/>
                  </a:moveTo>
                  <a:cubicBezTo>
                    <a:pt x="25" y="67"/>
                    <a:pt x="25" y="67"/>
                    <a:pt x="24" y="67"/>
                  </a:cubicBezTo>
                  <a:cubicBezTo>
                    <a:pt x="24" y="67"/>
                    <a:pt x="24" y="67"/>
                    <a:pt x="24" y="67"/>
                  </a:cubicBezTo>
                  <a:cubicBezTo>
                    <a:pt x="25" y="67"/>
                    <a:pt x="25" y="67"/>
                    <a:pt x="25" y="67"/>
                  </a:cubicBezTo>
                  <a:cubicBezTo>
                    <a:pt x="25" y="66"/>
                    <a:pt x="26" y="67"/>
                    <a:pt x="26" y="67"/>
                  </a:cubicBezTo>
                  <a:cubicBezTo>
                    <a:pt x="27" y="67"/>
                    <a:pt x="27" y="66"/>
                    <a:pt x="28" y="67"/>
                  </a:cubicBezTo>
                  <a:cubicBezTo>
                    <a:pt x="28" y="67"/>
                    <a:pt x="28" y="67"/>
                    <a:pt x="28" y="67"/>
                  </a:cubicBezTo>
                  <a:cubicBezTo>
                    <a:pt x="27" y="67"/>
                    <a:pt x="26" y="67"/>
                    <a:pt x="26" y="67"/>
                  </a:cubicBezTo>
                  <a:cubicBezTo>
                    <a:pt x="26" y="67"/>
                    <a:pt x="26" y="67"/>
                    <a:pt x="26" y="67"/>
                  </a:cubicBezTo>
                  <a:close/>
                  <a:moveTo>
                    <a:pt x="26" y="66"/>
                  </a:moveTo>
                  <a:cubicBezTo>
                    <a:pt x="26" y="66"/>
                    <a:pt x="27" y="66"/>
                    <a:pt x="27" y="66"/>
                  </a:cubicBezTo>
                  <a:cubicBezTo>
                    <a:pt x="27" y="66"/>
                    <a:pt x="27" y="66"/>
                    <a:pt x="27" y="66"/>
                  </a:cubicBezTo>
                  <a:cubicBezTo>
                    <a:pt x="26" y="66"/>
                    <a:pt x="26" y="66"/>
                    <a:pt x="26" y="66"/>
                  </a:cubicBezTo>
                  <a:close/>
                  <a:moveTo>
                    <a:pt x="26" y="65"/>
                  </a:moveTo>
                  <a:cubicBezTo>
                    <a:pt x="26" y="65"/>
                    <a:pt x="26" y="65"/>
                    <a:pt x="27" y="65"/>
                  </a:cubicBezTo>
                  <a:cubicBezTo>
                    <a:pt x="27" y="65"/>
                    <a:pt x="27" y="65"/>
                    <a:pt x="27" y="65"/>
                  </a:cubicBezTo>
                  <a:cubicBezTo>
                    <a:pt x="26" y="65"/>
                    <a:pt x="26" y="65"/>
                    <a:pt x="26" y="65"/>
                  </a:cubicBezTo>
                  <a:cubicBezTo>
                    <a:pt x="26" y="65"/>
                    <a:pt x="26" y="65"/>
                    <a:pt x="26" y="65"/>
                  </a:cubicBezTo>
                  <a:cubicBezTo>
                    <a:pt x="26" y="65"/>
                    <a:pt x="26" y="65"/>
                    <a:pt x="26" y="65"/>
                  </a:cubicBezTo>
                  <a:cubicBezTo>
                    <a:pt x="26" y="65"/>
                    <a:pt x="26" y="65"/>
                    <a:pt x="26" y="65"/>
                  </a:cubicBezTo>
                  <a:close/>
                  <a:moveTo>
                    <a:pt x="27" y="65"/>
                  </a:moveTo>
                  <a:cubicBezTo>
                    <a:pt x="27" y="65"/>
                    <a:pt x="27" y="65"/>
                    <a:pt x="27" y="65"/>
                  </a:cubicBezTo>
                  <a:cubicBezTo>
                    <a:pt x="27" y="65"/>
                    <a:pt x="27" y="65"/>
                    <a:pt x="27" y="65"/>
                  </a:cubicBezTo>
                  <a:cubicBezTo>
                    <a:pt x="27" y="65"/>
                    <a:pt x="27" y="65"/>
                    <a:pt x="27" y="65"/>
                  </a:cubicBezTo>
                  <a:cubicBezTo>
                    <a:pt x="27" y="65"/>
                    <a:pt x="27" y="65"/>
                    <a:pt x="27" y="65"/>
                  </a:cubicBezTo>
                  <a:close/>
                  <a:moveTo>
                    <a:pt x="28" y="61"/>
                  </a:moveTo>
                  <a:cubicBezTo>
                    <a:pt x="28" y="61"/>
                    <a:pt x="29" y="61"/>
                    <a:pt x="29" y="61"/>
                  </a:cubicBezTo>
                  <a:cubicBezTo>
                    <a:pt x="29" y="61"/>
                    <a:pt x="29" y="61"/>
                    <a:pt x="29" y="61"/>
                  </a:cubicBezTo>
                  <a:cubicBezTo>
                    <a:pt x="29" y="61"/>
                    <a:pt x="29" y="61"/>
                    <a:pt x="29" y="61"/>
                  </a:cubicBezTo>
                  <a:cubicBezTo>
                    <a:pt x="29" y="61"/>
                    <a:pt x="28" y="62"/>
                    <a:pt x="28" y="61"/>
                  </a:cubicBezTo>
                  <a:cubicBezTo>
                    <a:pt x="28" y="61"/>
                    <a:pt x="28" y="61"/>
                    <a:pt x="28" y="61"/>
                  </a:cubicBezTo>
                  <a:close/>
                  <a:moveTo>
                    <a:pt x="36" y="60"/>
                  </a:moveTo>
                  <a:cubicBezTo>
                    <a:pt x="37" y="60"/>
                    <a:pt x="37" y="60"/>
                    <a:pt x="37" y="60"/>
                  </a:cubicBezTo>
                  <a:cubicBezTo>
                    <a:pt x="37" y="60"/>
                    <a:pt x="37" y="60"/>
                    <a:pt x="37" y="60"/>
                  </a:cubicBezTo>
                  <a:cubicBezTo>
                    <a:pt x="37" y="60"/>
                    <a:pt x="37" y="60"/>
                    <a:pt x="37" y="60"/>
                  </a:cubicBezTo>
                  <a:cubicBezTo>
                    <a:pt x="37" y="61"/>
                    <a:pt x="37" y="61"/>
                    <a:pt x="36" y="60"/>
                  </a:cubicBezTo>
                  <a:close/>
                  <a:moveTo>
                    <a:pt x="35" y="60"/>
                  </a:moveTo>
                  <a:cubicBezTo>
                    <a:pt x="35" y="60"/>
                    <a:pt x="35" y="61"/>
                    <a:pt x="35" y="61"/>
                  </a:cubicBezTo>
                  <a:cubicBezTo>
                    <a:pt x="35" y="61"/>
                    <a:pt x="34" y="61"/>
                    <a:pt x="34" y="61"/>
                  </a:cubicBezTo>
                  <a:cubicBezTo>
                    <a:pt x="34" y="61"/>
                    <a:pt x="34" y="61"/>
                    <a:pt x="34" y="60"/>
                  </a:cubicBezTo>
                  <a:cubicBezTo>
                    <a:pt x="34" y="60"/>
                    <a:pt x="35" y="60"/>
                    <a:pt x="35" y="60"/>
                  </a:cubicBezTo>
                  <a:close/>
                  <a:moveTo>
                    <a:pt x="30" y="60"/>
                  </a:moveTo>
                  <a:cubicBezTo>
                    <a:pt x="31" y="60"/>
                    <a:pt x="31" y="60"/>
                    <a:pt x="32" y="60"/>
                  </a:cubicBezTo>
                  <a:cubicBezTo>
                    <a:pt x="31" y="60"/>
                    <a:pt x="30" y="61"/>
                    <a:pt x="29" y="61"/>
                  </a:cubicBezTo>
                  <a:cubicBezTo>
                    <a:pt x="29" y="61"/>
                    <a:pt x="29" y="61"/>
                    <a:pt x="29" y="61"/>
                  </a:cubicBezTo>
                  <a:cubicBezTo>
                    <a:pt x="29" y="61"/>
                    <a:pt x="29" y="61"/>
                    <a:pt x="30" y="61"/>
                  </a:cubicBezTo>
                  <a:cubicBezTo>
                    <a:pt x="30" y="60"/>
                    <a:pt x="29" y="60"/>
                    <a:pt x="30" y="60"/>
                  </a:cubicBezTo>
                  <a:cubicBezTo>
                    <a:pt x="30" y="60"/>
                    <a:pt x="30" y="60"/>
                    <a:pt x="30" y="60"/>
                  </a:cubicBezTo>
                  <a:close/>
                  <a:moveTo>
                    <a:pt x="35" y="60"/>
                  </a:moveTo>
                  <a:cubicBezTo>
                    <a:pt x="35" y="60"/>
                    <a:pt x="35" y="60"/>
                    <a:pt x="36" y="60"/>
                  </a:cubicBezTo>
                  <a:cubicBezTo>
                    <a:pt x="36" y="60"/>
                    <a:pt x="36" y="60"/>
                    <a:pt x="36" y="60"/>
                  </a:cubicBezTo>
                  <a:cubicBezTo>
                    <a:pt x="36" y="60"/>
                    <a:pt x="35" y="60"/>
                    <a:pt x="35" y="60"/>
                  </a:cubicBezTo>
                  <a:cubicBezTo>
                    <a:pt x="35" y="60"/>
                    <a:pt x="35" y="60"/>
                    <a:pt x="35" y="60"/>
                  </a:cubicBezTo>
                  <a:close/>
                  <a:moveTo>
                    <a:pt x="33" y="59"/>
                  </a:moveTo>
                  <a:cubicBezTo>
                    <a:pt x="33" y="59"/>
                    <a:pt x="34" y="60"/>
                    <a:pt x="34" y="60"/>
                  </a:cubicBezTo>
                  <a:cubicBezTo>
                    <a:pt x="34" y="60"/>
                    <a:pt x="34" y="60"/>
                    <a:pt x="34" y="60"/>
                  </a:cubicBezTo>
                  <a:cubicBezTo>
                    <a:pt x="34" y="60"/>
                    <a:pt x="33" y="60"/>
                    <a:pt x="33" y="60"/>
                  </a:cubicBezTo>
                  <a:cubicBezTo>
                    <a:pt x="33" y="60"/>
                    <a:pt x="33" y="60"/>
                    <a:pt x="33" y="59"/>
                  </a:cubicBezTo>
                  <a:close/>
                  <a:moveTo>
                    <a:pt x="31" y="59"/>
                  </a:moveTo>
                  <a:cubicBezTo>
                    <a:pt x="31" y="59"/>
                    <a:pt x="32" y="60"/>
                    <a:pt x="32" y="60"/>
                  </a:cubicBezTo>
                  <a:cubicBezTo>
                    <a:pt x="32" y="60"/>
                    <a:pt x="32" y="60"/>
                    <a:pt x="32" y="60"/>
                  </a:cubicBezTo>
                  <a:cubicBezTo>
                    <a:pt x="32" y="60"/>
                    <a:pt x="32" y="60"/>
                    <a:pt x="32" y="60"/>
                  </a:cubicBezTo>
                  <a:cubicBezTo>
                    <a:pt x="31" y="60"/>
                    <a:pt x="31" y="60"/>
                    <a:pt x="31" y="59"/>
                  </a:cubicBezTo>
                  <a:close/>
                  <a:moveTo>
                    <a:pt x="29" y="59"/>
                  </a:moveTo>
                  <a:cubicBezTo>
                    <a:pt x="29" y="59"/>
                    <a:pt x="29" y="59"/>
                    <a:pt x="29" y="60"/>
                  </a:cubicBezTo>
                  <a:cubicBezTo>
                    <a:pt x="29" y="60"/>
                    <a:pt x="29" y="60"/>
                    <a:pt x="29" y="60"/>
                  </a:cubicBezTo>
                  <a:cubicBezTo>
                    <a:pt x="29" y="60"/>
                    <a:pt x="29" y="60"/>
                    <a:pt x="29" y="60"/>
                  </a:cubicBezTo>
                  <a:cubicBezTo>
                    <a:pt x="29" y="59"/>
                    <a:pt x="29" y="60"/>
                    <a:pt x="29" y="59"/>
                  </a:cubicBezTo>
                  <a:close/>
                  <a:moveTo>
                    <a:pt x="36" y="59"/>
                  </a:moveTo>
                  <a:cubicBezTo>
                    <a:pt x="36" y="59"/>
                    <a:pt x="36" y="59"/>
                    <a:pt x="36" y="59"/>
                  </a:cubicBezTo>
                  <a:cubicBezTo>
                    <a:pt x="36" y="59"/>
                    <a:pt x="36" y="59"/>
                    <a:pt x="36" y="59"/>
                  </a:cubicBezTo>
                  <a:cubicBezTo>
                    <a:pt x="36" y="59"/>
                    <a:pt x="36" y="59"/>
                    <a:pt x="36" y="59"/>
                  </a:cubicBezTo>
                  <a:cubicBezTo>
                    <a:pt x="36" y="59"/>
                    <a:pt x="36" y="59"/>
                    <a:pt x="36" y="59"/>
                  </a:cubicBezTo>
                  <a:close/>
                  <a:moveTo>
                    <a:pt x="34" y="59"/>
                  </a:moveTo>
                  <a:cubicBezTo>
                    <a:pt x="35" y="59"/>
                    <a:pt x="35" y="59"/>
                    <a:pt x="35" y="59"/>
                  </a:cubicBezTo>
                  <a:cubicBezTo>
                    <a:pt x="35" y="59"/>
                    <a:pt x="35" y="59"/>
                    <a:pt x="35" y="59"/>
                  </a:cubicBezTo>
                  <a:cubicBezTo>
                    <a:pt x="34" y="59"/>
                    <a:pt x="34" y="59"/>
                    <a:pt x="34" y="59"/>
                  </a:cubicBezTo>
                  <a:cubicBezTo>
                    <a:pt x="34" y="59"/>
                    <a:pt x="34" y="59"/>
                    <a:pt x="34" y="59"/>
                  </a:cubicBezTo>
                  <a:cubicBezTo>
                    <a:pt x="34" y="59"/>
                    <a:pt x="34" y="59"/>
                    <a:pt x="34" y="59"/>
                  </a:cubicBezTo>
                  <a:cubicBezTo>
                    <a:pt x="34" y="59"/>
                    <a:pt x="34" y="59"/>
                    <a:pt x="34" y="59"/>
                  </a:cubicBezTo>
                  <a:close/>
                  <a:moveTo>
                    <a:pt x="36" y="58"/>
                  </a:moveTo>
                  <a:cubicBezTo>
                    <a:pt x="37" y="58"/>
                    <a:pt x="37" y="58"/>
                    <a:pt x="37" y="58"/>
                  </a:cubicBezTo>
                  <a:cubicBezTo>
                    <a:pt x="37" y="58"/>
                    <a:pt x="37" y="58"/>
                    <a:pt x="37" y="58"/>
                  </a:cubicBezTo>
                  <a:cubicBezTo>
                    <a:pt x="37" y="58"/>
                    <a:pt x="37" y="58"/>
                    <a:pt x="36" y="58"/>
                  </a:cubicBezTo>
                  <a:cubicBezTo>
                    <a:pt x="36" y="58"/>
                    <a:pt x="36" y="58"/>
                    <a:pt x="36" y="58"/>
                  </a:cubicBezTo>
                  <a:close/>
                  <a:moveTo>
                    <a:pt x="38" y="57"/>
                  </a:moveTo>
                  <a:cubicBezTo>
                    <a:pt x="38" y="57"/>
                    <a:pt x="38" y="57"/>
                    <a:pt x="38" y="57"/>
                  </a:cubicBezTo>
                  <a:cubicBezTo>
                    <a:pt x="38" y="58"/>
                    <a:pt x="38" y="58"/>
                    <a:pt x="38" y="58"/>
                  </a:cubicBezTo>
                  <a:cubicBezTo>
                    <a:pt x="38" y="58"/>
                    <a:pt x="37" y="58"/>
                    <a:pt x="37" y="58"/>
                  </a:cubicBezTo>
                  <a:cubicBezTo>
                    <a:pt x="37" y="58"/>
                    <a:pt x="37" y="58"/>
                    <a:pt x="37" y="58"/>
                  </a:cubicBezTo>
                  <a:cubicBezTo>
                    <a:pt x="38" y="58"/>
                    <a:pt x="38" y="58"/>
                    <a:pt x="38" y="57"/>
                  </a:cubicBezTo>
                  <a:close/>
                  <a:moveTo>
                    <a:pt x="36" y="58"/>
                  </a:moveTo>
                  <a:cubicBezTo>
                    <a:pt x="35" y="58"/>
                    <a:pt x="34" y="59"/>
                    <a:pt x="33" y="59"/>
                  </a:cubicBezTo>
                  <a:cubicBezTo>
                    <a:pt x="33" y="58"/>
                    <a:pt x="33" y="59"/>
                    <a:pt x="33" y="58"/>
                  </a:cubicBezTo>
                  <a:cubicBezTo>
                    <a:pt x="33" y="58"/>
                    <a:pt x="35" y="57"/>
                    <a:pt x="36" y="58"/>
                  </a:cubicBezTo>
                  <a:cubicBezTo>
                    <a:pt x="36" y="58"/>
                    <a:pt x="36" y="58"/>
                    <a:pt x="36" y="58"/>
                  </a:cubicBezTo>
                  <a:close/>
                  <a:moveTo>
                    <a:pt x="28" y="52"/>
                  </a:moveTo>
                  <a:cubicBezTo>
                    <a:pt x="29" y="52"/>
                    <a:pt x="29" y="53"/>
                    <a:pt x="29" y="53"/>
                  </a:cubicBezTo>
                  <a:cubicBezTo>
                    <a:pt x="29" y="53"/>
                    <a:pt x="29" y="53"/>
                    <a:pt x="29" y="53"/>
                  </a:cubicBezTo>
                  <a:cubicBezTo>
                    <a:pt x="29" y="53"/>
                    <a:pt x="29" y="53"/>
                    <a:pt x="28" y="52"/>
                  </a:cubicBezTo>
                  <a:close/>
                  <a:moveTo>
                    <a:pt x="41" y="52"/>
                  </a:moveTo>
                  <a:cubicBezTo>
                    <a:pt x="41" y="52"/>
                    <a:pt x="41" y="52"/>
                    <a:pt x="41" y="52"/>
                  </a:cubicBezTo>
                  <a:cubicBezTo>
                    <a:pt x="41" y="52"/>
                    <a:pt x="41" y="53"/>
                    <a:pt x="40" y="53"/>
                  </a:cubicBezTo>
                  <a:cubicBezTo>
                    <a:pt x="40" y="53"/>
                    <a:pt x="40" y="53"/>
                    <a:pt x="40" y="53"/>
                  </a:cubicBezTo>
                  <a:cubicBezTo>
                    <a:pt x="40" y="53"/>
                    <a:pt x="40" y="53"/>
                    <a:pt x="40" y="53"/>
                  </a:cubicBezTo>
                  <a:cubicBezTo>
                    <a:pt x="40" y="52"/>
                    <a:pt x="41" y="52"/>
                    <a:pt x="41" y="52"/>
                  </a:cubicBezTo>
                  <a:close/>
                  <a:moveTo>
                    <a:pt x="41" y="52"/>
                  </a:moveTo>
                  <a:cubicBezTo>
                    <a:pt x="41" y="52"/>
                    <a:pt x="41" y="52"/>
                    <a:pt x="41" y="52"/>
                  </a:cubicBezTo>
                  <a:cubicBezTo>
                    <a:pt x="41" y="52"/>
                    <a:pt x="42" y="52"/>
                    <a:pt x="42" y="52"/>
                  </a:cubicBezTo>
                  <a:cubicBezTo>
                    <a:pt x="42" y="52"/>
                    <a:pt x="42" y="52"/>
                    <a:pt x="42" y="52"/>
                  </a:cubicBezTo>
                  <a:cubicBezTo>
                    <a:pt x="42" y="52"/>
                    <a:pt x="42" y="52"/>
                    <a:pt x="42" y="52"/>
                  </a:cubicBezTo>
                  <a:cubicBezTo>
                    <a:pt x="41" y="52"/>
                    <a:pt x="41" y="52"/>
                    <a:pt x="41" y="52"/>
                  </a:cubicBezTo>
                  <a:close/>
                  <a:moveTo>
                    <a:pt x="33" y="54"/>
                  </a:moveTo>
                  <a:cubicBezTo>
                    <a:pt x="32" y="54"/>
                    <a:pt x="31" y="54"/>
                    <a:pt x="31" y="54"/>
                  </a:cubicBezTo>
                  <a:cubicBezTo>
                    <a:pt x="31" y="54"/>
                    <a:pt x="31" y="54"/>
                    <a:pt x="30" y="54"/>
                  </a:cubicBezTo>
                  <a:cubicBezTo>
                    <a:pt x="31" y="54"/>
                    <a:pt x="31" y="54"/>
                    <a:pt x="31" y="54"/>
                  </a:cubicBezTo>
                  <a:cubicBezTo>
                    <a:pt x="32" y="54"/>
                    <a:pt x="33" y="54"/>
                    <a:pt x="33" y="54"/>
                  </a:cubicBezTo>
                  <a:cubicBezTo>
                    <a:pt x="34" y="54"/>
                    <a:pt x="34" y="54"/>
                    <a:pt x="34" y="54"/>
                  </a:cubicBezTo>
                  <a:cubicBezTo>
                    <a:pt x="35" y="53"/>
                    <a:pt x="37" y="53"/>
                    <a:pt x="38" y="53"/>
                  </a:cubicBezTo>
                  <a:cubicBezTo>
                    <a:pt x="38" y="52"/>
                    <a:pt x="38" y="52"/>
                    <a:pt x="38" y="52"/>
                  </a:cubicBezTo>
                  <a:cubicBezTo>
                    <a:pt x="37" y="52"/>
                    <a:pt x="37" y="52"/>
                    <a:pt x="36" y="52"/>
                  </a:cubicBezTo>
                  <a:cubicBezTo>
                    <a:pt x="35" y="52"/>
                    <a:pt x="35" y="51"/>
                    <a:pt x="35" y="51"/>
                  </a:cubicBezTo>
                  <a:cubicBezTo>
                    <a:pt x="34" y="50"/>
                    <a:pt x="31" y="50"/>
                    <a:pt x="30" y="50"/>
                  </a:cubicBezTo>
                  <a:cubicBezTo>
                    <a:pt x="30" y="50"/>
                    <a:pt x="30" y="50"/>
                    <a:pt x="30" y="51"/>
                  </a:cubicBezTo>
                  <a:cubicBezTo>
                    <a:pt x="30" y="51"/>
                    <a:pt x="30" y="51"/>
                    <a:pt x="30" y="51"/>
                  </a:cubicBezTo>
                  <a:cubicBezTo>
                    <a:pt x="30" y="51"/>
                    <a:pt x="31" y="51"/>
                    <a:pt x="31" y="51"/>
                  </a:cubicBezTo>
                  <a:cubicBezTo>
                    <a:pt x="31" y="51"/>
                    <a:pt x="31" y="52"/>
                    <a:pt x="31" y="52"/>
                  </a:cubicBezTo>
                  <a:cubicBezTo>
                    <a:pt x="30" y="52"/>
                    <a:pt x="30" y="51"/>
                    <a:pt x="29" y="52"/>
                  </a:cubicBezTo>
                  <a:cubicBezTo>
                    <a:pt x="29" y="52"/>
                    <a:pt x="29" y="52"/>
                    <a:pt x="29" y="52"/>
                  </a:cubicBezTo>
                  <a:cubicBezTo>
                    <a:pt x="29" y="52"/>
                    <a:pt x="30" y="52"/>
                    <a:pt x="30" y="52"/>
                  </a:cubicBezTo>
                  <a:cubicBezTo>
                    <a:pt x="30" y="52"/>
                    <a:pt x="30" y="53"/>
                    <a:pt x="30" y="53"/>
                  </a:cubicBezTo>
                  <a:cubicBezTo>
                    <a:pt x="30" y="53"/>
                    <a:pt x="32" y="53"/>
                    <a:pt x="32" y="53"/>
                  </a:cubicBezTo>
                  <a:cubicBezTo>
                    <a:pt x="32" y="53"/>
                    <a:pt x="32" y="53"/>
                    <a:pt x="32" y="53"/>
                  </a:cubicBezTo>
                  <a:cubicBezTo>
                    <a:pt x="32" y="53"/>
                    <a:pt x="33" y="53"/>
                    <a:pt x="33" y="53"/>
                  </a:cubicBezTo>
                  <a:cubicBezTo>
                    <a:pt x="33" y="53"/>
                    <a:pt x="33" y="53"/>
                    <a:pt x="33" y="53"/>
                  </a:cubicBezTo>
                  <a:cubicBezTo>
                    <a:pt x="33" y="53"/>
                    <a:pt x="33" y="53"/>
                    <a:pt x="33" y="53"/>
                  </a:cubicBezTo>
                  <a:cubicBezTo>
                    <a:pt x="33" y="53"/>
                    <a:pt x="33" y="54"/>
                    <a:pt x="33" y="54"/>
                  </a:cubicBezTo>
                  <a:close/>
                  <a:moveTo>
                    <a:pt x="43" y="49"/>
                  </a:moveTo>
                  <a:cubicBezTo>
                    <a:pt x="43" y="49"/>
                    <a:pt x="43" y="49"/>
                    <a:pt x="43" y="49"/>
                  </a:cubicBezTo>
                  <a:cubicBezTo>
                    <a:pt x="43" y="49"/>
                    <a:pt x="43" y="49"/>
                    <a:pt x="43" y="49"/>
                  </a:cubicBezTo>
                  <a:cubicBezTo>
                    <a:pt x="43" y="49"/>
                    <a:pt x="43" y="49"/>
                    <a:pt x="43" y="49"/>
                  </a:cubicBezTo>
                  <a:close/>
                  <a:moveTo>
                    <a:pt x="41" y="49"/>
                  </a:moveTo>
                  <a:cubicBezTo>
                    <a:pt x="42" y="49"/>
                    <a:pt x="42" y="49"/>
                    <a:pt x="42" y="49"/>
                  </a:cubicBezTo>
                  <a:cubicBezTo>
                    <a:pt x="42" y="49"/>
                    <a:pt x="42" y="49"/>
                    <a:pt x="41" y="49"/>
                  </a:cubicBezTo>
                  <a:close/>
                  <a:moveTo>
                    <a:pt x="125" y="47"/>
                  </a:moveTo>
                  <a:cubicBezTo>
                    <a:pt x="126" y="47"/>
                    <a:pt x="126" y="47"/>
                    <a:pt x="126" y="47"/>
                  </a:cubicBezTo>
                  <a:cubicBezTo>
                    <a:pt x="126" y="47"/>
                    <a:pt x="126" y="47"/>
                    <a:pt x="126" y="48"/>
                  </a:cubicBezTo>
                  <a:cubicBezTo>
                    <a:pt x="126" y="48"/>
                    <a:pt x="126" y="48"/>
                    <a:pt x="126" y="48"/>
                  </a:cubicBezTo>
                  <a:cubicBezTo>
                    <a:pt x="126" y="48"/>
                    <a:pt x="126" y="48"/>
                    <a:pt x="126" y="48"/>
                  </a:cubicBezTo>
                  <a:cubicBezTo>
                    <a:pt x="126" y="48"/>
                    <a:pt x="126" y="48"/>
                    <a:pt x="126" y="48"/>
                  </a:cubicBezTo>
                  <a:cubicBezTo>
                    <a:pt x="126" y="48"/>
                    <a:pt x="126" y="48"/>
                    <a:pt x="126" y="48"/>
                  </a:cubicBezTo>
                  <a:cubicBezTo>
                    <a:pt x="126" y="48"/>
                    <a:pt x="126" y="48"/>
                    <a:pt x="126" y="48"/>
                  </a:cubicBezTo>
                  <a:cubicBezTo>
                    <a:pt x="126" y="48"/>
                    <a:pt x="125" y="48"/>
                    <a:pt x="125" y="48"/>
                  </a:cubicBezTo>
                  <a:cubicBezTo>
                    <a:pt x="125" y="48"/>
                    <a:pt x="125" y="48"/>
                    <a:pt x="124" y="48"/>
                  </a:cubicBezTo>
                  <a:cubicBezTo>
                    <a:pt x="124" y="48"/>
                    <a:pt x="124" y="49"/>
                    <a:pt x="124" y="49"/>
                  </a:cubicBezTo>
                  <a:cubicBezTo>
                    <a:pt x="124" y="49"/>
                    <a:pt x="124" y="48"/>
                    <a:pt x="123" y="48"/>
                  </a:cubicBezTo>
                  <a:cubicBezTo>
                    <a:pt x="121" y="49"/>
                    <a:pt x="119" y="49"/>
                    <a:pt x="118" y="49"/>
                  </a:cubicBezTo>
                  <a:cubicBezTo>
                    <a:pt x="118" y="49"/>
                    <a:pt x="118" y="49"/>
                    <a:pt x="118" y="49"/>
                  </a:cubicBezTo>
                  <a:cubicBezTo>
                    <a:pt x="118" y="49"/>
                    <a:pt x="118" y="49"/>
                    <a:pt x="118" y="49"/>
                  </a:cubicBezTo>
                  <a:cubicBezTo>
                    <a:pt x="118" y="49"/>
                    <a:pt x="118" y="49"/>
                    <a:pt x="118" y="49"/>
                  </a:cubicBezTo>
                  <a:cubicBezTo>
                    <a:pt x="118" y="49"/>
                    <a:pt x="118" y="49"/>
                    <a:pt x="118" y="49"/>
                  </a:cubicBezTo>
                  <a:cubicBezTo>
                    <a:pt x="118" y="49"/>
                    <a:pt x="118" y="49"/>
                    <a:pt x="118" y="49"/>
                  </a:cubicBezTo>
                  <a:cubicBezTo>
                    <a:pt x="119" y="49"/>
                    <a:pt x="120" y="48"/>
                    <a:pt x="121" y="48"/>
                  </a:cubicBezTo>
                  <a:cubicBezTo>
                    <a:pt x="122" y="47"/>
                    <a:pt x="123" y="48"/>
                    <a:pt x="123" y="47"/>
                  </a:cubicBezTo>
                  <a:cubicBezTo>
                    <a:pt x="124" y="47"/>
                    <a:pt x="125" y="47"/>
                    <a:pt x="125" y="47"/>
                  </a:cubicBezTo>
                  <a:cubicBezTo>
                    <a:pt x="125" y="47"/>
                    <a:pt x="125" y="47"/>
                    <a:pt x="125" y="47"/>
                  </a:cubicBezTo>
                  <a:close/>
                  <a:moveTo>
                    <a:pt x="36" y="46"/>
                  </a:moveTo>
                  <a:cubicBezTo>
                    <a:pt x="36" y="46"/>
                    <a:pt x="36" y="46"/>
                    <a:pt x="36" y="46"/>
                  </a:cubicBezTo>
                  <a:cubicBezTo>
                    <a:pt x="36" y="46"/>
                    <a:pt x="36" y="46"/>
                    <a:pt x="36" y="46"/>
                  </a:cubicBezTo>
                  <a:cubicBezTo>
                    <a:pt x="36" y="46"/>
                    <a:pt x="36" y="46"/>
                    <a:pt x="36" y="47"/>
                  </a:cubicBezTo>
                  <a:cubicBezTo>
                    <a:pt x="36" y="46"/>
                    <a:pt x="35" y="46"/>
                    <a:pt x="35" y="46"/>
                  </a:cubicBezTo>
                  <a:cubicBezTo>
                    <a:pt x="35" y="46"/>
                    <a:pt x="35" y="46"/>
                    <a:pt x="35" y="46"/>
                  </a:cubicBezTo>
                  <a:cubicBezTo>
                    <a:pt x="35" y="46"/>
                    <a:pt x="35" y="46"/>
                    <a:pt x="35" y="46"/>
                  </a:cubicBezTo>
                  <a:cubicBezTo>
                    <a:pt x="36" y="46"/>
                    <a:pt x="36" y="46"/>
                    <a:pt x="36" y="46"/>
                  </a:cubicBezTo>
                  <a:close/>
                  <a:moveTo>
                    <a:pt x="39" y="45"/>
                  </a:moveTo>
                  <a:cubicBezTo>
                    <a:pt x="39" y="45"/>
                    <a:pt x="39" y="45"/>
                    <a:pt x="39" y="46"/>
                  </a:cubicBezTo>
                  <a:cubicBezTo>
                    <a:pt x="39" y="46"/>
                    <a:pt x="39" y="46"/>
                    <a:pt x="39" y="46"/>
                  </a:cubicBezTo>
                  <a:cubicBezTo>
                    <a:pt x="39" y="46"/>
                    <a:pt x="39" y="46"/>
                    <a:pt x="39" y="46"/>
                  </a:cubicBezTo>
                  <a:cubicBezTo>
                    <a:pt x="39" y="46"/>
                    <a:pt x="39" y="46"/>
                    <a:pt x="38" y="46"/>
                  </a:cubicBezTo>
                  <a:cubicBezTo>
                    <a:pt x="38" y="46"/>
                    <a:pt x="38" y="46"/>
                    <a:pt x="38" y="46"/>
                  </a:cubicBezTo>
                  <a:cubicBezTo>
                    <a:pt x="38" y="46"/>
                    <a:pt x="38" y="46"/>
                    <a:pt x="39" y="45"/>
                  </a:cubicBezTo>
                  <a:close/>
                  <a:moveTo>
                    <a:pt x="41" y="45"/>
                  </a:moveTo>
                  <a:cubicBezTo>
                    <a:pt x="41" y="45"/>
                    <a:pt x="41" y="45"/>
                    <a:pt x="41" y="45"/>
                  </a:cubicBezTo>
                  <a:cubicBezTo>
                    <a:pt x="41" y="45"/>
                    <a:pt x="41" y="45"/>
                    <a:pt x="41" y="45"/>
                  </a:cubicBezTo>
                  <a:cubicBezTo>
                    <a:pt x="41" y="45"/>
                    <a:pt x="41" y="45"/>
                    <a:pt x="40" y="45"/>
                  </a:cubicBezTo>
                  <a:cubicBezTo>
                    <a:pt x="40" y="45"/>
                    <a:pt x="40" y="45"/>
                    <a:pt x="40" y="45"/>
                  </a:cubicBezTo>
                  <a:cubicBezTo>
                    <a:pt x="40" y="45"/>
                    <a:pt x="41" y="45"/>
                    <a:pt x="41" y="45"/>
                  </a:cubicBezTo>
                  <a:close/>
                  <a:moveTo>
                    <a:pt x="38" y="44"/>
                  </a:moveTo>
                  <a:cubicBezTo>
                    <a:pt x="38" y="44"/>
                    <a:pt x="38" y="44"/>
                    <a:pt x="38" y="44"/>
                  </a:cubicBezTo>
                  <a:cubicBezTo>
                    <a:pt x="38" y="44"/>
                    <a:pt x="38" y="44"/>
                    <a:pt x="38" y="44"/>
                  </a:cubicBezTo>
                  <a:cubicBezTo>
                    <a:pt x="38" y="44"/>
                    <a:pt x="38" y="44"/>
                    <a:pt x="38" y="44"/>
                  </a:cubicBezTo>
                  <a:cubicBezTo>
                    <a:pt x="38" y="44"/>
                    <a:pt x="38" y="44"/>
                    <a:pt x="38" y="44"/>
                  </a:cubicBezTo>
                  <a:close/>
                  <a:moveTo>
                    <a:pt x="34" y="40"/>
                  </a:moveTo>
                  <a:cubicBezTo>
                    <a:pt x="34" y="40"/>
                    <a:pt x="34" y="40"/>
                    <a:pt x="34" y="40"/>
                  </a:cubicBezTo>
                  <a:cubicBezTo>
                    <a:pt x="34" y="40"/>
                    <a:pt x="34" y="40"/>
                    <a:pt x="34" y="40"/>
                  </a:cubicBezTo>
                  <a:cubicBezTo>
                    <a:pt x="34" y="40"/>
                    <a:pt x="34" y="40"/>
                    <a:pt x="34" y="40"/>
                  </a:cubicBezTo>
                  <a:close/>
                  <a:moveTo>
                    <a:pt x="137" y="41"/>
                  </a:moveTo>
                  <a:cubicBezTo>
                    <a:pt x="137" y="41"/>
                    <a:pt x="137" y="41"/>
                    <a:pt x="137" y="41"/>
                  </a:cubicBezTo>
                  <a:cubicBezTo>
                    <a:pt x="137" y="41"/>
                    <a:pt x="137" y="41"/>
                    <a:pt x="137" y="41"/>
                  </a:cubicBezTo>
                  <a:cubicBezTo>
                    <a:pt x="137" y="41"/>
                    <a:pt x="137" y="41"/>
                    <a:pt x="137" y="41"/>
                  </a:cubicBezTo>
                  <a:cubicBezTo>
                    <a:pt x="138" y="41"/>
                    <a:pt x="138" y="42"/>
                    <a:pt x="138" y="42"/>
                  </a:cubicBezTo>
                  <a:cubicBezTo>
                    <a:pt x="138" y="42"/>
                    <a:pt x="138" y="42"/>
                    <a:pt x="138" y="42"/>
                  </a:cubicBezTo>
                  <a:cubicBezTo>
                    <a:pt x="138" y="42"/>
                    <a:pt x="138" y="42"/>
                    <a:pt x="138" y="42"/>
                  </a:cubicBezTo>
                  <a:cubicBezTo>
                    <a:pt x="137" y="42"/>
                    <a:pt x="137" y="42"/>
                    <a:pt x="137" y="42"/>
                  </a:cubicBezTo>
                  <a:cubicBezTo>
                    <a:pt x="136" y="41"/>
                    <a:pt x="136" y="41"/>
                    <a:pt x="136" y="41"/>
                  </a:cubicBezTo>
                  <a:cubicBezTo>
                    <a:pt x="135" y="41"/>
                    <a:pt x="134" y="41"/>
                    <a:pt x="134" y="41"/>
                  </a:cubicBezTo>
                  <a:cubicBezTo>
                    <a:pt x="134" y="41"/>
                    <a:pt x="134" y="40"/>
                    <a:pt x="133" y="40"/>
                  </a:cubicBezTo>
                  <a:cubicBezTo>
                    <a:pt x="133" y="40"/>
                    <a:pt x="132" y="40"/>
                    <a:pt x="132" y="39"/>
                  </a:cubicBezTo>
                  <a:cubicBezTo>
                    <a:pt x="132" y="39"/>
                    <a:pt x="132" y="39"/>
                    <a:pt x="133" y="39"/>
                  </a:cubicBezTo>
                  <a:cubicBezTo>
                    <a:pt x="133" y="39"/>
                    <a:pt x="133" y="39"/>
                    <a:pt x="133" y="39"/>
                  </a:cubicBezTo>
                  <a:cubicBezTo>
                    <a:pt x="133" y="39"/>
                    <a:pt x="134" y="39"/>
                    <a:pt x="135" y="39"/>
                  </a:cubicBezTo>
                  <a:cubicBezTo>
                    <a:pt x="135" y="40"/>
                    <a:pt x="136" y="39"/>
                    <a:pt x="136" y="39"/>
                  </a:cubicBezTo>
                  <a:cubicBezTo>
                    <a:pt x="136" y="39"/>
                    <a:pt x="136" y="40"/>
                    <a:pt x="136" y="40"/>
                  </a:cubicBezTo>
                  <a:cubicBezTo>
                    <a:pt x="137" y="40"/>
                    <a:pt x="137" y="40"/>
                    <a:pt x="137" y="40"/>
                  </a:cubicBezTo>
                  <a:cubicBezTo>
                    <a:pt x="137" y="40"/>
                    <a:pt x="137" y="40"/>
                    <a:pt x="137" y="40"/>
                  </a:cubicBezTo>
                  <a:cubicBezTo>
                    <a:pt x="138" y="40"/>
                    <a:pt x="138" y="40"/>
                    <a:pt x="138" y="40"/>
                  </a:cubicBezTo>
                  <a:cubicBezTo>
                    <a:pt x="138" y="40"/>
                    <a:pt x="138" y="40"/>
                    <a:pt x="138" y="40"/>
                  </a:cubicBezTo>
                  <a:cubicBezTo>
                    <a:pt x="138" y="41"/>
                    <a:pt x="138" y="41"/>
                    <a:pt x="138" y="41"/>
                  </a:cubicBezTo>
                  <a:cubicBezTo>
                    <a:pt x="138" y="41"/>
                    <a:pt x="138" y="41"/>
                    <a:pt x="138" y="41"/>
                  </a:cubicBezTo>
                  <a:cubicBezTo>
                    <a:pt x="138" y="41"/>
                    <a:pt x="137" y="41"/>
                    <a:pt x="137" y="41"/>
                  </a:cubicBezTo>
                  <a:close/>
                  <a:moveTo>
                    <a:pt x="136" y="38"/>
                  </a:moveTo>
                  <a:cubicBezTo>
                    <a:pt x="136" y="39"/>
                    <a:pt x="135" y="39"/>
                    <a:pt x="135" y="39"/>
                  </a:cubicBezTo>
                  <a:cubicBezTo>
                    <a:pt x="135" y="39"/>
                    <a:pt x="135" y="39"/>
                    <a:pt x="135" y="39"/>
                  </a:cubicBezTo>
                  <a:cubicBezTo>
                    <a:pt x="136" y="39"/>
                    <a:pt x="136" y="39"/>
                    <a:pt x="137" y="39"/>
                  </a:cubicBezTo>
                  <a:cubicBezTo>
                    <a:pt x="138" y="39"/>
                    <a:pt x="138" y="39"/>
                    <a:pt x="138" y="39"/>
                  </a:cubicBezTo>
                  <a:cubicBezTo>
                    <a:pt x="138" y="40"/>
                    <a:pt x="139" y="39"/>
                    <a:pt x="139" y="40"/>
                  </a:cubicBezTo>
                  <a:cubicBezTo>
                    <a:pt x="139" y="40"/>
                    <a:pt x="139" y="40"/>
                    <a:pt x="139" y="39"/>
                  </a:cubicBezTo>
                  <a:cubicBezTo>
                    <a:pt x="139" y="39"/>
                    <a:pt x="139" y="39"/>
                    <a:pt x="139" y="39"/>
                  </a:cubicBezTo>
                  <a:cubicBezTo>
                    <a:pt x="139" y="39"/>
                    <a:pt x="137" y="38"/>
                    <a:pt x="136" y="38"/>
                  </a:cubicBezTo>
                  <a:close/>
                  <a:moveTo>
                    <a:pt x="127" y="38"/>
                  </a:moveTo>
                  <a:cubicBezTo>
                    <a:pt x="128" y="38"/>
                    <a:pt x="129" y="38"/>
                    <a:pt x="130" y="38"/>
                  </a:cubicBezTo>
                  <a:cubicBezTo>
                    <a:pt x="130" y="38"/>
                    <a:pt x="130" y="38"/>
                    <a:pt x="130" y="39"/>
                  </a:cubicBezTo>
                  <a:cubicBezTo>
                    <a:pt x="130" y="39"/>
                    <a:pt x="130" y="39"/>
                    <a:pt x="129" y="39"/>
                  </a:cubicBezTo>
                  <a:cubicBezTo>
                    <a:pt x="129" y="39"/>
                    <a:pt x="128" y="39"/>
                    <a:pt x="128" y="39"/>
                  </a:cubicBezTo>
                  <a:cubicBezTo>
                    <a:pt x="128" y="39"/>
                    <a:pt x="127" y="39"/>
                    <a:pt x="127" y="39"/>
                  </a:cubicBezTo>
                  <a:cubicBezTo>
                    <a:pt x="127" y="39"/>
                    <a:pt x="126" y="39"/>
                    <a:pt x="126" y="39"/>
                  </a:cubicBezTo>
                  <a:cubicBezTo>
                    <a:pt x="125" y="39"/>
                    <a:pt x="124" y="39"/>
                    <a:pt x="124" y="39"/>
                  </a:cubicBezTo>
                  <a:cubicBezTo>
                    <a:pt x="124" y="39"/>
                    <a:pt x="124" y="39"/>
                    <a:pt x="124" y="39"/>
                  </a:cubicBezTo>
                  <a:cubicBezTo>
                    <a:pt x="124" y="39"/>
                    <a:pt x="124" y="39"/>
                    <a:pt x="124" y="39"/>
                  </a:cubicBezTo>
                  <a:cubicBezTo>
                    <a:pt x="124" y="39"/>
                    <a:pt x="124" y="38"/>
                    <a:pt x="124" y="38"/>
                  </a:cubicBezTo>
                  <a:cubicBezTo>
                    <a:pt x="125" y="38"/>
                    <a:pt x="126" y="38"/>
                    <a:pt x="126" y="38"/>
                  </a:cubicBezTo>
                  <a:cubicBezTo>
                    <a:pt x="126" y="38"/>
                    <a:pt x="126" y="38"/>
                    <a:pt x="126" y="38"/>
                  </a:cubicBezTo>
                  <a:cubicBezTo>
                    <a:pt x="127" y="38"/>
                    <a:pt x="127" y="38"/>
                    <a:pt x="127" y="38"/>
                  </a:cubicBezTo>
                  <a:close/>
                  <a:moveTo>
                    <a:pt x="144" y="33"/>
                  </a:moveTo>
                  <a:cubicBezTo>
                    <a:pt x="145" y="33"/>
                    <a:pt x="146" y="33"/>
                    <a:pt x="146" y="33"/>
                  </a:cubicBezTo>
                  <a:cubicBezTo>
                    <a:pt x="146" y="33"/>
                    <a:pt x="147" y="33"/>
                    <a:pt x="147" y="34"/>
                  </a:cubicBezTo>
                  <a:cubicBezTo>
                    <a:pt x="147" y="34"/>
                    <a:pt x="146" y="34"/>
                    <a:pt x="146" y="34"/>
                  </a:cubicBezTo>
                  <a:cubicBezTo>
                    <a:pt x="145" y="34"/>
                    <a:pt x="143" y="34"/>
                    <a:pt x="143" y="33"/>
                  </a:cubicBezTo>
                  <a:cubicBezTo>
                    <a:pt x="143" y="33"/>
                    <a:pt x="143" y="33"/>
                    <a:pt x="142" y="33"/>
                  </a:cubicBezTo>
                  <a:cubicBezTo>
                    <a:pt x="143" y="33"/>
                    <a:pt x="143" y="33"/>
                    <a:pt x="143" y="33"/>
                  </a:cubicBezTo>
                  <a:cubicBezTo>
                    <a:pt x="143" y="33"/>
                    <a:pt x="144" y="33"/>
                    <a:pt x="144" y="33"/>
                  </a:cubicBezTo>
                  <a:close/>
                  <a:moveTo>
                    <a:pt x="148" y="31"/>
                  </a:moveTo>
                  <a:cubicBezTo>
                    <a:pt x="149" y="31"/>
                    <a:pt x="149" y="31"/>
                    <a:pt x="149" y="31"/>
                  </a:cubicBezTo>
                  <a:cubicBezTo>
                    <a:pt x="149" y="31"/>
                    <a:pt x="149" y="31"/>
                    <a:pt x="149" y="31"/>
                  </a:cubicBezTo>
                  <a:cubicBezTo>
                    <a:pt x="149" y="31"/>
                    <a:pt x="149" y="31"/>
                    <a:pt x="149" y="31"/>
                  </a:cubicBezTo>
                  <a:cubicBezTo>
                    <a:pt x="148" y="31"/>
                    <a:pt x="147" y="31"/>
                    <a:pt x="147" y="31"/>
                  </a:cubicBezTo>
                  <a:cubicBezTo>
                    <a:pt x="148" y="31"/>
                    <a:pt x="148" y="30"/>
                    <a:pt x="148" y="30"/>
                  </a:cubicBezTo>
                  <a:cubicBezTo>
                    <a:pt x="148" y="30"/>
                    <a:pt x="148" y="30"/>
                    <a:pt x="148" y="30"/>
                  </a:cubicBezTo>
                  <a:cubicBezTo>
                    <a:pt x="148" y="31"/>
                    <a:pt x="148" y="31"/>
                    <a:pt x="148" y="31"/>
                  </a:cubicBezTo>
                  <a:close/>
                  <a:moveTo>
                    <a:pt x="154" y="29"/>
                  </a:moveTo>
                  <a:cubicBezTo>
                    <a:pt x="154" y="29"/>
                    <a:pt x="154" y="29"/>
                    <a:pt x="154" y="29"/>
                  </a:cubicBezTo>
                  <a:cubicBezTo>
                    <a:pt x="155" y="30"/>
                    <a:pt x="155" y="29"/>
                    <a:pt x="155" y="30"/>
                  </a:cubicBezTo>
                  <a:cubicBezTo>
                    <a:pt x="155" y="30"/>
                    <a:pt x="155" y="30"/>
                    <a:pt x="155" y="30"/>
                  </a:cubicBezTo>
                  <a:cubicBezTo>
                    <a:pt x="154" y="30"/>
                    <a:pt x="153" y="30"/>
                    <a:pt x="153" y="30"/>
                  </a:cubicBezTo>
                  <a:cubicBezTo>
                    <a:pt x="153" y="30"/>
                    <a:pt x="153" y="30"/>
                    <a:pt x="153" y="30"/>
                  </a:cubicBezTo>
                  <a:cubicBezTo>
                    <a:pt x="153" y="30"/>
                    <a:pt x="153" y="30"/>
                    <a:pt x="153" y="29"/>
                  </a:cubicBezTo>
                  <a:cubicBezTo>
                    <a:pt x="153" y="29"/>
                    <a:pt x="154" y="29"/>
                    <a:pt x="154" y="29"/>
                  </a:cubicBezTo>
                  <a:close/>
                  <a:moveTo>
                    <a:pt x="144" y="28"/>
                  </a:moveTo>
                  <a:cubicBezTo>
                    <a:pt x="144" y="28"/>
                    <a:pt x="144" y="28"/>
                    <a:pt x="144" y="28"/>
                  </a:cubicBezTo>
                  <a:cubicBezTo>
                    <a:pt x="144" y="28"/>
                    <a:pt x="144" y="28"/>
                    <a:pt x="144" y="28"/>
                  </a:cubicBezTo>
                  <a:cubicBezTo>
                    <a:pt x="144" y="28"/>
                    <a:pt x="144" y="28"/>
                    <a:pt x="144" y="28"/>
                  </a:cubicBezTo>
                  <a:cubicBezTo>
                    <a:pt x="144" y="28"/>
                    <a:pt x="144" y="28"/>
                    <a:pt x="144" y="28"/>
                  </a:cubicBezTo>
                  <a:close/>
                  <a:moveTo>
                    <a:pt x="1" y="25"/>
                  </a:moveTo>
                  <a:cubicBezTo>
                    <a:pt x="1" y="25"/>
                    <a:pt x="1" y="25"/>
                    <a:pt x="1" y="25"/>
                  </a:cubicBezTo>
                  <a:cubicBezTo>
                    <a:pt x="1" y="25"/>
                    <a:pt x="1" y="25"/>
                    <a:pt x="1" y="25"/>
                  </a:cubicBezTo>
                  <a:cubicBezTo>
                    <a:pt x="1" y="25"/>
                    <a:pt x="1" y="25"/>
                    <a:pt x="1" y="25"/>
                  </a:cubicBezTo>
                  <a:cubicBezTo>
                    <a:pt x="1" y="25"/>
                    <a:pt x="1" y="25"/>
                    <a:pt x="1" y="25"/>
                  </a:cubicBezTo>
                  <a:cubicBezTo>
                    <a:pt x="1" y="25"/>
                    <a:pt x="1" y="25"/>
                    <a:pt x="1" y="25"/>
                  </a:cubicBezTo>
                  <a:close/>
                  <a:moveTo>
                    <a:pt x="155" y="24"/>
                  </a:moveTo>
                  <a:cubicBezTo>
                    <a:pt x="155" y="24"/>
                    <a:pt x="155" y="24"/>
                    <a:pt x="155" y="24"/>
                  </a:cubicBezTo>
                  <a:cubicBezTo>
                    <a:pt x="155" y="25"/>
                    <a:pt x="155" y="25"/>
                    <a:pt x="155" y="26"/>
                  </a:cubicBezTo>
                  <a:cubicBezTo>
                    <a:pt x="154" y="26"/>
                    <a:pt x="154" y="26"/>
                    <a:pt x="154" y="26"/>
                  </a:cubicBezTo>
                  <a:cubicBezTo>
                    <a:pt x="154" y="25"/>
                    <a:pt x="154" y="25"/>
                    <a:pt x="154" y="24"/>
                  </a:cubicBezTo>
                  <a:cubicBezTo>
                    <a:pt x="154" y="24"/>
                    <a:pt x="154" y="24"/>
                    <a:pt x="155" y="24"/>
                  </a:cubicBezTo>
                  <a:close/>
                  <a:moveTo>
                    <a:pt x="145" y="24"/>
                  </a:moveTo>
                  <a:cubicBezTo>
                    <a:pt x="145" y="24"/>
                    <a:pt x="145" y="24"/>
                    <a:pt x="145" y="24"/>
                  </a:cubicBezTo>
                  <a:cubicBezTo>
                    <a:pt x="145" y="24"/>
                    <a:pt x="145" y="24"/>
                    <a:pt x="145" y="24"/>
                  </a:cubicBezTo>
                  <a:cubicBezTo>
                    <a:pt x="145" y="24"/>
                    <a:pt x="145" y="24"/>
                    <a:pt x="145" y="24"/>
                  </a:cubicBezTo>
                  <a:cubicBezTo>
                    <a:pt x="145" y="24"/>
                    <a:pt x="145" y="24"/>
                    <a:pt x="145" y="24"/>
                  </a:cubicBezTo>
                  <a:cubicBezTo>
                    <a:pt x="145" y="24"/>
                    <a:pt x="145" y="24"/>
                    <a:pt x="145" y="24"/>
                  </a:cubicBezTo>
                  <a:close/>
                  <a:moveTo>
                    <a:pt x="11" y="21"/>
                  </a:moveTo>
                  <a:cubicBezTo>
                    <a:pt x="12" y="21"/>
                    <a:pt x="13" y="21"/>
                    <a:pt x="14" y="21"/>
                  </a:cubicBezTo>
                  <a:cubicBezTo>
                    <a:pt x="14" y="22"/>
                    <a:pt x="14" y="22"/>
                    <a:pt x="14" y="22"/>
                  </a:cubicBezTo>
                  <a:cubicBezTo>
                    <a:pt x="14" y="22"/>
                    <a:pt x="14" y="22"/>
                    <a:pt x="14" y="22"/>
                  </a:cubicBezTo>
                  <a:cubicBezTo>
                    <a:pt x="14" y="22"/>
                    <a:pt x="13" y="22"/>
                    <a:pt x="13" y="22"/>
                  </a:cubicBezTo>
                  <a:cubicBezTo>
                    <a:pt x="12" y="21"/>
                    <a:pt x="11" y="22"/>
                    <a:pt x="9" y="21"/>
                  </a:cubicBezTo>
                  <a:cubicBezTo>
                    <a:pt x="9" y="21"/>
                    <a:pt x="9" y="21"/>
                    <a:pt x="9" y="21"/>
                  </a:cubicBezTo>
                  <a:cubicBezTo>
                    <a:pt x="9" y="21"/>
                    <a:pt x="9" y="21"/>
                    <a:pt x="9" y="21"/>
                  </a:cubicBezTo>
                  <a:cubicBezTo>
                    <a:pt x="10" y="21"/>
                    <a:pt x="10" y="21"/>
                    <a:pt x="11" y="21"/>
                  </a:cubicBezTo>
                  <a:close/>
                  <a:moveTo>
                    <a:pt x="154" y="20"/>
                  </a:moveTo>
                  <a:cubicBezTo>
                    <a:pt x="154" y="20"/>
                    <a:pt x="155" y="20"/>
                    <a:pt x="155" y="20"/>
                  </a:cubicBezTo>
                  <a:cubicBezTo>
                    <a:pt x="155" y="20"/>
                    <a:pt x="155" y="20"/>
                    <a:pt x="155" y="20"/>
                  </a:cubicBezTo>
                  <a:cubicBezTo>
                    <a:pt x="155" y="20"/>
                    <a:pt x="154" y="20"/>
                    <a:pt x="154" y="20"/>
                  </a:cubicBezTo>
                  <a:cubicBezTo>
                    <a:pt x="154" y="20"/>
                    <a:pt x="154" y="20"/>
                    <a:pt x="154" y="20"/>
                  </a:cubicBezTo>
                  <a:close/>
                  <a:moveTo>
                    <a:pt x="159" y="20"/>
                  </a:moveTo>
                  <a:cubicBezTo>
                    <a:pt x="159" y="20"/>
                    <a:pt x="159" y="20"/>
                    <a:pt x="159" y="20"/>
                  </a:cubicBezTo>
                  <a:cubicBezTo>
                    <a:pt x="159" y="20"/>
                    <a:pt x="159" y="20"/>
                    <a:pt x="159" y="20"/>
                  </a:cubicBezTo>
                  <a:cubicBezTo>
                    <a:pt x="159" y="20"/>
                    <a:pt x="159" y="20"/>
                    <a:pt x="159" y="20"/>
                  </a:cubicBezTo>
                  <a:close/>
                  <a:moveTo>
                    <a:pt x="159" y="19"/>
                  </a:moveTo>
                  <a:cubicBezTo>
                    <a:pt x="159" y="19"/>
                    <a:pt x="160" y="19"/>
                    <a:pt x="160" y="19"/>
                  </a:cubicBezTo>
                  <a:cubicBezTo>
                    <a:pt x="160" y="19"/>
                    <a:pt x="160" y="19"/>
                    <a:pt x="160" y="19"/>
                  </a:cubicBezTo>
                  <a:cubicBezTo>
                    <a:pt x="159" y="19"/>
                    <a:pt x="159" y="19"/>
                    <a:pt x="159" y="19"/>
                  </a:cubicBezTo>
                  <a:close/>
                  <a:moveTo>
                    <a:pt x="166" y="10"/>
                  </a:moveTo>
                  <a:cubicBezTo>
                    <a:pt x="166" y="10"/>
                    <a:pt x="166" y="10"/>
                    <a:pt x="167" y="10"/>
                  </a:cubicBezTo>
                  <a:cubicBezTo>
                    <a:pt x="167" y="10"/>
                    <a:pt x="167" y="10"/>
                    <a:pt x="167" y="10"/>
                  </a:cubicBezTo>
                  <a:cubicBezTo>
                    <a:pt x="166" y="10"/>
                    <a:pt x="166" y="10"/>
                    <a:pt x="166" y="10"/>
                  </a:cubicBezTo>
                  <a:cubicBezTo>
                    <a:pt x="166" y="10"/>
                    <a:pt x="166" y="10"/>
                    <a:pt x="166" y="10"/>
                  </a:cubicBezTo>
                  <a:close/>
                  <a:moveTo>
                    <a:pt x="158" y="4"/>
                  </a:moveTo>
                  <a:cubicBezTo>
                    <a:pt x="158" y="5"/>
                    <a:pt x="158" y="5"/>
                    <a:pt x="158" y="5"/>
                  </a:cubicBezTo>
                  <a:cubicBezTo>
                    <a:pt x="158" y="5"/>
                    <a:pt x="158" y="5"/>
                    <a:pt x="158" y="5"/>
                  </a:cubicBezTo>
                  <a:cubicBezTo>
                    <a:pt x="158" y="5"/>
                    <a:pt x="158" y="5"/>
                    <a:pt x="158" y="5"/>
                  </a:cubicBezTo>
                  <a:cubicBezTo>
                    <a:pt x="158" y="5"/>
                    <a:pt x="158" y="5"/>
                    <a:pt x="158" y="4"/>
                  </a:cubicBezTo>
                  <a:close/>
                  <a:moveTo>
                    <a:pt x="71" y="4"/>
                  </a:moveTo>
                  <a:cubicBezTo>
                    <a:pt x="71" y="4"/>
                    <a:pt x="72" y="4"/>
                    <a:pt x="72" y="4"/>
                  </a:cubicBezTo>
                  <a:cubicBezTo>
                    <a:pt x="72" y="5"/>
                    <a:pt x="72" y="5"/>
                    <a:pt x="72" y="5"/>
                  </a:cubicBezTo>
                  <a:cubicBezTo>
                    <a:pt x="72" y="5"/>
                    <a:pt x="71" y="5"/>
                    <a:pt x="71" y="5"/>
                  </a:cubicBezTo>
                  <a:cubicBezTo>
                    <a:pt x="71" y="5"/>
                    <a:pt x="71" y="5"/>
                    <a:pt x="71" y="4"/>
                  </a:cubicBezTo>
                  <a:close/>
                  <a:moveTo>
                    <a:pt x="69" y="4"/>
                  </a:moveTo>
                  <a:cubicBezTo>
                    <a:pt x="70" y="4"/>
                    <a:pt x="71" y="4"/>
                    <a:pt x="71" y="5"/>
                  </a:cubicBezTo>
                  <a:cubicBezTo>
                    <a:pt x="71" y="5"/>
                    <a:pt x="71" y="5"/>
                    <a:pt x="71" y="5"/>
                  </a:cubicBezTo>
                  <a:cubicBezTo>
                    <a:pt x="70" y="4"/>
                    <a:pt x="69" y="5"/>
                    <a:pt x="69" y="4"/>
                  </a:cubicBezTo>
                  <a:cubicBezTo>
                    <a:pt x="69" y="4"/>
                    <a:pt x="69" y="4"/>
                    <a:pt x="69" y="4"/>
                  </a:cubicBezTo>
                  <a:cubicBezTo>
                    <a:pt x="69" y="4"/>
                    <a:pt x="69" y="4"/>
                    <a:pt x="69" y="4"/>
                  </a:cubicBezTo>
                  <a:close/>
                  <a:moveTo>
                    <a:pt x="88" y="3"/>
                  </a:moveTo>
                  <a:cubicBezTo>
                    <a:pt x="89" y="3"/>
                    <a:pt x="89" y="3"/>
                    <a:pt x="90" y="3"/>
                  </a:cubicBezTo>
                  <a:cubicBezTo>
                    <a:pt x="91" y="3"/>
                    <a:pt x="92" y="3"/>
                    <a:pt x="92" y="4"/>
                  </a:cubicBezTo>
                  <a:cubicBezTo>
                    <a:pt x="91" y="4"/>
                    <a:pt x="91" y="4"/>
                    <a:pt x="91" y="4"/>
                  </a:cubicBezTo>
                  <a:cubicBezTo>
                    <a:pt x="91" y="4"/>
                    <a:pt x="91" y="4"/>
                    <a:pt x="91" y="4"/>
                  </a:cubicBezTo>
                  <a:cubicBezTo>
                    <a:pt x="90" y="4"/>
                    <a:pt x="88" y="4"/>
                    <a:pt x="86" y="4"/>
                  </a:cubicBezTo>
                  <a:cubicBezTo>
                    <a:pt x="86" y="3"/>
                    <a:pt x="86" y="3"/>
                    <a:pt x="86" y="3"/>
                  </a:cubicBezTo>
                  <a:cubicBezTo>
                    <a:pt x="86" y="3"/>
                    <a:pt x="87" y="3"/>
                    <a:pt x="88" y="3"/>
                  </a:cubicBezTo>
                  <a:close/>
                  <a:moveTo>
                    <a:pt x="90" y="2"/>
                  </a:moveTo>
                  <a:cubicBezTo>
                    <a:pt x="90" y="2"/>
                    <a:pt x="91" y="2"/>
                    <a:pt x="91" y="2"/>
                  </a:cubicBezTo>
                  <a:cubicBezTo>
                    <a:pt x="91" y="2"/>
                    <a:pt x="91" y="2"/>
                    <a:pt x="91" y="2"/>
                  </a:cubicBezTo>
                  <a:cubicBezTo>
                    <a:pt x="91" y="2"/>
                    <a:pt x="91" y="2"/>
                    <a:pt x="90" y="2"/>
                  </a:cubicBezTo>
                  <a:cubicBezTo>
                    <a:pt x="90" y="2"/>
                    <a:pt x="90" y="2"/>
                    <a:pt x="90" y="2"/>
                  </a:cubicBezTo>
                  <a:cubicBezTo>
                    <a:pt x="90" y="2"/>
                    <a:pt x="90" y="2"/>
                    <a:pt x="90" y="2"/>
                  </a:cubicBezTo>
                  <a:close/>
                  <a:moveTo>
                    <a:pt x="124" y="1"/>
                  </a:moveTo>
                  <a:cubicBezTo>
                    <a:pt x="125" y="1"/>
                    <a:pt x="126" y="1"/>
                    <a:pt x="127" y="1"/>
                  </a:cubicBezTo>
                  <a:cubicBezTo>
                    <a:pt x="128" y="1"/>
                    <a:pt x="128" y="2"/>
                    <a:pt x="129" y="1"/>
                  </a:cubicBezTo>
                  <a:cubicBezTo>
                    <a:pt x="130" y="1"/>
                    <a:pt x="131" y="1"/>
                    <a:pt x="131" y="1"/>
                  </a:cubicBezTo>
                  <a:cubicBezTo>
                    <a:pt x="133" y="1"/>
                    <a:pt x="136" y="1"/>
                    <a:pt x="138" y="1"/>
                  </a:cubicBezTo>
                  <a:cubicBezTo>
                    <a:pt x="139" y="1"/>
                    <a:pt x="140" y="1"/>
                    <a:pt x="142" y="1"/>
                  </a:cubicBezTo>
                  <a:cubicBezTo>
                    <a:pt x="142" y="1"/>
                    <a:pt x="143" y="1"/>
                    <a:pt x="143" y="1"/>
                  </a:cubicBezTo>
                  <a:cubicBezTo>
                    <a:pt x="143" y="1"/>
                    <a:pt x="143" y="1"/>
                    <a:pt x="144" y="1"/>
                  </a:cubicBezTo>
                  <a:cubicBezTo>
                    <a:pt x="144" y="1"/>
                    <a:pt x="144" y="1"/>
                    <a:pt x="144" y="1"/>
                  </a:cubicBezTo>
                  <a:cubicBezTo>
                    <a:pt x="142" y="1"/>
                    <a:pt x="141" y="1"/>
                    <a:pt x="140" y="1"/>
                  </a:cubicBezTo>
                  <a:cubicBezTo>
                    <a:pt x="139" y="1"/>
                    <a:pt x="138" y="1"/>
                    <a:pt x="137" y="1"/>
                  </a:cubicBezTo>
                  <a:cubicBezTo>
                    <a:pt x="136" y="0"/>
                    <a:pt x="134" y="0"/>
                    <a:pt x="132" y="0"/>
                  </a:cubicBezTo>
                  <a:cubicBezTo>
                    <a:pt x="131" y="0"/>
                    <a:pt x="130" y="0"/>
                    <a:pt x="130" y="0"/>
                  </a:cubicBezTo>
                  <a:cubicBezTo>
                    <a:pt x="129" y="0"/>
                    <a:pt x="129" y="0"/>
                    <a:pt x="128" y="0"/>
                  </a:cubicBezTo>
                  <a:cubicBezTo>
                    <a:pt x="128" y="0"/>
                    <a:pt x="127" y="0"/>
                    <a:pt x="126" y="0"/>
                  </a:cubicBezTo>
                  <a:cubicBezTo>
                    <a:pt x="126" y="0"/>
                    <a:pt x="124" y="0"/>
                    <a:pt x="124" y="1"/>
                  </a:cubicBezTo>
                  <a:cubicBezTo>
                    <a:pt x="124" y="1"/>
                    <a:pt x="123" y="0"/>
                    <a:pt x="123" y="0"/>
                  </a:cubicBezTo>
                  <a:cubicBezTo>
                    <a:pt x="123" y="0"/>
                    <a:pt x="122" y="0"/>
                    <a:pt x="122" y="0"/>
                  </a:cubicBezTo>
                  <a:cubicBezTo>
                    <a:pt x="122" y="0"/>
                    <a:pt x="122" y="0"/>
                    <a:pt x="122" y="0"/>
                  </a:cubicBezTo>
                  <a:cubicBezTo>
                    <a:pt x="121" y="0"/>
                    <a:pt x="121" y="1"/>
                    <a:pt x="120" y="0"/>
                  </a:cubicBezTo>
                  <a:cubicBezTo>
                    <a:pt x="119" y="0"/>
                    <a:pt x="118" y="0"/>
                    <a:pt x="117" y="0"/>
                  </a:cubicBezTo>
                  <a:cubicBezTo>
                    <a:pt x="117" y="1"/>
                    <a:pt x="117" y="1"/>
                    <a:pt x="117" y="1"/>
                  </a:cubicBezTo>
                  <a:cubicBezTo>
                    <a:pt x="116" y="1"/>
                    <a:pt x="115" y="0"/>
                    <a:pt x="114" y="1"/>
                  </a:cubicBezTo>
                  <a:cubicBezTo>
                    <a:pt x="113" y="1"/>
                    <a:pt x="112" y="1"/>
                    <a:pt x="112" y="1"/>
                  </a:cubicBezTo>
                  <a:cubicBezTo>
                    <a:pt x="112" y="1"/>
                    <a:pt x="111" y="1"/>
                    <a:pt x="111" y="1"/>
                  </a:cubicBezTo>
                  <a:cubicBezTo>
                    <a:pt x="111" y="1"/>
                    <a:pt x="111" y="1"/>
                    <a:pt x="111" y="1"/>
                  </a:cubicBezTo>
                  <a:cubicBezTo>
                    <a:pt x="112" y="1"/>
                    <a:pt x="113" y="1"/>
                    <a:pt x="113" y="1"/>
                  </a:cubicBezTo>
                  <a:cubicBezTo>
                    <a:pt x="114" y="1"/>
                    <a:pt x="114" y="1"/>
                    <a:pt x="114" y="1"/>
                  </a:cubicBezTo>
                  <a:cubicBezTo>
                    <a:pt x="115" y="1"/>
                    <a:pt x="115" y="1"/>
                    <a:pt x="115" y="1"/>
                  </a:cubicBezTo>
                  <a:cubicBezTo>
                    <a:pt x="115" y="1"/>
                    <a:pt x="115" y="1"/>
                    <a:pt x="115" y="2"/>
                  </a:cubicBezTo>
                  <a:cubicBezTo>
                    <a:pt x="115" y="2"/>
                    <a:pt x="114" y="1"/>
                    <a:pt x="114" y="2"/>
                  </a:cubicBezTo>
                  <a:cubicBezTo>
                    <a:pt x="114" y="2"/>
                    <a:pt x="114" y="2"/>
                    <a:pt x="114" y="2"/>
                  </a:cubicBezTo>
                  <a:cubicBezTo>
                    <a:pt x="113" y="2"/>
                    <a:pt x="112" y="2"/>
                    <a:pt x="112" y="2"/>
                  </a:cubicBezTo>
                  <a:cubicBezTo>
                    <a:pt x="112" y="2"/>
                    <a:pt x="110" y="2"/>
                    <a:pt x="110" y="2"/>
                  </a:cubicBezTo>
                  <a:cubicBezTo>
                    <a:pt x="110" y="2"/>
                    <a:pt x="110" y="3"/>
                    <a:pt x="110" y="3"/>
                  </a:cubicBezTo>
                  <a:cubicBezTo>
                    <a:pt x="109" y="3"/>
                    <a:pt x="108" y="2"/>
                    <a:pt x="108" y="2"/>
                  </a:cubicBezTo>
                  <a:cubicBezTo>
                    <a:pt x="107" y="2"/>
                    <a:pt x="107" y="2"/>
                    <a:pt x="107" y="2"/>
                  </a:cubicBezTo>
                  <a:cubicBezTo>
                    <a:pt x="106" y="2"/>
                    <a:pt x="105" y="2"/>
                    <a:pt x="104" y="2"/>
                  </a:cubicBezTo>
                  <a:cubicBezTo>
                    <a:pt x="104" y="2"/>
                    <a:pt x="103" y="2"/>
                    <a:pt x="102" y="2"/>
                  </a:cubicBezTo>
                  <a:cubicBezTo>
                    <a:pt x="102" y="2"/>
                    <a:pt x="102" y="2"/>
                    <a:pt x="101" y="2"/>
                  </a:cubicBezTo>
                  <a:cubicBezTo>
                    <a:pt x="101" y="2"/>
                    <a:pt x="101" y="1"/>
                    <a:pt x="101" y="1"/>
                  </a:cubicBezTo>
                  <a:cubicBezTo>
                    <a:pt x="101" y="1"/>
                    <a:pt x="100" y="1"/>
                    <a:pt x="100" y="1"/>
                  </a:cubicBezTo>
                  <a:cubicBezTo>
                    <a:pt x="99" y="1"/>
                    <a:pt x="99" y="1"/>
                    <a:pt x="99" y="1"/>
                  </a:cubicBezTo>
                  <a:cubicBezTo>
                    <a:pt x="99" y="1"/>
                    <a:pt x="99" y="2"/>
                    <a:pt x="99" y="2"/>
                  </a:cubicBezTo>
                  <a:cubicBezTo>
                    <a:pt x="97" y="2"/>
                    <a:pt x="96" y="1"/>
                    <a:pt x="94" y="1"/>
                  </a:cubicBezTo>
                  <a:cubicBezTo>
                    <a:pt x="94" y="2"/>
                    <a:pt x="94" y="2"/>
                    <a:pt x="94" y="2"/>
                  </a:cubicBezTo>
                  <a:cubicBezTo>
                    <a:pt x="95" y="2"/>
                    <a:pt x="95" y="2"/>
                    <a:pt x="96" y="2"/>
                  </a:cubicBezTo>
                  <a:cubicBezTo>
                    <a:pt x="96" y="2"/>
                    <a:pt x="97" y="2"/>
                    <a:pt x="97" y="2"/>
                  </a:cubicBezTo>
                  <a:cubicBezTo>
                    <a:pt x="97" y="2"/>
                    <a:pt x="97" y="2"/>
                    <a:pt x="97" y="2"/>
                  </a:cubicBezTo>
                  <a:cubicBezTo>
                    <a:pt x="98" y="2"/>
                    <a:pt x="99" y="2"/>
                    <a:pt x="99" y="2"/>
                  </a:cubicBezTo>
                  <a:cubicBezTo>
                    <a:pt x="100" y="2"/>
                    <a:pt x="102" y="2"/>
                    <a:pt x="103" y="2"/>
                  </a:cubicBezTo>
                  <a:cubicBezTo>
                    <a:pt x="103" y="2"/>
                    <a:pt x="105" y="2"/>
                    <a:pt x="106" y="3"/>
                  </a:cubicBezTo>
                  <a:cubicBezTo>
                    <a:pt x="106" y="3"/>
                    <a:pt x="106" y="3"/>
                    <a:pt x="106" y="3"/>
                  </a:cubicBezTo>
                  <a:cubicBezTo>
                    <a:pt x="106" y="3"/>
                    <a:pt x="106" y="3"/>
                    <a:pt x="106" y="4"/>
                  </a:cubicBezTo>
                  <a:cubicBezTo>
                    <a:pt x="105" y="4"/>
                    <a:pt x="105" y="3"/>
                    <a:pt x="104" y="3"/>
                  </a:cubicBezTo>
                  <a:cubicBezTo>
                    <a:pt x="104" y="3"/>
                    <a:pt x="104" y="3"/>
                    <a:pt x="104" y="3"/>
                  </a:cubicBezTo>
                  <a:cubicBezTo>
                    <a:pt x="103" y="3"/>
                    <a:pt x="102" y="3"/>
                    <a:pt x="101" y="3"/>
                  </a:cubicBezTo>
                  <a:cubicBezTo>
                    <a:pt x="101" y="3"/>
                    <a:pt x="101" y="3"/>
                    <a:pt x="101" y="3"/>
                  </a:cubicBezTo>
                  <a:cubicBezTo>
                    <a:pt x="101" y="3"/>
                    <a:pt x="101" y="3"/>
                    <a:pt x="101" y="4"/>
                  </a:cubicBezTo>
                  <a:cubicBezTo>
                    <a:pt x="101" y="3"/>
                    <a:pt x="101" y="3"/>
                    <a:pt x="100" y="3"/>
                  </a:cubicBezTo>
                  <a:cubicBezTo>
                    <a:pt x="100" y="2"/>
                    <a:pt x="99" y="3"/>
                    <a:pt x="98" y="3"/>
                  </a:cubicBezTo>
                  <a:cubicBezTo>
                    <a:pt x="96" y="3"/>
                    <a:pt x="94" y="3"/>
                    <a:pt x="92" y="3"/>
                  </a:cubicBezTo>
                  <a:cubicBezTo>
                    <a:pt x="92" y="3"/>
                    <a:pt x="92" y="3"/>
                    <a:pt x="92" y="3"/>
                  </a:cubicBezTo>
                  <a:cubicBezTo>
                    <a:pt x="93" y="3"/>
                    <a:pt x="93" y="3"/>
                    <a:pt x="94" y="3"/>
                  </a:cubicBezTo>
                  <a:cubicBezTo>
                    <a:pt x="94" y="3"/>
                    <a:pt x="95" y="3"/>
                    <a:pt x="95" y="3"/>
                  </a:cubicBezTo>
                  <a:cubicBezTo>
                    <a:pt x="95" y="3"/>
                    <a:pt x="95" y="4"/>
                    <a:pt x="95" y="4"/>
                  </a:cubicBezTo>
                  <a:cubicBezTo>
                    <a:pt x="95" y="4"/>
                    <a:pt x="96" y="4"/>
                    <a:pt x="96" y="4"/>
                  </a:cubicBezTo>
                  <a:cubicBezTo>
                    <a:pt x="97" y="4"/>
                    <a:pt x="98" y="4"/>
                    <a:pt x="98" y="4"/>
                  </a:cubicBezTo>
                  <a:cubicBezTo>
                    <a:pt x="98" y="4"/>
                    <a:pt x="98" y="4"/>
                    <a:pt x="98" y="4"/>
                  </a:cubicBezTo>
                  <a:cubicBezTo>
                    <a:pt x="98" y="4"/>
                    <a:pt x="98" y="4"/>
                    <a:pt x="98" y="4"/>
                  </a:cubicBezTo>
                  <a:cubicBezTo>
                    <a:pt x="97" y="4"/>
                    <a:pt x="96" y="4"/>
                    <a:pt x="95" y="4"/>
                  </a:cubicBezTo>
                  <a:cubicBezTo>
                    <a:pt x="95" y="4"/>
                    <a:pt x="94" y="4"/>
                    <a:pt x="93" y="4"/>
                  </a:cubicBezTo>
                  <a:cubicBezTo>
                    <a:pt x="93" y="4"/>
                    <a:pt x="93" y="4"/>
                    <a:pt x="92" y="4"/>
                  </a:cubicBezTo>
                  <a:cubicBezTo>
                    <a:pt x="92" y="4"/>
                    <a:pt x="93" y="4"/>
                    <a:pt x="92" y="5"/>
                  </a:cubicBezTo>
                  <a:cubicBezTo>
                    <a:pt x="92" y="5"/>
                    <a:pt x="92" y="5"/>
                    <a:pt x="92" y="5"/>
                  </a:cubicBezTo>
                  <a:cubicBezTo>
                    <a:pt x="92" y="5"/>
                    <a:pt x="92" y="5"/>
                    <a:pt x="92" y="5"/>
                  </a:cubicBezTo>
                  <a:cubicBezTo>
                    <a:pt x="92" y="5"/>
                    <a:pt x="92" y="5"/>
                    <a:pt x="92" y="5"/>
                  </a:cubicBezTo>
                  <a:cubicBezTo>
                    <a:pt x="92" y="5"/>
                    <a:pt x="92" y="5"/>
                    <a:pt x="92" y="6"/>
                  </a:cubicBezTo>
                  <a:cubicBezTo>
                    <a:pt x="92" y="6"/>
                    <a:pt x="91" y="6"/>
                    <a:pt x="90" y="6"/>
                  </a:cubicBezTo>
                  <a:cubicBezTo>
                    <a:pt x="90" y="6"/>
                    <a:pt x="90" y="6"/>
                    <a:pt x="89" y="6"/>
                  </a:cubicBezTo>
                  <a:cubicBezTo>
                    <a:pt x="88" y="5"/>
                    <a:pt x="88" y="5"/>
                    <a:pt x="87" y="5"/>
                  </a:cubicBezTo>
                  <a:cubicBezTo>
                    <a:pt x="86" y="4"/>
                    <a:pt x="85" y="5"/>
                    <a:pt x="84" y="4"/>
                  </a:cubicBezTo>
                  <a:cubicBezTo>
                    <a:pt x="84" y="4"/>
                    <a:pt x="83" y="4"/>
                    <a:pt x="83" y="4"/>
                  </a:cubicBezTo>
                  <a:cubicBezTo>
                    <a:pt x="82" y="4"/>
                    <a:pt x="82" y="4"/>
                    <a:pt x="81" y="4"/>
                  </a:cubicBezTo>
                  <a:cubicBezTo>
                    <a:pt x="81" y="4"/>
                    <a:pt x="81" y="4"/>
                    <a:pt x="80" y="4"/>
                  </a:cubicBezTo>
                  <a:cubicBezTo>
                    <a:pt x="80" y="3"/>
                    <a:pt x="77" y="3"/>
                    <a:pt x="76" y="3"/>
                  </a:cubicBezTo>
                  <a:cubicBezTo>
                    <a:pt x="76" y="4"/>
                    <a:pt x="76" y="4"/>
                    <a:pt x="76" y="4"/>
                  </a:cubicBezTo>
                  <a:cubicBezTo>
                    <a:pt x="76" y="4"/>
                    <a:pt x="77" y="5"/>
                    <a:pt x="78" y="5"/>
                  </a:cubicBezTo>
                  <a:cubicBezTo>
                    <a:pt x="78" y="5"/>
                    <a:pt x="78" y="5"/>
                    <a:pt x="78" y="5"/>
                  </a:cubicBezTo>
                  <a:cubicBezTo>
                    <a:pt x="78" y="5"/>
                    <a:pt x="77" y="6"/>
                    <a:pt x="76" y="5"/>
                  </a:cubicBezTo>
                  <a:cubicBezTo>
                    <a:pt x="76" y="5"/>
                    <a:pt x="76" y="5"/>
                    <a:pt x="76" y="5"/>
                  </a:cubicBezTo>
                  <a:cubicBezTo>
                    <a:pt x="76" y="5"/>
                    <a:pt x="77" y="6"/>
                    <a:pt x="77" y="6"/>
                  </a:cubicBezTo>
                  <a:cubicBezTo>
                    <a:pt x="77" y="6"/>
                    <a:pt x="77" y="6"/>
                    <a:pt x="77" y="6"/>
                  </a:cubicBezTo>
                  <a:cubicBezTo>
                    <a:pt x="76" y="6"/>
                    <a:pt x="76" y="6"/>
                    <a:pt x="75" y="6"/>
                  </a:cubicBezTo>
                  <a:cubicBezTo>
                    <a:pt x="75" y="6"/>
                    <a:pt x="75" y="6"/>
                    <a:pt x="75" y="6"/>
                  </a:cubicBezTo>
                  <a:cubicBezTo>
                    <a:pt x="74" y="6"/>
                    <a:pt x="73" y="5"/>
                    <a:pt x="73" y="5"/>
                  </a:cubicBezTo>
                  <a:cubicBezTo>
                    <a:pt x="72" y="5"/>
                    <a:pt x="72" y="5"/>
                    <a:pt x="71" y="5"/>
                  </a:cubicBezTo>
                  <a:cubicBezTo>
                    <a:pt x="71" y="5"/>
                    <a:pt x="70" y="5"/>
                    <a:pt x="69" y="5"/>
                  </a:cubicBezTo>
                  <a:cubicBezTo>
                    <a:pt x="69" y="5"/>
                    <a:pt x="69" y="5"/>
                    <a:pt x="68" y="6"/>
                  </a:cubicBezTo>
                  <a:cubicBezTo>
                    <a:pt x="68" y="6"/>
                    <a:pt x="66" y="6"/>
                    <a:pt x="66" y="6"/>
                  </a:cubicBezTo>
                  <a:cubicBezTo>
                    <a:pt x="66" y="6"/>
                    <a:pt x="65" y="6"/>
                    <a:pt x="65" y="6"/>
                  </a:cubicBezTo>
                  <a:cubicBezTo>
                    <a:pt x="65" y="5"/>
                    <a:pt x="66" y="5"/>
                    <a:pt x="67" y="5"/>
                  </a:cubicBezTo>
                  <a:cubicBezTo>
                    <a:pt x="67" y="5"/>
                    <a:pt x="67" y="5"/>
                    <a:pt x="67" y="5"/>
                  </a:cubicBezTo>
                  <a:cubicBezTo>
                    <a:pt x="67" y="4"/>
                    <a:pt x="66" y="4"/>
                    <a:pt x="65" y="4"/>
                  </a:cubicBezTo>
                  <a:cubicBezTo>
                    <a:pt x="63" y="4"/>
                    <a:pt x="62" y="4"/>
                    <a:pt x="61" y="4"/>
                  </a:cubicBezTo>
                  <a:cubicBezTo>
                    <a:pt x="60" y="5"/>
                    <a:pt x="60" y="4"/>
                    <a:pt x="60" y="4"/>
                  </a:cubicBezTo>
                  <a:cubicBezTo>
                    <a:pt x="59" y="4"/>
                    <a:pt x="59" y="4"/>
                    <a:pt x="58" y="4"/>
                  </a:cubicBezTo>
                  <a:cubicBezTo>
                    <a:pt x="57" y="5"/>
                    <a:pt x="56" y="4"/>
                    <a:pt x="55" y="5"/>
                  </a:cubicBezTo>
                  <a:cubicBezTo>
                    <a:pt x="55" y="5"/>
                    <a:pt x="54" y="5"/>
                    <a:pt x="54" y="5"/>
                  </a:cubicBezTo>
                  <a:cubicBezTo>
                    <a:pt x="54" y="5"/>
                    <a:pt x="53" y="5"/>
                    <a:pt x="53" y="5"/>
                  </a:cubicBezTo>
                  <a:cubicBezTo>
                    <a:pt x="53" y="5"/>
                    <a:pt x="54" y="6"/>
                    <a:pt x="54" y="6"/>
                  </a:cubicBezTo>
                  <a:cubicBezTo>
                    <a:pt x="54" y="6"/>
                    <a:pt x="55" y="6"/>
                    <a:pt x="55" y="6"/>
                  </a:cubicBezTo>
                  <a:cubicBezTo>
                    <a:pt x="56" y="6"/>
                    <a:pt x="56" y="6"/>
                    <a:pt x="57" y="7"/>
                  </a:cubicBezTo>
                  <a:cubicBezTo>
                    <a:pt x="57" y="7"/>
                    <a:pt x="57" y="7"/>
                    <a:pt x="57" y="7"/>
                  </a:cubicBezTo>
                  <a:cubicBezTo>
                    <a:pt x="57" y="7"/>
                    <a:pt x="56" y="7"/>
                    <a:pt x="55" y="7"/>
                  </a:cubicBezTo>
                  <a:cubicBezTo>
                    <a:pt x="55" y="7"/>
                    <a:pt x="55" y="7"/>
                    <a:pt x="55" y="7"/>
                  </a:cubicBezTo>
                  <a:cubicBezTo>
                    <a:pt x="55" y="6"/>
                    <a:pt x="54" y="6"/>
                    <a:pt x="54" y="6"/>
                  </a:cubicBezTo>
                  <a:cubicBezTo>
                    <a:pt x="54" y="6"/>
                    <a:pt x="53" y="6"/>
                    <a:pt x="52" y="6"/>
                  </a:cubicBezTo>
                  <a:cubicBezTo>
                    <a:pt x="52" y="6"/>
                    <a:pt x="52" y="6"/>
                    <a:pt x="52" y="5"/>
                  </a:cubicBezTo>
                  <a:cubicBezTo>
                    <a:pt x="51" y="5"/>
                    <a:pt x="51" y="5"/>
                    <a:pt x="50" y="5"/>
                  </a:cubicBezTo>
                  <a:cubicBezTo>
                    <a:pt x="50" y="5"/>
                    <a:pt x="49" y="5"/>
                    <a:pt x="49" y="5"/>
                  </a:cubicBezTo>
                  <a:cubicBezTo>
                    <a:pt x="48" y="5"/>
                    <a:pt x="46" y="5"/>
                    <a:pt x="46" y="6"/>
                  </a:cubicBezTo>
                  <a:cubicBezTo>
                    <a:pt x="46" y="6"/>
                    <a:pt x="46" y="6"/>
                    <a:pt x="45" y="6"/>
                  </a:cubicBezTo>
                  <a:cubicBezTo>
                    <a:pt x="46" y="6"/>
                    <a:pt x="46" y="6"/>
                    <a:pt x="46" y="6"/>
                  </a:cubicBezTo>
                  <a:cubicBezTo>
                    <a:pt x="46" y="6"/>
                    <a:pt x="46" y="7"/>
                    <a:pt x="46" y="7"/>
                  </a:cubicBezTo>
                  <a:cubicBezTo>
                    <a:pt x="46" y="7"/>
                    <a:pt x="45" y="7"/>
                    <a:pt x="44" y="7"/>
                  </a:cubicBezTo>
                  <a:cubicBezTo>
                    <a:pt x="44" y="7"/>
                    <a:pt x="44" y="7"/>
                    <a:pt x="44" y="8"/>
                  </a:cubicBezTo>
                  <a:cubicBezTo>
                    <a:pt x="44" y="8"/>
                    <a:pt x="43" y="8"/>
                    <a:pt x="42" y="8"/>
                  </a:cubicBezTo>
                  <a:cubicBezTo>
                    <a:pt x="42" y="8"/>
                    <a:pt x="41" y="8"/>
                    <a:pt x="41" y="8"/>
                  </a:cubicBezTo>
                  <a:cubicBezTo>
                    <a:pt x="40" y="7"/>
                    <a:pt x="38" y="8"/>
                    <a:pt x="38" y="8"/>
                  </a:cubicBezTo>
                  <a:cubicBezTo>
                    <a:pt x="38" y="8"/>
                    <a:pt x="38" y="8"/>
                    <a:pt x="38" y="8"/>
                  </a:cubicBezTo>
                  <a:cubicBezTo>
                    <a:pt x="38" y="8"/>
                    <a:pt x="38" y="8"/>
                    <a:pt x="38" y="9"/>
                  </a:cubicBezTo>
                  <a:cubicBezTo>
                    <a:pt x="37" y="9"/>
                    <a:pt x="37" y="8"/>
                    <a:pt x="37" y="8"/>
                  </a:cubicBezTo>
                  <a:cubicBezTo>
                    <a:pt x="37" y="8"/>
                    <a:pt x="36" y="8"/>
                    <a:pt x="36" y="8"/>
                  </a:cubicBezTo>
                  <a:cubicBezTo>
                    <a:pt x="35" y="8"/>
                    <a:pt x="34" y="8"/>
                    <a:pt x="34" y="8"/>
                  </a:cubicBezTo>
                  <a:cubicBezTo>
                    <a:pt x="33" y="8"/>
                    <a:pt x="33" y="8"/>
                    <a:pt x="33" y="9"/>
                  </a:cubicBezTo>
                  <a:cubicBezTo>
                    <a:pt x="33" y="9"/>
                    <a:pt x="33" y="9"/>
                    <a:pt x="32" y="9"/>
                  </a:cubicBezTo>
                  <a:cubicBezTo>
                    <a:pt x="32" y="9"/>
                    <a:pt x="32" y="9"/>
                    <a:pt x="32" y="9"/>
                  </a:cubicBezTo>
                  <a:cubicBezTo>
                    <a:pt x="32" y="9"/>
                    <a:pt x="31" y="9"/>
                    <a:pt x="31" y="9"/>
                  </a:cubicBezTo>
                  <a:cubicBezTo>
                    <a:pt x="31" y="9"/>
                    <a:pt x="30" y="9"/>
                    <a:pt x="30" y="9"/>
                  </a:cubicBezTo>
                  <a:cubicBezTo>
                    <a:pt x="30" y="9"/>
                    <a:pt x="29" y="9"/>
                    <a:pt x="29" y="9"/>
                  </a:cubicBezTo>
                  <a:cubicBezTo>
                    <a:pt x="28" y="9"/>
                    <a:pt x="28" y="10"/>
                    <a:pt x="27" y="10"/>
                  </a:cubicBezTo>
                  <a:cubicBezTo>
                    <a:pt x="27" y="10"/>
                    <a:pt x="27" y="10"/>
                    <a:pt x="27" y="10"/>
                  </a:cubicBezTo>
                  <a:cubicBezTo>
                    <a:pt x="26" y="10"/>
                    <a:pt x="26" y="10"/>
                    <a:pt x="26" y="10"/>
                  </a:cubicBezTo>
                  <a:cubicBezTo>
                    <a:pt x="26" y="10"/>
                    <a:pt x="25" y="10"/>
                    <a:pt x="25" y="10"/>
                  </a:cubicBezTo>
                  <a:cubicBezTo>
                    <a:pt x="25" y="10"/>
                    <a:pt x="24" y="10"/>
                    <a:pt x="23" y="10"/>
                  </a:cubicBezTo>
                  <a:cubicBezTo>
                    <a:pt x="24" y="11"/>
                    <a:pt x="24" y="11"/>
                    <a:pt x="24" y="11"/>
                  </a:cubicBezTo>
                  <a:cubicBezTo>
                    <a:pt x="24" y="11"/>
                    <a:pt x="25" y="11"/>
                    <a:pt x="26" y="11"/>
                  </a:cubicBezTo>
                  <a:cubicBezTo>
                    <a:pt x="26" y="11"/>
                    <a:pt x="26" y="11"/>
                    <a:pt x="26" y="11"/>
                  </a:cubicBezTo>
                  <a:cubicBezTo>
                    <a:pt x="27" y="11"/>
                    <a:pt x="28" y="11"/>
                    <a:pt x="28" y="11"/>
                  </a:cubicBezTo>
                  <a:cubicBezTo>
                    <a:pt x="29" y="11"/>
                    <a:pt x="29" y="11"/>
                    <a:pt x="30" y="11"/>
                  </a:cubicBezTo>
                  <a:cubicBezTo>
                    <a:pt x="31" y="11"/>
                    <a:pt x="32" y="11"/>
                    <a:pt x="33" y="11"/>
                  </a:cubicBezTo>
                  <a:cubicBezTo>
                    <a:pt x="33" y="11"/>
                    <a:pt x="33" y="11"/>
                    <a:pt x="33" y="11"/>
                  </a:cubicBezTo>
                  <a:cubicBezTo>
                    <a:pt x="32" y="11"/>
                    <a:pt x="32" y="11"/>
                    <a:pt x="31" y="11"/>
                  </a:cubicBezTo>
                  <a:cubicBezTo>
                    <a:pt x="31" y="12"/>
                    <a:pt x="30" y="11"/>
                    <a:pt x="30" y="12"/>
                  </a:cubicBezTo>
                  <a:cubicBezTo>
                    <a:pt x="29" y="12"/>
                    <a:pt x="29" y="12"/>
                    <a:pt x="29" y="12"/>
                  </a:cubicBezTo>
                  <a:cubicBezTo>
                    <a:pt x="29" y="12"/>
                    <a:pt x="29" y="12"/>
                    <a:pt x="29" y="12"/>
                  </a:cubicBezTo>
                  <a:cubicBezTo>
                    <a:pt x="29" y="12"/>
                    <a:pt x="29" y="12"/>
                    <a:pt x="28" y="12"/>
                  </a:cubicBezTo>
                  <a:cubicBezTo>
                    <a:pt x="28" y="13"/>
                    <a:pt x="28" y="13"/>
                    <a:pt x="28" y="13"/>
                  </a:cubicBezTo>
                  <a:cubicBezTo>
                    <a:pt x="28" y="13"/>
                    <a:pt x="27" y="13"/>
                    <a:pt x="27" y="13"/>
                  </a:cubicBezTo>
                  <a:cubicBezTo>
                    <a:pt x="27" y="14"/>
                    <a:pt x="27" y="14"/>
                    <a:pt x="26" y="14"/>
                  </a:cubicBezTo>
                  <a:cubicBezTo>
                    <a:pt x="26" y="14"/>
                    <a:pt x="26" y="14"/>
                    <a:pt x="26" y="14"/>
                  </a:cubicBezTo>
                  <a:cubicBezTo>
                    <a:pt x="25" y="14"/>
                    <a:pt x="24" y="15"/>
                    <a:pt x="23" y="15"/>
                  </a:cubicBezTo>
                  <a:cubicBezTo>
                    <a:pt x="23" y="15"/>
                    <a:pt x="22" y="15"/>
                    <a:pt x="22" y="15"/>
                  </a:cubicBezTo>
                  <a:cubicBezTo>
                    <a:pt x="22" y="15"/>
                    <a:pt x="20" y="15"/>
                    <a:pt x="20" y="15"/>
                  </a:cubicBezTo>
                  <a:cubicBezTo>
                    <a:pt x="19" y="15"/>
                    <a:pt x="19" y="15"/>
                    <a:pt x="19" y="15"/>
                  </a:cubicBezTo>
                  <a:cubicBezTo>
                    <a:pt x="18" y="15"/>
                    <a:pt x="18" y="15"/>
                    <a:pt x="18" y="15"/>
                  </a:cubicBezTo>
                  <a:cubicBezTo>
                    <a:pt x="17" y="15"/>
                    <a:pt x="17" y="15"/>
                    <a:pt x="17" y="15"/>
                  </a:cubicBezTo>
                  <a:cubicBezTo>
                    <a:pt x="16" y="15"/>
                    <a:pt x="15" y="15"/>
                    <a:pt x="14" y="15"/>
                  </a:cubicBezTo>
                  <a:cubicBezTo>
                    <a:pt x="14" y="15"/>
                    <a:pt x="14" y="16"/>
                    <a:pt x="14" y="16"/>
                  </a:cubicBezTo>
                  <a:cubicBezTo>
                    <a:pt x="13" y="16"/>
                    <a:pt x="13" y="16"/>
                    <a:pt x="12" y="16"/>
                  </a:cubicBezTo>
                  <a:cubicBezTo>
                    <a:pt x="12" y="16"/>
                    <a:pt x="11" y="16"/>
                    <a:pt x="11" y="16"/>
                  </a:cubicBezTo>
                  <a:cubicBezTo>
                    <a:pt x="10" y="16"/>
                    <a:pt x="10" y="16"/>
                    <a:pt x="10" y="16"/>
                  </a:cubicBezTo>
                  <a:cubicBezTo>
                    <a:pt x="9" y="16"/>
                    <a:pt x="8" y="16"/>
                    <a:pt x="8" y="16"/>
                  </a:cubicBezTo>
                  <a:cubicBezTo>
                    <a:pt x="8" y="16"/>
                    <a:pt x="8" y="17"/>
                    <a:pt x="7" y="17"/>
                  </a:cubicBezTo>
                  <a:cubicBezTo>
                    <a:pt x="7" y="17"/>
                    <a:pt x="6" y="17"/>
                    <a:pt x="6" y="17"/>
                  </a:cubicBezTo>
                  <a:cubicBezTo>
                    <a:pt x="5" y="17"/>
                    <a:pt x="4" y="17"/>
                    <a:pt x="4" y="17"/>
                  </a:cubicBezTo>
                  <a:cubicBezTo>
                    <a:pt x="3" y="17"/>
                    <a:pt x="2" y="17"/>
                    <a:pt x="2" y="17"/>
                  </a:cubicBezTo>
                  <a:cubicBezTo>
                    <a:pt x="2" y="17"/>
                    <a:pt x="1" y="18"/>
                    <a:pt x="1" y="18"/>
                  </a:cubicBezTo>
                  <a:cubicBezTo>
                    <a:pt x="1" y="18"/>
                    <a:pt x="1" y="18"/>
                    <a:pt x="1" y="18"/>
                  </a:cubicBezTo>
                  <a:cubicBezTo>
                    <a:pt x="1" y="18"/>
                    <a:pt x="0" y="18"/>
                    <a:pt x="0" y="18"/>
                  </a:cubicBezTo>
                  <a:cubicBezTo>
                    <a:pt x="0" y="18"/>
                    <a:pt x="0" y="18"/>
                    <a:pt x="0" y="18"/>
                  </a:cubicBezTo>
                  <a:cubicBezTo>
                    <a:pt x="0" y="18"/>
                    <a:pt x="0" y="18"/>
                    <a:pt x="0" y="18"/>
                  </a:cubicBezTo>
                  <a:cubicBezTo>
                    <a:pt x="1" y="19"/>
                    <a:pt x="1" y="18"/>
                    <a:pt x="1" y="19"/>
                  </a:cubicBezTo>
                  <a:cubicBezTo>
                    <a:pt x="1" y="19"/>
                    <a:pt x="2" y="19"/>
                    <a:pt x="2" y="19"/>
                  </a:cubicBezTo>
                  <a:cubicBezTo>
                    <a:pt x="3" y="19"/>
                    <a:pt x="3" y="19"/>
                    <a:pt x="3" y="19"/>
                  </a:cubicBezTo>
                  <a:cubicBezTo>
                    <a:pt x="3" y="19"/>
                    <a:pt x="3" y="19"/>
                    <a:pt x="3" y="19"/>
                  </a:cubicBezTo>
                  <a:cubicBezTo>
                    <a:pt x="4" y="19"/>
                    <a:pt x="5" y="19"/>
                    <a:pt x="5" y="19"/>
                  </a:cubicBezTo>
                  <a:cubicBezTo>
                    <a:pt x="5" y="19"/>
                    <a:pt x="6" y="19"/>
                    <a:pt x="7" y="19"/>
                  </a:cubicBezTo>
                  <a:cubicBezTo>
                    <a:pt x="7" y="19"/>
                    <a:pt x="7" y="19"/>
                    <a:pt x="7" y="20"/>
                  </a:cubicBezTo>
                  <a:cubicBezTo>
                    <a:pt x="7" y="20"/>
                    <a:pt x="7" y="20"/>
                    <a:pt x="7" y="20"/>
                  </a:cubicBezTo>
                  <a:cubicBezTo>
                    <a:pt x="7" y="20"/>
                    <a:pt x="7" y="20"/>
                    <a:pt x="7" y="20"/>
                  </a:cubicBezTo>
                  <a:cubicBezTo>
                    <a:pt x="7" y="20"/>
                    <a:pt x="7" y="20"/>
                    <a:pt x="7" y="20"/>
                  </a:cubicBezTo>
                  <a:cubicBezTo>
                    <a:pt x="7" y="21"/>
                    <a:pt x="8" y="21"/>
                    <a:pt x="8" y="20"/>
                  </a:cubicBezTo>
                  <a:cubicBezTo>
                    <a:pt x="9" y="20"/>
                    <a:pt x="9" y="20"/>
                    <a:pt x="9" y="20"/>
                  </a:cubicBezTo>
                  <a:cubicBezTo>
                    <a:pt x="9" y="20"/>
                    <a:pt x="10" y="20"/>
                    <a:pt x="10" y="20"/>
                  </a:cubicBezTo>
                  <a:cubicBezTo>
                    <a:pt x="10" y="20"/>
                    <a:pt x="10" y="20"/>
                    <a:pt x="10" y="20"/>
                  </a:cubicBezTo>
                  <a:cubicBezTo>
                    <a:pt x="11" y="20"/>
                    <a:pt x="12" y="20"/>
                    <a:pt x="12" y="20"/>
                  </a:cubicBezTo>
                  <a:cubicBezTo>
                    <a:pt x="13" y="20"/>
                    <a:pt x="13" y="20"/>
                    <a:pt x="14" y="20"/>
                  </a:cubicBezTo>
                  <a:cubicBezTo>
                    <a:pt x="14" y="20"/>
                    <a:pt x="14" y="20"/>
                    <a:pt x="14" y="20"/>
                  </a:cubicBezTo>
                  <a:cubicBezTo>
                    <a:pt x="15" y="20"/>
                    <a:pt x="15" y="20"/>
                    <a:pt x="15" y="20"/>
                  </a:cubicBezTo>
                  <a:cubicBezTo>
                    <a:pt x="15" y="20"/>
                    <a:pt x="16" y="19"/>
                    <a:pt x="16" y="20"/>
                  </a:cubicBezTo>
                  <a:cubicBezTo>
                    <a:pt x="16" y="20"/>
                    <a:pt x="16" y="20"/>
                    <a:pt x="16" y="20"/>
                  </a:cubicBezTo>
                  <a:cubicBezTo>
                    <a:pt x="17" y="20"/>
                    <a:pt x="17" y="20"/>
                    <a:pt x="17" y="20"/>
                  </a:cubicBezTo>
                  <a:cubicBezTo>
                    <a:pt x="17" y="20"/>
                    <a:pt x="17" y="20"/>
                    <a:pt x="17" y="20"/>
                  </a:cubicBezTo>
                  <a:cubicBezTo>
                    <a:pt x="17" y="21"/>
                    <a:pt x="17" y="21"/>
                    <a:pt x="17" y="21"/>
                  </a:cubicBezTo>
                  <a:cubicBezTo>
                    <a:pt x="17" y="21"/>
                    <a:pt x="16" y="21"/>
                    <a:pt x="15" y="21"/>
                  </a:cubicBezTo>
                  <a:cubicBezTo>
                    <a:pt x="15" y="21"/>
                    <a:pt x="15" y="21"/>
                    <a:pt x="15" y="21"/>
                  </a:cubicBezTo>
                  <a:cubicBezTo>
                    <a:pt x="15" y="21"/>
                    <a:pt x="15" y="22"/>
                    <a:pt x="15" y="22"/>
                  </a:cubicBezTo>
                  <a:cubicBezTo>
                    <a:pt x="15" y="22"/>
                    <a:pt x="13" y="22"/>
                    <a:pt x="12" y="22"/>
                  </a:cubicBezTo>
                  <a:cubicBezTo>
                    <a:pt x="12" y="22"/>
                    <a:pt x="11" y="22"/>
                    <a:pt x="10" y="22"/>
                  </a:cubicBezTo>
                  <a:cubicBezTo>
                    <a:pt x="9" y="22"/>
                    <a:pt x="7" y="22"/>
                    <a:pt x="7" y="22"/>
                  </a:cubicBezTo>
                  <a:cubicBezTo>
                    <a:pt x="6" y="22"/>
                    <a:pt x="5" y="22"/>
                    <a:pt x="5" y="22"/>
                  </a:cubicBezTo>
                  <a:cubicBezTo>
                    <a:pt x="5" y="22"/>
                    <a:pt x="4" y="22"/>
                    <a:pt x="4" y="22"/>
                  </a:cubicBezTo>
                  <a:cubicBezTo>
                    <a:pt x="3" y="22"/>
                    <a:pt x="3" y="22"/>
                    <a:pt x="2" y="22"/>
                  </a:cubicBezTo>
                  <a:cubicBezTo>
                    <a:pt x="2" y="22"/>
                    <a:pt x="1" y="22"/>
                    <a:pt x="0" y="22"/>
                  </a:cubicBezTo>
                  <a:cubicBezTo>
                    <a:pt x="0" y="22"/>
                    <a:pt x="0" y="22"/>
                    <a:pt x="0" y="22"/>
                  </a:cubicBezTo>
                  <a:cubicBezTo>
                    <a:pt x="1" y="22"/>
                    <a:pt x="1" y="23"/>
                    <a:pt x="1" y="23"/>
                  </a:cubicBezTo>
                  <a:cubicBezTo>
                    <a:pt x="1" y="23"/>
                    <a:pt x="1" y="23"/>
                    <a:pt x="1" y="23"/>
                  </a:cubicBezTo>
                  <a:cubicBezTo>
                    <a:pt x="1" y="23"/>
                    <a:pt x="2" y="23"/>
                    <a:pt x="2" y="23"/>
                  </a:cubicBezTo>
                  <a:cubicBezTo>
                    <a:pt x="3" y="23"/>
                    <a:pt x="4" y="22"/>
                    <a:pt x="5" y="22"/>
                  </a:cubicBezTo>
                  <a:cubicBezTo>
                    <a:pt x="5" y="22"/>
                    <a:pt x="5" y="23"/>
                    <a:pt x="5" y="23"/>
                  </a:cubicBezTo>
                  <a:cubicBezTo>
                    <a:pt x="4" y="23"/>
                    <a:pt x="4" y="23"/>
                    <a:pt x="3" y="23"/>
                  </a:cubicBezTo>
                  <a:cubicBezTo>
                    <a:pt x="3" y="23"/>
                    <a:pt x="3" y="23"/>
                    <a:pt x="3" y="23"/>
                  </a:cubicBezTo>
                  <a:cubicBezTo>
                    <a:pt x="4" y="23"/>
                    <a:pt x="5" y="23"/>
                    <a:pt x="5" y="24"/>
                  </a:cubicBezTo>
                  <a:cubicBezTo>
                    <a:pt x="6" y="24"/>
                    <a:pt x="7" y="24"/>
                    <a:pt x="8" y="24"/>
                  </a:cubicBezTo>
                  <a:cubicBezTo>
                    <a:pt x="8" y="24"/>
                    <a:pt x="8" y="24"/>
                    <a:pt x="8" y="24"/>
                  </a:cubicBezTo>
                  <a:cubicBezTo>
                    <a:pt x="8" y="24"/>
                    <a:pt x="8" y="24"/>
                    <a:pt x="8" y="24"/>
                  </a:cubicBezTo>
                  <a:cubicBezTo>
                    <a:pt x="7" y="24"/>
                    <a:pt x="6" y="24"/>
                    <a:pt x="6" y="24"/>
                  </a:cubicBezTo>
                  <a:cubicBezTo>
                    <a:pt x="5" y="25"/>
                    <a:pt x="4" y="25"/>
                    <a:pt x="3" y="25"/>
                  </a:cubicBezTo>
                  <a:cubicBezTo>
                    <a:pt x="3" y="25"/>
                    <a:pt x="3" y="25"/>
                    <a:pt x="3" y="25"/>
                  </a:cubicBezTo>
                  <a:cubicBezTo>
                    <a:pt x="4" y="25"/>
                    <a:pt x="4" y="26"/>
                    <a:pt x="5" y="26"/>
                  </a:cubicBezTo>
                  <a:cubicBezTo>
                    <a:pt x="5" y="26"/>
                    <a:pt x="5" y="26"/>
                    <a:pt x="5" y="26"/>
                  </a:cubicBezTo>
                  <a:cubicBezTo>
                    <a:pt x="6" y="26"/>
                    <a:pt x="8" y="26"/>
                    <a:pt x="8" y="26"/>
                  </a:cubicBezTo>
                  <a:cubicBezTo>
                    <a:pt x="9" y="26"/>
                    <a:pt x="9" y="26"/>
                    <a:pt x="9" y="26"/>
                  </a:cubicBezTo>
                  <a:cubicBezTo>
                    <a:pt x="9" y="26"/>
                    <a:pt x="9" y="26"/>
                    <a:pt x="8" y="26"/>
                  </a:cubicBezTo>
                  <a:cubicBezTo>
                    <a:pt x="8" y="26"/>
                    <a:pt x="8" y="26"/>
                    <a:pt x="8" y="26"/>
                  </a:cubicBezTo>
                  <a:cubicBezTo>
                    <a:pt x="9" y="25"/>
                    <a:pt x="9" y="25"/>
                    <a:pt x="9" y="25"/>
                  </a:cubicBezTo>
                  <a:cubicBezTo>
                    <a:pt x="10" y="25"/>
                    <a:pt x="10" y="25"/>
                    <a:pt x="11" y="26"/>
                  </a:cubicBezTo>
                  <a:cubicBezTo>
                    <a:pt x="11" y="26"/>
                    <a:pt x="11" y="25"/>
                    <a:pt x="12" y="25"/>
                  </a:cubicBezTo>
                  <a:cubicBezTo>
                    <a:pt x="12" y="25"/>
                    <a:pt x="13" y="25"/>
                    <a:pt x="14" y="25"/>
                  </a:cubicBezTo>
                  <a:cubicBezTo>
                    <a:pt x="14" y="25"/>
                    <a:pt x="14" y="25"/>
                    <a:pt x="14" y="25"/>
                  </a:cubicBezTo>
                  <a:cubicBezTo>
                    <a:pt x="14" y="26"/>
                    <a:pt x="14" y="26"/>
                    <a:pt x="13" y="26"/>
                  </a:cubicBezTo>
                  <a:cubicBezTo>
                    <a:pt x="13" y="26"/>
                    <a:pt x="13" y="26"/>
                    <a:pt x="13" y="26"/>
                  </a:cubicBezTo>
                  <a:cubicBezTo>
                    <a:pt x="13" y="26"/>
                    <a:pt x="13" y="26"/>
                    <a:pt x="13" y="26"/>
                  </a:cubicBezTo>
                  <a:cubicBezTo>
                    <a:pt x="14" y="26"/>
                    <a:pt x="14" y="26"/>
                    <a:pt x="14" y="26"/>
                  </a:cubicBezTo>
                  <a:cubicBezTo>
                    <a:pt x="14" y="26"/>
                    <a:pt x="15" y="26"/>
                    <a:pt x="15" y="26"/>
                  </a:cubicBezTo>
                  <a:cubicBezTo>
                    <a:pt x="15" y="26"/>
                    <a:pt x="15" y="25"/>
                    <a:pt x="16" y="26"/>
                  </a:cubicBezTo>
                  <a:cubicBezTo>
                    <a:pt x="16" y="26"/>
                    <a:pt x="16" y="25"/>
                    <a:pt x="16" y="25"/>
                  </a:cubicBezTo>
                  <a:cubicBezTo>
                    <a:pt x="17" y="25"/>
                    <a:pt x="18" y="25"/>
                    <a:pt x="18" y="25"/>
                  </a:cubicBezTo>
                  <a:cubicBezTo>
                    <a:pt x="18" y="25"/>
                    <a:pt x="18" y="25"/>
                    <a:pt x="18" y="26"/>
                  </a:cubicBezTo>
                  <a:cubicBezTo>
                    <a:pt x="19" y="26"/>
                    <a:pt x="20" y="25"/>
                    <a:pt x="20" y="25"/>
                  </a:cubicBezTo>
                  <a:cubicBezTo>
                    <a:pt x="20" y="25"/>
                    <a:pt x="20" y="25"/>
                    <a:pt x="20" y="25"/>
                  </a:cubicBezTo>
                  <a:cubicBezTo>
                    <a:pt x="21" y="25"/>
                    <a:pt x="22" y="25"/>
                    <a:pt x="22" y="25"/>
                  </a:cubicBezTo>
                  <a:cubicBezTo>
                    <a:pt x="22" y="25"/>
                    <a:pt x="22" y="25"/>
                    <a:pt x="22" y="25"/>
                  </a:cubicBezTo>
                  <a:cubicBezTo>
                    <a:pt x="23" y="25"/>
                    <a:pt x="23" y="25"/>
                    <a:pt x="24" y="25"/>
                  </a:cubicBezTo>
                  <a:cubicBezTo>
                    <a:pt x="25" y="26"/>
                    <a:pt x="27" y="26"/>
                    <a:pt x="28" y="26"/>
                  </a:cubicBezTo>
                  <a:cubicBezTo>
                    <a:pt x="28" y="26"/>
                    <a:pt x="28" y="26"/>
                    <a:pt x="28" y="26"/>
                  </a:cubicBezTo>
                  <a:cubicBezTo>
                    <a:pt x="28" y="26"/>
                    <a:pt x="29" y="26"/>
                    <a:pt x="29" y="26"/>
                  </a:cubicBezTo>
                  <a:cubicBezTo>
                    <a:pt x="30" y="26"/>
                    <a:pt x="30" y="26"/>
                    <a:pt x="30" y="26"/>
                  </a:cubicBezTo>
                  <a:cubicBezTo>
                    <a:pt x="30" y="26"/>
                    <a:pt x="30" y="26"/>
                    <a:pt x="31" y="26"/>
                  </a:cubicBezTo>
                  <a:cubicBezTo>
                    <a:pt x="31" y="26"/>
                    <a:pt x="31" y="27"/>
                    <a:pt x="31" y="27"/>
                  </a:cubicBezTo>
                  <a:cubicBezTo>
                    <a:pt x="31" y="27"/>
                    <a:pt x="32" y="27"/>
                    <a:pt x="32" y="27"/>
                  </a:cubicBezTo>
                  <a:cubicBezTo>
                    <a:pt x="32" y="27"/>
                    <a:pt x="32" y="27"/>
                    <a:pt x="32" y="27"/>
                  </a:cubicBezTo>
                  <a:cubicBezTo>
                    <a:pt x="32" y="27"/>
                    <a:pt x="32" y="27"/>
                    <a:pt x="32" y="27"/>
                  </a:cubicBezTo>
                  <a:cubicBezTo>
                    <a:pt x="33" y="27"/>
                    <a:pt x="33" y="27"/>
                    <a:pt x="34" y="27"/>
                  </a:cubicBezTo>
                  <a:cubicBezTo>
                    <a:pt x="34" y="28"/>
                    <a:pt x="34" y="28"/>
                    <a:pt x="34" y="28"/>
                  </a:cubicBezTo>
                  <a:cubicBezTo>
                    <a:pt x="34" y="29"/>
                    <a:pt x="33" y="29"/>
                    <a:pt x="33" y="29"/>
                  </a:cubicBezTo>
                  <a:cubicBezTo>
                    <a:pt x="33" y="29"/>
                    <a:pt x="33" y="29"/>
                    <a:pt x="33" y="29"/>
                  </a:cubicBezTo>
                  <a:cubicBezTo>
                    <a:pt x="33" y="30"/>
                    <a:pt x="33" y="30"/>
                    <a:pt x="33" y="30"/>
                  </a:cubicBezTo>
                  <a:cubicBezTo>
                    <a:pt x="34" y="30"/>
                    <a:pt x="34" y="30"/>
                    <a:pt x="35" y="30"/>
                  </a:cubicBezTo>
                  <a:cubicBezTo>
                    <a:pt x="35" y="30"/>
                    <a:pt x="35" y="30"/>
                    <a:pt x="36" y="30"/>
                  </a:cubicBezTo>
                  <a:cubicBezTo>
                    <a:pt x="36" y="31"/>
                    <a:pt x="36" y="31"/>
                    <a:pt x="36" y="31"/>
                  </a:cubicBezTo>
                  <a:cubicBezTo>
                    <a:pt x="36" y="31"/>
                    <a:pt x="36" y="31"/>
                    <a:pt x="36" y="31"/>
                  </a:cubicBezTo>
                  <a:cubicBezTo>
                    <a:pt x="36" y="31"/>
                    <a:pt x="36" y="31"/>
                    <a:pt x="36" y="31"/>
                  </a:cubicBezTo>
                  <a:cubicBezTo>
                    <a:pt x="36" y="32"/>
                    <a:pt x="36" y="32"/>
                    <a:pt x="37" y="32"/>
                  </a:cubicBezTo>
                  <a:cubicBezTo>
                    <a:pt x="37" y="32"/>
                    <a:pt x="37" y="32"/>
                    <a:pt x="37" y="32"/>
                  </a:cubicBezTo>
                  <a:cubicBezTo>
                    <a:pt x="37" y="32"/>
                    <a:pt x="37" y="33"/>
                    <a:pt x="37" y="33"/>
                  </a:cubicBezTo>
                  <a:cubicBezTo>
                    <a:pt x="37" y="33"/>
                    <a:pt x="37" y="33"/>
                    <a:pt x="37" y="33"/>
                  </a:cubicBezTo>
                  <a:cubicBezTo>
                    <a:pt x="36" y="33"/>
                    <a:pt x="36" y="33"/>
                    <a:pt x="36" y="33"/>
                  </a:cubicBezTo>
                  <a:cubicBezTo>
                    <a:pt x="36" y="33"/>
                    <a:pt x="36" y="34"/>
                    <a:pt x="36" y="34"/>
                  </a:cubicBezTo>
                  <a:cubicBezTo>
                    <a:pt x="36" y="34"/>
                    <a:pt x="36" y="34"/>
                    <a:pt x="36" y="34"/>
                  </a:cubicBezTo>
                  <a:cubicBezTo>
                    <a:pt x="36" y="34"/>
                    <a:pt x="36" y="34"/>
                    <a:pt x="36" y="34"/>
                  </a:cubicBezTo>
                  <a:cubicBezTo>
                    <a:pt x="36" y="35"/>
                    <a:pt x="36" y="34"/>
                    <a:pt x="37" y="35"/>
                  </a:cubicBezTo>
                  <a:cubicBezTo>
                    <a:pt x="37" y="35"/>
                    <a:pt x="37" y="35"/>
                    <a:pt x="37" y="35"/>
                  </a:cubicBezTo>
                  <a:cubicBezTo>
                    <a:pt x="37" y="35"/>
                    <a:pt x="37" y="35"/>
                    <a:pt x="37" y="35"/>
                  </a:cubicBezTo>
                  <a:cubicBezTo>
                    <a:pt x="36" y="35"/>
                    <a:pt x="37" y="35"/>
                    <a:pt x="37" y="36"/>
                  </a:cubicBezTo>
                  <a:cubicBezTo>
                    <a:pt x="36" y="36"/>
                    <a:pt x="36" y="36"/>
                    <a:pt x="36" y="36"/>
                  </a:cubicBezTo>
                  <a:cubicBezTo>
                    <a:pt x="36" y="36"/>
                    <a:pt x="36" y="36"/>
                    <a:pt x="36" y="36"/>
                  </a:cubicBezTo>
                  <a:cubicBezTo>
                    <a:pt x="37" y="36"/>
                    <a:pt x="37" y="37"/>
                    <a:pt x="37" y="37"/>
                  </a:cubicBezTo>
                  <a:cubicBezTo>
                    <a:pt x="37" y="37"/>
                    <a:pt x="37" y="37"/>
                    <a:pt x="37" y="37"/>
                  </a:cubicBezTo>
                  <a:cubicBezTo>
                    <a:pt x="37" y="37"/>
                    <a:pt x="37" y="37"/>
                    <a:pt x="37" y="37"/>
                  </a:cubicBezTo>
                  <a:cubicBezTo>
                    <a:pt x="36" y="37"/>
                    <a:pt x="37" y="37"/>
                    <a:pt x="36" y="38"/>
                  </a:cubicBezTo>
                  <a:cubicBezTo>
                    <a:pt x="36" y="38"/>
                    <a:pt x="36" y="38"/>
                    <a:pt x="36" y="38"/>
                  </a:cubicBezTo>
                  <a:cubicBezTo>
                    <a:pt x="36" y="38"/>
                    <a:pt x="36" y="38"/>
                    <a:pt x="36" y="38"/>
                  </a:cubicBezTo>
                  <a:cubicBezTo>
                    <a:pt x="36" y="38"/>
                    <a:pt x="36" y="38"/>
                    <a:pt x="36" y="38"/>
                  </a:cubicBezTo>
                  <a:cubicBezTo>
                    <a:pt x="36" y="38"/>
                    <a:pt x="37" y="38"/>
                    <a:pt x="37" y="38"/>
                  </a:cubicBezTo>
                  <a:cubicBezTo>
                    <a:pt x="37" y="38"/>
                    <a:pt x="37" y="38"/>
                    <a:pt x="37" y="38"/>
                  </a:cubicBezTo>
                  <a:cubicBezTo>
                    <a:pt x="37" y="39"/>
                    <a:pt x="37" y="39"/>
                    <a:pt x="37" y="40"/>
                  </a:cubicBezTo>
                  <a:cubicBezTo>
                    <a:pt x="37" y="40"/>
                    <a:pt x="37" y="40"/>
                    <a:pt x="36" y="40"/>
                  </a:cubicBezTo>
                  <a:cubicBezTo>
                    <a:pt x="36" y="40"/>
                    <a:pt x="36" y="40"/>
                    <a:pt x="36" y="40"/>
                  </a:cubicBezTo>
                  <a:cubicBezTo>
                    <a:pt x="36" y="40"/>
                    <a:pt x="36" y="40"/>
                    <a:pt x="36" y="40"/>
                  </a:cubicBezTo>
                  <a:cubicBezTo>
                    <a:pt x="36" y="40"/>
                    <a:pt x="37" y="40"/>
                    <a:pt x="37" y="40"/>
                  </a:cubicBezTo>
                  <a:cubicBezTo>
                    <a:pt x="37" y="41"/>
                    <a:pt x="37" y="41"/>
                    <a:pt x="37" y="41"/>
                  </a:cubicBezTo>
                  <a:cubicBezTo>
                    <a:pt x="37" y="41"/>
                    <a:pt x="36" y="41"/>
                    <a:pt x="36" y="41"/>
                  </a:cubicBezTo>
                  <a:cubicBezTo>
                    <a:pt x="36" y="41"/>
                    <a:pt x="36" y="41"/>
                    <a:pt x="36" y="41"/>
                  </a:cubicBezTo>
                  <a:cubicBezTo>
                    <a:pt x="36" y="41"/>
                    <a:pt x="36" y="41"/>
                    <a:pt x="36" y="41"/>
                  </a:cubicBezTo>
                  <a:cubicBezTo>
                    <a:pt x="35" y="41"/>
                    <a:pt x="34" y="42"/>
                    <a:pt x="33" y="43"/>
                  </a:cubicBezTo>
                  <a:cubicBezTo>
                    <a:pt x="33" y="43"/>
                    <a:pt x="33" y="43"/>
                    <a:pt x="33" y="43"/>
                  </a:cubicBezTo>
                  <a:cubicBezTo>
                    <a:pt x="35" y="43"/>
                    <a:pt x="35" y="42"/>
                    <a:pt x="36" y="42"/>
                  </a:cubicBezTo>
                  <a:cubicBezTo>
                    <a:pt x="36" y="43"/>
                    <a:pt x="35" y="43"/>
                    <a:pt x="34" y="43"/>
                  </a:cubicBezTo>
                  <a:cubicBezTo>
                    <a:pt x="34" y="43"/>
                    <a:pt x="33" y="43"/>
                    <a:pt x="33" y="43"/>
                  </a:cubicBezTo>
                  <a:cubicBezTo>
                    <a:pt x="33" y="43"/>
                    <a:pt x="32" y="44"/>
                    <a:pt x="32" y="44"/>
                  </a:cubicBezTo>
                  <a:cubicBezTo>
                    <a:pt x="32" y="44"/>
                    <a:pt x="31" y="44"/>
                    <a:pt x="31" y="44"/>
                  </a:cubicBezTo>
                  <a:cubicBezTo>
                    <a:pt x="31" y="44"/>
                    <a:pt x="31" y="44"/>
                    <a:pt x="31" y="44"/>
                  </a:cubicBezTo>
                  <a:cubicBezTo>
                    <a:pt x="31" y="45"/>
                    <a:pt x="31" y="45"/>
                    <a:pt x="31" y="45"/>
                  </a:cubicBezTo>
                  <a:cubicBezTo>
                    <a:pt x="31" y="45"/>
                    <a:pt x="31" y="45"/>
                    <a:pt x="31" y="45"/>
                  </a:cubicBezTo>
                  <a:cubicBezTo>
                    <a:pt x="31" y="45"/>
                    <a:pt x="31" y="45"/>
                    <a:pt x="31" y="45"/>
                  </a:cubicBezTo>
                  <a:cubicBezTo>
                    <a:pt x="31" y="45"/>
                    <a:pt x="31" y="45"/>
                    <a:pt x="31" y="45"/>
                  </a:cubicBezTo>
                  <a:cubicBezTo>
                    <a:pt x="32" y="45"/>
                    <a:pt x="32" y="45"/>
                    <a:pt x="33" y="45"/>
                  </a:cubicBezTo>
                  <a:cubicBezTo>
                    <a:pt x="33" y="45"/>
                    <a:pt x="35" y="45"/>
                    <a:pt x="36" y="45"/>
                  </a:cubicBezTo>
                  <a:cubicBezTo>
                    <a:pt x="36" y="45"/>
                    <a:pt x="36" y="44"/>
                    <a:pt x="36" y="44"/>
                  </a:cubicBezTo>
                  <a:cubicBezTo>
                    <a:pt x="36" y="44"/>
                    <a:pt x="36" y="44"/>
                    <a:pt x="36" y="44"/>
                  </a:cubicBezTo>
                  <a:cubicBezTo>
                    <a:pt x="36" y="44"/>
                    <a:pt x="36" y="44"/>
                    <a:pt x="36" y="44"/>
                  </a:cubicBezTo>
                  <a:cubicBezTo>
                    <a:pt x="36" y="44"/>
                    <a:pt x="36" y="44"/>
                    <a:pt x="36" y="44"/>
                  </a:cubicBezTo>
                  <a:cubicBezTo>
                    <a:pt x="37" y="44"/>
                    <a:pt x="36" y="44"/>
                    <a:pt x="36" y="44"/>
                  </a:cubicBezTo>
                  <a:cubicBezTo>
                    <a:pt x="37" y="44"/>
                    <a:pt x="37" y="44"/>
                    <a:pt x="38" y="43"/>
                  </a:cubicBezTo>
                  <a:cubicBezTo>
                    <a:pt x="38" y="43"/>
                    <a:pt x="38" y="43"/>
                    <a:pt x="38" y="43"/>
                  </a:cubicBezTo>
                  <a:cubicBezTo>
                    <a:pt x="38" y="43"/>
                    <a:pt x="38" y="42"/>
                    <a:pt x="38" y="42"/>
                  </a:cubicBezTo>
                  <a:cubicBezTo>
                    <a:pt x="38" y="42"/>
                    <a:pt x="38" y="41"/>
                    <a:pt x="38" y="41"/>
                  </a:cubicBezTo>
                  <a:cubicBezTo>
                    <a:pt x="38" y="41"/>
                    <a:pt x="38" y="41"/>
                    <a:pt x="38" y="41"/>
                  </a:cubicBezTo>
                  <a:cubicBezTo>
                    <a:pt x="38" y="41"/>
                    <a:pt x="38" y="41"/>
                    <a:pt x="38" y="41"/>
                  </a:cubicBezTo>
                  <a:cubicBezTo>
                    <a:pt x="39" y="41"/>
                    <a:pt x="39" y="41"/>
                    <a:pt x="39" y="41"/>
                  </a:cubicBezTo>
                  <a:cubicBezTo>
                    <a:pt x="39" y="41"/>
                    <a:pt x="39" y="41"/>
                    <a:pt x="39" y="41"/>
                  </a:cubicBezTo>
                  <a:cubicBezTo>
                    <a:pt x="39" y="41"/>
                    <a:pt x="39" y="41"/>
                    <a:pt x="39" y="42"/>
                  </a:cubicBezTo>
                  <a:cubicBezTo>
                    <a:pt x="39" y="42"/>
                    <a:pt x="39" y="42"/>
                    <a:pt x="39" y="42"/>
                  </a:cubicBezTo>
                  <a:cubicBezTo>
                    <a:pt x="39" y="42"/>
                    <a:pt x="39" y="42"/>
                    <a:pt x="39" y="43"/>
                  </a:cubicBezTo>
                  <a:cubicBezTo>
                    <a:pt x="39" y="43"/>
                    <a:pt x="39" y="43"/>
                    <a:pt x="40" y="43"/>
                  </a:cubicBezTo>
                  <a:cubicBezTo>
                    <a:pt x="40" y="43"/>
                    <a:pt x="41" y="43"/>
                    <a:pt x="41" y="43"/>
                  </a:cubicBezTo>
                  <a:cubicBezTo>
                    <a:pt x="41" y="43"/>
                    <a:pt x="41" y="43"/>
                    <a:pt x="41" y="43"/>
                  </a:cubicBezTo>
                  <a:cubicBezTo>
                    <a:pt x="41" y="43"/>
                    <a:pt x="40" y="44"/>
                    <a:pt x="40" y="44"/>
                  </a:cubicBezTo>
                  <a:cubicBezTo>
                    <a:pt x="40" y="44"/>
                    <a:pt x="40" y="44"/>
                    <a:pt x="40" y="44"/>
                  </a:cubicBezTo>
                  <a:cubicBezTo>
                    <a:pt x="41" y="44"/>
                    <a:pt x="42" y="44"/>
                    <a:pt x="43" y="44"/>
                  </a:cubicBezTo>
                  <a:cubicBezTo>
                    <a:pt x="43" y="44"/>
                    <a:pt x="44" y="44"/>
                    <a:pt x="44" y="44"/>
                  </a:cubicBezTo>
                  <a:cubicBezTo>
                    <a:pt x="44" y="44"/>
                    <a:pt x="44" y="44"/>
                    <a:pt x="43" y="44"/>
                  </a:cubicBezTo>
                  <a:cubicBezTo>
                    <a:pt x="43" y="44"/>
                    <a:pt x="43" y="44"/>
                    <a:pt x="43" y="45"/>
                  </a:cubicBezTo>
                  <a:cubicBezTo>
                    <a:pt x="44" y="45"/>
                    <a:pt x="44" y="45"/>
                    <a:pt x="44" y="45"/>
                  </a:cubicBezTo>
                  <a:cubicBezTo>
                    <a:pt x="44" y="45"/>
                    <a:pt x="44" y="45"/>
                    <a:pt x="44" y="45"/>
                  </a:cubicBezTo>
                  <a:cubicBezTo>
                    <a:pt x="44" y="45"/>
                    <a:pt x="43" y="45"/>
                    <a:pt x="43" y="45"/>
                  </a:cubicBezTo>
                  <a:cubicBezTo>
                    <a:pt x="43" y="45"/>
                    <a:pt x="43" y="46"/>
                    <a:pt x="43" y="46"/>
                  </a:cubicBezTo>
                  <a:cubicBezTo>
                    <a:pt x="43" y="46"/>
                    <a:pt x="43" y="46"/>
                    <a:pt x="42" y="46"/>
                  </a:cubicBezTo>
                  <a:cubicBezTo>
                    <a:pt x="42" y="46"/>
                    <a:pt x="42" y="46"/>
                    <a:pt x="42" y="46"/>
                  </a:cubicBezTo>
                  <a:cubicBezTo>
                    <a:pt x="43" y="46"/>
                    <a:pt x="43" y="46"/>
                    <a:pt x="44" y="46"/>
                  </a:cubicBezTo>
                  <a:cubicBezTo>
                    <a:pt x="44" y="46"/>
                    <a:pt x="44" y="46"/>
                    <a:pt x="44" y="47"/>
                  </a:cubicBezTo>
                  <a:cubicBezTo>
                    <a:pt x="44" y="47"/>
                    <a:pt x="44" y="47"/>
                    <a:pt x="44" y="47"/>
                  </a:cubicBezTo>
                  <a:cubicBezTo>
                    <a:pt x="44" y="47"/>
                    <a:pt x="44" y="47"/>
                    <a:pt x="44" y="47"/>
                  </a:cubicBezTo>
                  <a:cubicBezTo>
                    <a:pt x="44" y="47"/>
                    <a:pt x="44" y="47"/>
                    <a:pt x="44" y="47"/>
                  </a:cubicBezTo>
                  <a:cubicBezTo>
                    <a:pt x="44" y="47"/>
                    <a:pt x="44" y="47"/>
                    <a:pt x="44" y="47"/>
                  </a:cubicBezTo>
                  <a:cubicBezTo>
                    <a:pt x="45" y="48"/>
                    <a:pt x="44" y="48"/>
                    <a:pt x="44" y="49"/>
                  </a:cubicBezTo>
                  <a:cubicBezTo>
                    <a:pt x="44" y="49"/>
                    <a:pt x="44" y="49"/>
                    <a:pt x="44" y="50"/>
                  </a:cubicBezTo>
                  <a:cubicBezTo>
                    <a:pt x="43" y="50"/>
                    <a:pt x="41" y="50"/>
                    <a:pt x="40" y="49"/>
                  </a:cubicBezTo>
                  <a:cubicBezTo>
                    <a:pt x="39" y="49"/>
                    <a:pt x="38" y="48"/>
                    <a:pt x="36" y="48"/>
                  </a:cubicBezTo>
                  <a:cubicBezTo>
                    <a:pt x="35" y="48"/>
                    <a:pt x="33" y="47"/>
                    <a:pt x="32" y="48"/>
                  </a:cubicBezTo>
                  <a:cubicBezTo>
                    <a:pt x="32" y="49"/>
                    <a:pt x="33" y="49"/>
                    <a:pt x="33" y="49"/>
                  </a:cubicBezTo>
                  <a:cubicBezTo>
                    <a:pt x="35" y="49"/>
                    <a:pt x="37" y="50"/>
                    <a:pt x="38" y="51"/>
                  </a:cubicBezTo>
                  <a:cubicBezTo>
                    <a:pt x="38" y="51"/>
                    <a:pt x="38" y="51"/>
                    <a:pt x="39" y="51"/>
                  </a:cubicBezTo>
                  <a:cubicBezTo>
                    <a:pt x="39" y="51"/>
                    <a:pt x="40" y="51"/>
                    <a:pt x="40" y="51"/>
                  </a:cubicBezTo>
                  <a:cubicBezTo>
                    <a:pt x="40" y="51"/>
                    <a:pt x="40" y="51"/>
                    <a:pt x="40" y="51"/>
                  </a:cubicBezTo>
                  <a:cubicBezTo>
                    <a:pt x="40" y="51"/>
                    <a:pt x="41" y="51"/>
                    <a:pt x="41" y="51"/>
                  </a:cubicBezTo>
                  <a:cubicBezTo>
                    <a:pt x="42" y="50"/>
                    <a:pt x="42" y="51"/>
                    <a:pt x="42" y="51"/>
                  </a:cubicBezTo>
                  <a:cubicBezTo>
                    <a:pt x="43" y="51"/>
                    <a:pt x="43" y="51"/>
                    <a:pt x="44" y="51"/>
                  </a:cubicBezTo>
                  <a:cubicBezTo>
                    <a:pt x="44" y="51"/>
                    <a:pt x="44" y="51"/>
                    <a:pt x="44" y="51"/>
                  </a:cubicBezTo>
                  <a:cubicBezTo>
                    <a:pt x="44" y="52"/>
                    <a:pt x="44" y="52"/>
                    <a:pt x="44" y="52"/>
                  </a:cubicBezTo>
                  <a:cubicBezTo>
                    <a:pt x="43" y="52"/>
                    <a:pt x="43" y="52"/>
                    <a:pt x="43" y="52"/>
                  </a:cubicBezTo>
                  <a:cubicBezTo>
                    <a:pt x="43" y="53"/>
                    <a:pt x="43" y="53"/>
                    <a:pt x="43" y="53"/>
                  </a:cubicBezTo>
                  <a:cubicBezTo>
                    <a:pt x="43" y="53"/>
                    <a:pt x="43" y="54"/>
                    <a:pt x="42" y="54"/>
                  </a:cubicBezTo>
                  <a:cubicBezTo>
                    <a:pt x="42" y="54"/>
                    <a:pt x="42" y="54"/>
                    <a:pt x="41" y="54"/>
                  </a:cubicBezTo>
                  <a:cubicBezTo>
                    <a:pt x="41" y="54"/>
                    <a:pt x="41" y="54"/>
                    <a:pt x="41" y="54"/>
                  </a:cubicBezTo>
                  <a:cubicBezTo>
                    <a:pt x="41" y="54"/>
                    <a:pt x="41" y="54"/>
                    <a:pt x="41" y="54"/>
                  </a:cubicBezTo>
                  <a:cubicBezTo>
                    <a:pt x="41" y="54"/>
                    <a:pt x="41" y="54"/>
                    <a:pt x="42" y="54"/>
                  </a:cubicBezTo>
                  <a:cubicBezTo>
                    <a:pt x="42" y="54"/>
                    <a:pt x="42" y="54"/>
                    <a:pt x="42" y="55"/>
                  </a:cubicBezTo>
                  <a:cubicBezTo>
                    <a:pt x="42" y="55"/>
                    <a:pt x="42" y="55"/>
                    <a:pt x="42" y="56"/>
                  </a:cubicBezTo>
                  <a:cubicBezTo>
                    <a:pt x="42" y="56"/>
                    <a:pt x="41" y="56"/>
                    <a:pt x="41" y="56"/>
                  </a:cubicBezTo>
                  <a:cubicBezTo>
                    <a:pt x="41" y="56"/>
                    <a:pt x="41" y="56"/>
                    <a:pt x="41" y="55"/>
                  </a:cubicBezTo>
                  <a:cubicBezTo>
                    <a:pt x="40" y="55"/>
                    <a:pt x="40" y="56"/>
                    <a:pt x="39" y="55"/>
                  </a:cubicBezTo>
                  <a:cubicBezTo>
                    <a:pt x="39" y="55"/>
                    <a:pt x="39" y="55"/>
                    <a:pt x="39" y="55"/>
                  </a:cubicBezTo>
                  <a:cubicBezTo>
                    <a:pt x="39" y="55"/>
                    <a:pt x="39" y="55"/>
                    <a:pt x="39" y="55"/>
                  </a:cubicBezTo>
                  <a:cubicBezTo>
                    <a:pt x="39" y="56"/>
                    <a:pt x="39" y="56"/>
                    <a:pt x="39" y="56"/>
                  </a:cubicBezTo>
                  <a:cubicBezTo>
                    <a:pt x="39" y="56"/>
                    <a:pt x="40" y="56"/>
                    <a:pt x="40" y="56"/>
                  </a:cubicBezTo>
                  <a:cubicBezTo>
                    <a:pt x="40" y="57"/>
                    <a:pt x="39" y="57"/>
                    <a:pt x="39" y="57"/>
                  </a:cubicBezTo>
                  <a:cubicBezTo>
                    <a:pt x="39" y="57"/>
                    <a:pt x="39" y="57"/>
                    <a:pt x="39" y="57"/>
                  </a:cubicBezTo>
                  <a:cubicBezTo>
                    <a:pt x="39" y="57"/>
                    <a:pt x="39" y="57"/>
                    <a:pt x="38" y="57"/>
                  </a:cubicBezTo>
                  <a:cubicBezTo>
                    <a:pt x="38" y="57"/>
                    <a:pt x="38" y="57"/>
                    <a:pt x="38" y="57"/>
                  </a:cubicBezTo>
                  <a:cubicBezTo>
                    <a:pt x="38" y="57"/>
                    <a:pt x="39" y="57"/>
                    <a:pt x="39" y="57"/>
                  </a:cubicBezTo>
                  <a:cubicBezTo>
                    <a:pt x="39" y="58"/>
                    <a:pt x="39" y="58"/>
                    <a:pt x="39" y="58"/>
                  </a:cubicBezTo>
                  <a:cubicBezTo>
                    <a:pt x="39" y="58"/>
                    <a:pt x="38" y="58"/>
                    <a:pt x="38" y="58"/>
                  </a:cubicBezTo>
                  <a:cubicBezTo>
                    <a:pt x="38" y="58"/>
                    <a:pt x="38" y="58"/>
                    <a:pt x="37" y="58"/>
                  </a:cubicBezTo>
                  <a:cubicBezTo>
                    <a:pt x="37" y="59"/>
                    <a:pt x="37" y="59"/>
                    <a:pt x="37" y="59"/>
                  </a:cubicBezTo>
                  <a:cubicBezTo>
                    <a:pt x="37" y="59"/>
                    <a:pt x="38" y="59"/>
                    <a:pt x="37" y="59"/>
                  </a:cubicBezTo>
                  <a:cubicBezTo>
                    <a:pt x="38" y="60"/>
                    <a:pt x="39" y="60"/>
                    <a:pt x="40" y="60"/>
                  </a:cubicBezTo>
                  <a:cubicBezTo>
                    <a:pt x="40" y="60"/>
                    <a:pt x="40" y="60"/>
                    <a:pt x="40" y="60"/>
                  </a:cubicBezTo>
                  <a:cubicBezTo>
                    <a:pt x="40" y="60"/>
                    <a:pt x="39" y="60"/>
                    <a:pt x="39" y="60"/>
                  </a:cubicBezTo>
                  <a:cubicBezTo>
                    <a:pt x="39" y="60"/>
                    <a:pt x="39" y="60"/>
                    <a:pt x="39" y="60"/>
                  </a:cubicBezTo>
                  <a:cubicBezTo>
                    <a:pt x="39" y="61"/>
                    <a:pt x="39" y="61"/>
                    <a:pt x="40" y="61"/>
                  </a:cubicBezTo>
                  <a:cubicBezTo>
                    <a:pt x="40" y="61"/>
                    <a:pt x="40" y="61"/>
                    <a:pt x="40" y="61"/>
                  </a:cubicBezTo>
                  <a:cubicBezTo>
                    <a:pt x="40" y="61"/>
                    <a:pt x="40" y="61"/>
                    <a:pt x="40" y="61"/>
                  </a:cubicBezTo>
                  <a:cubicBezTo>
                    <a:pt x="39" y="61"/>
                    <a:pt x="39" y="61"/>
                    <a:pt x="39" y="61"/>
                  </a:cubicBezTo>
                  <a:cubicBezTo>
                    <a:pt x="38" y="61"/>
                    <a:pt x="38" y="62"/>
                    <a:pt x="37" y="62"/>
                  </a:cubicBezTo>
                  <a:cubicBezTo>
                    <a:pt x="37" y="62"/>
                    <a:pt x="37" y="62"/>
                    <a:pt x="37" y="62"/>
                  </a:cubicBezTo>
                  <a:cubicBezTo>
                    <a:pt x="38" y="62"/>
                    <a:pt x="38" y="62"/>
                    <a:pt x="39" y="62"/>
                  </a:cubicBezTo>
                  <a:cubicBezTo>
                    <a:pt x="39" y="62"/>
                    <a:pt x="39" y="62"/>
                    <a:pt x="39" y="62"/>
                  </a:cubicBezTo>
                  <a:cubicBezTo>
                    <a:pt x="38" y="62"/>
                    <a:pt x="37" y="62"/>
                    <a:pt x="37" y="62"/>
                  </a:cubicBezTo>
                  <a:cubicBezTo>
                    <a:pt x="36" y="62"/>
                    <a:pt x="36" y="62"/>
                    <a:pt x="35" y="62"/>
                  </a:cubicBezTo>
                  <a:cubicBezTo>
                    <a:pt x="34" y="62"/>
                    <a:pt x="34" y="62"/>
                    <a:pt x="33" y="62"/>
                  </a:cubicBezTo>
                  <a:cubicBezTo>
                    <a:pt x="33" y="62"/>
                    <a:pt x="33" y="61"/>
                    <a:pt x="33" y="61"/>
                  </a:cubicBezTo>
                  <a:cubicBezTo>
                    <a:pt x="32" y="61"/>
                    <a:pt x="32" y="61"/>
                    <a:pt x="31" y="61"/>
                  </a:cubicBezTo>
                  <a:cubicBezTo>
                    <a:pt x="31" y="61"/>
                    <a:pt x="31" y="61"/>
                    <a:pt x="31" y="61"/>
                  </a:cubicBezTo>
                  <a:cubicBezTo>
                    <a:pt x="31" y="61"/>
                    <a:pt x="31" y="61"/>
                    <a:pt x="31" y="61"/>
                  </a:cubicBezTo>
                  <a:cubicBezTo>
                    <a:pt x="31" y="61"/>
                    <a:pt x="30" y="61"/>
                    <a:pt x="30" y="61"/>
                  </a:cubicBezTo>
                  <a:cubicBezTo>
                    <a:pt x="29" y="61"/>
                    <a:pt x="29" y="62"/>
                    <a:pt x="28" y="62"/>
                  </a:cubicBezTo>
                  <a:cubicBezTo>
                    <a:pt x="28" y="62"/>
                    <a:pt x="27" y="62"/>
                    <a:pt x="27" y="63"/>
                  </a:cubicBezTo>
                  <a:cubicBezTo>
                    <a:pt x="26" y="63"/>
                    <a:pt x="26" y="63"/>
                    <a:pt x="26" y="63"/>
                  </a:cubicBezTo>
                  <a:cubicBezTo>
                    <a:pt x="26" y="63"/>
                    <a:pt x="26" y="63"/>
                    <a:pt x="26" y="63"/>
                  </a:cubicBezTo>
                  <a:cubicBezTo>
                    <a:pt x="27" y="63"/>
                    <a:pt x="27" y="63"/>
                    <a:pt x="28" y="63"/>
                  </a:cubicBezTo>
                  <a:cubicBezTo>
                    <a:pt x="28" y="63"/>
                    <a:pt x="29" y="63"/>
                    <a:pt x="29" y="63"/>
                  </a:cubicBezTo>
                  <a:cubicBezTo>
                    <a:pt x="30" y="63"/>
                    <a:pt x="31" y="62"/>
                    <a:pt x="32" y="62"/>
                  </a:cubicBezTo>
                  <a:cubicBezTo>
                    <a:pt x="32" y="62"/>
                    <a:pt x="33" y="63"/>
                    <a:pt x="34" y="62"/>
                  </a:cubicBezTo>
                  <a:cubicBezTo>
                    <a:pt x="34" y="62"/>
                    <a:pt x="35" y="62"/>
                    <a:pt x="35" y="62"/>
                  </a:cubicBezTo>
                  <a:cubicBezTo>
                    <a:pt x="35" y="62"/>
                    <a:pt x="35" y="62"/>
                    <a:pt x="35" y="63"/>
                  </a:cubicBezTo>
                  <a:cubicBezTo>
                    <a:pt x="35" y="63"/>
                    <a:pt x="35" y="63"/>
                    <a:pt x="34" y="63"/>
                  </a:cubicBezTo>
                  <a:cubicBezTo>
                    <a:pt x="34" y="63"/>
                    <a:pt x="34" y="63"/>
                    <a:pt x="34" y="63"/>
                  </a:cubicBezTo>
                  <a:cubicBezTo>
                    <a:pt x="34" y="63"/>
                    <a:pt x="34" y="63"/>
                    <a:pt x="34" y="63"/>
                  </a:cubicBezTo>
                  <a:cubicBezTo>
                    <a:pt x="34" y="63"/>
                    <a:pt x="34" y="63"/>
                    <a:pt x="35" y="63"/>
                  </a:cubicBezTo>
                  <a:cubicBezTo>
                    <a:pt x="35" y="63"/>
                    <a:pt x="36" y="63"/>
                    <a:pt x="36" y="63"/>
                  </a:cubicBezTo>
                  <a:cubicBezTo>
                    <a:pt x="36" y="63"/>
                    <a:pt x="37" y="63"/>
                    <a:pt x="37" y="63"/>
                  </a:cubicBezTo>
                  <a:cubicBezTo>
                    <a:pt x="37" y="63"/>
                    <a:pt x="37" y="63"/>
                    <a:pt x="37" y="64"/>
                  </a:cubicBezTo>
                  <a:cubicBezTo>
                    <a:pt x="36" y="64"/>
                    <a:pt x="34" y="64"/>
                    <a:pt x="34" y="64"/>
                  </a:cubicBezTo>
                  <a:cubicBezTo>
                    <a:pt x="34" y="64"/>
                    <a:pt x="34" y="63"/>
                    <a:pt x="33" y="63"/>
                  </a:cubicBezTo>
                  <a:cubicBezTo>
                    <a:pt x="33" y="63"/>
                    <a:pt x="32" y="63"/>
                    <a:pt x="32" y="63"/>
                  </a:cubicBezTo>
                  <a:cubicBezTo>
                    <a:pt x="31" y="63"/>
                    <a:pt x="31" y="63"/>
                    <a:pt x="31" y="63"/>
                  </a:cubicBezTo>
                  <a:cubicBezTo>
                    <a:pt x="30" y="63"/>
                    <a:pt x="29" y="63"/>
                    <a:pt x="27" y="63"/>
                  </a:cubicBezTo>
                  <a:cubicBezTo>
                    <a:pt x="27" y="63"/>
                    <a:pt x="27" y="63"/>
                    <a:pt x="27" y="63"/>
                  </a:cubicBezTo>
                  <a:cubicBezTo>
                    <a:pt x="27" y="64"/>
                    <a:pt x="27" y="64"/>
                    <a:pt x="27" y="64"/>
                  </a:cubicBezTo>
                  <a:cubicBezTo>
                    <a:pt x="28" y="64"/>
                    <a:pt x="28" y="64"/>
                    <a:pt x="29" y="64"/>
                  </a:cubicBezTo>
                  <a:cubicBezTo>
                    <a:pt x="29" y="64"/>
                    <a:pt x="29" y="64"/>
                    <a:pt x="29" y="64"/>
                  </a:cubicBezTo>
                  <a:cubicBezTo>
                    <a:pt x="30" y="64"/>
                    <a:pt x="30" y="64"/>
                    <a:pt x="30" y="64"/>
                  </a:cubicBezTo>
                  <a:cubicBezTo>
                    <a:pt x="30" y="65"/>
                    <a:pt x="30" y="65"/>
                    <a:pt x="30" y="65"/>
                  </a:cubicBezTo>
                  <a:cubicBezTo>
                    <a:pt x="30" y="65"/>
                    <a:pt x="29" y="65"/>
                    <a:pt x="29" y="65"/>
                  </a:cubicBezTo>
                  <a:cubicBezTo>
                    <a:pt x="29" y="65"/>
                    <a:pt x="29" y="65"/>
                    <a:pt x="29" y="66"/>
                  </a:cubicBezTo>
                  <a:cubicBezTo>
                    <a:pt x="28" y="66"/>
                    <a:pt x="28" y="66"/>
                    <a:pt x="28" y="66"/>
                  </a:cubicBezTo>
                  <a:cubicBezTo>
                    <a:pt x="28" y="66"/>
                    <a:pt x="28" y="66"/>
                    <a:pt x="28" y="66"/>
                  </a:cubicBezTo>
                  <a:cubicBezTo>
                    <a:pt x="28" y="66"/>
                    <a:pt x="29" y="66"/>
                    <a:pt x="29" y="66"/>
                  </a:cubicBezTo>
                  <a:cubicBezTo>
                    <a:pt x="29" y="66"/>
                    <a:pt x="29" y="66"/>
                    <a:pt x="29" y="66"/>
                  </a:cubicBezTo>
                  <a:cubicBezTo>
                    <a:pt x="29" y="66"/>
                    <a:pt x="30" y="66"/>
                    <a:pt x="30" y="66"/>
                  </a:cubicBezTo>
                  <a:cubicBezTo>
                    <a:pt x="30" y="66"/>
                    <a:pt x="30" y="66"/>
                    <a:pt x="30" y="66"/>
                  </a:cubicBezTo>
                  <a:cubicBezTo>
                    <a:pt x="31" y="65"/>
                    <a:pt x="31" y="65"/>
                    <a:pt x="32" y="65"/>
                  </a:cubicBezTo>
                  <a:cubicBezTo>
                    <a:pt x="32" y="65"/>
                    <a:pt x="32" y="65"/>
                    <a:pt x="32" y="65"/>
                  </a:cubicBezTo>
                  <a:cubicBezTo>
                    <a:pt x="33" y="65"/>
                    <a:pt x="33" y="65"/>
                    <a:pt x="34" y="64"/>
                  </a:cubicBezTo>
                  <a:cubicBezTo>
                    <a:pt x="34" y="64"/>
                    <a:pt x="36" y="64"/>
                    <a:pt x="36" y="64"/>
                  </a:cubicBezTo>
                  <a:cubicBezTo>
                    <a:pt x="37" y="64"/>
                    <a:pt x="37" y="64"/>
                    <a:pt x="38" y="64"/>
                  </a:cubicBezTo>
                  <a:cubicBezTo>
                    <a:pt x="38" y="64"/>
                    <a:pt x="38" y="64"/>
                    <a:pt x="38" y="64"/>
                  </a:cubicBezTo>
                  <a:cubicBezTo>
                    <a:pt x="38" y="64"/>
                    <a:pt x="38" y="64"/>
                    <a:pt x="38" y="65"/>
                  </a:cubicBezTo>
                  <a:cubicBezTo>
                    <a:pt x="37" y="64"/>
                    <a:pt x="36" y="64"/>
                    <a:pt x="36" y="64"/>
                  </a:cubicBezTo>
                  <a:cubicBezTo>
                    <a:pt x="36" y="64"/>
                    <a:pt x="36" y="65"/>
                    <a:pt x="36" y="65"/>
                  </a:cubicBezTo>
                  <a:cubicBezTo>
                    <a:pt x="36" y="65"/>
                    <a:pt x="36" y="65"/>
                    <a:pt x="37" y="65"/>
                  </a:cubicBezTo>
                  <a:cubicBezTo>
                    <a:pt x="37" y="65"/>
                    <a:pt x="37" y="65"/>
                    <a:pt x="37" y="65"/>
                  </a:cubicBezTo>
                  <a:cubicBezTo>
                    <a:pt x="36" y="65"/>
                    <a:pt x="35" y="65"/>
                    <a:pt x="34" y="65"/>
                  </a:cubicBezTo>
                  <a:cubicBezTo>
                    <a:pt x="34" y="65"/>
                    <a:pt x="34" y="65"/>
                    <a:pt x="34" y="65"/>
                  </a:cubicBezTo>
                  <a:cubicBezTo>
                    <a:pt x="33" y="65"/>
                    <a:pt x="33" y="66"/>
                    <a:pt x="32" y="66"/>
                  </a:cubicBezTo>
                  <a:cubicBezTo>
                    <a:pt x="32" y="66"/>
                    <a:pt x="32" y="66"/>
                    <a:pt x="31" y="66"/>
                  </a:cubicBezTo>
                  <a:cubicBezTo>
                    <a:pt x="31" y="66"/>
                    <a:pt x="30" y="67"/>
                    <a:pt x="30" y="67"/>
                  </a:cubicBezTo>
                  <a:cubicBezTo>
                    <a:pt x="30" y="67"/>
                    <a:pt x="29" y="67"/>
                    <a:pt x="29" y="67"/>
                  </a:cubicBezTo>
                  <a:cubicBezTo>
                    <a:pt x="29" y="67"/>
                    <a:pt x="29" y="67"/>
                    <a:pt x="29" y="67"/>
                  </a:cubicBezTo>
                  <a:cubicBezTo>
                    <a:pt x="28" y="67"/>
                    <a:pt x="28" y="67"/>
                    <a:pt x="28" y="67"/>
                  </a:cubicBezTo>
                  <a:cubicBezTo>
                    <a:pt x="28" y="67"/>
                    <a:pt x="28" y="68"/>
                    <a:pt x="27" y="68"/>
                  </a:cubicBezTo>
                  <a:cubicBezTo>
                    <a:pt x="27" y="68"/>
                    <a:pt x="26" y="68"/>
                    <a:pt x="25" y="68"/>
                  </a:cubicBezTo>
                  <a:cubicBezTo>
                    <a:pt x="25" y="68"/>
                    <a:pt x="25" y="68"/>
                    <a:pt x="25" y="68"/>
                  </a:cubicBezTo>
                  <a:cubicBezTo>
                    <a:pt x="26" y="68"/>
                    <a:pt x="26" y="68"/>
                    <a:pt x="26" y="68"/>
                  </a:cubicBezTo>
                  <a:cubicBezTo>
                    <a:pt x="26" y="68"/>
                    <a:pt x="27" y="69"/>
                    <a:pt x="27" y="69"/>
                  </a:cubicBezTo>
                  <a:cubicBezTo>
                    <a:pt x="27" y="69"/>
                    <a:pt x="27" y="68"/>
                    <a:pt x="28" y="68"/>
                  </a:cubicBezTo>
                  <a:cubicBezTo>
                    <a:pt x="28" y="69"/>
                    <a:pt x="28" y="69"/>
                    <a:pt x="28" y="69"/>
                  </a:cubicBezTo>
                  <a:cubicBezTo>
                    <a:pt x="28" y="68"/>
                    <a:pt x="29" y="68"/>
                    <a:pt x="30" y="68"/>
                  </a:cubicBezTo>
                  <a:cubicBezTo>
                    <a:pt x="30" y="68"/>
                    <a:pt x="30" y="69"/>
                    <a:pt x="30" y="69"/>
                  </a:cubicBezTo>
                  <a:cubicBezTo>
                    <a:pt x="30" y="69"/>
                    <a:pt x="30" y="69"/>
                    <a:pt x="29" y="69"/>
                  </a:cubicBezTo>
                  <a:cubicBezTo>
                    <a:pt x="29" y="69"/>
                    <a:pt x="28" y="69"/>
                    <a:pt x="28" y="70"/>
                  </a:cubicBezTo>
                  <a:cubicBezTo>
                    <a:pt x="27" y="70"/>
                    <a:pt x="27" y="69"/>
                    <a:pt x="26" y="69"/>
                  </a:cubicBezTo>
                  <a:cubicBezTo>
                    <a:pt x="26" y="69"/>
                    <a:pt x="26" y="69"/>
                    <a:pt x="26" y="69"/>
                  </a:cubicBezTo>
                  <a:cubicBezTo>
                    <a:pt x="26" y="69"/>
                    <a:pt x="26" y="69"/>
                    <a:pt x="26" y="69"/>
                  </a:cubicBezTo>
                  <a:cubicBezTo>
                    <a:pt x="26" y="70"/>
                    <a:pt x="26" y="70"/>
                    <a:pt x="27" y="70"/>
                  </a:cubicBezTo>
                  <a:cubicBezTo>
                    <a:pt x="27" y="70"/>
                    <a:pt x="27" y="70"/>
                    <a:pt x="27" y="70"/>
                  </a:cubicBezTo>
                  <a:cubicBezTo>
                    <a:pt x="27" y="70"/>
                    <a:pt x="27" y="71"/>
                    <a:pt x="26" y="71"/>
                  </a:cubicBezTo>
                  <a:cubicBezTo>
                    <a:pt x="26" y="71"/>
                    <a:pt x="26" y="71"/>
                    <a:pt x="27" y="71"/>
                  </a:cubicBezTo>
                  <a:cubicBezTo>
                    <a:pt x="27" y="71"/>
                    <a:pt x="27" y="71"/>
                    <a:pt x="27" y="71"/>
                  </a:cubicBezTo>
                  <a:cubicBezTo>
                    <a:pt x="27" y="71"/>
                    <a:pt x="27" y="71"/>
                    <a:pt x="27" y="71"/>
                  </a:cubicBezTo>
                  <a:cubicBezTo>
                    <a:pt x="27" y="71"/>
                    <a:pt x="28" y="71"/>
                    <a:pt x="28" y="71"/>
                  </a:cubicBezTo>
                  <a:cubicBezTo>
                    <a:pt x="28" y="70"/>
                    <a:pt x="28" y="70"/>
                    <a:pt x="28" y="70"/>
                  </a:cubicBezTo>
                  <a:cubicBezTo>
                    <a:pt x="29" y="70"/>
                    <a:pt x="29" y="70"/>
                    <a:pt x="29" y="70"/>
                  </a:cubicBezTo>
                  <a:cubicBezTo>
                    <a:pt x="30" y="70"/>
                    <a:pt x="32" y="69"/>
                    <a:pt x="32" y="70"/>
                  </a:cubicBezTo>
                  <a:cubicBezTo>
                    <a:pt x="33" y="70"/>
                    <a:pt x="33" y="70"/>
                    <a:pt x="33" y="70"/>
                  </a:cubicBezTo>
                  <a:cubicBezTo>
                    <a:pt x="33" y="70"/>
                    <a:pt x="33" y="70"/>
                    <a:pt x="33" y="70"/>
                  </a:cubicBezTo>
                  <a:cubicBezTo>
                    <a:pt x="32" y="70"/>
                    <a:pt x="31" y="70"/>
                    <a:pt x="30" y="70"/>
                  </a:cubicBezTo>
                  <a:cubicBezTo>
                    <a:pt x="29" y="70"/>
                    <a:pt x="29" y="71"/>
                    <a:pt x="29" y="71"/>
                  </a:cubicBezTo>
                  <a:cubicBezTo>
                    <a:pt x="29" y="71"/>
                    <a:pt x="27" y="71"/>
                    <a:pt x="27" y="71"/>
                  </a:cubicBezTo>
                  <a:cubicBezTo>
                    <a:pt x="27" y="72"/>
                    <a:pt x="27" y="72"/>
                    <a:pt x="27" y="72"/>
                  </a:cubicBezTo>
                  <a:cubicBezTo>
                    <a:pt x="27" y="72"/>
                    <a:pt x="27" y="72"/>
                    <a:pt x="27" y="72"/>
                  </a:cubicBezTo>
                  <a:cubicBezTo>
                    <a:pt x="27" y="72"/>
                    <a:pt x="27" y="72"/>
                    <a:pt x="27" y="73"/>
                  </a:cubicBezTo>
                  <a:cubicBezTo>
                    <a:pt x="27" y="73"/>
                    <a:pt x="27" y="73"/>
                    <a:pt x="27" y="73"/>
                  </a:cubicBezTo>
                  <a:cubicBezTo>
                    <a:pt x="27" y="73"/>
                    <a:pt x="27" y="73"/>
                    <a:pt x="27" y="74"/>
                  </a:cubicBezTo>
                  <a:cubicBezTo>
                    <a:pt x="27" y="73"/>
                    <a:pt x="27" y="73"/>
                    <a:pt x="28" y="73"/>
                  </a:cubicBezTo>
                  <a:cubicBezTo>
                    <a:pt x="28" y="73"/>
                    <a:pt x="28" y="73"/>
                    <a:pt x="28" y="73"/>
                  </a:cubicBezTo>
                  <a:cubicBezTo>
                    <a:pt x="29" y="73"/>
                    <a:pt x="29" y="73"/>
                    <a:pt x="29" y="73"/>
                  </a:cubicBezTo>
                  <a:cubicBezTo>
                    <a:pt x="29" y="73"/>
                    <a:pt x="29" y="73"/>
                    <a:pt x="29" y="73"/>
                  </a:cubicBezTo>
                  <a:cubicBezTo>
                    <a:pt x="29" y="74"/>
                    <a:pt x="28" y="74"/>
                    <a:pt x="28" y="74"/>
                  </a:cubicBezTo>
                  <a:cubicBezTo>
                    <a:pt x="27" y="74"/>
                    <a:pt x="27" y="74"/>
                    <a:pt x="27" y="74"/>
                  </a:cubicBezTo>
                  <a:cubicBezTo>
                    <a:pt x="26" y="75"/>
                    <a:pt x="26" y="75"/>
                    <a:pt x="26" y="75"/>
                  </a:cubicBezTo>
                  <a:cubicBezTo>
                    <a:pt x="26" y="75"/>
                    <a:pt x="26" y="75"/>
                    <a:pt x="26" y="76"/>
                  </a:cubicBezTo>
                  <a:cubicBezTo>
                    <a:pt x="26" y="76"/>
                    <a:pt x="25" y="76"/>
                    <a:pt x="25" y="76"/>
                  </a:cubicBezTo>
                  <a:cubicBezTo>
                    <a:pt x="26" y="77"/>
                    <a:pt x="26" y="76"/>
                    <a:pt x="26" y="76"/>
                  </a:cubicBezTo>
                  <a:cubicBezTo>
                    <a:pt x="26" y="76"/>
                    <a:pt x="27" y="76"/>
                    <a:pt x="27" y="75"/>
                  </a:cubicBezTo>
                  <a:cubicBezTo>
                    <a:pt x="27" y="75"/>
                    <a:pt x="28" y="75"/>
                    <a:pt x="28" y="75"/>
                  </a:cubicBezTo>
                  <a:cubicBezTo>
                    <a:pt x="28" y="74"/>
                    <a:pt x="28" y="74"/>
                    <a:pt x="28" y="74"/>
                  </a:cubicBezTo>
                  <a:cubicBezTo>
                    <a:pt x="29" y="74"/>
                    <a:pt x="29" y="74"/>
                    <a:pt x="29" y="74"/>
                  </a:cubicBezTo>
                  <a:cubicBezTo>
                    <a:pt x="29" y="74"/>
                    <a:pt x="29" y="74"/>
                    <a:pt x="30" y="74"/>
                  </a:cubicBezTo>
                  <a:cubicBezTo>
                    <a:pt x="30" y="74"/>
                    <a:pt x="31" y="74"/>
                    <a:pt x="31" y="74"/>
                  </a:cubicBezTo>
                  <a:cubicBezTo>
                    <a:pt x="31" y="74"/>
                    <a:pt x="31" y="73"/>
                    <a:pt x="31" y="73"/>
                  </a:cubicBezTo>
                  <a:cubicBezTo>
                    <a:pt x="31" y="73"/>
                    <a:pt x="31" y="73"/>
                    <a:pt x="30" y="73"/>
                  </a:cubicBezTo>
                  <a:cubicBezTo>
                    <a:pt x="31" y="73"/>
                    <a:pt x="31" y="72"/>
                    <a:pt x="31" y="72"/>
                  </a:cubicBezTo>
                  <a:cubicBezTo>
                    <a:pt x="31" y="72"/>
                    <a:pt x="31" y="72"/>
                    <a:pt x="32" y="72"/>
                  </a:cubicBezTo>
                  <a:cubicBezTo>
                    <a:pt x="32" y="73"/>
                    <a:pt x="32" y="73"/>
                    <a:pt x="31" y="73"/>
                  </a:cubicBezTo>
                  <a:cubicBezTo>
                    <a:pt x="31" y="73"/>
                    <a:pt x="31" y="74"/>
                    <a:pt x="32" y="74"/>
                  </a:cubicBezTo>
                  <a:cubicBezTo>
                    <a:pt x="32" y="74"/>
                    <a:pt x="33" y="74"/>
                    <a:pt x="33" y="74"/>
                  </a:cubicBezTo>
                  <a:cubicBezTo>
                    <a:pt x="33" y="74"/>
                    <a:pt x="33" y="74"/>
                    <a:pt x="34" y="74"/>
                  </a:cubicBezTo>
                  <a:cubicBezTo>
                    <a:pt x="34" y="74"/>
                    <a:pt x="33" y="74"/>
                    <a:pt x="33" y="74"/>
                  </a:cubicBezTo>
                  <a:cubicBezTo>
                    <a:pt x="33" y="74"/>
                    <a:pt x="33" y="74"/>
                    <a:pt x="33" y="74"/>
                  </a:cubicBezTo>
                  <a:cubicBezTo>
                    <a:pt x="33" y="74"/>
                    <a:pt x="33" y="74"/>
                    <a:pt x="33" y="74"/>
                  </a:cubicBezTo>
                  <a:cubicBezTo>
                    <a:pt x="33" y="75"/>
                    <a:pt x="33" y="75"/>
                    <a:pt x="33" y="75"/>
                  </a:cubicBezTo>
                  <a:cubicBezTo>
                    <a:pt x="33" y="75"/>
                    <a:pt x="33" y="75"/>
                    <a:pt x="34" y="76"/>
                  </a:cubicBezTo>
                  <a:cubicBezTo>
                    <a:pt x="34" y="76"/>
                    <a:pt x="34" y="76"/>
                    <a:pt x="34" y="76"/>
                  </a:cubicBezTo>
                  <a:cubicBezTo>
                    <a:pt x="34" y="76"/>
                    <a:pt x="34" y="76"/>
                    <a:pt x="34" y="76"/>
                  </a:cubicBezTo>
                  <a:cubicBezTo>
                    <a:pt x="33" y="76"/>
                    <a:pt x="33" y="76"/>
                    <a:pt x="32" y="76"/>
                  </a:cubicBezTo>
                  <a:cubicBezTo>
                    <a:pt x="32" y="76"/>
                    <a:pt x="32" y="76"/>
                    <a:pt x="32" y="76"/>
                  </a:cubicBezTo>
                  <a:cubicBezTo>
                    <a:pt x="32" y="76"/>
                    <a:pt x="32" y="76"/>
                    <a:pt x="32" y="76"/>
                  </a:cubicBezTo>
                  <a:cubicBezTo>
                    <a:pt x="31" y="76"/>
                    <a:pt x="31" y="76"/>
                    <a:pt x="31" y="76"/>
                  </a:cubicBezTo>
                  <a:cubicBezTo>
                    <a:pt x="31" y="76"/>
                    <a:pt x="31" y="76"/>
                    <a:pt x="31" y="76"/>
                  </a:cubicBezTo>
                  <a:cubicBezTo>
                    <a:pt x="32" y="76"/>
                    <a:pt x="32" y="77"/>
                    <a:pt x="32" y="77"/>
                  </a:cubicBezTo>
                  <a:cubicBezTo>
                    <a:pt x="32" y="77"/>
                    <a:pt x="32" y="77"/>
                    <a:pt x="32" y="77"/>
                  </a:cubicBezTo>
                  <a:cubicBezTo>
                    <a:pt x="31" y="77"/>
                    <a:pt x="29" y="77"/>
                    <a:pt x="28" y="78"/>
                  </a:cubicBezTo>
                  <a:cubicBezTo>
                    <a:pt x="28" y="78"/>
                    <a:pt x="28" y="77"/>
                    <a:pt x="27" y="78"/>
                  </a:cubicBezTo>
                  <a:cubicBezTo>
                    <a:pt x="27" y="78"/>
                    <a:pt x="27" y="78"/>
                    <a:pt x="27" y="78"/>
                  </a:cubicBezTo>
                  <a:cubicBezTo>
                    <a:pt x="27" y="78"/>
                    <a:pt x="27" y="78"/>
                    <a:pt x="27" y="78"/>
                  </a:cubicBezTo>
                  <a:cubicBezTo>
                    <a:pt x="27" y="78"/>
                    <a:pt x="28" y="78"/>
                    <a:pt x="28" y="78"/>
                  </a:cubicBezTo>
                  <a:cubicBezTo>
                    <a:pt x="28" y="78"/>
                    <a:pt x="28" y="78"/>
                    <a:pt x="28" y="78"/>
                  </a:cubicBezTo>
                  <a:cubicBezTo>
                    <a:pt x="28" y="78"/>
                    <a:pt x="28" y="78"/>
                    <a:pt x="28" y="78"/>
                  </a:cubicBezTo>
                  <a:cubicBezTo>
                    <a:pt x="28" y="78"/>
                    <a:pt x="27" y="79"/>
                    <a:pt x="27" y="79"/>
                  </a:cubicBezTo>
                  <a:cubicBezTo>
                    <a:pt x="27" y="79"/>
                    <a:pt x="26" y="79"/>
                    <a:pt x="26" y="79"/>
                  </a:cubicBezTo>
                  <a:cubicBezTo>
                    <a:pt x="26" y="79"/>
                    <a:pt x="26" y="79"/>
                    <a:pt x="26" y="79"/>
                  </a:cubicBezTo>
                  <a:cubicBezTo>
                    <a:pt x="26" y="79"/>
                    <a:pt x="26" y="79"/>
                    <a:pt x="26" y="79"/>
                  </a:cubicBezTo>
                  <a:cubicBezTo>
                    <a:pt x="26" y="79"/>
                    <a:pt x="27" y="79"/>
                    <a:pt x="27" y="79"/>
                  </a:cubicBezTo>
                  <a:cubicBezTo>
                    <a:pt x="27" y="79"/>
                    <a:pt x="28" y="79"/>
                    <a:pt x="28" y="79"/>
                  </a:cubicBezTo>
                  <a:cubicBezTo>
                    <a:pt x="28" y="79"/>
                    <a:pt x="29" y="79"/>
                    <a:pt x="29" y="79"/>
                  </a:cubicBezTo>
                  <a:cubicBezTo>
                    <a:pt x="29" y="79"/>
                    <a:pt x="29" y="79"/>
                    <a:pt x="29" y="80"/>
                  </a:cubicBezTo>
                  <a:cubicBezTo>
                    <a:pt x="28" y="80"/>
                    <a:pt x="28" y="80"/>
                    <a:pt x="28" y="80"/>
                  </a:cubicBezTo>
                  <a:cubicBezTo>
                    <a:pt x="28" y="80"/>
                    <a:pt x="27" y="80"/>
                    <a:pt x="27" y="80"/>
                  </a:cubicBezTo>
                  <a:cubicBezTo>
                    <a:pt x="27" y="80"/>
                    <a:pt x="27" y="80"/>
                    <a:pt x="27" y="80"/>
                  </a:cubicBezTo>
                  <a:cubicBezTo>
                    <a:pt x="27" y="80"/>
                    <a:pt x="27" y="80"/>
                    <a:pt x="27" y="80"/>
                  </a:cubicBezTo>
                  <a:cubicBezTo>
                    <a:pt x="27" y="80"/>
                    <a:pt x="28" y="80"/>
                    <a:pt x="28" y="80"/>
                  </a:cubicBezTo>
                  <a:cubicBezTo>
                    <a:pt x="29" y="80"/>
                    <a:pt x="29" y="80"/>
                    <a:pt x="29" y="80"/>
                  </a:cubicBezTo>
                  <a:cubicBezTo>
                    <a:pt x="29" y="80"/>
                    <a:pt x="29" y="81"/>
                    <a:pt x="29" y="81"/>
                  </a:cubicBezTo>
                  <a:cubicBezTo>
                    <a:pt x="28" y="81"/>
                    <a:pt x="28" y="81"/>
                    <a:pt x="27" y="81"/>
                  </a:cubicBezTo>
                  <a:cubicBezTo>
                    <a:pt x="27" y="81"/>
                    <a:pt x="27" y="81"/>
                    <a:pt x="27" y="81"/>
                  </a:cubicBezTo>
                  <a:cubicBezTo>
                    <a:pt x="27" y="81"/>
                    <a:pt x="29" y="81"/>
                    <a:pt x="29" y="81"/>
                  </a:cubicBezTo>
                  <a:cubicBezTo>
                    <a:pt x="29" y="81"/>
                    <a:pt x="29" y="81"/>
                    <a:pt x="29" y="81"/>
                  </a:cubicBezTo>
                  <a:cubicBezTo>
                    <a:pt x="29" y="81"/>
                    <a:pt x="29" y="82"/>
                    <a:pt x="29" y="82"/>
                  </a:cubicBezTo>
                  <a:cubicBezTo>
                    <a:pt x="28" y="82"/>
                    <a:pt x="28" y="82"/>
                    <a:pt x="28" y="82"/>
                  </a:cubicBezTo>
                  <a:cubicBezTo>
                    <a:pt x="28" y="82"/>
                    <a:pt x="28" y="82"/>
                    <a:pt x="28" y="82"/>
                  </a:cubicBezTo>
                  <a:cubicBezTo>
                    <a:pt x="28" y="82"/>
                    <a:pt x="28" y="82"/>
                    <a:pt x="29" y="82"/>
                  </a:cubicBezTo>
                  <a:cubicBezTo>
                    <a:pt x="29" y="82"/>
                    <a:pt x="29" y="82"/>
                    <a:pt x="29" y="82"/>
                  </a:cubicBezTo>
                  <a:cubicBezTo>
                    <a:pt x="29" y="82"/>
                    <a:pt x="30" y="82"/>
                    <a:pt x="30" y="82"/>
                  </a:cubicBezTo>
                  <a:cubicBezTo>
                    <a:pt x="30" y="82"/>
                    <a:pt x="30" y="82"/>
                    <a:pt x="30" y="82"/>
                  </a:cubicBezTo>
                  <a:cubicBezTo>
                    <a:pt x="30" y="83"/>
                    <a:pt x="30" y="82"/>
                    <a:pt x="30" y="83"/>
                  </a:cubicBezTo>
                  <a:cubicBezTo>
                    <a:pt x="30" y="83"/>
                    <a:pt x="30" y="83"/>
                    <a:pt x="30" y="83"/>
                  </a:cubicBezTo>
                  <a:cubicBezTo>
                    <a:pt x="29" y="83"/>
                    <a:pt x="29" y="84"/>
                    <a:pt x="28" y="84"/>
                  </a:cubicBezTo>
                  <a:cubicBezTo>
                    <a:pt x="28" y="84"/>
                    <a:pt x="28" y="84"/>
                    <a:pt x="28" y="85"/>
                  </a:cubicBezTo>
                  <a:cubicBezTo>
                    <a:pt x="28" y="85"/>
                    <a:pt x="28" y="85"/>
                    <a:pt x="28" y="85"/>
                  </a:cubicBezTo>
                  <a:cubicBezTo>
                    <a:pt x="28" y="85"/>
                    <a:pt x="28" y="85"/>
                    <a:pt x="28" y="85"/>
                  </a:cubicBezTo>
                  <a:cubicBezTo>
                    <a:pt x="28" y="85"/>
                    <a:pt x="28" y="85"/>
                    <a:pt x="28" y="85"/>
                  </a:cubicBezTo>
                  <a:cubicBezTo>
                    <a:pt x="29" y="85"/>
                    <a:pt x="29" y="85"/>
                    <a:pt x="29" y="86"/>
                  </a:cubicBezTo>
                  <a:cubicBezTo>
                    <a:pt x="29" y="86"/>
                    <a:pt x="30" y="86"/>
                    <a:pt x="30" y="86"/>
                  </a:cubicBezTo>
                  <a:cubicBezTo>
                    <a:pt x="30" y="86"/>
                    <a:pt x="30" y="86"/>
                    <a:pt x="30" y="87"/>
                  </a:cubicBezTo>
                  <a:cubicBezTo>
                    <a:pt x="30" y="86"/>
                    <a:pt x="31" y="86"/>
                    <a:pt x="31" y="86"/>
                  </a:cubicBezTo>
                  <a:cubicBezTo>
                    <a:pt x="32" y="86"/>
                    <a:pt x="31" y="86"/>
                    <a:pt x="32" y="86"/>
                  </a:cubicBezTo>
                  <a:cubicBezTo>
                    <a:pt x="32" y="87"/>
                    <a:pt x="31" y="87"/>
                    <a:pt x="31" y="87"/>
                  </a:cubicBezTo>
                  <a:cubicBezTo>
                    <a:pt x="31" y="88"/>
                    <a:pt x="31" y="87"/>
                    <a:pt x="31" y="88"/>
                  </a:cubicBezTo>
                  <a:cubicBezTo>
                    <a:pt x="31" y="88"/>
                    <a:pt x="31" y="88"/>
                    <a:pt x="31" y="88"/>
                  </a:cubicBezTo>
                  <a:cubicBezTo>
                    <a:pt x="31" y="88"/>
                    <a:pt x="31" y="88"/>
                    <a:pt x="31" y="88"/>
                  </a:cubicBezTo>
                  <a:cubicBezTo>
                    <a:pt x="31" y="89"/>
                    <a:pt x="31" y="89"/>
                    <a:pt x="31" y="89"/>
                  </a:cubicBezTo>
                  <a:cubicBezTo>
                    <a:pt x="32" y="89"/>
                    <a:pt x="32" y="89"/>
                    <a:pt x="32" y="89"/>
                  </a:cubicBezTo>
                  <a:cubicBezTo>
                    <a:pt x="32" y="89"/>
                    <a:pt x="32" y="89"/>
                    <a:pt x="32" y="89"/>
                  </a:cubicBezTo>
                  <a:cubicBezTo>
                    <a:pt x="32" y="89"/>
                    <a:pt x="32" y="89"/>
                    <a:pt x="31" y="89"/>
                  </a:cubicBezTo>
                  <a:cubicBezTo>
                    <a:pt x="31" y="89"/>
                    <a:pt x="31" y="89"/>
                    <a:pt x="31" y="89"/>
                  </a:cubicBezTo>
                  <a:cubicBezTo>
                    <a:pt x="31" y="90"/>
                    <a:pt x="32" y="90"/>
                    <a:pt x="32" y="90"/>
                  </a:cubicBezTo>
                  <a:cubicBezTo>
                    <a:pt x="32" y="90"/>
                    <a:pt x="32" y="90"/>
                    <a:pt x="32" y="90"/>
                  </a:cubicBezTo>
                  <a:cubicBezTo>
                    <a:pt x="32" y="90"/>
                    <a:pt x="33" y="90"/>
                    <a:pt x="33" y="90"/>
                  </a:cubicBezTo>
                  <a:cubicBezTo>
                    <a:pt x="33" y="90"/>
                    <a:pt x="33" y="90"/>
                    <a:pt x="33" y="90"/>
                  </a:cubicBezTo>
                  <a:cubicBezTo>
                    <a:pt x="33" y="90"/>
                    <a:pt x="33" y="91"/>
                    <a:pt x="33" y="91"/>
                  </a:cubicBezTo>
                  <a:cubicBezTo>
                    <a:pt x="33" y="91"/>
                    <a:pt x="33" y="91"/>
                    <a:pt x="33" y="91"/>
                  </a:cubicBezTo>
                  <a:cubicBezTo>
                    <a:pt x="33" y="91"/>
                    <a:pt x="33" y="91"/>
                    <a:pt x="33" y="91"/>
                  </a:cubicBezTo>
                  <a:cubicBezTo>
                    <a:pt x="33" y="91"/>
                    <a:pt x="33" y="91"/>
                    <a:pt x="33" y="92"/>
                  </a:cubicBezTo>
                  <a:cubicBezTo>
                    <a:pt x="34" y="92"/>
                    <a:pt x="34" y="92"/>
                    <a:pt x="34" y="92"/>
                  </a:cubicBezTo>
                  <a:cubicBezTo>
                    <a:pt x="34" y="92"/>
                    <a:pt x="34" y="92"/>
                    <a:pt x="34" y="92"/>
                  </a:cubicBezTo>
                  <a:cubicBezTo>
                    <a:pt x="34" y="92"/>
                    <a:pt x="34" y="92"/>
                    <a:pt x="34" y="92"/>
                  </a:cubicBezTo>
                  <a:cubicBezTo>
                    <a:pt x="35" y="91"/>
                    <a:pt x="36" y="92"/>
                    <a:pt x="36" y="92"/>
                  </a:cubicBezTo>
                  <a:cubicBezTo>
                    <a:pt x="36" y="92"/>
                    <a:pt x="37" y="92"/>
                    <a:pt x="37" y="92"/>
                  </a:cubicBezTo>
                  <a:cubicBezTo>
                    <a:pt x="37" y="92"/>
                    <a:pt x="37" y="91"/>
                    <a:pt x="38" y="91"/>
                  </a:cubicBezTo>
                  <a:cubicBezTo>
                    <a:pt x="38" y="91"/>
                    <a:pt x="39" y="91"/>
                    <a:pt x="39" y="91"/>
                  </a:cubicBezTo>
                  <a:cubicBezTo>
                    <a:pt x="40" y="91"/>
                    <a:pt x="40" y="91"/>
                    <a:pt x="40" y="91"/>
                  </a:cubicBezTo>
                  <a:cubicBezTo>
                    <a:pt x="40" y="91"/>
                    <a:pt x="40" y="91"/>
                    <a:pt x="40" y="90"/>
                  </a:cubicBezTo>
                  <a:cubicBezTo>
                    <a:pt x="40" y="90"/>
                    <a:pt x="40" y="90"/>
                    <a:pt x="40" y="90"/>
                  </a:cubicBezTo>
                  <a:cubicBezTo>
                    <a:pt x="41" y="90"/>
                    <a:pt x="41" y="90"/>
                    <a:pt x="41" y="90"/>
                  </a:cubicBezTo>
                  <a:cubicBezTo>
                    <a:pt x="41" y="90"/>
                    <a:pt x="41" y="90"/>
                    <a:pt x="41" y="90"/>
                  </a:cubicBezTo>
                  <a:cubicBezTo>
                    <a:pt x="41" y="90"/>
                    <a:pt x="41" y="90"/>
                    <a:pt x="41" y="90"/>
                  </a:cubicBezTo>
                  <a:cubicBezTo>
                    <a:pt x="41" y="91"/>
                    <a:pt x="41" y="91"/>
                    <a:pt x="41" y="91"/>
                  </a:cubicBezTo>
                  <a:cubicBezTo>
                    <a:pt x="41" y="91"/>
                    <a:pt x="42" y="91"/>
                    <a:pt x="42" y="90"/>
                  </a:cubicBezTo>
                  <a:cubicBezTo>
                    <a:pt x="42" y="90"/>
                    <a:pt x="42" y="91"/>
                    <a:pt x="42" y="91"/>
                  </a:cubicBezTo>
                  <a:cubicBezTo>
                    <a:pt x="42" y="91"/>
                    <a:pt x="43" y="91"/>
                    <a:pt x="43" y="91"/>
                  </a:cubicBezTo>
                  <a:cubicBezTo>
                    <a:pt x="43" y="91"/>
                    <a:pt x="43" y="91"/>
                    <a:pt x="42" y="92"/>
                  </a:cubicBezTo>
                  <a:cubicBezTo>
                    <a:pt x="42" y="92"/>
                    <a:pt x="42" y="92"/>
                    <a:pt x="42" y="92"/>
                  </a:cubicBezTo>
                  <a:cubicBezTo>
                    <a:pt x="41" y="92"/>
                    <a:pt x="41" y="93"/>
                    <a:pt x="40" y="93"/>
                  </a:cubicBezTo>
                  <a:cubicBezTo>
                    <a:pt x="40" y="93"/>
                    <a:pt x="40" y="93"/>
                    <a:pt x="40" y="93"/>
                  </a:cubicBezTo>
                  <a:cubicBezTo>
                    <a:pt x="41" y="93"/>
                    <a:pt x="41" y="93"/>
                    <a:pt x="41" y="93"/>
                  </a:cubicBezTo>
                  <a:cubicBezTo>
                    <a:pt x="42" y="93"/>
                    <a:pt x="42" y="93"/>
                    <a:pt x="42" y="94"/>
                  </a:cubicBezTo>
                  <a:cubicBezTo>
                    <a:pt x="43" y="93"/>
                    <a:pt x="43" y="93"/>
                    <a:pt x="43" y="93"/>
                  </a:cubicBezTo>
                  <a:cubicBezTo>
                    <a:pt x="43" y="93"/>
                    <a:pt x="44" y="93"/>
                    <a:pt x="44" y="93"/>
                  </a:cubicBezTo>
                  <a:cubicBezTo>
                    <a:pt x="44" y="93"/>
                    <a:pt x="44" y="93"/>
                    <a:pt x="44" y="93"/>
                  </a:cubicBezTo>
                  <a:cubicBezTo>
                    <a:pt x="44" y="93"/>
                    <a:pt x="44" y="93"/>
                    <a:pt x="44" y="93"/>
                  </a:cubicBezTo>
                  <a:cubicBezTo>
                    <a:pt x="44" y="93"/>
                    <a:pt x="43" y="94"/>
                    <a:pt x="43" y="94"/>
                  </a:cubicBezTo>
                  <a:cubicBezTo>
                    <a:pt x="43" y="94"/>
                    <a:pt x="43" y="94"/>
                    <a:pt x="43" y="94"/>
                  </a:cubicBezTo>
                  <a:cubicBezTo>
                    <a:pt x="43" y="94"/>
                    <a:pt x="43" y="94"/>
                    <a:pt x="44" y="94"/>
                  </a:cubicBezTo>
                  <a:cubicBezTo>
                    <a:pt x="44" y="94"/>
                    <a:pt x="44" y="94"/>
                    <a:pt x="44" y="94"/>
                  </a:cubicBezTo>
                  <a:cubicBezTo>
                    <a:pt x="44" y="94"/>
                    <a:pt x="43" y="95"/>
                    <a:pt x="43" y="95"/>
                  </a:cubicBezTo>
                  <a:cubicBezTo>
                    <a:pt x="43" y="96"/>
                    <a:pt x="43" y="96"/>
                    <a:pt x="43" y="96"/>
                  </a:cubicBezTo>
                  <a:cubicBezTo>
                    <a:pt x="43" y="96"/>
                    <a:pt x="43" y="95"/>
                    <a:pt x="43" y="95"/>
                  </a:cubicBezTo>
                  <a:cubicBezTo>
                    <a:pt x="44" y="95"/>
                    <a:pt x="44" y="95"/>
                    <a:pt x="44" y="95"/>
                  </a:cubicBezTo>
                  <a:cubicBezTo>
                    <a:pt x="44" y="95"/>
                    <a:pt x="44" y="95"/>
                    <a:pt x="44" y="95"/>
                  </a:cubicBezTo>
                  <a:cubicBezTo>
                    <a:pt x="44" y="95"/>
                    <a:pt x="44" y="95"/>
                    <a:pt x="44" y="95"/>
                  </a:cubicBezTo>
                  <a:cubicBezTo>
                    <a:pt x="45" y="94"/>
                    <a:pt x="45" y="94"/>
                    <a:pt x="45" y="94"/>
                  </a:cubicBezTo>
                  <a:cubicBezTo>
                    <a:pt x="45" y="95"/>
                    <a:pt x="45" y="95"/>
                    <a:pt x="45" y="95"/>
                  </a:cubicBezTo>
                  <a:cubicBezTo>
                    <a:pt x="45" y="95"/>
                    <a:pt x="45" y="95"/>
                    <a:pt x="45" y="95"/>
                  </a:cubicBezTo>
                  <a:cubicBezTo>
                    <a:pt x="46" y="95"/>
                    <a:pt x="47" y="95"/>
                    <a:pt x="48" y="96"/>
                  </a:cubicBezTo>
                  <a:cubicBezTo>
                    <a:pt x="48" y="96"/>
                    <a:pt x="48" y="96"/>
                    <a:pt x="48" y="96"/>
                  </a:cubicBezTo>
                  <a:cubicBezTo>
                    <a:pt x="48" y="95"/>
                    <a:pt x="48" y="96"/>
                    <a:pt x="48" y="95"/>
                  </a:cubicBezTo>
                  <a:cubicBezTo>
                    <a:pt x="48" y="95"/>
                    <a:pt x="48" y="95"/>
                    <a:pt x="48" y="95"/>
                  </a:cubicBezTo>
                  <a:cubicBezTo>
                    <a:pt x="48" y="95"/>
                    <a:pt x="48" y="95"/>
                    <a:pt x="48" y="95"/>
                  </a:cubicBezTo>
                  <a:cubicBezTo>
                    <a:pt x="48" y="95"/>
                    <a:pt x="47" y="95"/>
                    <a:pt x="47" y="95"/>
                  </a:cubicBezTo>
                  <a:cubicBezTo>
                    <a:pt x="47" y="94"/>
                    <a:pt x="47" y="94"/>
                    <a:pt x="47" y="94"/>
                  </a:cubicBezTo>
                  <a:cubicBezTo>
                    <a:pt x="47" y="94"/>
                    <a:pt x="46" y="94"/>
                    <a:pt x="45" y="94"/>
                  </a:cubicBezTo>
                  <a:cubicBezTo>
                    <a:pt x="45" y="94"/>
                    <a:pt x="45" y="93"/>
                    <a:pt x="45" y="93"/>
                  </a:cubicBezTo>
                  <a:cubicBezTo>
                    <a:pt x="46" y="93"/>
                    <a:pt x="47" y="94"/>
                    <a:pt x="47" y="93"/>
                  </a:cubicBezTo>
                  <a:cubicBezTo>
                    <a:pt x="48" y="93"/>
                    <a:pt x="48" y="93"/>
                    <a:pt x="48" y="94"/>
                  </a:cubicBezTo>
                  <a:cubicBezTo>
                    <a:pt x="48" y="94"/>
                    <a:pt x="48" y="93"/>
                    <a:pt x="49" y="94"/>
                  </a:cubicBezTo>
                  <a:cubicBezTo>
                    <a:pt x="49" y="94"/>
                    <a:pt x="49" y="94"/>
                    <a:pt x="49" y="94"/>
                  </a:cubicBezTo>
                  <a:cubicBezTo>
                    <a:pt x="49" y="93"/>
                    <a:pt x="49" y="93"/>
                    <a:pt x="49" y="93"/>
                  </a:cubicBezTo>
                  <a:cubicBezTo>
                    <a:pt x="49" y="93"/>
                    <a:pt x="49" y="93"/>
                    <a:pt x="49" y="93"/>
                  </a:cubicBezTo>
                  <a:cubicBezTo>
                    <a:pt x="49" y="93"/>
                    <a:pt x="49" y="93"/>
                    <a:pt x="49" y="93"/>
                  </a:cubicBezTo>
                  <a:cubicBezTo>
                    <a:pt x="49" y="93"/>
                    <a:pt x="50" y="93"/>
                    <a:pt x="50" y="93"/>
                  </a:cubicBezTo>
                  <a:cubicBezTo>
                    <a:pt x="50" y="93"/>
                    <a:pt x="50" y="93"/>
                    <a:pt x="50" y="93"/>
                  </a:cubicBezTo>
                  <a:cubicBezTo>
                    <a:pt x="49" y="93"/>
                    <a:pt x="49" y="93"/>
                    <a:pt x="49" y="93"/>
                  </a:cubicBezTo>
                  <a:cubicBezTo>
                    <a:pt x="48" y="93"/>
                    <a:pt x="49" y="93"/>
                    <a:pt x="48" y="93"/>
                  </a:cubicBezTo>
                  <a:cubicBezTo>
                    <a:pt x="48" y="92"/>
                    <a:pt x="48" y="92"/>
                    <a:pt x="48" y="92"/>
                  </a:cubicBezTo>
                  <a:cubicBezTo>
                    <a:pt x="49" y="92"/>
                    <a:pt x="49" y="92"/>
                    <a:pt x="50" y="92"/>
                  </a:cubicBezTo>
                  <a:cubicBezTo>
                    <a:pt x="50" y="92"/>
                    <a:pt x="50" y="92"/>
                    <a:pt x="51" y="92"/>
                  </a:cubicBezTo>
                  <a:cubicBezTo>
                    <a:pt x="51" y="92"/>
                    <a:pt x="51" y="92"/>
                    <a:pt x="51" y="92"/>
                  </a:cubicBezTo>
                  <a:cubicBezTo>
                    <a:pt x="50" y="91"/>
                    <a:pt x="49" y="91"/>
                    <a:pt x="49" y="91"/>
                  </a:cubicBezTo>
                  <a:cubicBezTo>
                    <a:pt x="48" y="91"/>
                    <a:pt x="48" y="91"/>
                    <a:pt x="48" y="91"/>
                  </a:cubicBezTo>
                  <a:cubicBezTo>
                    <a:pt x="48" y="91"/>
                    <a:pt x="48" y="91"/>
                    <a:pt x="48" y="91"/>
                  </a:cubicBezTo>
                  <a:cubicBezTo>
                    <a:pt x="49" y="91"/>
                    <a:pt x="49" y="91"/>
                    <a:pt x="50" y="91"/>
                  </a:cubicBezTo>
                  <a:cubicBezTo>
                    <a:pt x="50" y="91"/>
                    <a:pt x="50" y="91"/>
                    <a:pt x="50" y="91"/>
                  </a:cubicBezTo>
                  <a:cubicBezTo>
                    <a:pt x="50" y="91"/>
                    <a:pt x="50" y="91"/>
                    <a:pt x="50" y="90"/>
                  </a:cubicBezTo>
                  <a:cubicBezTo>
                    <a:pt x="50" y="90"/>
                    <a:pt x="50" y="90"/>
                    <a:pt x="50" y="90"/>
                  </a:cubicBezTo>
                  <a:cubicBezTo>
                    <a:pt x="50" y="90"/>
                    <a:pt x="50" y="90"/>
                    <a:pt x="50" y="90"/>
                  </a:cubicBezTo>
                  <a:cubicBezTo>
                    <a:pt x="50" y="90"/>
                    <a:pt x="50" y="90"/>
                    <a:pt x="50" y="90"/>
                  </a:cubicBezTo>
                  <a:cubicBezTo>
                    <a:pt x="50" y="90"/>
                    <a:pt x="50" y="90"/>
                    <a:pt x="50" y="90"/>
                  </a:cubicBezTo>
                  <a:cubicBezTo>
                    <a:pt x="51" y="90"/>
                    <a:pt x="52" y="90"/>
                    <a:pt x="52" y="90"/>
                  </a:cubicBezTo>
                  <a:cubicBezTo>
                    <a:pt x="52" y="90"/>
                    <a:pt x="52" y="90"/>
                    <a:pt x="53" y="89"/>
                  </a:cubicBezTo>
                  <a:cubicBezTo>
                    <a:pt x="52" y="89"/>
                    <a:pt x="52" y="89"/>
                    <a:pt x="51" y="89"/>
                  </a:cubicBezTo>
                  <a:cubicBezTo>
                    <a:pt x="51" y="89"/>
                    <a:pt x="51" y="89"/>
                    <a:pt x="51" y="89"/>
                  </a:cubicBezTo>
                  <a:cubicBezTo>
                    <a:pt x="51" y="89"/>
                    <a:pt x="51" y="89"/>
                    <a:pt x="51" y="89"/>
                  </a:cubicBezTo>
                  <a:cubicBezTo>
                    <a:pt x="52" y="89"/>
                    <a:pt x="53" y="89"/>
                    <a:pt x="53" y="89"/>
                  </a:cubicBezTo>
                  <a:cubicBezTo>
                    <a:pt x="53" y="89"/>
                    <a:pt x="53" y="89"/>
                    <a:pt x="53" y="89"/>
                  </a:cubicBezTo>
                  <a:cubicBezTo>
                    <a:pt x="53" y="88"/>
                    <a:pt x="53" y="88"/>
                    <a:pt x="52" y="88"/>
                  </a:cubicBezTo>
                  <a:cubicBezTo>
                    <a:pt x="52" y="88"/>
                    <a:pt x="52" y="88"/>
                    <a:pt x="52" y="88"/>
                  </a:cubicBezTo>
                  <a:cubicBezTo>
                    <a:pt x="53" y="88"/>
                    <a:pt x="53" y="88"/>
                    <a:pt x="53" y="88"/>
                  </a:cubicBezTo>
                  <a:cubicBezTo>
                    <a:pt x="54" y="88"/>
                    <a:pt x="54" y="88"/>
                    <a:pt x="54" y="88"/>
                  </a:cubicBezTo>
                  <a:cubicBezTo>
                    <a:pt x="54" y="87"/>
                    <a:pt x="54" y="87"/>
                    <a:pt x="54" y="87"/>
                  </a:cubicBezTo>
                  <a:cubicBezTo>
                    <a:pt x="54" y="87"/>
                    <a:pt x="54" y="87"/>
                    <a:pt x="54" y="87"/>
                  </a:cubicBezTo>
                  <a:cubicBezTo>
                    <a:pt x="54" y="87"/>
                    <a:pt x="54" y="87"/>
                    <a:pt x="54" y="87"/>
                  </a:cubicBezTo>
                  <a:cubicBezTo>
                    <a:pt x="54" y="87"/>
                    <a:pt x="54" y="87"/>
                    <a:pt x="54" y="87"/>
                  </a:cubicBezTo>
                  <a:cubicBezTo>
                    <a:pt x="54" y="86"/>
                    <a:pt x="55" y="86"/>
                    <a:pt x="55" y="86"/>
                  </a:cubicBezTo>
                  <a:cubicBezTo>
                    <a:pt x="55" y="86"/>
                    <a:pt x="55" y="86"/>
                    <a:pt x="55" y="86"/>
                  </a:cubicBezTo>
                  <a:cubicBezTo>
                    <a:pt x="55" y="86"/>
                    <a:pt x="54" y="86"/>
                    <a:pt x="54" y="85"/>
                  </a:cubicBezTo>
                  <a:cubicBezTo>
                    <a:pt x="54" y="85"/>
                    <a:pt x="53" y="85"/>
                    <a:pt x="53" y="85"/>
                  </a:cubicBezTo>
                  <a:cubicBezTo>
                    <a:pt x="53" y="85"/>
                    <a:pt x="53" y="84"/>
                    <a:pt x="53" y="84"/>
                  </a:cubicBezTo>
                  <a:cubicBezTo>
                    <a:pt x="53" y="84"/>
                    <a:pt x="53" y="84"/>
                    <a:pt x="54" y="84"/>
                  </a:cubicBezTo>
                  <a:cubicBezTo>
                    <a:pt x="54" y="84"/>
                    <a:pt x="54" y="84"/>
                    <a:pt x="54" y="84"/>
                  </a:cubicBezTo>
                  <a:cubicBezTo>
                    <a:pt x="54" y="84"/>
                    <a:pt x="54" y="84"/>
                    <a:pt x="54" y="84"/>
                  </a:cubicBezTo>
                  <a:cubicBezTo>
                    <a:pt x="54" y="84"/>
                    <a:pt x="53" y="84"/>
                    <a:pt x="53" y="84"/>
                  </a:cubicBezTo>
                  <a:cubicBezTo>
                    <a:pt x="53" y="84"/>
                    <a:pt x="53" y="83"/>
                    <a:pt x="53" y="83"/>
                  </a:cubicBezTo>
                  <a:cubicBezTo>
                    <a:pt x="54" y="83"/>
                    <a:pt x="54" y="84"/>
                    <a:pt x="55" y="83"/>
                  </a:cubicBezTo>
                  <a:cubicBezTo>
                    <a:pt x="55" y="83"/>
                    <a:pt x="55" y="83"/>
                    <a:pt x="55" y="83"/>
                  </a:cubicBezTo>
                  <a:cubicBezTo>
                    <a:pt x="56" y="83"/>
                    <a:pt x="56" y="83"/>
                    <a:pt x="57" y="83"/>
                  </a:cubicBezTo>
                  <a:cubicBezTo>
                    <a:pt x="57" y="83"/>
                    <a:pt x="57" y="83"/>
                    <a:pt x="57" y="83"/>
                  </a:cubicBezTo>
                  <a:cubicBezTo>
                    <a:pt x="58" y="83"/>
                    <a:pt x="58" y="83"/>
                    <a:pt x="58" y="83"/>
                  </a:cubicBezTo>
                  <a:cubicBezTo>
                    <a:pt x="58" y="83"/>
                    <a:pt x="58" y="83"/>
                    <a:pt x="58" y="82"/>
                  </a:cubicBezTo>
                  <a:cubicBezTo>
                    <a:pt x="58" y="82"/>
                    <a:pt x="58" y="82"/>
                    <a:pt x="57" y="82"/>
                  </a:cubicBezTo>
                  <a:cubicBezTo>
                    <a:pt x="57" y="82"/>
                    <a:pt x="57" y="82"/>
                    <a:pt x="57" y="82"/>
                  </a:cubicBezTo>
                  <a:cubicBezTo>
                    <a:pt x="57" y="82"/>
                    <a:pt x="57" y="81"/>
                    <a:pt x="57" y="81"/>
                  </a:cubicBezTo>
                  <a:cubicBezTo>
                    <a:pt x="58" y="81"/>
                    <a:pt x="58" y="81"/>
                    <a:pt x="58" y="82"/>
                  </a:cubicBezTo>
                  <a:cubicBezTo>
                    <a:pt x="58" y="82"/>
                    <a:pt x="58" y="82"/>
                    <a:pt x="58" y="82"/>
                  </a:cubicBezTo>
                  <a:cubicBezTo>
                    <a:pt x="58" y="81"/>
                    <a:pt x="58" y="81"/>
                    <a:pt x="58" y="81"/>
                  </a:cubicBezTo>
                  <a:cubicBezTo>
                    <a:pt x="59" y="81"/>
                    <a:pt x="59" y="81"/>
                    <a:pt x="59" y="82"/>
                  </a:cubicBezTo>
                  <a:cubicBezTo>
                    <a:pt x="59" y="82"/>
                    <a:pt x="59" y="82"/>
                    <a:pt x="59" y="82"/>
                  </a:cubicBezTo>
                  <a:cubicBezTo>
                    <a:pt x="59" y="81"/>
                    <a:pt x="59" y="81"/>
                    <a:pt x="59" y="81"/>
                  </a:cubicBezTo>
                  <a:cubicBezTo>
                    <a:pt x="59" y="81"/>
                    <a:pt x="59" y="81"/>
                    <a:pt x="59" y="81"/>
                  </a:cubicBezTo>
                  <a:cubicBezTo>
                    <a:pt x="59" y="80"/>
                    <a:pt x="59" y="80"/>
                    <a:pt x="59" y="80"/>
                  </a:cubicBezTo>
                  <a:cubicBezTo>
                    <a:pt x="60" y="80"/>
                    <a:pt x="60" y="80"/>
                    <a:pt x="60" y="80"/>
                  </a:cubicBezTo>
                  <a:cubicBezTo>
                    <a:pt x="61" y="80"/>
                    <a:pt x="60" y="80"/>
                    <a:pt x="61" y="80"/>
                  </a:cubicBezTo>
                  <a:cubicBezTo>
                    <a:pt x="61" y="80"/>
                    <a:pt x="62" y="80"/>
                    <a:pt x="62" y="80"/>
                  </a:cubicBezTo>
                  <a:cubicBezTo>
                    <a:pt x="62" y="80"/>
                    <a:pt x="62" y="80"/>
                    <a:pt x="62" y="80"/>
                  </a:cubicBezTo>
                  <a:cubicBezTo>
                    <a:pt x="62" y="80"/>
                    <a:pt x="62" y="80"/>
                    <a:pt x="62" y="80"/>
                  </a:cubicBezTo>
                  <a:cubicBezTo>
                    <a:pt x="62" y="79"/>
                    <a:pt x="61" y="79"/>
                    <a:pt x="60" y="79"/>
                  </a:cubicBezTo>
                  <a:cubicBezTo>
                    <a:pt x="60" y="78"/>
                    <a:pt x="60" y="79"/>
                    <a:pt x="61" y="78"/>
                  </a:cubicBezTo>
                  <a:cubicBezTo>
                    <a:pt x="61" y="78"/>
                    <a:pt x="63" y="79"/>
                    <a:pt x="63" y="79"/>
                  </a:cubicBezTo>
                  <a:cubicBezTo>
                    <a:pt x="63" y="79"/>
                    <a:pt x="64" y="79"/>
                    <a:pt x="64" y="79"/>
                  </a:cubicBezTo>
                  <a:cubicBezTo>
                    <a:pt x="64" y="78"/>
                    <a:pt x="64" y="78"/>
                    <a:pt x="64" y="78"/>
                  </a:cubicBezTo>
                  <a:cubicBezTo>
                    <a:pt x="64" y="78"/>
                    <a:pt x="64" y="78"/>
                    <a:pt x="64" y="77"/>
                  </a:cubicBezTo>
                  <a:cubicBezTo>
                    <a:pt x="64" y="77"/>
                    <a:pt x="64" y="77"/>
                    <a:pt x="64" y="77"/>
                  </a:cubicBezTo>
                  <a:cubicBezTo>
                    <a:pt x="64" y="77"/>
                    <a:pt x="63" y="77"/>
                    <a:pt x="62" y="77"/>
                  </a:cubicBezTo>
                  <a:cubicBezTo>
                    <a:pt x="62" y="77"/>
                    <a:pt x="62" y="77"/>
                    <a:pt x="61" y="77"/>
                  </a:cubicBezTo>
                  <a:cubicBezTo>
                    <a:pt x="61" y="76"/>
                    <a:pt x="62" y="76"/>
                    <a:pt x="62" y="76"/>
                  </a:cubicBezTo>
                  <a:cubicBezTo>
                    <a:pt x="62" y="76"/>
                    <a:pt x="63" y="76"/>
                    <a:pt x="64" y="76"/>
                  </a:cubicBezTo>
                  <a:cubicBezTo>
                    <a:pt x="64" y="76"/>
                    <a:pt x="64" y="76"/>
                    <a:pt x="64" y="76"/>
                  </a:cubicBezTo>
                  <a:cubicBezTo>
                    <a:pt x="64" y="76"/>
                    <a:pt x="65" y="76"/>
                    <a:pt x="65" y="76"/>
                  </a:cubicBezTo>
                  <a:cubicBezTo>
                    <a:pt x="65" y="75"/>
                    <a:pt x="65" y="75"/>
                    <a:pt x="65" y="75"/>
                  </a:cubicBezTo>
                  <a:cubicBezTo>
                    <a:pt x="65" y="75"/>
                    <a:pt x="64" y="74"/>
                    <a:pt x="64" y="74"/>
                  </a:cubicBezTo>
                  <a:cubicBezTo>
                    <a:pt x="64" y="73"/>
                    <a:pt x="64" y="73"/>
                    <a:pt x="64" y="73"/>
                  </a:cubicBezTo>
                  <a:cubicBezTo>
                    <a:pt x="65" y="73"/>
                    <a:pt x="67" y="72"/>
                    <a:pt x="67" y="72"/>
                  </a:cubicBezTo>
                  <a:cubicBezTo>
                    <a:pt x="67" y="73"/>
                    <a:pt x="67" y="73"/>
                    <a:pt x="67" y="73"/>
                  </a:cubicBezTo>
                  <a:cubicBezTo>
                    <a:pt x="68" y="73"/>
                    <a:pt x="68" y="73"/>
                    <a:pt x="68" y="73"/>
                  </a:cubicBezTo>
                  <a:cubicBezTo>
                    <a:pt x="68" y="72"/>
                    <a:pt x="68" y="72"/>
                    <a:pt x="68" y="72"/>
                  </a:cubicBezTo>
                  <a:cubicBezTo>
                    <a:pt x="68" y="72"/>
                    <a:pt x="69" y="72"/>
                    <a:pt x="69" y="72"/>
                  </a:cubicBezTo>
                  <a:cubicBezTo>
                    <a:pt x="69" y="72"/>
                    <a:pt x="69" y="72"/>
                    <a:pt x="69" y="71"/>
                  </a:cubicBezTo>
                  <a:cubicBezTo>
                    <a:pt x="69" y="71"/>
                    <a:pt x="69" y="71"/>
                    <a:pt x="68" y="71"/>
                  </a:cubicBezTo>
                  <a:cubicBezTo>
                    <a:pt x="68" y="71"/>
                    <a:pt x="68" y="71"/>
                    <a:pt x="68" y="71"/>
                  </a:cubicBezTo>
                  <a:cubicBezTo>
                    <a:pt x="69" y="71"/>
                    <a:pt x="69" y="71"/>
                    <a:pt x="69" y="70"/>
                  </a:cubicBezTo>
                  <a:cubicBezTo>
                    <a:pt x="69" y="70"/>
                    <a:pt x="69" y="70"/>
                    <a:pt x="69" y="71"/>
                  </a:cubicBezTo>
                  <a:cubicBezTo>
                    <a:pt x="70" y="70"/>
                    <a:pt x="70" y="70"/>
                    <a:pt x="70" y="70"/>
                  </a:cubicBezTo>
                  <a:cubicBezTo>
                    <a:pt x="71" y="70"/>
                    <a:pt x="71" y="70"/>
                    <a:pt x="71" y="70"/>
                  </a:cubicBezTo>
                  <a:cubicBezTo>
                    <a:pt x="72" y="70"/>
                    <a:pt x="72" y="70"/>
                    <a:pt x="72" y="70"/>
                  </a:cubicBezTo>
                  <a:cubicBezTo>
                    <a:pt x="72" y="70"/>
                    <a:pt x="72" y="70"/>
                    <a:pt x="72" y="70"/>
                  </a:cubicBezTo>
                  <a:cubicBezTo>
                    <a:pt x="72" y="70"/>
                    <a:pt x="73" y="70"/>
                    <a:pt x="73" y="70"/>
                  </a:cubicBezTo>
                  <a:cubicBezTo>
                    <a:pt x="73" y="70"/>
                    <a:pt x="73" y="70"/>
                    <a:pt x="74" y="70"/>
                  </a:cubicBezTo>
                  <a:cubicBezTo>
                    <a:pt x="74" y="70"/>
                    <a:pt x="74" y="70"/>
                    <a:pt x="74" y="70"/>
                  </a:cubicBezTo>
                  <a:cubicBezTo>
                    <a:pt x="74" y="70"/>
                    <a:pt x="75" y="70"/>
                    <a:pt x="75" y="70"/>
                  </a:cubicBezTo>
                  <a:cubicBezTo>
                    <a:pt x="75" y="70"/>
                    <a:pt x="75" y="70"/>
                    <a:pt x="76" y="70"/>
                  </a:cubicBezTo>
                  <a:cubicBezTo>
                    <a:pt x="76" y="69"/>
                    <a:pt x="75" y="69"/>
                    <a:pt x="75" y="69"/>
                  </a:cubicBezTo>
                  <a:cubicBezTo>
                    <a:pt x="75" y="69"/>
                    <a:pt x="75" y="69"/>
                    <a:pt x="75" y="68"/>
                  </a:cubicBezTo>
                  <a:cubicBezTo>
                    <a:pt x="76" y="68"/>
                    <a:pt x="76" y="69"/>
                    <a:pt x="76" y="69"/>
                  </a:cubicBezTo>
                  <a:cubicBezTo>
                    <a:pt x="76" y="69"/>
                    <a:pt x="76" y="69"/>
                    <a:pt x="76" y="69"/>
                  </a:cubicBezTo>
                  <a:cubicBezTo>
                    <a:pt x="76" y="69"/>
                    <a:pt x="77" y="69"/>
                    <a:pt x="77" y="68"/>
                  </a:cubicBezTo>
                  <a:cubicBezTo>
                    <a:pt x="77" y="68"/>
                    <a:pt x="77" y="68"/>
                    <a:pt x="77" y="68"/>
                  </a:cubicBezTo>
                  <a:cubicBezTo>
                    <a:pt x="77" y="68"/>
                    <a:pt x="77" y="68"/>
                    <a:pt x="77" y="68"/>
                  </a:cubicBezTo>
                  <a:cubicBezTo>
                    <a:pt x="77" y="68"/>
                    <a:pt x="77" y="68"/>
                    <a:pt x="77" y="68"/>
                  </a:cubicBezTo>
                  <a:cubicBezTo>
                    <a:pt x="77" y="67"/>
                    <a:pt x="77" y="67"/>
                    <a:pt x="77" y="67"/>
                  </a:cubicBezTo>
                  <a:cubicBezTo>
                    <a:pt x="77" y="67"/>
                    <a:pt x="77" y="67"/>
                    <a:pt x="77" y="67"/>
                  </a:cubicBezTo>
                  <a:cubicBezTo>
                    <a:pt x="78" y="67"/>
                    <a:pt x="79" y="67"/>
                    <a:pt x="80" y="67"/>
                  </a:cubicBezTo>
                  <a:cubicBezTo>
                    <a:pt x="80" y="67"/>
                    <a:pt x="80" y="67"/>
                    <a:pt x="80" y="68"/>
                  </a:cubicBezTo>
                  <a:cubicBezTo>
                    <a:pt x="79" y="68"/>
                    <a:pt x="79" y="68"/>
                    <a:pt x="78" y="69"/>
                  </a:cubicBezTo>
                  <a:cubicBezTo>
                    <a:pt x="78" y="69"/>
                    <a:pt x="79" y="69"/>
                    <a:pt x="79" y="69"/>
                  </a:cubicBezTo>
                  <a:cubicBezTo>
                    <a:pt x="79" y="69"/>
                    <a:pt x="80" y="69"/>
                    <a:pt x="80" y="68"/>
                  </a:cubicBezTo>
                  <a:cubicBezTo>
                    <a:pt x="80" y="68"/>
                    <a:pt x="80" y="68"/>
                    <a:pt x="80" y="68"/>
                  </a:cubicBezTo>
                  <a:cubicBezTo>
                    <a:pt x="80" y="69"/>
                    <a:pt x="80" y="69"/>
                    <a:pt x="80" y="69"/>
                  </a:cubicBezTo>
                  <a:cubicBezTo>
                    <a:pt x="81" y="69"/>
                    <a:pt x="82" y="69"/>
                    <a:pt x="82" y="68"/>
                  </a:cubicBezTo>
                  <a:cubicBezTo>
                    <a:pt x="82" y="68"/>
                    <a:pt x="83" y="68"/>
                    <a:pt x="83" y="69"/>
                  </a:cubicBezTo>
                  <a:cubicBezTo>
                    <a:pt x="84" y="69"/>
                    <a:pt x="84" y="68"/>
                    <a:pt x="85" y="68"/>
                  </a:cubicBezTo>
                  <a:cubicBezTo>
                    <a:pt x="85" y="68"/>
                    <a:pt x="85" y="68"/>
                    <a:pt x="85" y="68"/>
                  </a:cubicBezTo>
                  <a:cubicBezTo>
                    <a:pt x="85" y="67"/>
                    <a:pt x="85" y="67"/>
                    <a:pt x="85" y="67"/>
                  </a:cubicBezTo>
                  <a:cubicBezTo>
                    <a:pt x="85" y="67"/>
                    <a:pt x="85" y="67"/>
                    <a:pt x="85" y="67"/>
                  </a:cubicBezTo>
                  <a:cubicBezTo>
                    <a:pt x="85" y="67"/>
                    <a:pt x="85" y="67"/>
                    <a:pt x="85" y="67"/>
                  </a:cubicBezTo>
                  <a:cubicBezTo>
                    <a:pt x="86" y="67"/>
                    <a:pt x="85" y="67"/>
                    <a:pt x="86" y="67"/>
                  </a:cubicBezTo>
                  <a:cubicBezTo>
                    <a:pt x="86" y="67"/>
                    <a:pt x="86" y="67"/>
                    <a:pt x="87" y="67"/>
                  </a:cubicBezTo>
                  <a:cubicBezTo>
                    <a:pt x="87" y="67"/>
                    <a:pt x="87" y="67"/>
                    <a:pt x="87" y="67"/>
                  </a:cubicBezTo>
                  <a:cubicBezTo>
                    <a:pt x="87" y="67"/>
                    <a:pt x="87" y="67"/>
                    <a:pt x="88" y="67"/>
                  </a:cubicBezTo>
                  <a:cubicBezTo>
                    <a:pt x="88" y="67"/>
                    <a:pt x="88" y="67"/>
                    <a:pt x="88" y="67"/>
                  </a:cubicBezTo>
                  <a:cubicBezTo>
                    <a:pt x="88" y="67"/>
                    <a:pt x="90" y="66"/>
                    <a:pt x="90" y="66"/>
                  </a:cubicBezTo>
                  <a:cubicBezTo>
                    <a:pt x="90" y="66"/>
                    <a:pt x="90" y="66"/>
                    <a:pt x="90" y="65"/>
                  </a:cubicBezTo>
                  <a:cubicBezTo>
                    <a:pt x="90" y="65"/>
                    <a:pt x="90" y="65"/>
                    <a:pt x="90" y="65"/>
                  </a:cubicBezTo>
                  <a:cubicBezTo>
                    <a:pt x="90" y="65"/>
                    <a:pt x="90" y="65"/>
                    <a:pt x="91" y="65"/>
                  </a:cubicBezTo>
                  <a:cubicBezTo>
                    <a:pt x="91" y="65"/>
                    <a:pt x="91" y="65"/>
                    <a:pt x="91" y="65"/>
                  </a:cubicBezTo>
                  <a:cubicBezTo>
                    <a:pt x="91" y="65"/>
                    <a:pt x="91" y="65"/>
                    <a:pt x="92" y="65"/>
                  </a:cubicBezTo>
                  <a:cubicBezTo>
                    <a:pt x="92" y="65"/>
                    <a:pt x="92" y="64"/>
                    <a:pt x="92" y="64"/>
                  </a:cubicBezTo>
                  <a:cubicBezTo>
                    <a:pt x="92" y="64"/>
                    <a:pt x="94" y="63"/>
                    <a:pt x="94" y="63"/>
                  </a:cubicBezTo>
                  <a:cubicBezTo>
                    <a:pt x="94" y="63"/>
                    <a:pt x="94" y="63"/>
                    <a:pt x="94" y="63"/>
                  </a:cubicBezTo>
                  <a:cubicBezTo>
                    <a:pt x="94" y="63"/>
                    <a:pt x="94" y="63"/>
                    <a:pt x="94" y="63"/>
                  </a:cubicBezTo>
                  <a:cubicBezTo>
                    <a:pt x="94" y="63"/>
                    <a:pt x="94" y="63"/>
                    <a:pt x="94" y="62"/>
                  </a:cubicBezTo>
                  <a:cubicBezTo>
                    <a:pt x="94" y="62"/>
                    <a:pt x="94" y="62"/>
                    <a:pt x="94" y="62"/>
                  </a:cubicBezTo>
                  <a:cubicBezTo>
                    <a:pt x="94" y="62"/>
                    <a:pt x="95" y="62"/>
                    <a:pt x="95" y="62"/>
                  </a:cubicBezTo>
                  <a:cubicBezTo>
                    <a:pt x="95" y="62"/>
                    <a:pt x="95" y="62"/>
                    <a:pt x="95" y="62"/>
                  </a:cubicBezTo>
                  <a:cubicBezTo>
                    <a:pt x="95" y="62"/>
                    <a:pt x="95" y="62"/>
                    <a:pt x="95" y="62"/>
                  </a:cubicBezTo>
                  <a:cubicBezTo>
                    <a:pt x="95" y="62"/>
                    <a:pt x="95" y="62"/>
                    <a:pt x="96" y="62"/>
                  </a:cubicBezTo>
                  <a:cubicBezTo>
                    <a:pt x="96" y="61"/>
                    <a:pt x="96" y="61"/>
                    <a:pt x="96" y="61"/>
                  </a:cubicBezTo>
                  <a:cubicBezTo>
                    <a:pt x="96" y="61"/>
                    <a:pt x="96" y="61"/>
                    <a:pt x="96" y="61"/>
                  </a:cubicBezTo>
                  <a:cubicBezTo>
                    <a:pt x="96" y="61"/>
                    <a:pt x="97" y="61"/>
                    <a:pt x="97" y="61"/>
                  </a:cubicBezTo>
                  <a:cubicBezTo>
                    <a:pt x="98" y="61"/>
                    <a:pt x="98" y="60"/>
                    <a:pt x="98" y="60"/>
                  </a:cubicBezTo>
                  <a:cubicBezTo>
                    <a:pt x="98" y="60"/>
                    <a:pt x="99" y="60"/>
                    <a:pt x="99" y="60"/>
                  </a:cubicBezTo>
                  <a:cubicBezTo>
                    <a:pt x="100" y="60"/>
                    <a:pt x="100" y="60"/>
                    <a:pt x="100" y="60"/>
                  </a:cubicBezTo>
                  <a:cubicBezTo>
                    <a:pt x="100" y="60"/>
                    <a:pt x="100" y="60"/>
                    <a:pt x="100" y="59"/>
                  </a:cubicBezTo>
                  <a:cubicBezTo>
                    <a:pt x="100" y="59"/>
                    <a:pt x="100" y="59"/>
                    <a:pt x="100" y="59"/>
                  </a:cubicBezTo>
                  <a:cubicBezTo>
                    <a:pt x="99" y="59"/>
                    <a:pt x="99" y="59"/>
                    <a:pt x="99" y="59"/>
                  </a:cubicBezTo>
                  <a:cubicBezTo>
                    <a:pt x="99" y="59"/>
                    <a:pt x="99" y="59"/>
                    <a:pt x="99" y="59"/>
                  </a:cubicBezTo>
                  <a:cubicBezTo>
                    <a:pt x="99" y="59"/>
                    <a:pt x="100" y="59"/>
                    <a:pt x="100" y="59"/>
                  </a:cubicBezTo>
                  <a:cubicBezTo>
                    <a:pt x="100" y="59"/>
                    <a:pt x="100" y="58"/>
                    <a:pt x="100" y="58"/>
                  </a:cubicBezTo>
                  <a:cubicBezTo>
                    <a:pt x="100" y="58"/>
                    <a:pt x="99" y="58"/>
                    <a:pt x="99" y="58"/>
                  </a:cubicBezTo>
                  <a:cubicBezTo>
                    <a:pt x="99" y="58"/>
                    <a:pt x="99" y="58"/>
                    <a:pt x="99" y="58"/>
                  </a:cubicBezTo>
                  <a:cubicBezTo>
                    <a:pt x="99" y="57"/>
                    <a:pt x="100" y="57"/>
                    <a:pt x="100" y="57"/>
                  </a:cubicBezTo>
                  <a:cubicBezTo>
                    <a:pt x="101" y="57"/>
                    <a:pt x="100" y="57"/>
                    <a:pt x="100" y="58"/>
                  </a:cubicBezTo>
                  <a:cubicBezTo>
                    <a:pt x="101" y="58"/>
                    <a:pt x="101" y="58"/>
                    <a:pt x="101" y="58"/>
                  </a:cubicBezTo>
                  <a:cubicBezTo>
                    <a:pt x="101" y="58"/>
                    <a:pt x="101" y="58"/>
                    <a:pt x="101" y="58"/>
                  </a:cubicBezTo>
                  <a:cubicBezTo>
                    <a:pt x="101" y="58"/>
                    <a:pt x="102" y="58"/>
                    <a:pt x="102" y="59"/>
                  </a:cubicBezTo>
                  <a:cubicBezTo>
                    <a:pt x="102" y="59"/>
                    <a:pt x="102" y="59"/>
                    <a:pt x="102" y="59"/>
                  </a:cubicBezTo>
                  <a:cubicBezTo>
                    <a:pt x="102" y="59"/>
                    <a:pt x="102" y="59"/>
                    <a:pt x="102" y="59"/>
                  </a:cubicBezTo>
                  <a:cubicBezTo>
                    <a:pt x="102" y="59"/>
                    <a:pt x="102" y="59"/>
                    <a:pt x="102" y="59"/>
                  </a:cubicBezTo>
                  <a:cubicBezTo>
                    <a:pt x="102" y="59"/>
                    <a:pt x="102" y="59"/>
                    <a:pt x="102" y="59"/>
                  </a:cubicBezTo>
                  <a:cubicBezTo>
                    <a:pt x="102" y="59"/>
                    <a:pt x="103" y="59"/>
                    <a:pt x="103" y="59"/>
                  </a:cubicBezTo>
                  <a:cubicBezTo>
                    <a:pt x="103" y="59"/>
                    <a:pt x="103" y="59"/>
                    <a:pt x="103" y="59"/>
                  </a:cubicBezTo>
                  <a:cubicBezTo>
                    <a:pt x="104" y="59"/>
                    <a:pt x="105" y="59"/>
                    <a:pt x="105" y="59"/>
                  </a:cubicBezTo>
                  <a:cubicBezTo>
                    <a:pt x="105" y="59"/>
                    <a:pt x="105" y="59"/>
                    <a:pt x="105" y="59"/>
                  </a:cubicBezTo>
                  <a:cubicBezTo>
                    <a:pt x="105" y="59"/>
                    <a:pt x="105" y="59"/>
                    <a:pt x="105" y="58"/>
                  </a:cubicBezTo>
                  <a:cubicBezTo>
                    <a:pt x="106" y="58"/>
                    <a:pt x="106" y="59"/>
                    <a:pt x="106" y="59"/>
                  </a:cubicBezTo>
                  <a:cubicBezTo>
                    <a:pt x="107" y="59"/>
                    <a:pt x="107" y="59"/>
                    <a:pt x="107" y="59"/>
                  </a:cubicBezTo>
                  <a:cubicBezTo>
                    <a:pt x="107" y="59"/>
                    <a:pt x="107" y="59"/>
                    <a:pt x="107" y="59"/>
                  </a:cubicBezTo>
                  <a:cubicBezTo>
                    <a:pt x="107" y="59"/>
                    <a:pt x="107" y="59"/>
                    <a:pt x="106" y="59"/>
                  </a:cubicBezTo>
                  <a:cubicBezTo>
                    <a:pt x="106" y="59"/>
                    <a:pt x="106" y="59"/>
                    <a:pt x="106" y="58"/>
                  </a:cubicBezTo>
                  <a:cubicBezTo>
                    <a:pt x="107" y="58"/>
                    <a:pt x="107" y="58"/>
                    <a:pt x="108" y="58"/>
                  </a:cubicBezTo>
                  <a:cubicBezTo>
                    <a:pt x="108" y="58"/>
                    <a:pt x="109" y="58"/>
                    <a:pt x="109" y="59"/>
                  </a:cubicBezTo>
                  <a:cubicBezTo>
                    <a:pt x="110" y="59"/>
                    <a:pt x="110" y="58"/>
                    <a:pt x="110" y="58"/>
                  </a:cubicBezTo>
                  <a:cubicBezTo>
                    <a:pt x="110" y="58"/>
                    <a:pt x="110" y="58"/>
                    <a:pt x="110" y="58"/>
                  </a:cubicBezTo>
                  <a:cubicBezTo>
                    <a:pt x="110" y="58"/>
                    <a:pt x="110" y="58"/>
                    <a:pt x="110" y="58"/>
                  </a:cubicBezTo>
                  <a:cubicBezTo>
                    <a:pt x="110" y="58"/>
                    <a:pt x="110" y="58"/>
                    <a:pt x="110" y="58"/>
                  </a:cubicBezTo>
                  <a:cubicBezTo>
                    <a:pt x="111" y="58"/>
                    <a:pt x="111" y="58"/>
                    <a:pt x="111" y="58"/>
                  </a:cubicBezTo>
                  <a:cubicBezTo>
                    <a:pt x="112" y="58"/>
                    <a:pt x="114" y="57"/>
                    <a:pt x="114" y="58"/>
                  </a:cubicBezTo>
                  <a:cubicBezTo>
                    <a:pt x="114" y="57"/>
                    <a:pt x="114" y="57"/>
                    <a:pt x="114" y="57"/>
                  </a:cubicBezTo>
                  <a:cubicBezTo>
                    <a:pt x="115" y="57"/>
                    <a:pt x="115" y="57"/>
                    <a:pt x="115" y="57"/>
                  </a:cubicBezTo>
                  <a:cubicBezTo>
                    <a:pt x="115" y="57"/>
                    <a:pt x="115" y="57"/>
                    <a:pt x="115" y="57"/>
                  </a:cubicBezTo>
                  <a:cubicBezTo>
                    <a:pt x="116" y="57"/>
                    <a:pt x="116" y="57"/>
                    <a:pt x="116" y="57"/>
                  </a:cubicBezTo>
                  <a:cubicBezTo>
                    <a:pt x="117" y="57"/>
                    <a:pt x="117" y="57"/>
                    <a:pt x="117" y="57"/>
                  </a:cubicBezTo>
                  <a:cubicBezTo>
                    <a:pt x="117" y="57"/>
                    <a:pt x="117" y="57"/>
                    <a:pt x="118" y="57"/>
                  </a:cubicBezTo>
                  <a:cubicBezTo>
                    <a:pt x="118" y="57"/>
                    <a:pt x="118" y="57"/>
                    <a:pt x="118" y="57"/>
                  </a:cubicBezTo>
                  <a:cubicBezTo>
                    <a:pt x="119" y="57"/>
                    <a:pt x="120" y="57"/>
                    <a:pt x="120" y="57"/>
                  </a:cubicBezTo>
                  <a:cubicBezTo>
                    <a:pt x="120" y="56"/>
                    <a:pt x="120" y="56"/>
                    <a:pt x="121" y="56"/>
                  </a:cubicBezTo>
                  <a:cubicBezTo>
                    <a:pt x="121" y="56"/>
                    <a:pt x="121" y="56"/>
                    <a:pt x="122" y="56"/>
                  </a:cubicBezTo>
                  <a:cubicBezTo>
                    <a:pt x="122" y="56"/>
                    <a:pt x="122" y="56"/>
                    <a:pt x="122" y="56"/>
                  </a:cubicBezTo>
                  <a:cubicBezTo>
                    <a:pt x="122" y="56"/>
                    <a:pt x="122" y="56"/>
                    <a:pt x="122" y="56"/>
                  </a:cubicBezTo>
                  <a:cubicBezTo>
                    <a:pt x="122" y="56"/>
                    <a:pt x="123" y="56"/>
                    <a:pt x="123" y="55"/>
                  </a:cubicBezTo>
                  <a:cubicBezTo>
                    <a:pt x="123" y="55"/>
                    <a:pt x="123" y="55"/>
                    <a:pt x="123" y="55"/>
                  </a:cubicBezTo>
                  <a:cubicBezTo>
                    <a:pt x="123" y="55"/>
                    <a:pt x="124" y="55"/>
                    <a:pt x="124" y="55"/>
                  </a:cubicBezTo>
                  <a:cubicBezTo>
                    <a:pt x="124" y="55"/>
                    <a:pt x="124" y="55"/>
                    <a:pt x="125" y="55"/>
                  </a:cubicBezTo>
                  <a:cubicBezTo>
                    <a:pt x="125" y="55"/>
                    <a:pt x="125" y="54"/>
                    <a:pt x="125" y="54"/>
                  </a:cubicBezTo>
                  <a:cubicBezTo>
                    <a:pt x="125" y="54"/>
                    <a:pt x="126" y="54"/>
                    <a:pt x="126" y="54"/>
                  </a:cubicBezTo>
                  <a:cubicBezTo>
                    <a:pt x="126" y="54"/>
                    <a:pt x="126" y="54"/>
                    <a:pt x="126" y="53"/>
                  </a:cubicBezTo>
                  <a:cubicBezTo>
                    <a:pt x="127" y="53"/>
                    <a:pt x="127" y="54"/>
                    <a:pt x="127" y="54"/>
                  </a:cubicBezTo>
                  <a:cubicBezTo>
                    <a:pt x="128" y="54"/>
                    <a:pt x="128" y="53"/>
                    <a:pt x="128" y="53"/>
                  </a:cubicBezTo>
                  <a:cubicBezTo>
                    <a:pt x="128" y="53"/>
                    <a:pt x="128" y="53"/>
                    <a:pt x="128" y="53"/>
                  </a:cubicBezTo>
                  <a:cubicBezTo>
                    <a:pt x="128" y="53"/>
                    <a:pt x="128" y="53"/>
                    <a:pt x="128" y="53"/>
                  </a:cubicBezTo>
                  <a:cubicBezTo>
                    <a:pt x="129" y="53"/>
                    <a:pt x="129" y="53"/>
                    <a:pt x="130" y="53"/>
                  </a:cubicBezTo>
                  <a:cubicBezTo>
                    <a:pt x="130" y="53"/>
                    <a:pt x="130" y="53"/>
                    <a:pt x="130" y="53"/>
                  </a:cubicBezTo>
                  <a:cubicBezTo>
                    <a:pt x="130" y="53"/>
                    <a:pt x="130" y="53"/>
                    <a:pt x="130" y="53"/>
                  </a:cubicBezTo>
                  <a:cubicBezTo>
                    <a:pt x="130" y="53"/>
                    <a:pt x="130" y="53"/>
                    <a:pt x="130" y="53"/>
                  </a:cubicBezTo>
                  <a:cubicBezTo>
                    <a:pt x="130" y="53"/>
                    <a:pt x="130" y="53"/>
                    <a:pt x="130" y="52"/>
                  </a:cubicBezTo>
                  <a:cubicBezTo>
                    <a:pt x="130" y="52"/>
                    <a:pt x="130" y="52"/>
                    <a:pt x="130" y="52"/>
                  </a:cubicBezTo>
                  <a:cubicBezTo>
                    <a:pt x="130" y="52"/>
                    <a:pt x="130" y="52"/>
                    <a:pt x="130" y="52"/>
                  </a:cubicBezTo>
                  <a:cubicBezTo>
                    <a:pt x="130" y="52"/>
                    <a:pt x="131" y="52"/>
                    <a:pt x="131" y="52"/>
                  </a:cubicBezTo>
                  <a:cubicBezTo>
                    <a:pt x="131" y="52"/>
                    <a:pt x="131" y="52"/>
                    <a:pt x="131" y="52"/>
                  </a:cubicBezTo>
                  <a:cubicBezTo>
                    <a:pt x="131" y="52"/>
                    <a:pt x="131" y="52"/>
                    <a:pt x="131" y="52"/>
                  </a:cubicBezTo>
                  <a:cubicBezTo>
                    <a:pt x="131" y="52"/>
                    <a:pt x="131" y="52"/>
                    <a:pt x="131" y="52"/>
                  </a:cubicBezTo>
                  <a:cubicBezTo>
                    <a:pt x="132" y="52"/>
                    <a:pt x="132" y="52"/>
                    <a:pt x="132" y="51"/>
                  </a:cubicBezTo>
                  <a:cubicBezTo>
                    <a:pt x="132" y="51"/>
                    <a:pt x="133" y="51"/>
                    <a:pt x="133" y="51"/>
                  </a:cubicBezTo>
                  <a:cubicBezTo>
                    <a:pt x="133" y="51"/>
                    <a:pt x="133" y="51"/>
                    <a:pt x="133" y="51"/>
                  </a:cubicBezTo>
                  <a:cubicBezTo>
                    <a:pt x="133" y="51"/>
                    <a:pt x="134" y="51"/>
                    <a:pt x="134" y="51"/>
                  </a:cubicBezTo>
                  <a:cubicBezTo>
                    <a:pt x="134" y="51"/>
                    <a:pt x="134" y="51"/>
                    <a:pt x="134" y="51"/>
                  </a:cubicBezTo>
                  <a:cubicBezTo>
                    <a:pt x="134" y="51"/>
                    <a:pt x="134" y="51"/>
                    <a:pt x="134" y="51"/>
                  </a:cubicBezTo>
                  <a:cubicBezTo>
                    <a:pt x="134" y="51"/>
                    <a:pt x="131" y="51"/>
                    <a:pt x="130" y="51"/>
                  </a:cubicBezTo>
                  <a:cubicBezTo>
                    <a:pt x="130" y="51"/>
                    <a:pt x="130" y="50"/>
                    <a:pt x="129" y="50"/>
                  </a:cubicBezTo>
                  <a:cubicBezTo>
                    <a:pt x="129" y="50"/>
                    <a:pt x="129" y="50"/>
                    <a:pt x="128" y="50"/>
                  </a:cubicBezTo>
                  <a:cubicBezTo>
                    <a:pt x="128" y="50"/>
                    <a:pt x="127" y="50"/>
                    <a:pt x="127" y="50"/>
                  </a:cubicBezTo>
                  <a:cubicBezTo>
                    <a:pt x="127" y="50"/>
                    <a:pt x="126" y="50"/>
                    <a:pt x="126" y="50"/>
                  </a:cubicBezTo>
                  <a:cubicBezTo>
                    <a:pt x="126" y="50"/>
                    <a:pt x="126" y="50"/>
                    <a:pt x="126" y="50"/>
                  </a:cubicBezTo>
                  <a:cubicBezTo>
                    <a:pt x="126" y="50"/>
                    <a:pt x="126" y="50"/>
                    <a:pt x="126" y="50"/>
                  </a:cubicBezTo>
                  <a:cubicBezTo>
                    <a:pt x="125" y="50"/>
                    <a:pt x="124" y="50"/>
                    <a:pt x="124" y="50"/>
                  </a:cubicBezTo>
                  <a:cubicBezTo>
                    <a:pt x="123" y="50"/>
                    <a:pt x="122" y="51"/>
                    <a:pt x="121" y="50"/>
                  </a:cubicBezTo>
                  <a:cubicBezTo>
                    <a:pt x="121" y="50"/>
                    <a:pt x="121" y="50"/>
                    <a:pt x="121" y="50"/>
                  </a:cubicBezTo>
                  <a:cubicBezTo>
                    <a:pt x="121" y="50"/>
                    <a:pt x="121" y="50"/>
                    <a:pt x="121" y="50"/>
                  </a:cubicBezTo>
                  <a:cubicBezTo>
                    <a:pt x="120" y="50"/>
                    <a:pt x="120" y="50"/>
                    <a:pt x="120" y="51"/>
                  </a:cubicBezTo>
                  <a:cubicBezTo>
                    <a:pt x="120" y="51"/>
                    <a:pt x="120" y="51"/>
                    <a:pt x="120" y="51"/>
                  </a:cubicBezTo>
                  <a:cubicBezTo>
                    <a:pt x="119" y="51"/>
                    <a:pt x="119" y="51"/>
                    <a:pt x="119" y="51"/>
                  </a:cubicBezTo>
                  <a:cubicBezTo>
                    <a:pt x="119" y="51"/>
                    <a:pt x="118" y="52"/>
                    <a:pt x="118" y="51"/>
                  </a:cubicBezTo>
                  <a:cubicBezTo>
                    <a:pt x="118" y="51"/>
                    <a:pt x="118" y="51"/>
                    <a:pt x="118" y="51"/>
                  </a:cubicBezTo>
                  <a:cubicBezTo>
                    <a:pt x="118" y="51"/>
                    <a:pt x="117" y="51"/>
                    <a:pt x="117" y="51"/>
                  </a:cubicBezTo>
                  <a:cubicBezTo>
                    <a:pt x="116" y="51"/>
                    <a:pt x="116" y="51"/>
                    <a:pt x="116" y="51"/>
                  </a:cubicBezTo>
                  <a:cubicBezTo>
                    <a:pt x="116" y="51"/>
                    <a:pt x="115" y="51"/>
                    <a:pt x="115" y="51"/>
                  </a:cubicBezTo>
                  <a:cubicBezTo>
                    <a:pt x="115" y="51"/>
                    <a:pt x="115" y="51"/>
                    <a:pt x="115" y="51"/>
                  </a:cubicBezTo>
                  <a:cubicBezTo>
                    <a:pt x="115" y="50"/>
                    <a:pt x="115" y="50"/>
                    <a:pt x="116" y="50"/>
                  </a:cubicBezTo>
                  <a:cubicBezTo>
                    <a:pt x="117" y="50"/>
                    <a:pt x="118" y="51"/>
                    <a:pt x="118" y="50"/>
                  </a:cubicBezTo>
                  <a:cubicBezTo>
                    <a:pt x="119" y="50"/>
                    <a:pt x="119" y="50"/>
                    <a:pt x="120" y="50"/>
                  </a:cubicBezTo>
                  <a:cubicBezTo>
                    <a:pt x="121" y="49"/>
                    <a:pt x="122" y="50"/>
                    <a:pt x="122" y="49"/>
                  </a:cubicBezTo>
                  <a:cubicBezTo>
                    <a:pt x="122" y="49"/>
                    <a:pt x="122" y="49"/>
                    <a:pt x="122" y="49"/>
                  </a:cubicBezTo>
                  <a:cubicBezTo>
                    <a:pt x="122" y="49"/>
                    <a:pt x="122" y="49"/>
                    <a:pt x="122" y="49"/>
                  </a:cubicBezTo>
                  <a:cubicBezTo>
                    <a:pt x="120" y="49"/>
                    <a:pt x="118" y="50"/>
                    <a:pt x="116" y="50"/>
                  </a:cubicBezTo>
                  <a:cubicBezTo>
                    <a:pt x="116" y="50"/>
                    <a:pt x="116" y="49"/>
                    <a:pt x="116" y="49"/>
                  </a:cubicBezTo>
                  <a:cubicBezTo>
                    <a:pt x="116" y="49"/>
                    <a:pt x="114" y="50"/>
                    <a:pt x="114" y="49"/>
                  </a:cubicBezTo>
                  <a:cubicBezTo>
                    <a:pt x="113" y="49"/>
                    <a:pt x="113" y="49"/>
                    <a:pt x="113" y="49"/>
                  </a:cubicBezTo>
                  <a:cubicBezTo>
                    <a:pt x="113" y="49"/>
                    <a:pt x="113" y="49"/>
                    <a:pt x="113" y="49"/>
                  </a:cubicBezTo>
                  <a:cubicBezTo>
                    <a:pt x="114" y="49"/>
                    <a:pt x="114" y="49"/>
                    <a:pt x="115" y="49"/>
                  </a:cubicBezTo>
                  <a:cubicBezTo>
                    <a:pt x="115" y="49"/>
                    <a:pt x="116" y="49"/>
                    <a:pt x="116" y="49"/>
                  </a:cubicBezTo>
                  <a:cubicBezTo>
                    <a:pt x="116" y="49"/>
                    <a:pt x="116" y="48"/>
                    <a:pt x="116" y="48"/>
                  </a:cubicBezTo>
                  <a:cubicBezTo>
                    <a:pt x="117" y="48"/>
                    <a:pt x="117" y="48"/>
                    <a:pt x="117" y="48"/>
                  </a:cubicBezTo>
                  <a:cubicBezTo>
                    <a:pt x="117" y="48"/>
                    <a:pt x="117" y="48"/>
                    <a:pt x="118" y="48"/>
                  </a:cubicBezTo>
                  <a:cubicBezTo>
                    <a:pt x="118" y="48"/>
                    <a:pt x="118" y="48"/>
                    <a:pt x="118" y="48"/>
                  </a:cubicBezTo>
                  <a:cubicBezTo>
                    <a:pt x="118" y="47"/>
                    <a:pt x="117" y="47"/>
                    <a:pt x="117" y="47"/>
                  </a:cubicBezTo>
                  <a:cubicBezTo>
                    <a:pt x="117" y="47"/>
                    <a:pt x="117" y="47"/>
                    <a:pt x="117" y="47"/>
                  </a:cubicBezTo>
                  <a:cubicBezTo>
                    <a:pt x="117" y="47"/>
                    <a:pt x="118" y="47"/>
                    <a:pt x="118" y="47"/>
                  </a:cubicBezTo>
                  <a:cubicBezTo>
                    <a:pt x="119" y="47"/>
                    <a:pt x="119" y="47"/>
                    <a:pt x="119" y="47"/>
                  </a:cubicBezTo>
                  <a:cubicBezTo>
                    <a:pt x="119" y="47"/>
                    <a:pt x="119" y="46"/>
                    <a:pt x="119" y="46"/>
                  </a:cubicBezTo>
                  <a:cubicBezTo>
                    <a:pt x="119" y="46"/>
                    <a:pt x="119" y="46"/>
                    <a:pt x="119" y="46"/>
                  </a:cubicBezTo>
                  <a:cubicBezTo>
                    <a:pt x="119" y="46"/>
                    <a:pt x="120" y="47"/>
                    <a:pt x="120" y="47"/>
                  </a:cubicBezTo>
                  <a:cubicBezTo>
                    <a:pt x="121" y="47"/>
                    <a:pt x="122" y="47"/>
                    <a:pt x="123" y="47"/>
                  </a:cubicBezTo>
                  <a:cubicBezTo>
                    <a:pt x="123" y="47"/>
                    <a:pt x="123" y="47"/>
                    <a:pt x="124" y="46"/>
                  </a:cubicBezTo>
                  <a:cubicBezTo>
                    <a:pt x="124" y="46"/>
                    <a:pt x="125" y="46"/>
                    <a:pt x="126" y="46"/>
                  </a:cubicBezTo>
                  <a:cubicBezTo>
                    <a:pt x="126" y="46"/>
                    <a:pt x="126" y="46"/>
                    <a:pt x="126" y="46"/>
                  </a:cubicBezTo>
                  <a:cubicBezTo>
                    <a:pt x="126" y="46"/>
                    <a:pt x="126" y="46"/>
                    <a:pt x="127" y="46"/>
                  </a:cubicBezTo>
                  <a:cubicBezTo>
                    <a:pt x="127" y="46"/>
                    <a:pt x="127" y="46"/>
                    <a:pt x="127" y="46"/>
                  </a:cubicBezTo>
                  <a:cubicBezTo>
                    <a:pt x="126" y="45"/>
                    <a:pt x="125" y="45"/>
                    <a:pt x="125" y="45"/>
                  </a:cubicBezTo>
                  <a:cubicBezTo>
                    <a:pt x="124" y="45"/>
                    <a:pt x="124" y="45"/>
                    <a:pt x="123" y="45"/>
                  </a:cubicBezTo>
                  <a:cubicBezTo>
                    <a:pt x="123" y="45"/>
                    <a:pt x="122" y="45"/>
                    <a:pt x="122" y="45"/>
                  </a:cubicBezTo>
                  <a:cubicBezTo>
                    <a:pt x="122" y="45"/>
                    <a:pt x="122" y="45"/>
                    <a:pt x="121" y="45"/>
                  </a:cubicBezTo>
                  <a:cubicBezTo>
                    <a:pt x="121" y="45"/>
                    <a:pt x="121" y="45"/>
                    <a:pt x="121" y="45"/>
                  </a:cubicBezTo>
                  <a:cubicBezTo>
                    <a:pt x="121" y="44"/>
                    <a:pt x="119" y="45"/>
                    <a:pt x="119" y="45"/>
                  </a:cubicBezTo>
                  <a:cubicBezTo>
                    <a:pt x="119" y="45"/>
                    <a:pt x="118" y="45"/>
                    <a:pt x="118" y="45"/>
                  </a:cubicBezTo>
                  <a:cubicBezTo>
                    <a:pt x="118" y="45"/>
                    <a:pt x="118" y="44"/>
                    <a:pt x="118" y="44"/>
                  </a:cubicBezTo>
                  <a:cubicBezTo>
                    <a:pt x="118" y="44"/>
                    <a:pt x="118" y="44"/>
                    <a:pt x="119" y="44"/>
                  </a:cubicBezTo>
                  <a:cubicBezTo>
                    <a:pt x="119" y="44"/>
                    <a:pt x="119" y="44"/>
                    <a:pt x="119" y="44"/>
                  </a:cubicBezTo>
                  <a:cubicBezTo>
                    <a:pt x="119" y="44"/>
                    <a:pt x="120" y="44"/>
                    <a:pt x="120" y="44"/>
                  </a:cubicBezTo>
                  <a:cubicBezTo>
                    <a:pt x="120" y="44"/>
                    <a:pt x="120" y="44"/>
                    <a:pt x="121" y="44"/>
                  </a:cubicBezTo>
                  <a:cubicBezTo>
                    <a:pt x="120" y="43"/>
                    <a:pt x="119" y="43"/>
                    <a:pt x="118" y="43"/>
                  </a:cubicBezTo>
                  <a:cubicBezTo>
                    <a:pt x="118" y="43"/>
                    <a:pt x="118" y="43"/>
                    <a:pt x="118" y="42"/>
                  </a:cubicBezTo>
                  <a:cubicBezTo>
                    <a:pt x="118" y="42"/>
                    <a:pt x="118" y="42"/>
                    <a:pt x="118" y="42"/>
                  </a:cubicBezTo>
                  <a:cubicBezTo>
                    <a:pt x="119" y="42"/>
                    <a:pt x="119" y="42"/>
                    <a:pt x="119" y="42"/>
                  </a:cubicBezTo>
                  <a:cubicBezTo>
                    <a:pt x="120" y="43"/>
                    <a:pt x="120" y="43"/>
                    <a:pt x="121" y="43"/>
                  </a:cubicBezTo>
                  <a:cubicBezTo>
                    <a:pt x="121" y="43"/>
                    <a:pt x="121" y="43"/>
                    <a:pt x="121" y="43"/>
                  </a:cubicBezTo>
                  <a:cubicBezTo>
                    <a:pt x="121" y="43"/>
                    <a:pt x="122" y="43"/>
                    <a:pt x="122" y="43"/>
                  </a:cubicBezTo>
                  <a:cubicBezTo>
                    <a:pt x="122" y="44"/>
                    <a:pt x="122" y="44"/>
                    <a:pt x="122" y="44"/>
                  </a:cubicBezTo>
                  <a:cubicBezTo>
                    <a:pt x="122" y="44"/>
                    <a:pt x="123" y="44"/>
                    <a:pt x="123" y="44"/>
                  </a:cubicBezTo>
                  <a:cubicBezTo>
                    <a:pt x="123" y="44"/>
                    <a:pt x="124" y="44"/>
                    <a:pt x="124" y="44"/>
                  </a:cubicBezTo>
                  <a:cubicBezTo>
                    <a:pt x="124" y="44"/>
                    <a:pt x="124" y="44"/>
                    <a:pt x="125" y="44"/>
                  </a:cubicBezTo>
                  <a:cubicBezTo>
                    <a:pt x="125" y="44"/>
                    <a:pt x="126" y="44"/>
                    <a:pt x="127" y="44"/>
                  </a:cubicBezTo>
                  <a:cubicBezTo>
                    <a:pt x="127" y="45"/>
                    <a:pt x="128" y="45"/>
                    <a:pt x="128" y="45"/>
                  </a:cubicBezTo>
                  <a:cubicBezTo>
                    <a:pt x="129" y="46"/>
                    <a:pt x="129" y="45"/>
                    <a:pt x="130" y="45"/>
                  </a:cubicBezTo>
                  <a:cubicBezTo>
                    <a:pt x="130" y="46"/>
                    <a:pt x="130" y="46"/>
                    <a:pt x="131" y="46"/>
                  </a:cubicBezTo>
                  <a:cubicBezTo>
                    <a:pt x="131" y="47"/>
                    <a:pt x="130" y="48"/>
                    <a:pt x="131" y="48"/>
                  </a:cubicBezTo>
                  <a:cubicBezTo>
                    <a:pt x="131" y="49"/>
                    <a:pt x="132" y="49"/>
                    <a:pt x="133" y="49"/>
                  </a:cubicBezTo>
                  <a:cubicBezTo>
                    <a:pt x="134" y="49"/>
                    <a:pt x="134" y="49"/>
                    <a:pt x="135" y="49"/>
                  </a:cubicBezTo>
                  <a:cubicBezTo>
                    <a:pt x="135" y="48"/>
                    <a:pt x="135" y="48"/>
                    <a:pt x="135" y="47"/>
                  </a:cubicBezTo>
                  <a:cubicBezTo>
                    <a:pt x="135" y="47"/>
                    <a:pt x="136" y="47"/>
                    <a:pt x="136" y="48"/>
                  </a:cubicBezTo>
                  <a:cubicBezTo>
                    <a:pt x="136" y="48"/>
                    <a:pt x="136" y="48"/>
                    <a:pt x="136" y="48"/>
                  </a:cubicBezTo>
                  <a:cubicBezTo>
                    <a:pt x="136" y="48"/>
                    <a:pt x="136" y="48"/>
                    <a:pt x="136" y="48"/>
                  </a:cubicBezTo>
                  <a:cubicBezTo>
                    <a:pt x="136" y="48"/>
                    <a:pt x="136" y="48"/>
                    <a:pt x="136" y="49"/>
                  </a:cubicBezTo>
                  <a:cubicBezTo>
                    <a:pt x="136" y="49"/>
                    <a:pt x="136" y="49"/>
                    <a:pt x="136" y="49"/>
                  </a:cubicBezTo>
                  <a:cubicBezTo>
                    <a:pt x="137" y="49"/>
                    <a:pt x="137" y="49"/>
                    <a:pt x="137" y="49"/>
                  </a:cubicBezTo>
                  <a:cubicBezTo>
                    <a:pt x="137" y="49"/>
                    <a:pt x="138" y="49"/>
                    <a:pt x="138" y="49"/>
                  </a:cubicBezTo>
                  <a:cubicBezTo>
                    <a:pt x="138" y="49"/>
                    <a:pt x="138" y="49"/>
                    <a:pt x="138" y="49"/>
                  </a:cubicBezTo>
                  <a:cubicBezTo>
                    <a:pt x="138" y="49"/>
                    <a:pt x="138" y="49"/>
                    <a:pt x="138" y="49"/>
                  </a:cubicBezTo>
                  <a:cubicBezTo>
                    <a:pt x="138" y="48"/>
                    <a:pt x="138" y="48"/>
                    <a:pt x="138" y="48"/>
                  </a:cubicBezTo>
                  <a:cubicBezTo>
                    <a:pt x="138" y="48"/>
                    <a:pt x="138" y="48"/>
                    <a:pt x="138" y="47"/>
                  </a:cubicBezTo>
                  <a:cubicBezTo>
                    <a:pt x="138" y="47"/>
                    <a:pt x="138" y="47"/>
                    <a:pt x="138" y="47"/>
                  </a:cubicBezTo>
                  <a:cubicBezTo>
                    <a:pt x="138" y="47"/>
                    <a:pt x="138" y="47"/>
                    <a:pt x="138" y="47"/>
                  </a:cubicBezTo>
                  <a:cubicBezTo>
                    <a:pt x="138" y="47"/>
                    <a:pt x="138" y="47"/>
                    <a:pt x="138" y="47"/>
                  </a:cubicBezTo>
                  <a:cubicBezTo>
                    <a:pt x="138" y="47"/>
                    <a:pt x="138" y="47"/>
                    <a:pt x="138" y="47"/>
                  </a:cubicBezTo>
                  <a:cubicBezTo>
                    <a:pt x="138" y="47"/>
                    <a:pt x="138" y="47"/>
                    <a:pt x="138" y="47"/>
                  </a:cubicBezTo>
                  <a:cubicBezTo>
                    <a:pt x="137" y="47"/>
                    <a:pt x="137" y="47"/>
                    <a:pt x="137" y="47"/>
                  </a:cubicBezTo>
                  <a:cubicBezTo>
                    <a:pt x="137" y="47"/>
                    <a:pt x="137" y="47"/>
                    <a:pt x="137" y="46"/>
                  </a:cubicBezTo>
                  <a:cubicBezTo>
                    <a:pt x="137" y="46"/>
                    <a:pt x="137" y="46"/>
                    <a:pt x="137" y="46"/>
                  </a:cubicBezTo>
                  <a:cubicBezTo>
                    <a:pt x="138" y="46"/>
                    <a:pt x="138" y="46"/>
                    <a:pt x="138" y="46"/>
                  </a:cubicBezTo>
                  <a:cubicBezTo>
                    <a:pt x="138" y="46"/>
                    <a:pt x="138" y="46"/>
                    <a:pt x="138" y="45"/>
                  </a:cubicBezTo>
                  <a:cubicBezTo>
                    <a:pt x="138" y="45"/>
                    <a:pt x="138" y="45"/>
                    <a:pt x="138" y="45"/>
                  </a:cubicBezTo>
                  <a:cubicBezTo>
                    <a:pt x="138" y="45"/>
                    <a:pt x="138" y="45"/>
                    <a:pt x="138" y="45"/>
                  </a:cubicBezTo>
                  <a:cubicBezTo>
                    <a:pt x="138" y="45"/>
                    <a:pt x="138" y="45"/>
                    <a:pt x="138" y="45"/>
                  </a:cubicBezTo>
                  <a:cubicBezTo>
                    <a:pt x="138" y="45"/>
                    <a:pt x="137" y="46"/>
                    <a:pt x="137" y="46"/>
                  </a:cubicBezTo>
                  <a:cubicBezTo>
                    <a:pt x="137" y="46"/>
                    <a:pt x="136" y="46"/>
                    <a:pt x="136" y="46"/>
                  </a:cubicBezTo>
                  <a:cubicBezTo>
                    <a:pt x="136" y="45"/>
                    <a:pt x="136" y="44"/>
                    <a:pt x="136" y="44"/>
                  </a:cubicBezTo>
                  <a:cubicBezTo>
                    <a:pt x="136" y="44"/>
                    <a:pt x="135" y="44"/>
                    <a:pt x="135" y="44"/>
                  </a:cubicBezTo>
                  <a:cubicBezTo>
                    <a:pt x="135" y="44"/>
                    <a:pt x="135" y="44"/>
                    <a:pt x="135" y="44"/>
                  </a:cubicBezTo>
                  <a:cubicBezTo>
                    <a:pt x="135" y="43"/>
                    <a:pt x="136" y="43"/>
                    <a:pt x="136" y="43"/>
                  </a:cubicBezTo>
                  <a:cubicBezTo>
                    <a:pt x="136" y="43"/>
                    <a:pt x="136" y="43"/>
                    <a:pt x="136" y="43"/>
                  </a:cubicBezTo>
                  <a:cubicBezTo>
                    <a:pt x="136" y="43"/>
                    <a:pt x="136" y="43"/>
                    <a:pt x="135" y="43"/>
                  </a:cubicBezTo>
                  <a:cubicBezTo>
                    <a:pt x="135" y="43"/>
                    <a:pt x="135" y="42"/>
                    <a:pt x="135" y="42"/>
                  </a:cubicBezTo>
                  <a:cubicBezTo>
                    <a:pt x="134" y="42"/>
                    <a:pt x="134" y="42"/>
                    <a:pt x="133" y="42"/>
                  </a:cubicBezTo>
                  <a:cubicBezTo>
                    <a:pt x="133" y="42"/>
                    <a:pt x="133" y="42"/>
                    <a:pt x="133" y="42"/>
                  </a:cubicBezTo>
                  <a:cubicBezTo>
                    <a:pt x="133" y="42"/>
                    <a:pt x="133" y="42"/>
                    <a:pt x="133" y="42"/>
                  </a:cubicBezTo>
                  <a:cubicBezTo>
                    <a:pt x="132" y="42"/>
                    <a:pt x="131" y="41"/>
                    <a:pt x="130" y="41"/>
                  </a:cubicBezTo>
                  <a:cubicBezTo>
                    <a:pt x="130" y="41"/>
                    <a:pt x="130" y="41"/>
                    <a:pt x="130" y="41"/>
                  </a:cubicBezTo>
                  <a:cubicBezTo>
                    <a:pt x="130" y="41"/>
                    <a:pt x="130" y="41"/>
                    <a:pt x="130" y="41"/>
                  </a:cubicBezTo>
                  <a:cubicBezTo>
                    <a:pt x="129" y="41"/>
                    <a:pt x="129" y="42"/>
                    <a:pt x="128" y="42"/>
                  </a:cubicBezTo>
                  <a:cubicBezTo>
                    <a:pt x="128" y="42"/>
                    <a:pt x="128" y="41"/>
                    <a:pt x="128" y="41"/>
                  </a:cubicBezTo>
                  <a:cubicBezTo>
                    <a:pt x="128" y="41"/>
                    <a:pt x="128" y="41"/>
                    <a:pt x="127" y="41"/>
                  </a:cubicBezTo>
                  <a:cubicBezTo>
                    <a:pt x="127" y="41"/>
                    <a:pt x="127" y="41"/>
                    <a:pt x="127" y="41"/>
                  </a:cubicBezTo>
                  <a:cubicBezTo>
                    <a:pt x="127" y="41"/>
                    <a:pt x="127" y="41"/>
                    <a:pt x="127" y="41"/>
                  </a:cubicBezTo>
                  <a:cubicBezTo>
                    <a:pt x="128" y="41"/>
                    <a:pt x="129" y="41"/>
                    <a:pt x="130" y="41"/>
                  </a:cubicBezTo>
                  <a:cubicBezTo>
                    <a:pt x="130" y="41"/>
                    <a:pt x="130" y="40"/>
                    <a:pt x="131" y="40"/>
                  </a:cubicBezTo>
                  <a:cubicBezTo>
                    <a:pt x="131" y="40"/>
                    <a:pt x="131" y="40"/>
                    <a:pt x="131" y="40"/>
                  </a:cubicBezTo>
                  <a:cubicBezTo>
                    <a:pt x="131" y="40"/>
                    <a:pt x="131" y="40"/>
                    <a:pt x="131" y="40"/>
                  </a:cubicBezTo>
                  <a:cubicBezTo>
                    <a:pt x="131" y="40"/>
                    <a:pt x="131" y="40"/>
                    <a:pt x="131" y="40"/>
                  </a:cubicBezTo>
                  <a:cubicBezTo>
                    <a:pt x="130" y="40"/>
                    <a:pt x="129" y="39"/>
                    <a:pt x="129" y="39"/>
                  </a:cubicBezTo>
                  <a:cubicBezTo>
                    <a:pt x="128" y="39"/>
                    <a:pt x="128" y="40"/>
                    <a:pt x="128" y="40"/>
                  </a:cubicBezTo>
                  <a:cubicBezTo>
                    <a:pt x="127" y="40"/>
                    <a:pt x="127" y="40"/>
                    <a:pt x="127" y="40"/>
                  </a:cubicBezTo>
                  <a:cubicBezTo>
                    <a:pt x="126" y="40"/>
                    <a:pt x="126" y="40"/>
                    <a:pt x="126" y="40"/>
                  </a:cubicBezTo>
                  <a:cubicBezTo>
                    <a:pt x="126" y="40"/>
                    <a:pt x="126" y="40"/>
                    <a:pt x="126" y="40"/>
                  </a:cubicBezTo>
                  <a:cubicBezTo>
                    <a:pt x="125" y="40"/>
                    <a:pt x="125" y="40"/>
                    <a:pt x="125" y="40"/>
                  </a:cubicBezTo>
                  <a:cubicBezTo>
                    <a:pt x="125" y="40"/>
                    <a:pt x="125" y="40"/>
                    <a:pt x="125" y="39"/>
                  </a:cubicBezTo>
                  <a:cubicBezTo>
                    <a:pt x="124" y="39"/>
                    <a:pt x="123" y="40"/>
                    <a:pt x="123" y="39"/>
                  </a:cubicBezTo>
                  <a:cubicBezTo>
                    <a:pt x="123" y="39"/>
                    <a:pt x="123" y="39"/>
                    <a:pt x="123" y="39"/>
                  </a:cubicBezTo>
                  <a:cubicBezTo>
                    <a:pt x="123" y="38"/>
                    <a:pt x="123" y="38"/>
                    <a:pt x="123" y="38"/>
                  </a:cubicBezTo>
                  <a:cubicBezTo>
                    <a:pt x="123" y="38"/>
                    <a:pt x="123" y="38"/>
                    <a:pt x="123" y="38"/>
                  </a:cubicBezTo>
                  <a:cubicBezTo>
                    <a:pt x="123" y="38"/>
                    <a:pt x="123" y="38"/>
                    <a:pt x="123" y="38"/>
                  </a:cubicBezTo>
                  <a:cubicBezTo>
                    <a:pt x="123" y="38"/>
                    <a:pt x="123" y="38"/>
                    <a:pt x="123" y="38"/>
                  </a:cubicBezTo>
                  <a:cubicBezTo>
                    <a:pt x="123" y="38"/>
                    <a:pt x="123" y="38"/>
                    <a:pt x="123" y="38"/>
                  </a:cubicBezTo>
                  <a:cubicBezTo>
                    <a:pt x="124" y="38"/>
                    <a:pt x="125" y="38"/>
                    <a:pt x="125" y="38"/>
                  </a:cubicBezTo>
                  <a:cubicBezTo>
                    <a:pt x="126" y="38"/>
                    <a:pt x="125" y="38"/>
                    <a:pt x="126" y="38"/>
                  </a:cubicBezTo>
                  <a:cubicBezTo>
                    <a:pt x="126" y="38"/>
                    <a:pt x="126" y="38"/>
                    <a:pt x="126" y="37"/>
                  </a:cubicBezTo>
                  <a:cubicBezTo>
                    <a:pt x="125" y="37"/>
                    <a:pt x="125" y="37"/>
                    <a:pt x="125" y="37"/>
                  </a:cubicBezTo>
                  <a:cubicBezTo>
                    <a:pt x="124" y="37"/>
                    <a:pt x="124" y="37"/>
                    <a:pt x="124" y="37"/>
                  </a:cubicBezTo>
                  <a:cubicBezTo>
                    <a:pt x="124" y="37"/>
                    <a:pt x="124" y="36"/>
                    <a:pt x="124" y="36"/>
                  </a:cubicBezTo>
                  <a:cubicBezTo>
                    <a:pt x="124" y="36"/>
                    <a:pt x="124" y="36"/>
                    <a:pt x="124" y="36"/>
                  </a:cubicBezTo>
                  <a:cubicBezTo>
                    <a:pt x="125" y="36"/>
                    <a:pt x="125" y="37"/>
                    <a:pt x="126" y="37"/>
                  </a:cubicBezTo>
                  <a:cubicBezTo>
                    <a:pt x="126" y="37"/>
                    <a:pt x="126" y="37"/>
                    <a:pt x="127" y="37"/>
                  </a:cubicBezTo>
                  <a:cubicBezTo>
                    <a:pt x="127" y="37"/>
                    <a:pt x="127" y="37"/>
                    <a:pt x="128" y="37"/>
                  </a:cubicBezTo>
                  <a:cubicBezTo>
                    <a:pt x="128" y="37"/>
                    <a:pt x="128" y="37"/>
                    <a:pt x="128" y="37"/>
                  </a:cubicBezTo>
                  <a:cubicBezTo>
                    <a:pt x="129" y="37"/>
                    <a:pt x="129" y="37"/>
                    <a:pt x="130" y="37"/>
                  </a:cubicBezTo>
                  <a:cubicBezTo>
                    <a:pt x="130" y="37"/>
                    <a:pt x="130" y="36"/>
                    <a:pt x="130" y="36"/>
                  </a:cubicBezTo>
                  <a:cubicBezTo>
                    <a:pt x="130" y="36"/>
                    <a:pt x="131" y="36"/>
                    <a:pt x="131" y="36"/>
                  </a:cubicBezTo>
                  <a:cubicBezTo>
                    <a:pt x="131" y="36"/>
                    <a:pt x="131" y="36"/>
                    <a:pt x="131" y="36"/>
                  </a:cubicBezTo>
                  <a:cubicBezTo>
                    <a:pt x="131" y="36"/>
                    <a:pt x="131" y="36"/>
                    <a:pt x="130" y="35"/>
                  </a:cubicBezTo>
                  <a:cubicBezTo>
                    <a:pt x="130" y="35"/>
                    <a:pt x="130" y="35"/>
                    <a:pt x="130" y="35"/>
                  </a:cubicBezTo>
                  <a:cubicBezTo>
                    <a:pt x="130" y="35"/>
                    <a:pt x="130" y="35"/>
                    <a:pt x="130" y="35"/>
                  </a:cubicBezTo>
                  <a:cubicBezTo>
                    <a:pt x="130" y="35"/>
                    <a:pt x="130" y="35"/>
                    <a:pt x="130" y="35"/>
                  </a:cubicBezTo>
                  <a:cubicBezTo>
                    <a:pt x="130" y="35"/>
                    <a:pt x="130" y="35"/>
                    <a:pt x="131" y="35"/>
                  </a:cubicBezTo>
                  <a:cubicBezTo>
                    <a:pt x="131" y="35"/>
                    <a:pt x="131" y="35"/>
                    <a:pt x="131" y="35"/>
                  </a:cubicBezTo>
                  <a:cubicBezTo>
                    <a:pt x="131" y="35"/>
                    <a:pt x="132" y="35"/>
                    <a:pt x="132" y="35"/>
                  </a:cubicBezTo>
                  <a:cubicBezTo>
                    <a:pt x="132" y="35"/>
                    <a:pt x="132" y="36"/>
                    <a:pt x="132" y="36"/>
                  </a:cubicBezTo>
                  <a:cubicBezTo>
                    <a:pt x="132" y="36"/>
                    <a:pt x="132" y="36"/>
                    <a:pt x="132" y="36"/>
                  </a:cubicBezTo>
                  <a:cubicBezTo>
                    <a:pt x="133" y="36"/>
                    <a:pt x="133" y="36"/>
                    <a:pt x="133" y="36"/>
                  </a:cubicBezTo>
                  <a:cubicBezTo>
                    <a:pt x="133" y="36"/>
                    <a:pt x="133" y="36"/>
                    <a:pt x="133" y="36"/>
                  </a:cubicBezTo>
                  <a:cubicBezTo>
                    <a:pt x="133" y="35"/>
                    <a:pt x="134" y="35"/>
                    <a:pt x="135" y="35"/>
                  </a:cubicBezTo>
                  <a:cubicBezTo>
                    <a:pt x="135" y="35"/>
                    <a:pt x="135" y="35"/>
                    <a:pt x="136" y="35"/>
                  </a:cubicBezTo>
                  <a:cubicBezTo>
                    <a:pt x="136" y="35"/>
                    <a:pt x="136" y="35"/>
                    <a:pt x="137" y="35"/>
                  </a:cubicBezTo>
                  <a:cubicBezTo>
                    <a:pt x="137" y="35"/>
                    <a:pt x="138" y="36"/>
                    <a:pt x="138" y="36"/>
                  </a:cubicBezTo>
                  <a:cubicBezTo>
                    <a:pt x="139" y="36"/>
                    <a:pt x="140" y="36"/>
                    <a:pt x="140" y="36"/>
                  </a:cubicBezTo>
                  <a:cubicBezTo>
                    <a:pt x="140" y="36"/>
                    <a:pt x="140" y="36"/>
                    <a:pt x="140" y="36"/>
                  </a:cubicBezTo>
                  <a:cubicBezTo>
                    <a:pt x="140" y="36"/>
                    <a:pt x="140" y="36"/>
                    <a:pt x="140" y="36"/>
                  </a:cubicBezTo>
                  <a:cubicBezTo>
                    <a:pt x="139" y="37"/>
                    <a:pt x="138" y="36"/>
                    <a:pt x="137" y="36"/>
                  </a:cubicBezTo>
                  <a:cubicBezTo>
                    <a:pt x="137" y="36"/>
                    <a:pt x="136" y="36"/>
                    <a:pt x="136" y="36"/>
                  </a:cubicBezTo>
                  <a:cubicBezTo>
                    <a:pt x="136" y="36"/>
                    <a:pt x="135" y="36"/>
                    <a:pt x="135" y="36"/>
                  </a:cubicBezTo>
                  <a:cubicBezTo>
                    <a:pt x="135" y="36"/>
                    <a:pt x="135" y="36"/>
                    <a:pt x="135" y="36"/>
                  </a:cubicBezTo>
                  <a:cubicBezTo>
                    <a:pt x="136" y="36"/>
                    <a:pt x="137" y="37"/>
                    <a:pt x="138" y="37"/>
                  </a:cubicBezTo>
                  <a:cubicBezTo>
                    <a:pt x="138" y="37"/>
                    <a:pt x="138" y="37"/>
                    <a:pt x="139" y="37"/>
                  </a:cubicBezTo>
                  <a:cubicBezTo>
                    <a:pt x="139" y="37"/>
                    <a:pt x="139" y="37"/>
                    <a:pt x="139" y="37"/>
                  </a:cubicBezTo>
                  <a:cubicBezTo>
                    <a:pt x="140" y="37"/>
                    <a:pt x="140" y="37"/>
                    <a:pt x="141" y="37"/>
                  </a:cubicBezTo>
                  <a:cubicBezTo>
                    <a:pt x="141" y="37"/>
                    <a:pt x="142" y="37"/>
                    <a:pt x="142" y="37"/>
                  </a:cubicBezTo>
                  <a:cubicBezTo>
                    <a:pt x="142" y="37"/>
                    <a:pt x="142" y="36"/>
                    <a:pt x="143" y="36"/>
                  </a:cubicBezTo>
                  <a:cubicBezTo>
                    <a:pt x="143" y="36"/>
                    <a:pt x="145" y="37"/>
                    <a:pt x="145" y="36"/>
                  </a:cubicBezTo>
                  <a:cubicBezTo>
                    <a:pt x="145" y="36"/>
                    <a:pt x="146" y="35"/>
                    <a:pt x="146" y="35"/>
                  </a:cubicBezTo>
                  <a:cubicBezTo>
                    <a:pt x="145" y="35"/>
                    <a:pt x="143" y="35"/>
                    <a:pt x="143" y="34"/>
                  </a:cubicBezTo>
                  <a:cubicBezTo>
                    <a:pt x="142" y="34"/>
                    <a:pt x="142" y="34"/>
                    <a:pt x="142" y="35"/>
                  </a:cubicBezTo>
                  <a:cubicBezTo>
                    <a:pt x="142" y="35"/>
                    <a:pt x="142" y="35"/>
                    <a:pt x="142" y="35"/>
                  </a:cubicBezTo>
                  <a:cubicBezTo>
                    <a:pt x="142" y="35"/>
                    <a:pt x="142" y="36"/>
                    <a:pt x="142" y="36"/>
                  </a:cubicBezTo>
                  <a:cubicBezTo>
                    <a:pt x="142" y="36"/>
                    <a:pt x="142" y="36"/>
                    <a:pt x="141" y="36"/>
                  </a:cubicBezTo>
                  <a:cubicBezTo>
                    <a:pt x="141" y="36"/>
                    <a:pt x="141" y="35"/>
                    <a:pt x="141" y="35"/>
                  </a:cubicBezTo>
                  <a:cubicBezTo>
                    <a:pt x="141" y="35"/>
                    <a:pt x="141" y="34"/>
                    <a:pt x="140" y="34"/>
                  </a:cubicBezTo>
                  <a:cubicBezTo>
                    <a:pt x="140" y="34"/>
                    <a:pt x="140" y="34"/>
                    <a:pt x="140" y="34"/>
                  </a:cubicBezTo>
                  <a:cubicBezTo>
                    <a:pt x="140" y="34"/>
                    <a:pt x="140" y="34"/>
                    <a:pt x="140" y="34"/>
                  </a:cubicBezTo>
                  <a:cubicBezTo>
                    <a:pt x="140" y="34"/>
                    <a:pt x="141" y="34"/>
                    <a:pt x="141" y="34"/>
                  </a:cubicBezTo>
                  <a:cubicBezTo>
                    <a:pt x="141" y="34"/>
                    <a:pt x="141" y="34"/>
                    <a:pt x="141" y="34"/>
                  </a:cubicBezTo>
                  <a:cubicBezTo>
                    <a:pt x="141" y="34"/>
                    <a:pt x="141" y="34"/>
                    <a:pt x="141" y="34"/>
                  </a:cubicBezTo>
                  <a:cubicBezTo>
                    <a:pt x="141" y="33"/>
                    <a:pt x="141" y="33"/>
                    <a:pt x="140" y="33"/>
                  </a:cubicBezTo>
                  <a:cubicBezTo>
                    <a:pt x="140" y="33"/>
                    <a:pt x="140" y="33"/>
                    <a:pt x="140" y="33"/>
                  </a:cubicBezTo>
                  <a:cubicBezTo>
                    <a:pt x="141" y="33"/>
                    <a:pt x="142" y="33"/>
                    <a:pt x="142" y="33"/>
                  </a:cubicBezTo>
                  <a:cubicBezTo>
                    <a:pt x="142" y="33"/>
                    <a:pt x="142" y="33"/>
                    <a:pt x="142" y="33"/>
                  </a:cubicBezTo>
                  <a:cubicBezTo>
                    <a:pt x="142" y="32"/>
                    <a:pt x="142" y="32"/>
                    <a:pt x="142" y="32"/>
                  </a:cubicBezTo>
                  <a:cubicBezTo>
                    <a:pt x="142" y="32"/>
                    <a:pt x="142" y="32"/>
                    <a:pt x="142" y="32"/>
                  </a:cubicBezTo>
                  <a:cubicBezTo>
                    <a:pt x="142" y="32"/>
                    <a:pt x="142" y="32"/>
                    <a:pt x="143" y="32"/>
                  </a:cubicBezTo>
                  <a:cubicBezTo>
                    <a:pt x="143" y="32"/>
                    <a:pt x="143" y="32"/>
                    <a:pt x="143" y="32"/>
                  </a:cubicBezTo>
                  <a:cubicBezTo>
                    <a:pt x="144" y="33"/>
                    <a:pt x="145" y="32"/>
                    <a:pt x="146" y="32"/>
                  </a:cubicBezTo>
                  <a:cubicBezTo>
                    <a:pt x="146" y="32"/>
                    <a:pt x="147" y="32"/>
                    <a:pt x="147" y="32"/>
                  </a:cubicBezTo>
                  <a:cubicBezTo>
                    <a:pt x="147" y="32"/>
                    <a:pt x="148" y="33"/>
                    <a:pt x="148" y="33"/>
                  </a:cubicBezTo>
                  <a:cubicBezTo>
                    <a:pt x="149" y="33"/>
                    <a:pt x="150" y="33"/>
                    <a:pt x="151" y="33"/>
                  </a:cubicBezTo>
                  <a:cubicBezTo>
                    <a:pt x="151" y="32"/>
                    <a:pt x="151" y="32"/>
                    <a:pt x="150" y="32"/>
                  </a:cubicBezTo>
                  <a:cubicBezTo>
                    <a:pt x="150" y="32"/>
                    <a:pt x="150" y="32"/>
                    <a:pt x="149" y="32"/>
                  </a:cubicBezTo>
                  <a:cubicBezTo>
                    <a:pt x="148" y="32"/>
                    <a:pt x="148" y="32"/>
                    <a:pt x="147" y="32"/>
                  </a:cubicBezTo>
                  <a:cubicBezTo>
                    <a:pt x="147" y="32"/>
                    <a:pt x="146" y="32"/>
                    <a:pt x="145" y="32"/>
                  </a:cubicBezTo>
                  <a:cubicBezTo>
                    <a:pt x="145" y="32"/>
                    <a:pt x="145" y="32"/>
                    <a:pt x="145" y="32"/>
                  </a:cubicBezTo>
                  <a:cubicBezTo>
                    <a:pt x="145" y="32"/>
                    <a:pt x="145" y="32"/>
                    <a:pt x="145" y="32"/>
                  </a:cubicBezTo>
                  <a:cubicBezTo>
                    <a:pt x="146" y="32"/>
                    <a:pt x="146" y="32"/>
                    <a:pt x="146" y="31"/>
                  </a:cubicBezTo>
                  <a:cubicBezTo>
                    <a:pt x="146" y="31"/>
                    <a:pt x="146" y="31"/>
                    <a:pt x="147" y="30"/>
                  </a:cubicBezTo>
                  <a:cubicBezTo>
                    <a:pt x="147" y="30"/>
                    <a:pt x="147" y="30"/>
                    <a:pt x="147" y="30"/>
                  </a:cubicBezTo>
                  <a:cubicBezTo>
                    <a:pt x="146" y="30"/>
                    <a:pt x="146" y="30"/>
                    <a:pt x="146" y="30"/>
                  </a:cubicBezTo>
                  <a:cubicBezTo>
                    <a:pt x="145" y="30"/>
                    <a:pt x="144" y="31"/>
                    <a:pt x="143" y="31"/>
                  </a:cubicBezTo>
                  <a:cubicBezTo>
                    <a:pt x="143" y="31"/>
                    <a:pt x="143" y="30"/>
                    <a:pt x="142" y="30"/>
                  </a:cubicBezTo>
                  <a:cubicBezTo>
                    <a:pt x="142" y="30"/>
                    <a:pt x="142" y="30"/>
                    <a:pt x="142" y="30"/>
                  </a:cubicBezTo>
                  <a:cubicBezTo>
                    <a:pt x="142" y="30"/>
                    <a:pt x="143" y="30"/>
                    <a:pt x="143" y="30"/>
                  </a:cubicBezTo>
                  <a:cubicBezTo>
                    <a:pt x="143" y="30"/>
                    <a:pt x="144" y="30"/>
                    <a:pt x="144" y="30"/>
                  </a:cubicBezTo>
                  <a:cubicBezTo>
                    <a:pt x="144" y="30"/>
                    <a:pt x="145" y="30"/>
                    <a:pt x="145" y="30"/>
                  </a:cubicBezTo>
                  <a:cubicBezTo>
                    <a:pt x="145" y="30"/>
                    <a:pt x="146" y="30"/>
                    <a:pt x="147" y="30"/>
                  </a:cubicBezTo>
                  <a:cubicBezTo>
                    <a:pt x="147" y="30"/>
                    <a:pt x="147" y="29"/>
                    <a:pt x="147" y="29"/>
                  </a:cubicBezTo>
                  <a:cubicBezTo>
                    <a:pt x="146" y="29"/>
                    <a:pt x="145" y="29"/>
                    <a:pt x="145" y="29"/>
                  </a:cubicBezTo>
                  <a:cubicBezTo>
                    <a:pt x="144" y="29"/>
                    <a:pt x="143" y="29"/>
                    <a:pt x="142" y="29"/>
                  </a:cubicBezTo>
                  <a:cubicBezTo>
                    <a:pt x="142" y="28"/>
                    <a:pt x="142" y="28"/>
                    <a:pt x="142" y="28"/>
                  </a:cubicBezTo>
                  <a:cubicBezTo>
                    <a:pt x="142" y="28"/>
                    <a:pt x="143" y="28"/>
                    <a:pt x="143" y="28"/>
                  </a:cubicBezTo>
                  <a:cubicBezTo>
                    <a:pt x="143" y="28"/>
                    <a:pt x="143" y="28"/>
                    <a:pt x="143" y="28"/>
                  </a:cubicBezTo>
                  <a:cubicBezTo>
                    <a:pt x="143" y="28"/>
                    <a:pt x="143" y="28"/>
                    <a:pt x="143" y="28"/>
                  </a:cubicBezTo>
                  <a:cubicBezTo>
                    <a:pt x="143" y="28"/>
                    <a:pt x="143" y="28"/>
                    <a:pt x="143" y="28"/>
                  </a:cubicBezTo>
                  <a:cubicBezTo>
                    <a:pt x="143" y="28"/>
                    <a:pt x="143" y="28"/>
                    <a:pt x="143" y="28"/>
                  </a:cubicBezTo>
                  <a:cubicBezTo>
                    <a:pt x="144" y="28"/>
                    <a:pt x="145" y="28"/>
                    <a:pt x="146" y="28"/>
                  </a:cubicBezTo>
                  <a:cubicBezTo>
                    <a:pt x="146" y="28"/>
                    <a:pt x="146" y="28"/>
                    <a:pt x="146" y="29"/>
                  </a:cubicBezTo>
                  <a:cubicBezTo>
                    <a:pt x="146" y="29"/>
                    <a:pt x="147" y="29"/>
                    <a:pt x="147" y="29"/>
                  </a:cubicBezTo>
                  <a:cubicBezTo>
                    <a:pt x="147" y="29"/>
                    <a:pt x="147" y="29"/>
                    <a:pt x="147" y="29"/>
                  </a:cubicBezTo>
                  <a:cubicBezTo>
                    <a:pt x="148" y="29"/>
                    <a:pt x="149" y="29"/>
                    <a:pt x="149" y="29"/>
                  </a:cubicBezTo>
                  <a:cubicBezTo>
                    <a:pt x="149" y="29"/>
                    <a:pt x="149" y="29"/>
                    <a:pt x="150" y="29"/>
                  </a:cubicBezTo>
                  <a:cubicBezTo>
                    <a:pt x="150" y="29"/>
                    <a:pt x="150" y="29"/>
                    <a:pt x="150" y="30"/>
                  </a:cubicBezTo>
                  <a:cubicBezTo>
                    <a:pt x="151" y="30"/>
                    <a:pt x="151" y="29"/>
                    <a:pt x="151" y="29"/>
                  </a:cubicBezTo>
                  <a:cubicBezTo>
                    <a:pt x="151" y="28"/>
                    <a:pt x="151" y="28"/>
                    <a:pt x="151" y="27"/>
                  </a:cubicBezTo>
                  <a:cubicBezTo>
                    <a:pt x="151" y="27"/>
                    <a:pt x="151" y="27"/>
                    <a:pt x="151" y="27"/>
                  </a:cubicBezTo>
                  <a:cubicBezTo>
                    <a:pt x="149" y="27"/>
                    <a:pt x="147" y="27"/>
                    <a:pt x="145" y="27"/>
                  </a:cubicBezTo>
                  <a:cubicBezTo>
                    <a:pt x="145" y="27"/>
                    <a:pt x="145" y="26"/>
                    <a:pt x="145" y="26"/>
                  </a:cubicBezTo>
                  <a:cubicBezTo>
                    <a:pt x="146" y="26"/>
                    <a:pt x="147" y="26"/>
                    <a:pt x="148" y="26"/>
                  </a:cubicBezTo>
                  <a:cubicBezTo>
                    <a:pt x="148" y="26"/>
                    <a:pt x="149" y="26"/>
                    <a:pt x="149" y="26"/>
                  </a:cubicBezTo>
                  <a:cubicBezTo>
                    <a:pt x="150" y="26"/>
                    <a:pt x="150" y="26"/>
                    <a:pt x="151" y="26"/>
                  </a:cubicBezTo>
                  <a:cubicBezTo>
                    <a:pt x="151" y="26"/>
                    <a:pt x="151" y="26"/>
                    <a:pt x="151" y="26"/>
                  </a:cubicBezTo>
                  <a:cubicBezTo>
                    <a:pt x="150" y="26"/>
                    <a:pt x="150" y="26"/>
                    <a:pt x="149" y="26"/>
                  </a:cubicBezTo>
                  <a:cubicBezTo>
                    <a:pt x="149" y="26"/>
                    <a:pt x="149" y="26"/>
                    <a:pt x="149" y="26"/>
                  </a:cubicBezTo>
                  <a:cubicBezTo>
                    <a:pt x="149" y="26"/>
                    <a:pt x="148" y="26"/>
                    <a:pt x="148" y="26"/>
                  </a:cubicBezTo>
                  <a:cubicBezTo>
                    <a:pt x="148" y="26"/>
                    <a:pt x="147" y="26"/>
                    <a:pt x="147" y="26"/>
                  </a:cubicBezTo>
                  <a:cubicBezTo>
                    <a:pt x="147" y="25"/>
                    <a:pt x="146" y="26"/>
                    <a:pt x="145" y="26"/>
                  </a:cubicBezTo>
                  <a:cubicBezTo>
                    <a:pt x="145" y="25"/>
                    <a:pt x="145" y="25"/>
                    <a:pt x="146" y="25"/>
                  </a:cubicBezTo>
                  <a:cubicBezTo>
                    <a:pt x="145" y="25"/>
                    <a:pt x="144" y="25"/>
                    <a:pt x="144" y="25"/>
                  </a:cubicBezTo>
                  <a:cubicBezTo>
                    <a:pt x="144" y="25"/>
                    <a:pt x="144" y="25"/>
                    <a:pt x="144" y="24"/>
                  </a:cubicBezTo>
                  <a:cubicBezTo>
                    <a:pt x="144" y="24"/>
                    <a:pt x="143" y="24"/>
                    <a:pt x="143" y="24"/>
                  </a:cubicBezTo>
                  <a:cubicBezTo>
                    <a:pt x="143" y="24"/>
                    <a:pt x="143" y="23"/>
                    <a:pt x="144" y="23"/>
                  </a:cubicBezTo>
                  <a:cubicBezTo>
                    <a:pt x="144" y="23"/>
                    <a:pt x="144" y="23"/>
                    <a:pt x="144" y="23"/>
                  </a:cubicBezTo>
                  <a:cubicBezTo>
                    <a:pt x="144" y="23"/>
                    <a:pt x="144" y="23"/>
                    <a:pt x="144" y="23"/>
                  </a:cubicBezTo>
                  <a:cubicBezTo>
                    <a:pt x="145" y="23"/>
                    <a:pt x="146" y="23"/>
                    <a:pt x="146" y="24"/>
                  </a:cubicBezTo>
                  <a:cubicBezTo>
                    <a:pt x="146" y="24"/>
                    <a:pt x="147" y="24"/>
                    <a:pt x="147" y="23"/>
                  </a:cubicBezTo>
                  <a:cubicBezTo>
                    <a:pt x="147" y="23"/>
                    <a:pt x="147" y="23"/>
                    <a:pt x="147" y="23"/>
                  </a:cubicBezTo>
                  <a:cubicBezTo>
                    <a:pt x="147" y="23"/>
                    <a:pt x="147" y="23"/>
                    <a:pt x="147" y="23"/>
                  </a:cubicBezTo>
                  <a:cubicBezTo>
                    <a:pt x="147" y="23"/>
                    <a:pt x="147" y="23"/>
                    <a:pt x="146" y="23"/>
                  </a:cubicBezTo>
                  <a:cubicBezTo>
                    <a:pt x="146" y="23"/>
                    <a:pt x="146" y="23"/>
                    <a:pt x="147" y="23"/>
                  </a:cubicBezTo>
                  <a:cubicBezTo>
                    <a:pt x="147" y="23"/>
                    <a:pt x="148" y="23"/>
                    <a:pt x="149" y="23"/>
                  </a:cubicBezTo>
                  <a:cubicBezTo>
                    <a:pt x="149" y="23"/>
                    <a:pt x="149" y="22"/>
                    <a:pt x="149" y="22"/>
                  </a:cubicBezTo>
                  <a:cubicBezTo>
                    <a:pt x="150" y="22"/>
                    <a:pt x="151" y="22"/>
                    <a:pt x="151" y="23"/>
                  </a:cubicBezTo>
                  <a:cubicBezTo>
                    <a:pt x="151" y="23"/>
                    <a:pt x="152" y="22"/>
                    <a:pt x="152" y="22"/>
                  </a:cubicBezTo>
                  <a:cubicBezTo>
                    <a:pt x="153" y="23"/>
                    <a:pt x="153" y="23"/>
                    <a:pt x="154" y="23"/>
                  </a:cubicBezTo>
                  <a:cubicBezTo>
                    <a:pt x="154" y="23"/>
                    <a:pt x="155" y="23"/>
                    <a:pt x="155" y="23"/>
                  </a:cubicBezTo>
                  <a:cubicBezTo>
                    <a:pt x="156" y="23"/>
                    <a:pt x="156" y="23"/>
                    <a:pt x="157" y="23"/>
                  </a:cubicBezTo>
                  <a:cubicBezTo>
                    <a:pt x="157" y="23"/>
                    <a:pt x="157" y="22"/>
                    <a:pt x="157" y="22"/>
                  </a:cubicBezTo>
                  <a:cubicBezTo>
                    <a:pt x="157" y="22"/>
                    <a:pt x="157" y="22"/>
                    <a:pt x="157" y="21"/>
                  </a:cubicBezTo>
                  <a:cubicBezTo>
                    <a:pt x="156" y="21"/>
                    <a:pt x="156" y="21"/>
                    <a:pt x="155" y="21"/>
                  </a:cubicBezTo>
                  <a:cubicBezTo>
                    <a:pt x="155" y="21"/>
                    <a:pt x="155" y="22"/>
                    <a:pt x="155" y="22"/>
                  </a:cubicBezTo>
                  <a:cubicBezTo>
                    <a:pt x="155" y="22"/>
                    <a:pt x="154" y="22"/>
                    <a:pt x="154" y="22"/>
                  </a:cubicBezTo>
                  <a:cubicBezTo>
                    <a:pt x="153" y="22"/>
                    <a:pt x="153" y="22"/>
                    <a:pt x="153" y="21"/>
                  </a:cubicBezTo>
                  <a:cubicBezTo>
                    <a:pt x="153" y="21"/>
                    <a:pt x="151" y="21"/>
                    <a:pt x="150" y="21"/>
                  </a:cubicBezTo>
                  <a:cubicBezTo>
                    <a:pt x="150" y="21"/>
                    <a:pt x="150" y="21"/>
                    <a:pt x="150" y="21"/>
                  </a:cubicBezTo>
                  <a:cubicBezTo>
                    <a:pt x="150" y="21"/>
                    <a:pt x="150" y="21"/>
                    <a:pt x="150" y="21"/>
                  </a:cubicBezTo>
                  <a:cubicBezTo>
                    <a:pt x="150" y="21"/>
                    <a:pt x="150" y="21"/>
                    <a:pt x="149" y="21"/>
                  </a:cubicBezTo>
                  <a:cubicBezTo>
                    <a:pt x="149" y="21"/>
                    <a:pt x="149" y="20"/>
                    <a:pt x="149" y="20"/>
                  </a:cubicBezTo>
                  <a:cubicBezTo>
                    <a:pt x="150" y="20"/>
                    <a:pt x="150" y="20"/>
                    <a:pt x="150" y="20"/>
                  </a:cubicBezTo>
                  <a:cubicBezTo>
                    <a:pt x="150" y="19"/>
                    <a:pt x="151" y="20"/>
                    <a:pt x="152" y="20"/>
                  </a:cubicBezTo>
                  <a:cubicBezTo>
                    <a:pt x="152" y="20"/>
                    <a:pt x="152" y="20"/>
                    <a:pt x="152" y="20"/>
                  </a:cubicBezTo>
                  <a:cubicBezTo>
                    <a:pt x="152" y="19"/>
                    <a:pt x="151" y="19"/>
                    <a:pt x="151" y="19"/>
                  </a:cubicBezTo>
                  <a:cubicBezTo>
                    <a:pt x="150" y="19"/>
                    <a:pt x="149" y="19"/>
                    <a:pt x="149" y="20"/>
                  </a:cubicBezTo>
                  <a:cubicBezTo>
                    <a:pt x="149" y="20"/>
                    <a:pt x="149" y="20"/>
                    <a:pt x="149" y="20"/>
                  </a:cubicBezTo>
                  <a:cubicBezTo>
                    <a:pt x="148" y="20"/>
                    <a:pt x="148" y="20"/>
                    <a:pt x="148" y="21"/>
                  </a:cubicBezTo>
                  <a:cubicBezTo>
                    <a:pt x="147" y="21"/>
                    <a:pt x="148" y="20"/>
                    <a:pt x="147" y="20"/>
                  </a:cubicBezTo>
                  <a:cubicBezTo>
                    <a:pt x="147" y="20"/>
                    <a:pt x="147" y="20"/>
                    <a:pt x="147" y="20"/>
                  </a:cubicBezTo>
                  <a:cubicBezTo>
                    <a:pt x="147" y="20"/>
                    <a:pt x="147" y="20"/>
                    <a:pt x="147" y="20"/>
                  </a:cubicBezTo>
                  <a:cubicBezTo>
                    <a:pt x="147" y="20"/>
                    <a:pt x="147" y="20"/>
                    <a:pt x="147" y="20"/>
                  </a:cubicBezTo>
                  <a:cubicBezTo>
                    <a:pt x="147" y="19"/>
                    <a:pt x="147" y="19"/>
                    <a:pt x="148" y="19"/>
                  </a:cubicBezTo>
                  <a:cubicBezTo>
                    <a:pt x="148" y="19"/>
                    <a:pt x="148" y="19"/>
                    <a:pt x="148" y="18"/>
                  </a:cubicBezTo>
                  <a:cubicBezTo>
                    <a:pt x="148" y="18"/>
                    <a:pt x="148" y="18"/>
                    <a:pt x="148" y="18"/>
                  </a:cubicBezTo>
                  <a:cubicBezTo>
                    <a:pt x="149" y="18"/>
                    <a:pt x="149" y="18"/>
                    <a:pt x="149" y="18"/>
                  </a:cubicBezTo>
                  <a:cubicBezTo>
                    <a:pt x="150" y="18"/>
                    <a:pt x="149" y="18"/>
                    <a:pt x="150" y="17"/>
                  </a:cubicBezTo>
                  <a:cubicBezTo>
                    <a:pt x="150" y="17"/>
                    <a:pt x="150" y="17"/>
                    <a:pt x="150" y="17"/>
                  </a:cubicBezTo>
                  <a:cubicBezTo>
                    <a:pt x="150" y="17"/>
                    <a:pt x="150" y="17"/>
                    <a:pt x="150" y="16"/>
                  </a:cubicBezTo>
                  <a:cubicBezTo>
                    <a:pt x="150" y="16"/>
                    <a:pt x="150" y="16"/>
                    <a:pt x="151" y="16"/>
                  </a:cubicBezTo>
                  <a:cubicBezTo>
                    <a:pt x="151" y="16"/>
                    <a:pt x="151" y="16"/>
                    <a:pt x="151" y="16"/>
                  </a:cubicBezTo>
                  <a:cubicBezTo>
                    <a:pt x="151" y="16"/>
                    <a:pt x="151" y="16"/>
                    <a:pt x="151" y="16"/>
                  </a:cubicBezTo>
                  <a:cubicBezTo>
                    <a:pt x="151" y="16"/>
                    <a:pt x="151" y="16"/>
                    <a:pt x="151" y="15"/>
                  </a:cubicBezTo>
                  <a:cubicBezTo>
                    <a:pt x="151" y="15"/>
                    <a:pt x="153" y="15"/>
                    <a:pt x="153" y="15"/>
                  </a:cubicBezTo>
                  <a:cubicBezTo>
                    <a:pt x="154" y="15"/>
                    <a:pt x="154" y="15"/>
                    <a:pt x="155" y="15"/>
                  </a:cubicBezTo>
                  <a:cubicBezTo>
                    <a:pt x="155" y="14"/>
                    <a:pt x="155" y="14"/>
                    <a:pt x="155" y="14"/>
                  </a:cubicBezTo>
                  <a:cubicBezTo>
                    <a:pt x="155" y="14"/>
                    <a:pt x="155" y="14"/>
                    <a:pt x="155" y="14"/>
                  </a:cubicBezTo>
                  <a:cubicBezTo>
                    <a:pt x="156" y="14"/>
                    <a:pt x="156" y="14"/>
                    <a:pt x="156" y="13"/>
                  </a:cubicBezTo>
                  <a:cubicBezTo>
                    <a:pt x="156" y="13"/>
                    <a:pt x="156" y="13"/>
                    <a:pt x="156" y="13"/>
                  </a:cubicBezTo>
                  <a:cubicBezTo>
                    <a:pt x="156" y="13"/>
                    <a:pt x="156" y="13"/>
                    <a:pt x="156" y="13"/>
                  </a:cubicBezTo>
                  <a:cubicBezTo>
                    <a:pt x="157" y="12"/>
                    <a:pt x="157" y="12"/>
                    <a:pt x="158" y="12"/>
                  </a:cubicBezTo>
                  <a:cubicBezTo>
                    <a:pt x="159" y="12"/>
                    <a:pt x="160" y="12"/>
                    <a:pt x="161" y="12"/>
                  </a:cubicBezTo>
                  <a:cubicBezTo>
                    <a:pt x="161" y="12"/>
                    <a:pt x="162" y="11"/>
                    <a:pt x="163" y="11"/>
                  </a:cubicBezTo>
                  <a:cubicBezTo>
                    <a:pt x="163" y="11"/>
                    <a:pt x="163" y="11"/>
                    <a:pt x="163" y="11"/>
                  </a:cubicBezTo>
                  <a:cubicBezTo>
                    <a:pt x="162" y="11"/>
                    <a:pt x="161" y="11"/>
                    <a:pt x="160" y="11"/>
                  </a:cubicBezTo>
                  <a:cubicBezTo>
                    <a:pt x="159" y="11"/>
                    <a:pt x="159" y="11"/>
                    <a:pt x="159" y="11"/>
                  </a:cubicBezTo>
                  <a:cubicBezTo>
                    <a:pt x="158" y="11"/>
                    <a:pt x="158" y="11"/>
                    <a:pt x="157" y="11"/>
                  </a:cubicBezTo>
                  <a:cubicBezTo>
                    <a:pt x="157" y="12"/>
                    <a:pt x="157" y="11"/>
                    <a:pt x="156" y="12"/>
                  </a:cubicBezTo>
                  <a:cubicBezTo>
                    <a:pt x="156" y="12"/>
                    <a:pt x="156" y="12"/>
                    <a:pt x="156" y="12"/>
                  </a:cubicBezTo>
                  <a:cubicBezTo>
                    <a:pt x="156" y="12"/>
                    <a:pt x="156" y="12"/>
                    <a:pt x="156" y="12"/>
                  </a:cubicBezTo>
                  <a:cubicBezTo>
                    <a:pt x="156" y="12"/>
                    <a:pt x="155" y="13"/>
                    <a:pt x="155" y="12"/>
                  </a:cubicBezTo>
                  <a:cubicBezTo>
                    <a:pt x="154" y="12"/>
                    <a:pt x="154" y="12"/>
                    <a:pt x="154" y="12"/>
                  </a:cubicBezTo>
                  <a:cubicBezTo>
                    <a:pt x="154" y="11"/>
                    <a:pt x="154" y="11"/>
                    <a:pt x="155" y="11"/>
                  </a:cubicBezTo>
                  <a:cubicBezTo>
                    <a:pt x="155" y="11"/>
                    <a:pt x="155" y="11"/>
                    <a:pt x="155" y="11"/>
                  </a:cubicBezTo>
                  <a:cubicBezTo>
                    <a:pt x="156" y="11"/>
                    <a:pt x="156" y="10"/>
                    <a:pt x="157" y="10"/>
                  </a:cubicBezTo>
                  <a:cubicBezTo>
                    <a:pt x="157" y="10"/>
                    <a:pt x="158" y="10"/>
                    <a:pt x="159" y="10"/>
                  </a:cubicBezTo>
                  <a:cubicBezTo>
                    <a:pt x="159" y="10"/>
                    <a:pt x="160" y="10"/>
                    <a:pt x="160" y="10"/>
                  </a:cubicBezTo>
                  <a:cubicBezTo>
                    <a:pt x="161" y="10"/>
                    <a:pt x="162" y="10"/>
                    <a:pt x="162" y="10"/>
                  </a:cubicBezTo>
                  <a:cubicBezTo>
                    <a:pt x="163" y="10"/>
                    <a:pt x="164" y="11"/>
                    <a:pt x="165" y="10"/>
                  </a:cubicBezTo>
                  <a:cubicBezTo>
                    <a:pt x="166" y="10"/>
                    <a:pt x="165" y="10"/>
                    <a:pt x="166" y="10"/>
                  </a:cubicBezTo>
                  <a:cubicBezTo>
                    <a:pt x="166" y="10"/>
                    <a:pt x="165" y="10"/>
                    <a:pt x="165" y="10"/>
                  </a:cubicBezTo>
                  <a:cubicBezTo>
                    <a:pt x="164" y="9"/>
                    <a:pt x="163" y="10"/>
                    <a:pt x="162" y="10"/>
                  </a:cubicBezTo>
                  <a:cubicBezTo>
                    <a:pt x="161" y="10"/>
                    <a:pt x="161" y="10"/>
                    <a:pt x="160" y="10"/>
                  </a:cubicBezTo>
                  <a:cubicBezTo>
                    <a:pt x="160" y="10"/>
                    <a:pt x="159" y="10"/>
                    <a:pt x="159" y="10"/>
                  </a:cubicBezTo>
                  <a:cubicBezTo>
                    <a:pt x="158" y="9"/>
                    <a:pt x="158" y="9"/>
                    <a:pt x="157" y="9"/>
                  </a:cubicBezTo>
                  <a:cubicBezTo>
                    <a:pt x="157" y="9"/>
                    <a:pt x="156" y="10"/>
                    <a:pt x="155" y="10"/>
                  </a:cubicBezTo>
                  <a:cubicBezTo>
                    <a:pt x="155" y="10"/>
                    <a:pt x="154" y="10"/>
                    <a:pt x="153" y="10"/>
                  </a:cubicBezTo>
                  <a:cubicBezTo>
                    <a:pt x="153" y="9"/>
                    <a:pt x="153" y="9"/>
                    <a:pt x="153" y="9"/>
                  </a:cubicBezTo>
                  <a:cubicBezTo>
                    <a:pt x="155" y="9"/>
                    <a:pt x="156" y="9"/>
                    <a:pt x="158" y="9"/>
                  </a:cubicBezTo>
                  <a:cubicBezTo>
                    <a:pt x="159" y="9"/>
                    <a:pt x="160" y="9"/>
                    <a:pt x="161" y="9"/>
                  </a:cubicBezTo>
                  <a:cubicBezTo>
                    <a:pt x="162" y="9"/>
                    <a:pt x="163" y="8"/>
                    <a:pt x="163" y="8"/>
                  </a:cubicBezTo>
                  <a:cubicBezTo>
                    <a:pt x="164" y="8"/>
                    <a:pt x="166" y="9"/>
                    <a:pt x="167" y="9"/>
                  </a:cubicBezTo>
                  <a:cubicBezTo>
                    <a:pt x="167" y="9"/>
                    <a:pt x="168" y="9"/>
                    <a:pt x="168" y="9"/>
                  </a:cubicBezTo>
                  <a:cubicBezTo>
                    <a:pt x="168" y="9"/>
                    <a:pt x="169" y="8"/>
                    <a:pt x="169" y="8"/>
                  </a:cubicBezTo>
                  <a:cubicBezTo>
                    <a:pt x="169" y="8"/>
                    <a:pt x="170" y="8"/>
                    <a:pt x="170" y="8"/>
                  </a:cubicBezTo>
                  <a:cubicBezTo>
                    <a:pt x="171" y="8"/>
                    <a:pt x="171" y="8"/>
                    <a:pt x="171" y="8"/>
                  </a:cubicBezTo>
                  <a:cubicBezTo>
                    <a:pt x="171" y="8"/>
                    <a:pt x="171" y="8"/>
                    <a:pt x="171" y="7"/>
                  </a:cubicBezTo>
                  <a:cubicBezTo>
                    <a:pt x="172" y="7"/>
                    <a:pt x="172" y="7"/>
                    <a:pt x="173" y="7"/>
                  </a:cubicBezTo>
                  <a:cubicBezTo>
                    <a:pt x="173" y="7"/>
                    <a:pt x="174" y="8"/>
                    <a:pt x="174" y="7"/>
                  </a:cubicBezTo>
                  <a:cubicBezTo>
                    <a:pt x="175" y="7"/>
                    <a:pt x="175" y="7"/>
                    <a:pt x="176" y="7"/>
                  </a:cubicBezTo>
                  <a:cubicBezTo>
                    <a:pt x="176" y="7"/>
                    <a:pt x="176" y="7"/>
                    <a:pt x="177" y="7"/>
                  </a:cubicBezTo>
                  <a:cubicBezTo>
                    <a:pt x="177" y="7"/>
                    <a:pt x="177" y="7"/>
                    <a:pt x="177" y="7"/>
                  </a:cubicBezTo>
                  <a:cubicBezTo>
                    <a:pt x="178" y="6"/>
                    <a:pt x="179" y="6"/>
                    <a:pt x="179" y="6"/>
                  </a:cubicBezTo>
                  <a:cubicBezTo>
                    <a:pt x="179" y="6"/>
                    <a:pt x="179" y="6"/>
                    <a:pt x="179" y="6"/>
                  </a:cubicBezTo>
                  <a:cubicBezTo>
                    <a:pt x="179" y="6"/>
                    <a:pt x="179" y="6"/>
                    <a:pt x="179" y="6"/>
                  </a:cubicBezTo>
                  <a:cubicBezTo>
                    <a:pt x="179" y="6"/>
                    <a:pt x="179" y="6"/>
                    <a:pt x="179" y="6"/>
                  </a:cubicBezTo>
                  <a:cubicBezTo>
                    <a:pt x="178" y="6"/>
                    <a:pt x="177" y="6"/>
                    <a:pt x="176" y="6"/>
                  </a:cubicBezTo>
                  <a:cubicBezTo>
                    <a:pt x="176" y="6"/>
                    <a:pt x="175" y="6"/>
                    <a:pt x="175" y="6"/>
                  </a:cubicBezTo>
                  <a:cubicBezTo>
                    <a:pt x="174" y="5"/>
                    <a:pt x="172" y="5"/>
                    <a:pt x="171" y="5"/>
                  </a:cubicBezTo>
                  <a:cubicBezTo>
                    <a:pt x="170" y="5"/>
                    <a:pt x="168" y="5"/>
                    <a:pt x="168" y="5"/>
                  </a:cubicBezTo>
                  <a:cubicBezTo>
                    <a:pt x="167" y="5"/>
                    <a:pt x="166" y="5"/>
                    <a:pt x="166" y="6"/>
                  </a:cubicBezTo>
                  <a:cubicBezTo>
                    <a:pt x="166" y="6"/>
                    <a:pt x="166" y="6"/>
                    <a:pt x="166" y="6"/>
                  </a:cubicBezTo>
                  <a:cubicBezTo>
                    <a:pt x="166" y="6"/>
                    <a:pt x="165" y="6"/>
                    <a:pt x="165" y="6"/>
                  </a:cubicBezTo>
                  <a:cubicBezTo>
                    <a:pt x="165" y="6"/>
                    <a:pt x="165" y="6"/>
                    <a:pt x="165" y="6"/>
                  </a:cubicBezTo>
                  <a:cubicBezTo>
                    <a:pt x="165" y="6"/>
                    <a:pt x="164" y="6"/>
                    <a:pt x="164" y="6"/>
                  </a:cubicBezTo>
                  <a:cubicBezTo>
                    <a:pt x="164" y="6"/>
                    <a:pt x="164" y="7"/>
                    <a:pt x="164" y="7"/>
                  </a:cubicBezTo>
                  <a:cubicBezTo>
                    <a:pt x="163" y="7"/>
                    <a:pt x="162" y="7"/>
                    <a:pt x="162" y="7"/>
                  </a:cubicBezTo>
                  <a:cubicBezTo>
                    <a:pt x="162" y="7"/>
                    <a:pt x="161" y="7"/>
                    <a:pt x="161" y="7"/>
                  </a:cubicBezTo>
                  <a:cubicBezTo>
                    <a:pt x="160" y="6"/>
                    <a:pt x="160" y="6"/>
                    <a:pt x="159" y="7"/>
                  </a:cubicBezTo>
                  <a:cubicBezTo>
                    <a:pt x="159" y="7"/>
                    <a:pt x="158" y="7"/>
                    <a:pt x="158" y="7"/>
                  </a:cubicBezTo>
                  <a:cubicBezTo>
                    <a:pt x="158" y="7"/>
                    <a:pt x="157" y="7"/>
                    <a:pt x="157" y="7"/>
                  </a:cubicBezTo>
                  <a:cubicBezTo>
                    <a:pt x="157" y="7"/>
                    <a:pt x="157" y="6"/>
                    <a:pt x="157" y="6"/>
                  </a:cubicBezTo>
                  <a:cubicBezTo>
                    <a:pt x="157" y="6"/>
                    <a:pt x="157" y="6"/>
                    <a:pt x="157" y="6"/>
                  </a:cubicBezTo>
                  <a:cubicBezTo>
                    <a:pt x="156" y="6"/>
                    <a:pt x="156" y="6"/>
                    <a:pt x="155" y="7"/>
                  </a:cubicBezTo>
                  <a:cubicBezTo>
                    <a:pt x="155" y="7"/>
                    <a:pt x="155" y="7"/>
                    <a:pt x="154" y="7"/>
                  </a:cubicBezTo>
                  <a:cubicBezTo>
                    <a:pt x="154" y="7"/>
                    <a:pt x="154" y="7"/>
                    <a:pt x="154" y="7"/>
                  </a:cubicBezTo>
                  <a:cubicBezTo>
                    <a:pt x="154" y="7"/>
                    <a:pt x="153" y="7"/>
                    <a:pt x="153" y="7"/>
                  </a:cubicBezTo>
                  <a:cubicBezTo>
                    <a:pt x="153" y="7"/>
                    <a:pt x="153" y="7"/>
                    <a:pt x="153" y="7"/>
                  </a:cubicBezTo>
                  <a:cubicBezTo>
                    <a:pt x="153" y="7"/>
                    <a:pt x="152" y="7"/>
                    <a:pt x="152" y="7"/>
                  </a:cubicBezTo>
                  <a:cubicBezTo>
                    <a:pt x="152" y="8"/>
                    <a:pt x="151" y="8"/>
                    <a:pt x="151" y="8"/>
                  </a:cubicBezTo>
                  <a:cubicBezTo>
                    <a:pt x="151" y="8"/>
                    <a:pt x="150" y="8"/>
                    <a:pt x="150" y="8"/>
                  </a:cubicBezTo>
                  <a:cubicBezTo>
                    <a:pt x="150" y="8"/>
                    <a:pt x="150" y="8"/>
                    <a:pt x="150" y="8"/>
                  </a:cubicBezTo>
                  <a:cubicBezTo>
                    <a:pt x="150" y="8"/>
                    <a:pt x="149" y="8"/>
                    <a:pt x="149" y="8"/>
                  </a:cubicBezTo>
                  <a:cubicBezTo>
                    <a:pt x="149" y="8"/>
                    <a:pt x="149" y="8"/>
                    <a:pt x="149" y="9"/>
                  </a:cubicBezTo>
                  <a:cubicBezTo>
                    <a:pt x="148" y="9"/>
                    <a:pt x="148" y="9"/>
                    <a:pt x="148" y="9"/>
                  </a:cubicBezTo>
                  <a:cubicBezTo>
                    <a:pt x="148" y="9"/>
                    <a:pt x="148" y="9"/>
                    <a:pt x="148" y="9"/>
                  </a:cubicBezTo>
                  <a:cubicBezTo>
                    <a:pt x="147" y="9"/>
                    <a:pt x="147" y="9"/>
                    <a:pt x="147" y="9"/>
                  </a:cubicBezTo>
                  <a:cubicBezTo>
                    <a:pt x="147" y="9"/>
                    <a:pt x="147" y="9"/>
                    <a:pt x="146" y="9"/>
                  </a:cubicBezTo>
                  <a:cubicBezTo>
                    <a:pt x="146" y="10"/>
                    <a:pt x="145" y="9"/>
                    <a:pt x="145" y="10"/>
                  </a:cubicBezTo>
                  <a:cubicBezTo>
                    <a:pt x="144" y="10"/>
                    <a:pt x="144" y="10"/>
                    <a:pt x="144" y="10"/>
                  </a:cubicBezTo>
                  <a:cubicBezTo>
                    <a:pt x="144" y="9"/>
                    <a:pt x="145" y="9"/>
                    <a:pt x="146" y="9"/>
                  </a:cubicBezTo>
                  <a:cubicBezTo>
                    <a:pt x="146" y="8"/>
                    <a:pt x="146" y="8"/>
                    <a:pt x="146" y="8"/>
                  </a:cubicBezTo>
                  <a:cubicBezTo>
                    <a:pt x="147" y="8"/>
                    <a:pt x="147" y="8"/>
                    <a:pt x="148" y="8"/>
                  </a:cubicBezTo>
                  <a:cubicBezTo>
                    <a:pt x="148" y="8"/>
                    <a:pt x="148" y="7"/>
                    <a:pt x="149" y="7"/>
                  </a:cubicBezTo>
                  <a:cubicBezTo>
                    <a:pt x="149" y="7"/>
                    <a:pt x="149" y="7"/>
                    <a:pt x="149" y="7"/>
                  </a:cubicBezTo>
                  <a:cubicBezTo>
                    <a:pt x="150" y="7"/>
                    <a:pt x="150" y="7"/>
                    <a:pt x="150" y="7"/>
                  </a:cubicBezTo>
                  <a:cubicBezTo>
                    <a:pt x="151" y="7"/>
                    <a:pt x="151" y="7"/>
                    <a:pt x="152" y="6"/>
                  </a:cubicBezTo>
                  <a:cubicBezTo>
                    <a:pt x="152" y="6"/>
                    <a:pt x="152" y="6"/>
                    <a:pt x="153" y="5"/>
                  </a:cubicBezTo>
                  <a:cubicBezTo>
                    <a:pt x="153" y="5"/>
                    <a:pt x="153" y="5"/>
                    <a:pt x="153" y="5"/>
                  </a:cubicBezTo>
                  <a:cubicBezTo>
                    <a:pt x="152" y="5"/>
                    <a:pt x="148" y="5"/>
                    <a:pt x="148" y="5"/>
                  </a:cubicBezTo>
                  <a:cubicBezTo>
                    <a:pt x="148" y="5"/>
                    <a:pt x="148" y="5"/>
                    <a:pt x="148" y="5"/>
                  </a:cubicBezTo>
                  <a:cubicBezTo>
                    <a:pt x="148" y="5"/>
                    <a:pt x="147" y="6"/>
                    <a:pt x="147" y="6"/>
                  </a:cubicBezTo>
                  <a:cubicBezTo>
                    <a:pt x="145" y="6"/>
                    <a:pt x="144" y="6"/>
                    <a:pt x="142" y="6"/>
                  </a:cubicBezTo>
                  <a:cubicBezTo>
                    <a:pt x="142" y="6"/>
                    <a:pt x="141" y="7"/>
                    <a:pt x="140" y="7"/>
                  </a:cubicBezTo>
                  <a:cubicBezTo>
                    <a:pt x="139" y="7"/>
                    <a:pt x="138" y="7"/>
                    <a:pt x="137" y="7"/>
                  </a:cubicBezTo>
                  <a:cubicBezTo>
                    <a:pt x="137" y="7"/>
                    <a:pt x="137" y="7"/>
                    <a:pt x="137" y="7"/>
                  </a:cubicBezTo>
                  <a:cubicBezTo>
                    <a:pt x="137" y="7"/>
                    <a:pt x="137" y="6"/>
                    <a:pt x="137" y="6"/>
                  </a:cubicBezTo>
                  <a:cubicBezTo>
                    <a:pt x="138" y="6"/>
                    <a:pt x="139" y="6"/>
                    <a:pt x="139" y="6"/>
                  </a:cubicBezTo>
                  <a:cubicBezTo>
                    <a:pt x="140" y="6"/>
                    <a:pt x="142" y="6"/>
                    <a:pt x="143" y="5"/>
                  </a:cubicBezTo>
                  <a:cubicBezTo>
                    <a:pt x="143" y="5"/>
                    <a:pt x="143" y="6"/>
                    <a:pt x="144" y="5"/>
                  </a:cubicBezTo>
                  <a:cubicBezTo>
                    <a:pt x="144" y="5"/>
                    <a:pt x="144" y="5"/>
                    <a:pt x="144" y="5"/>
                  </a:cubicBezTo>
                  <a:cubicBezTo>
                    <a:pt x="144" y="5"/>
                    <a:pt x="144" y="5"/>
                    <a:pt x="144" y="5"/>
                  </a:cubicBezTo>
                  <a:cubicBezTo>
                    <a:pt x="143" y="5"/>
                    <a:pt x="142" y="5"/>
                    <a:pt x="140" y="5"/>
                  </a:cubicBezTo>
                  <a:cubicBezTo>
                    <a:pt x="138" y="5"/>
                    <a:pt x="135" y="5"/>
                    <a:pt x="133" y="5"/>
                  </a:cubicBezTo>
                  <a:cubicBezTo>
                    <a:pt x="132" y="5"/>
                    <a:pt x="132" y="5"/>
                    <a:pt x="131" y="5"/>
                  </a:cubicBezTo>
                  <a:cubicBezTo>
                    <a:pt x="130" y="5"/>
                    <a:pt x="129" y="5"/>
                    <a:pt x="128" y="6"/>
                  </a:cubicBezTo>
                  <a:cubicBezTo>
                    <a:pt x="127" y="6"/>
                    <a:pt x="127" y="6"/>
                    <a:pt x="126" y="6"/>
                  </a:cubicBezTo>
                  <a:cubicBezTo>
                    <a:pt x="126" y="6"/>
                    <a:pt x="125" y="6"/>
                    <a:pt x="124" y="6"/>
                  </a:cubicBezTo>
                  <a:cubicBezTo>
                    <a:pt x="124" y="6"/>
                    <a:pt x="123" y="6"/>
                    <a:pt x="123" y="6"/>
                  </a:cubicBezTo>
                  <a:cubicBezTo>
                    <a:pt x="123" y="6"/>
                    <a:pt x="123" y="6"/>
                    <a:pt x="122" y="6"/>
                  </a:cubicBezTo>
                  <a:cubicBezTo>
                    <a:pt x="122" y="6"/>
                    <a:pt x="123" y="5"/>
                    <a:pt x="123" y="5"/>
                  </a:cubicBezTo>
                  <a:cubicBezTo>
                    <a:pt x="124" y="5"/>
                    <a:pt x="125" y="5"/>
                    <a:pt x="126" y="5"/>
                  </a:cubicBezTo>
                  <a:cubicBezTo>
                    <a:pt x="127" y="5"/>
                    <a:pt x="128" y="5"/>
                    <a:pt x="129" y="5"/>
                  </a:cubicBezTo>
                  <a:cubicBezTo>
                    <a:pt x="129" y="5"/>
                    <a:pt x="129" y="5"/>
                    <a:pt x="129" y="4"/>
                  </a:cubicBezTo>
                  <a:cubicBezTo>
                    <a:pt x="128" y="4"/>
                    <a:pt x="128" y="4"/>
                    <a:pt x="128" y="4"/>
                  </a:cubicBezTo>
                  <a:cubicBezTo>
                    <a:pt x="128" y="4"/>
                    <a:pt x="128" y="4"/>
                    <a:pt x="128" y="4"/>
                  </a:cubicBezTo>
                  <a:cubicBezTo>
                    <a:pt x="129" y="4"/>
                    <a:pt x="130" y="4"/>
                    <a:pt x="131" y="4"/>
                  </a:cubicBezTo>
                  <a:cubicBezTo>
                    <a:pt x="132" y="4"/>
                    <a:pt x="134" y="4"/>
                    <a:pt x="135" y="4"/>
                  </a:cubicBezTo>
                  <a:cubicBezTo>
                    <a:pt x="135" y="4"/>
                    <a:pt x="136" y="4"/>
                    <a:pt x="137" y="4"/>
                  </a:cubicBezTo>
                  <a:cubicBezTo>
                    <a:pt x="137" y="4"/>
                    <a:pt x="138" y="4"/>
                    <a:pt x="138" y="4"/>
                  </a:cubicBezTo>
                  <a:cubicBezTo>
                    <a:pt x="139" y="4"/>
                    <a:pt x="140" y="4"/>
                    <a:pt x="141" y="4"/>
                  </a:cubicBezTo>
                  <a:cubicBezTo>
                    <a:pt x="142" y="4"/>
                    <a:pt x="143" y="4"/>
                    <a:pt x="143" y="4"/>
                  </a:cubicBezTo>
                  <a:cubicBezTo>
                    <a:pt x="145" y="4"/>
                    <a:pt x="147" y="4"/>
                    <a:pt x="148" y="4"/>
                  </a:cubicBezTo>
                  <a:cubicBezTo>
                    <a:pt x="149" y="4"/>
                    <a:pt x="150" y="4"/>
                    <a:pt x="151" y="4"/>
                  </a:cubicBezTo>
                  <a:cubicBezTo>
                    <a:pt x="151" y="4"/>
                    <a:pt x="152" y="4"/>
                    <a:pt x="153" y="4"/>
                  </a:cubicBezTo>
                  <a:cubicBezTo>
                    <a:pt x="153" y="3"/>
                    <a:pt x="153" y="3"/>
                    <a:pt x="153" y="3"/>
                  </a:cubicBezTo>
                  <a:cubicBezTo>
                    <a:pt x="154" y="3"/>
                    <a:pt x="154" y="3"/>
                    <a:pt x="155" y="3"/>
                  </a:cubicBezTo>
                  <a:cubicBezTo>
                    <a:pt x="155" y="3"/>
                    <a:pt x="155" y="3"/>
                    <a:pt x="155" y="3"/>
                  </a:cubicBezTo>
                  <a:cubicBezTo>
                    <a:pt x="155" y="3"/>
                    <a:pt x="155" y="3"/>
                    <a:pt x="155" y="3"/>
                  </a:cubicBezTo>
                  <a:cubicBezTo>
                    <a:pt x="154" y="3"/>
                    <a:pt x="153" y="3"/>
                    <a:pt x="153" y="3"/>
                  </a:cubicBezTo>
                  <a:cubicBezTo>
                    <a:pt x="153" y="3"/>
                    <a:pt x="152" y="3"/>
                    <a:pt x="152" y="3"/>
                  </a:cubicBezTo>
                  <a:cubicBezTo>
                    <a:pt x="152" y="3"/>
                    <a:pt x="151" y="2"/>
                    <a:pt x="150" y="2"/>
                  </a:cubicBezTo>
                  <a:cubicBezTo>
                    <a:pt x="150" y="3"/>
                    <a:pt x="149" y="3"/>
                    <a:pt x="149" y="3"/>
                  </a:cubicBezTo>
                  <a:cubicBezTo>
                    <a:pt x="149" y="2"/>
                    <a:pt x="149" y="2"/>
                    <a:pt x="149" y="2"/>
                  </a:cubicBezTo>
                  <a:cubicBezTo>
                    <a:pt x="147" y="2"/>
                    <a:pt x="146" y="3"/>
                    <a:pt x="144" y="3"/>
                  </a:cubicBezTo>
                  <a:cubicBezTo>
                    <a:pt x="144" y="2"/>
                    <a:pt x="144" y="2"/>
                    <a:pt x="144" y="2"/>
                  </a:cubicBezTo>
                  <a:cubicBezTo>
                    <a:pt x="144" y="2"/>
                    <a:pt x="146" y="2"/>
                    <a:pt x="146" y="2"/>
                  </a:cubicBezTo>
                  <a:cubicBezTo>
                    <a:pt x="146" y="2"/>
                    <a:pt x="146" y="2"/>
                    <a:pt x="147" y="2"/>
                  </a:cubicBezTo>
                  <a:cubicBezTo>
                    <a:pt x="147" y="2"/>
                    <a:pt x="147" y="2"/>
                    <a:pt x="147" y="2"/>
                  </a:cubicBezTo>
                  <a:cubicBezTo>
                    <a:pt x="146" y="1"/>
                    <a:pt x="143" y="2"/>
                    <a:pt x="142" y="2"/>
                  </a:cubicBezTo>
                  <a:cubicBezTo>
                    <a:pt x="141" y="2"/>
                    <a:pt x="141" y="2"/>
                    <a:pt x="140" y="2"/>
                  </a:cubicBezTo>
                  <a:cubicBezTo>
                    <a:pt x="139" y="2"/>
                    <a:pt x="138" y="2"/>
                    <a:pt x="138" y="2"/>
                  </a:cubicBezTo>
                  <a:cubicBezTo>
                    <a:pt x="137" y="1"/>
                    <a:pt x="134" y="1"/>
                    <a:pt x="133" y="2"/>
                  </a:cubicBezTo>
                  <a:cubicBezTo>
                    <a:pt x="132" y="2"/>
                    <a:pt x="132" y="2"/>
                    <a:pt x="131" y="2"/>
                  </a:cubicBezTo>
                  <a:cubicBezTo>
                    <a:pt x="131" y="2"/>
                    <a:pt x="131" y="2"/>
                    <a:pt x="131" y="2"/>
                  </a:cubicBezTo>
                  <a:cubicBezTo>
                    <a:pt x="130" y="2"/>
                    <a:pt x="130" y="2"/>
                    <a:pt x="129" y="2"/>
                  </a:cubicBezTo>
                  <a:cubicBezTo>
                    <a:pt x="129" y="2"/>
                    <a:pt x="129" y="2"/>
                    <a:pt x="129" y="2"/>
                  </a:cubicBezTo>
                  <a:cubicBezTo>
                    <a:pt x="128" y="2"/>
                    <a:pt x="128" y="2"/>
                    <a:pt x="128" y="2"/>
                  </a:cubicBezTo>
                  <a:cubicBezTo>
                    <a:pt x="128" y="2"/>
                    <a:pt x="127" y="2"/>
                    <a:pt x="127" y="2"/>
                  </a:cubicBezTo>
                  <a:cubicBezTo>
                    <a:pt x="126" y="2"/>
                    <a:pt x="125" y="2"/>
                    <a:pt x="125" y="2"/>
                  </a:cubicBezTo>
                  <a:cubicBezTo>
                    <a:pt x="124" y="2"/>
                    <a:pt x="124" y="2"/>
                    <a:pt x="124" y="2"/>
                  </a:cubicBezTo>
                  <a:cubicBezTo>
                    <a:pt x="123" y="2"/>
                    <a:pt x="123" y="3"/>
                    <a:pt x="122" y="3"/>
                  </a:cubicBezTo>
                  <a:cubicBezTo>
                    <a:pt x="122" y="2"/>
                    <a:pt x="122" y="2"/>
                    <a:pt x="122" y="2"/>
                  </a:cubicBezTo>
                  <a:cubicBezTo>
                    <a:pt x="121" y="2"/>
                    <a:pt x="121" y="2"/>
                    <a:pt x="120" y="2"/>
                  </a:cubicBezTo>
                  <a:cubicBezTo>
                    <a:pt x="120" y="2"/>
                    <a:pt x="119" y="2"/>
                    <a:pt x="119" y="2"/>
                  </a:cubicBezTo>
                  <a:cubicBezTo>
                    <a:pt x="119" y="2"/>
                    <a:pt x="118" y="3"/>
                    <a:pt x="118" y="3"/>
                  </a:cubicBezTo>
                  <a:cubicBezTo>
                    <a:pt x="118" y="3"/>
                    <a:pt x="118" y="2"/>
                    <a:pt x="118" y="2"/>
                  </a:cubicBezTo>
                  <a:cubicBezTo>
                    <a:pt x="118" y="2"/>
                    <a:pt x="118" y="2"/>
                    <a:pt x="119" y="2"/>
                  </a:cubicBezTo>
                  <a:cubicBezTo>
                    <a:pt x="119" y="2"/>
                    <a:pt x="120" y="2"/>
                    <a:pt x="120" y="2"/>
                  </a:cubicBezTo>
                  <a:cubicBezTo>
                    <a:pt x="121" y="2"/>
                    <a:pt x="122" y="2"/>
                    <a:pt x="123" y="2"/>
                  </a:cubicBezTo>
                  <a:cubicBezTo>
                    <a:pt x="123" y="2"/>
                    <a:pt x="124" y="2"/>
                    <a:pt x="124" y="2"/>
                  </a:cubicBezTo>
                  <a:cubicBezTo>
                    <a:pt x="124" y="2"/>
                    <a:pt x="124" y="2"/>
                    <a:pt x="124" y="1"/>
                  </a:cubicBezTo>
                  <a:cubicBezTo>
                    <a:pt x="124" y="1"/>
                    <a:pt x="124" y="1"/>
                    <a:pt x="124" y="1"/>
                  </a:cubicBezTo>
                  <a:cubicBezTo>
                    <a:pt x="124" y="1"/>
                    <a:pt x="124" y="1"/>
                    <a:pt x="124" y="1"/>
                  </a:cubicBezTo>
                  <a:close/>
                  <a:moveTo>
                    <a:pt x="78" y="69"/>
                  </a:moveTo>
                  <a:cubicBezTo>
                    <a:pt x="78" y="69"/>
                    <a:pt x="78" y="69"/>
                    <a:pt x="78" y="69"/>
                  </a:cubicBezTo>
                  <a:cubicBezTo>
                    <a:pt x="78" y="70"/>
                    <a:pt x="78" y="70"/>
                    <a:pt x="78" y="70"/>
                  </a:cubicBezTo>
                  <a:cubicBezTo>
                    <a:pt x="78" y="70"/>
                    <a:pt x="78" y="70"/>
                    <a:pt x="78" y="70"/>
                  </a:cubicBezTo>
                  <a:cubicBezTo>
                    <a:pt x="78" y="70"/>
                    <a:pt x="77" y="70"/>
                    <a:pt x="77" y="70"/>
                  </a:cubicBezTo>
                  <a:cubicBezTo>
                    <a:pt x="77" y="70"/>
                    <a:pt x="77" y="70"/>
                    <a:pt x="77" y="70"/>
                  </a:cubicBezTo>
                  <a:cubicBezTo>
                    <a:pt x="77" y="70"/>
                    <a:pt x="77" y="70"/>
                    <a:pt x="77" y="70"/>
                  </a:cubicBezTo>
                  <a:cubicBezTo>
                    <a:pt x="77" y="70"/>
                    <a:pt x="77" y="70"/>
                    <a:pt x="78" y="6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6" name="Freeform 238">
              <a:extLst>
                <a:ext uri="{FF2B5EF4-FFF2-40B4-BE49-F238E27FC236}">
                  <a16:creationId xmlns:a16="http://schemas.microsoft.com/office/drawing/2014/main" id="{722AE10C-63AB-A3EA-B655-883AACE1DAFA}"/>
                </a:ext>
              </a:extLst>
            </p:cNvPr>
            <p:cNvSpPr>
              <a:spLocks noEditPoints="1"/>
            </p:cNvSpPr>
            <p:nvPr/>
          </p:nvSpPr>
          <p:spPr bwMode="auto">
            <a:xfrm>
              <a:off x="13884422" y="9367330"/>
              <a:ext cx="183644" cy="575483"/>
            </a:xfrm>
            <a:custGeom>
              <a:avLst/>
              <a:gdLst/>
              <a:ahLst/>
              <a:cxnLst>
                <a:cxn ang="0">
                  <a:pos x="27" y="138"/>
                </a:cxn>
                <a:cxn ang="0">
                  <a:pos x="28" y="145"/>
                </a:cxn>
                <a:cxn ang="0">
                  <a:pos x="28" y="163"/>
                </a:cxn>
                <a:cxn ang="0">
                  <a:pos x="24" y="159"/>
                </a:cxn>
                <a:cxn ang="0">
                  <a:pos x="23" y="155"/>
                </a:cxn>
                <a:cxn ang="0">
                  <a:pos x="21" y="153"/>
                </a:cxn>
                <a:cxn ang="0">
                  <a:pos x="15" y="147"/>
                </a:cxn>
                <a:cxn ang="0">
                  <a:pos x="17" y="144"/>
                </a:cxn>
                <a:cxn ang="0">
                  <a:pos x="21" y="147"/>
                </a:cxn>
                <a:cxn ang="0">
                  <a:pos x="20" y="140"/>
                </a:cxn>
                <a:cxn ang="0">
                  <a:pos x="17" y="129"/>
                </a:cxn>
                <a:cxn ang="0">
                  <a:pos x="14" y="123"/>
                </a:cxn>
                <a:cxn ang="0">
                  <a:pos x="9" y="110"/>
                </a:cxn>
                <a:cxn ang="0">
                  <a:pos x="6" y="97"/>
                </a:cxn>
                <a:cxn ang="0">
                  <a:pos x="7" y="77"/>
                </a:cxn>
                <a:cxn ang="0">
                  <a:pos x="2" y="57"/>
                </a:cxn>
                <a:cxn ang="0">
                  <a:pos x="2" y="32"/>
                </a:cxn>
                <a:cxn ang="0">
                  <a:pos x="1" y="11"/>
                </a:cxn>
                <a:cxn ang="0">
                  <a:pos x="5" y="4"/>
                </a:cxn>
                <a:cxn ang="0">
                  <a:pos x="11" y="22"/>
                </a:cxn>
                <a:cxn ang="0">
                  <a:pos x="12" y="45"/>
                </a:cxn>
                <a:cxn ang="0">
                  <a:pos x="9" y="60"/>
                </a:cxn>
                <a:cxn ang="0">
                  <a:pos x="11" y="75"/>
                </a:cxn>
                <a:cxn ang="0">
                  <a:pos x="15" y="93"/>
                </a:cxn>
                <a:cxn ang="0">
                  <a:pos x="16" y="109"/>
                </a:cxn>
                <a:cxn ang="0">
                  <a:pos x="62" y="191"/>
                </a:cxn>
                <a:cxn ang="0">
                  <a:pos x="56" y="190"/>
                </a:cxn>
                <a:cxn ang="0">
                  <a:pos x="67" y="190"/>
                </a:cxn>
                <a:cxn ang="0">
                  <a:pos x="48" y="187"/>
                </a:cxn>
                <a:cxn ang="0">
                  <a:pos x="49" y="186"/>
                </a:cxn>
                <a:cxn ang="0">
                  <a:pos x="46" y="185"/>
                </a:cxn>
                <a:cxn ang="0">
                  <a:pos x="50" y="183"/>
                </a:cxn>
                <a:cxn ang="0">
                  <a:pos x="40" y="183"/>
                </a:cxn>
                <a:cxn ang="0">
                  <a:pos x="42" y="181"/>
                </a:cxn>
                <a:cxn ang="0">
                  <a:pos x="56" y="188"/>
                </a:cxn>
                <a:cxn ang="0">
                  <a:pos x="54" y="182"/>
                </a:cxn>
                <a:cxn ang="0">
                  <a:pos x="56" y="187"/>
                </a:cxn>
                <a:cxn ang="0">
                  <a:pos x="54" y="188"/>
                </a:cxn>
                <a:cxn ang="0">
                  <a:pos x="38" y="176"/>
                </a:cxn>
                <a:cxn ang="0">
                  <a:pos x="37" y="179"/>
                </a:cxn>
                <a:cxn ang="0">
                  <a:pos x="37" y="175"/>
                </a:cxn>
                <a:cxn ang="0">
                  <a:pos x="48" y="184"/>
                </a:cxn>
                <a:cxn ang="0">
                  <a:pos x="38" y="174"/>
                </a:cxn>
                <a:cxn ang="0">
                  <a:pos x="40" y="181"/>
                </a:cxn>
                <a:cxn ang="0">
                  <a:pos x="44" y="181"/>
                </a:cxn>
                <a:cxn ang="0">
                  <a:pos x="28" y="170"/>
                </a:cxn>
                <a:cxn ang="0">
                  <a:pos x="27" y="166"/>
                </a:cxn>
                <a:cxn ang="0">
                  <a:pos x="35" y="168"/>
                </a:cxn>
                <a:cxn ang="0">
                  <a:pos x="27" y="164"/>
                </a:cxn>
                <a:cxn ang="0">
                  <a:pos x="31" y="168"/>
                </a:cxn>
                <a:cxn ang="0">
                  <a:pos x="36" y="173"/>
                </a:cxn>
                <a:cxn ang="0">
                  <a:pos x="23" y="160"/>
                </a:cxn>
                <a:cxn ang="0">
                  <a:pos x="22" y="162"/>
                </a:cxn>
                <a:cxn ang="0">
                  <a:pos x="25" y="164"/>
                </a:cxn>
                <a:cxn ang="0">
                  <a:pos x="21" y="157"/>
                </a:cxn>
                <a:cxn ang="0">
                  <a:pos x="20" y="156"/>
                </a:cxn>
                <a:cxn ang="0">
                  <a:pos x="23" y="155"/>
                </a:cxn>
                <a:cxn ang="0">
                  <a:pos x="17" y="143"/>
                </a:cxn>
                <a:cxn ang="0">
                  <a:pos x="16" y="140"/>
                </a:cxn>
                <a:cxn ang="0">
                  <a:pos x="17" y="138"/>
                </a:cxn>
                <a:cxn ang="0">
                  <a:pos x="14" y="135"/>
                </a:cxn>
                <a:cxn ang="0">
                  <a:pos x="12" y="124"/>
                </a:cxn>
              </a:cxnLst>
              <a:rect l="0" t="0" r="r" b="b"/>
              <a:pathLst>
                <a:path w="67" h="192">
                  <a:moveTo>
                    <a:pt x="20" y="125"/>
                  </a:moveTo>
                  <a:cubicBezTo>
                    <a:pt x="19" y="125"/>
                    <a:pt x="19" y="125"/>
                    <a:pt x="19" y="125"/>
                  </a:cubicBezTo>
                  <a:cubicBezTo>
                    <a:pt x="19" y="125"/>
                    <a:pt x="19" y="126"/>
                    <a:pt x="19" y="126"/>
                  </a:cubicBezTo>
                  <a:cubicBezTo>
                    <a:pt x="19" y="127"/>
                    <a:pt x="19" y="127"/>
                    <a:pt x="19" y="127"/>
                  </a:cubicBezTo>
                  <a:cubicBezTo>
                    <a:pt x="19" y="127"/>
                    <a:pt x="19" y="127"/>
                    <a:pt x="19" y="128"/>
                  </a:cubicBezTo>
                  <a:cubicBezTo>
                    <a:pt x="19" y="128"/>
                    <a:pt x="20" y="129"/>
                    <a:pt x="20" y="129"/>
                  </a:cubicBezTo>
                  <a:cubicBezTo>
                    <a:pt x="20" y="129"/>
                    <a:pt x="20" y="130"/>
                    <a:pt x="20" y="130"/>
                  </a:cubicBezTo>
                  <a:cubicBezTo>
                    <a:pt x="20" y="131"/>
                    <a:pt x="21" y="131"/>
                    <a:pt x="22" y="131"/>
                  </a:cubicBezTo>
                  <a:cubicBezTo>
                    <a:pt x="22" y="131"/>
                    <a:pt x="22" y="131"/>
                    <a:pt x="22" y="132"/>
                  </a:cubicBezTo>
                  <a:cubicBezTo>
                    <a:pt x="22" y="132"/>
                    <a:pt x="23" y="133"/>
                    <a:pt x="23" y="133"/>
                  </a:cubicBezTo>
                  <a:cubicBezTo>
                    <a:pt x="23" y="133"/>
                    <a:pt x="23" y="134"/>
                    <a:pt x="23" y="134"/>
                  </a:cubicBezTo>
                  <a:cubicBezTo>
                    <a:pt x="23" y="134"/>
                    <a:pt x="24" y="134"/>
                    <a:pt x="24" y="135"/>
                  </a:cubicBezTo>
                  <a:cubicBezTo>
                    <a:pt x="24" y="135"/>
                    <a:pt x="23" y="135"/>
                    <a:pt x="23" y="136"/>
                  </a:cubicBezTo>
                  <a:cubicBezTo>
                    <a:pt x="24" y="136"/>
                    <a:pt x="24" y="136"/>
                    <a:pt x="24" y="137"/>
                  </a:cubicBezTo>
                  <a:cubicBezTo>
                    <a:pt x="25" y="137"/>
                    <a:pt x="26" y="137"/>
                    <a:pt x="27" y="137"/>
                  </a:cubicBezTo>
                  <a:cubicBezTo>
                    <a:pt x="27" y="137"/>
                    <a:pt x="27" y="137"/>
                    <a:pt x="27" y="138"/>
                  </a:cubicBezTo>
                  <a:cubicBezTo>
                    <a:pt x="27" y="138"/>
                    <a:pt x="27" y="138"/>
                    <a:pt x="27" y="138"/>
                  </a:cubicBezTo>
                  <a:cubicBezTo>
                    <a:pt x="27" y="138"/>
                    <a:pt x="27" y="138"/>
                    <a:pt x="27" y="138"/>
                  </a:cubicBezTo>
                  <a:cubicBezTo>
                    <a:pt x="27" y="138"/>
                    <a:pt x="26" y="138"/>
                    <a:pt x="26" y="138"/>
                  </a:cubicBezTo>
                  <a:cubicBezTo>
                    <a:pt x="26" y="138"/>
                    <a:pt x="26" y="138"/>
                    <a:pt x="26" y="138"/>
                  </a:cubicBezTo>
                  <a:cubicBezTo>
                    <a:pt x="25" y="138"/>
                    <a:pt x="25" y="138"/>
                    <a:pt x="24" y="138"/>
                  </a:cubicBezTo>
                  <a:cubicBezTo>
                    <a:pt x="24" y="138"/>
                    <a:pt x="24" y="138"/>
                    <a:pt x="24" y="138"/>
                  </a:cubicBezTo>
                  <a:cubicBezTo>
                    <a:pt x="24" y="138"/>
                    <a:pt x="24" y="138"/>
                    <a:pt x="24" y="138"/>
                  </a:cubicBezTo>
                  <a:cubicBezTo>
                    <a:pt x="24" y="139"/>
                    <a:pt x="24" y="139"/>
                    <a:pt x="24" y="139"/>
                  </a:cubicBezTo>
                  <a:cubicBezTo>
                    <a:pt x="24" y="140"/>
                    <a:pt x="25" y="140"/>
                    <a:pt x="25" y="140"/>
                  </a:cubicBezTo>
                  <a:cubicBezTo>
                    <a:pt x="25" y="140"/>
                    <a:pt x="25" y="140"/>
                    <a:pt x="26" y="140"/>
                  </a:cubicBezTo>
                  <a:cubicBezTo>
                    <a:pt x="26" y="140"/>
                    <a:pt x="26" y="140"/>
                    <a:pt x="26" y="140"/>
                  </a:cubicBezTo>
                  <a:cubicBezTo>
                    <a:pt x="26" y="140"/>
                    <a:pt x="26" y="140"/>
                    <a:pt x="26" y="140"/>
                  </a:cubicBezTo>
                  <a:cubicBezTo>
                    <a:pt x="27" y="140"/>
                    <a:pt x="27" y="140"/>
                    <a:pt x="27" y="140"/>
                  </a:cubicBezTo>
                  <a:cubicBezTo>
                    <a:pt x="27" y="141"/>
                    <a:pt x="27" y="141"/>
                    <a:pt x="28" y="141"/>
                  </a:cubicBezTo>
                  <a:cubicBezTo>
                    <a:pt x="28" y="141"/>
                    <a:pt x="28" y="142"/>
                    <a:pt x="28" y="142"/>
                  </a:cubicBezTo>
                  <a:cubicBezTo>
                    <a:pt x="27" y="142"/>
                    <a:pt x="27" y="142"/>
                    <a:pt x="27" y="142"/>
                  </a:cubicBezTo>
                  <a:cubicBezTo>
                    <a:pt x="26" y="143"/>
                    <a:pt x="27" y="144"/>
                    <a:pt x="27" y="144"/>
                  </a:cubicBezTo>
                  <a:cubicBezTo>
                    <a:pt x="28" y="144"/>
                    <a:pt x="28" y="145"/>
                    <a:pt x="28" y="145"/>
                  </a:cubicBezTo>
                  <a:cubicBezTo>
                    <a:pt x="28" y="145"/>
                    <a:pt x="28" y="145"/>
                    <a:pt x="28" y="145"/>
                  </a:cubicBezTo>
                  <a:cubicBezTo>
                    <a:pt x="28" y="145"/>
                    <a:pt x="28" y="145"/>
                    <a:pt x="28" y="145"/>
                  </a:cubicBezTo>
                  <a:cubicBezTo>
                    <a:pt x="28" y="145"/>
                    <a:pt x="28" y="145"/>
                    <a:pt x="27" y="145"/>
                  </a:cubicBezTo>
                  <a:cubicBezTo>
                    <a:pt x="27" y="145"/>
                    <a:pt x="27" y="146"/>
                    <a:pt x="27" y="146"/>
                  </a:cubicBezTo>
                  <a:cubicBezTo>
                    <a:pt x="28" y="146"/>
                    <a:pt x="29" y="148"/>
                    <a:pt x="29" y="148"/>
                  </a:cubicBezTo>
                  <a:cubicBezTo>
                    <a:pt x="29" y="148"/>
                    <a:pt x="29" y="149"/>
                    <a:pt x="29" y="149"/>
                  </a:cubicBezTo>
                  <a:cubicBezTo>
                    <a:pt x="29" y="150"/>
                    <a:pt x="29" y="150"/>
                    <a:pt x="29" y="150"/>
                  </a:cubicBezTo>
                  <a:cubicBezTo>
                    <a:pt x="29" y="151"/>
                    <a:pt x="29" y="151"/>
                    <a:pt x="29" y="151"/>
                  </a:cubicBezTo>
                  <a:cubicBezTo>
                    <a:pt x="29" y="151"/>
                    <a:pt x="29" y="151"/>
                    <a:pt x="29" y="151"/>
                  </a:cubicBezTo>
                  <a:cubicBezTo>
                    <a:pt x="28" y="152"/>
                    <a:pt x="28" y="152"/>
                    <a:pt x="28" y="153"/>
                  </a:cubicBezTo>
                  <a:cubicBezTo>
                    <a:pt x="29" y="153"/>
                    <a:pt x="29" y="155"/>
                    <a:pt x="29" y="155"/>
                  </a:cubicBezTo>
                  <a:cubicBezTo>
                    <a:pt x="29" y="155"/>
                    <a:pt x="30" y="156"/>
                    <a:pt x="30" y="156"/>
                  </a:cubicBezTo>
                  <a:cubicBezTo>
                    <a:pt x="30" y="157"/>
                    <a:pt x="29" y="157"/>
                    <a:pt x="29" y="158"/>
                  </a:cubicBezTo>
                  <a:cubicBezTo>
                    <a:pt x="30" y="158"/>
                    <a:pt x="30" y="158"/>
                    <a:pt x="30" y="159"/>
                  </a:cubicBezTo>
                  <a:cubicBezTo>
                    <a:pt x="30" y="159"/>
                    <a:pt x="30" y="159"/>
                    <a:pt x="30" y="159"/>
                  </a:cubicBezTo>
                  <a:cubicBezTo>
                    <a:pt x="30" y="159"/>
                    <a:pt x="29" y="159"/>
                    <a:pt x="29" y="160"/>
                  </a:cubicBezTo>
                  <a:cubicBezTo>
                    <a:pt x="29" y="160"/>
                    <a:pt x="29" y="161"/>
                    <a:pt x="29" y="161"/>
                  </a:cubicBezTo>
                  <a:cubicBezTo>
                    <a:pt x="29" y="161"/>
                    <a:pt x="28" y="161"/>
                    <a:pt x="28" y="161"/>
                  </a:cubicBezTo>
                  <a:cubicBezTo>
                    <a:pt x="28" y="161"/>
                    <a:pt x="28" y="162"/>
                    <a:pt x="28" y="163"/>
                  </a:cubicBezTo>
                  <a:cubicBezTo>
                    <a:pt x="28" y="163"/>
                    <a:pt x="28" y="163"/>
                    <a:pt x="28" y="163"/>
                  </a:cubicBezTo>
                  <a:cubicBezTo>
                    <a:pt x="28" y="163"/>
                    <a:pt x="28" y="163"/>
                    <a:pt x="28" y="163"/>
                  </a:cubicBezTo>
                  <a:cubicBezTo>
                    <a:pt x="28" y="163"/>
                    <a:pt x="27" y="162"/>
                    <a:pt x="27" y="162"/>
                  </a:cubicBezTo>
                  <a:cubicBezTo>
                    <a:pt x="27" y="162"/>
                    <a:pt x="26" y="162"/>
                    <a:pt x="26" y="162"/>
                  </a:cubicBezTo>
                  <a:cubicBezTo>
                    <a:pt x="26" y="162"/>
                    <a:pt x="26" y="162"/>
                    <a:pt x="27" y="162"/>
                  </a:cubicBezTo>
                  <a:cubicBezTo>
                    <a:pt x="27" y="162"/>
                    <a:pt x="27" y="161"/>
                    <a:pt x="27" y="161"/>
                  </a:cubicBezTo>
                  <a:cubicBezTo>
                    <a:pt x="26" y="161"/>
                    <a:pt x="26" y="161"/>
                    <a:pt x="26" y="160"/>
                  </a:cubicBezTo>
                  <a:cubicBezTo>
                    <a:pt x="26" y="160"/>
                    <a:pt x="26" y="160"/>
                    <a:pt x="26" y="160"/>
                  </a:cubicBezTo>
                  <a:cubicBezTo>
                    <a:pt x="26" y="160"/>
                    <a:pt x="26" y="160"/>
                    <a:pt x="26" y="160"/>
                  </a:cubicBezTo>
                  <a:cubicBezTo>
                    <a:pt x="26" y="160"/>
                    <a:pt x="26" y="160"/>
                    <a:pt x="26" y="160"/>
                  </a:cubicBezTo>
                  <a:cubicBezTo>
                    <a:pt x="26" y="160"/>
                    <a:pt x="26" y="160"/>
                    <a:pt x="25" y="160"/>
                  </a:cubicBezTo>
                  <a:cubicBezTo>
                    <a:pt x="25" y="160"/>
                    <a:pt x="25" y="160"/>
                    <a:pt x="25" y="161"/>
                  </a:cubicBezTo>
                  <a:cubicBezTo>
                    <a:pt x="25" y="161"/>
                    <a:pt x="25" y="161"/>
                    <a:pt x="25" y="161"/>
                  </a:cubicBezTo>
                  <a:cubicBezTo>
                    <a:pt x="25" y="162"/>
                    <a:pt x="25" y="162"/>
                    <a:pt x="25" y="162"/>
                  </a:cubicBezTo>
                  <a:cubicBezTo>
                    <a:pt x="25" y="162"/>
                    <a:pt x="25" y="162"/>
                    <a:pt x="25" y="162"/>
                  </a:cubicBezTo>
                  <a:cubicBezTo>
                    <a:pt x="25" y="162"/>
                    <a:pt x="25" y="162"/>
                    <a:pt x="25" y="162"/>
                  </a:cubicBezTo>
                  <a:cubicBezTo>
                    <a:pt x="24" y="162"/>
                    <a:pt x="25" y="161"/>
                    <a:pt x="25" y="161"/>
                  </a:cubicBezTo>
                  <a:cubicBezTo>
                    <a:pt x="24" y="160"/>
                    <a:pt x="24" y="160"/>
                    <a:pt x="24" y="160"/>
                  </a:cubicBezTo>
                  <a:cubicBezTo>
                    <a:pt x="24" y="160"/>
                    <a:pt x="24" y="160"/>
                    <a:pt x="24" y="159"/>
                  </a:cubicBezTo>
                  <a:cubicBezTo>
                    <a:pt x="24" y="159"/>
                    <a:pt x="24" y="159"/>
                    <a:pt x="24" y="159"/>
                  </a:cubicBezTo>
                  <a:cubicBezTo>
                    <a:pt x="24" y="159"/>
                    <a:pt x="24" y="159"/>
                    <a:pt x="24" y="159"/>
                  </a:cubicBezTo>
                  <a:cubicBezTo>
                    <a:pt x="24" y="159"/>
                    <a:pt x="24" y="159"/>
                    <a:pt x="24" y="159"/>
                  </a:cubicBezTo>
                  <a:cubicBezTo>
                    <a:pt x="24" y="159"/>
                    <a:pt x="24" y="159"/>
                    <a:pt x="25" y="159"/>
                  </a:cubicBezTo>
                  <a:cubicBezTo>
                    <a:pt x="25" y="159"/>
                    <a:pt x="25" y="159"/>
                    <a:pt x="25" y="158"/>
                  </a:cubicBezTo>
                  <a:cubicBezTo>
                    <a:pt x="25" y="158"/>
                    <a:pt x="25" y="158"/>
                    <a:pt x="25" y="158"/>
                  </a:cubicBezTo>
                  <a:cubicBezTo>
                    <a:pt x="25" y="158"/>
                    <a:pt x="25" y="158"/>
                    <a:pt x="25" y="158"/>
                  </a:cubicBezTo>
                  <a:cubicBezTo>
                    <a:pt x="24" y="158"/>
                    <a:pt x="24" y="158"/>
                    <a:pt x="24" y="158"/>
                  </a:cubicBezTo>
                  <a:cubicBezTo>
                    <a:pt x="23" y="158"/>
                    <a:pt x="23" y="158"/>
                    <a:pt x="23" y="158"/>
                  </a:cubicBezTo>
                  <a:cubicBezTo>
                    <a:pt x="23" y="158"/>
                    <a:pt x="23" y="158"/>
                    <a:pt x="24" y="158"/>
                  </a:cubicBezTo>
                  <a:cubicBezTo>
                    <a:pt x="24" y="158"/>
                    <a:pt x="24" y="158"/>
                    <a:pt x="25" y="158"/>
                  </a:cubicBezTo>
                  <a:cubicBezTo>
                    <a:pt x="25" y="158"/>
                    <a:pt x="25" y="158"/>
                    <a:pt x="25" y="158"/>
                  </a:cubicBezTo>
                  <a:cubicBezTo>
                    <a:pt x="24" y="157"/>
                    <a:pt x="25" y="157"/>
                    <a:pt x="24" y="157"/>
                  </a:cubicBezTo>
                  <a:cubicBezTo>
                    <a:pt x="24" y="157"/>
                    <a:pt x="24" y="157"/>
                    <a:pt x="24" y="157"/>
                  </a:cubicBezTo>
                  <a:cubicBezTo>
                    <a:pt x="24" y="157"/>
                    <a:pt x="24" y="156"/>
                    <a:pt x="24" y="156"/>
                  </a:cubicBezTo>
                  <a:cubicBezTo>
                    <a:pt x="23" y="156"/>
                    <a:pt x="23" y="156"/>
                    <a:pt x="23" y="156"/>
                  </a:cubicBezTo>
                  <a:cubicBezTo>
                    <a:pt x="23" y="156"/>
                    <a:pt x="23" y="156"/>
                    <a:pt x="23" y="156"/>
                  </a:cubicBezTo>
                  <a:cubicBezTo>
                    <a:pt x="23" y="156"/>
                    <a:pt x="23" y="155"/>
                    <a:pt x="23" y="155"/>
                  </a:cubicBezTo>
                  <a:cubicBezTo>
                    <a:pt x="23" y="155"/>
                    <a:pt x="23" y="155"/>
                    <a:pt x="23" y="155"/>
                  </a:cubicBezTo>
                  <a:cubicBezTo>
                    <a:pt x="23" y="155"/>
                    <a:pt x="23" y="155"/>
                    <a:pt x="24" y="155"/>
                  </a:cubicBezTo>
                  <a:cubicBezTo>
                    <a:pt x="24" y="155"/>
                    <a:pt x="24" y="156"/>
                    <a:pt x="24" y="156"/>
                  </a:cubicBezTo>
                  <a:cubicBezTo>
                    <a:pt x="24" y="156"/>
                    <a:pt x="25" y="156"/>
                    <a:pt x="25" y="156"/>
                  </a:cubicBezTo>
                  <a:cubicBezTo>
                    <a:pt x="25" y="156"/>
                    <a:pt x="25" y="156"/>
                    <a:pt x="25" y="156"/>
                  </a:cubicBezTo>
                  <a:cubicBezTo>
                    <a:pt x="25" y="156"/>
                    <a:pt x="26" y="156"/>
                    <a:pt x="26" y="156"/>
                  </a:cubicBezTo>
                  <a:cubicBezTo>
                    <a:pt x="26" y="156"/>
                    <a:pt x="27" y="156"/>
                    <a:pt x="27" y="155"/>
                  </a:cubicBezTo>
                  <a:cubicBezTo>
                    <a:pt x="26" y="155"/>
                    <a:pt x="26" y="155"/>
                    <a:pt x="26" y="155"/>
                  </a:cubicBezTo>
                  <a:cubicBezTo>
                    <a:pt x="26" y="155"/>
                    <a:pt x="26" y="155"/>
                    <a:pt x="25" y="155"/>
                  </a:cubicBezTo>
                  <a:cubicBezTo>
                    <a:pt x="25" y="154"/>
                    <a:pt x="25" y="154"/>
                    <a:pt x="25" y="154"/>
                  </a:cubicBezTo>
                  <a:cubicBezTo>
                    <a:pt x="24" y="154"/>
                    <a:pt x="24" y="154"/>
                    <a:pt x="24" y="153"/>
                  </a:cubicBezTo>
                  <a:cubicBezTo>
                    <a:pt x="24" y="153"/>
                    <a:pt x="24" y="153"/>
                    <a:pt x="23" y="152"/>
                  </a:cubicBezTo>
                  <a:cubicBezTo>
                    <a:pt x="23" y="153"/>
                    <a:pt x="23" y="153"/>
                    <a:pt x="23" y="154"/>
                  </a:cubicBezTo>
                  <a:cubicBezTo>
                    <a:pt x="23" y="154"/>
                    <a:pt x="22" y="154"/>
                    <a:pt x="22" y="153"/>
                  </a:cubicBezTo>
                  <a:cubicBezTo>
                    <a:pt x="22" y="153"/>
                    <a:pt x="22" y="153"/>
                    <a:pt x="22" y="153"/>
                  </a:cubicBezTo>
                  <a:cubicBezTo>
                    <a:pt x="22" y="153"/>
                    <a:pt x="22" y="153"/>
                    <a:pt x="22" y="152"/>
                  </a:cubicBezTo>
                  <a:cubicBezTo>
                    <a:pt x="22" y="152"/>
                    <a:pt x="22" y="152"/>
                    <a:pt x="21" y="152"/>
                  </a:cubicBezTo>
                  <a:cubicBezTo>
                    <a:pt x="21" y="153"/>
                    <a:pt x="21" y="153"/>
                    <a:pt x="21" y="153"/>
                  </a:cubicBezTo>
                  <a:cubicBezTo>
                    <a:pt x="21" y="152"/>
                    <a:pt x="21" y="152"/>
                    <a:pt x="20" y="152"/>
                  </a:cubicBezTo>
                  <a:cubicBezTo>
                    <a:pt x="20" y="152"/>
                    <a:pt x="20" y="152"/>
                    <a:pt x="20" y="152"/>
                  </a:cubicBezTo>
                  <a:cubicBezTo>
                    <a:pt x="20" y="152"/>
                    <a:pt x="20" y="151"/>
                    <a:pt x="21" y="151"/>
                  </a:cubicBezTo>
                  <a:cubicBezTo>
                    <a:pt x="21" y="151"/>
                    <a:pt x="21" y="151"/>
                    <a:pt x="21" y="151"/>
                  </a:cubicBezTo>
                  <a:cubicBezTo>
                    <a:pt x="21" y="151"/>
                    <a:pt x="21" y="151"/>
                    <a:pt x="21" y="151"/>
                  </a:cubicBezTo>
                  <a:cubicBezTo>
                    <a:pt x="22" y="151"/>
                    <a:pt x="22" y="151"/>
                    <a:pt x="22" y="150"/>
                  </a:cubicBezTo>
                  <a:cubicBezTo>
                    <a:pt x="21" y="150"/>
                    <a:pt x="21" y="150"/>
                    <a:pt x="21" y="150"/>
                  </a:cubicBezTo>
                  <a:cubicBezTo>
                    <a:pt x="21" y="150"/>
                    <a:pt x="21" y="150"/>
                    <a:pt x="20" y="149"/>
                  </a:cubicBezTo>
                  <a:cubicBezTo>
                    <a:pt x="20" y="149"/>
                    <a:pt x="20" y="149"/>
                    <a:pt x="19" y="149"/>
                  </a:cubicBezTo>
                  <a:cubicBezTo>
                    <a:pt x="19" y="148"/>
                    <a:pt x="18" y="149"/>
                    <a:pt x="18" y="149"/>
                  </a:cubicBezTo>
                  <a:cubicBezTo>
                    <a:pt x="18" y="149"/>
                    <a:pt x="17" y="149"/>
                    <a:pt x="17" y="149"/>
                  </a:cubicBezTo>
                  <a:cubicBezTo>
                    <a:pt x="17" y="148"/>
                    <a:pt x="16" y="148"/>
                    <a:pt x="16" y="148"/>
                  </a:cubicBezTo>
                  <a:cubicBezTo>
                    <a:pt x="16" y="148"/>
                    <a:pt x="16" y="147"/>
                    <a:pt x="16" y="147"/>
                  </a:cubicBezTo>
                  <a:cubicBezTo>
                    <a:pt x="16" y="147"/>
                    <a:pt x="16" y="147"/>
                    <a:pt x="16" y="147"/>
                  </a:cubicBezTo>
                  <a:cubicBezTo>
                    <a:pt x="15" y="148"/>
                    <a:pt x="15" y="148"/>
                    <a:pt x="14" y="148"/>
                  </a:cubicBezTo>
                  <a:cubicBezTo>
                    <a:pt x="14" y="148"/>
                    <a:pt x="14" y="148"/>
                    <a:pt x="14" y="148"/>
                  </a:cubicBezTo>
                  <a:cubicBezTo>
                    <a:pt x="14" y="148"/>
                    <a:pt x="14" y="148"/>
                    <a:pt x="14" y="147"/>
                  </a:cubicBezTo>
                  <a:cubicBezTo>
                    <a:pt x="14" y="147"/>
                    <a:pt x="14" y="147"/>
                    <a:pt x="15" y="147"/>
                  </a:cubicBezTo>
                  <a:cubicBezTo>
                    <a:pt x="15" y="147"/>
                    <a:pt x="15" y="147"/>
                    <a:pt x="15" y="147"/>
                  </a:cubicBezTo>
                  <a:cubicBezTo>
                    <a:pt x="15" y="147"/>
                    <a:pt x="15" y="147"/>
                    <a:pt x="15" y="147"/>
                  </a:cubicBezTo>
                  <a:cubicBezTo>
                    <a:pt x="15" y="147"/>
                    <a:pt x="15" y="147"/>
                    <a:pt x="16" y="147"/>
                  </a:cubicBezTo>
                  <a:cubicBezTo>
                    <a:pt x="16" y="147"/>
                    <a:pt x="16" y="146"/>
                    <a:pt x="16" y="146"/>
                  </a:cubicBezTo>
                  <a:cubicBezTo>
                    <a:pt x="16" y="146"/>
                    <a:pt x="16" y="146"/>
                    <a:pt x="16" y="146"/>
                  </a:cubicBezTo>
                  <a:cubicBezTo>
                    <a:pt x="16" y="146"/>
                    <a:pt x="16" y="145"/>
                    <a:pt x="16" y="145"/>
                  </a:cubicBezTo>
                  <a:cubicBezTo>
                    <a:pt x="16" y="144"/>
                    <a:pt x="16" y="144"/>
                    <a:pt x="16" y="144"/>
                  </a:cubicBezTo>
                  <a:cubicBezTo>
                    <a:pt x="16" y="145"/>
                    <a:pt x="16" y="145"/>
                    <a:pt x="16" y="145"/>
                  </a:cubicBezTo>
                  <a:cubicBezTo>
                    <a:pt x="15" y="145"/>
                    <a:pt x="15" y="145"/>
                    <a:pt x="15" y="145"/>
                  </a:cubicBezTo>
                  <a:cubicBezTo>
                    <a:pt x="15" y="145"/>
                    <a:pt x="15" y="145"/>
                    <a:pt x="15" y="145"/>
                  </a:cubicBezTo>
                  <a:cubicBezTo>
                    <a:pt x="15" y="145"/>
                    <a:pt x="15" y="145"/>
                    <a:pt x="15" y="145"/>
                  </a:cubicBezTo>
                  <a:cubicBezTo>
                    <a:pt x="15" y="145"/>
                    <a:pt x="15" y="145"/>
                    <a:pt x="15" y="144"/>
                  </a:cubicBezTo>
                  <a:cubicBezTo>
                    <a:pt x="16" y="144"/>
                    <a:pt x="15" y="144"/>
                    <a:pt x="16" y="144"/>
                  </a:cubicBezTo>
                  <a:cubicBezTo>
                    <a:pt x="16" y="145"/>
                    <a:pt x="16" y="145"/>
                    <a:pt x="17" y="145"/>
                  </a:cubicBezTo>
                  <a:cubicBezTo>
                    <a:pt x="17" y="145"/>
                    <a:pt x="17" y="145"/>
                    <a:pt x="17" y="145"/>
                  </a:cubicBezTo>
                  <a:cubicBezTo>
                    <a:pt x="17" y="145"/>
                    <a:pt x="17" y="145"/>
                    <a:pt x="17" y="144"/>
                  </a:cubicBezTo>
                  <a:cubicBezTo>
                    <a:pt x="17" y="144"/>
                    <a:pt x="17" y="144"/>
                    <a:pt x="17" y="144"/>
                  </a:cubicBezTo>
                  <a:cubicBezTo>
                    <a:pt x="17" y="144"/>
                    <a:pt x="17" y="144"/>
                    <a:pt x="17" y="144"/>
                  </a:cubicBezTo>
                  <a:cubicBezTo>
                    <a:pt x="17" y="144"/>
                    <a:pt x="17" y="144"/>
                    <a:pt x="17" y="144"/>
                  </a:cubicBezTo>
                  <a:cubicBezTo>
                    <a:pt x="17" y="144"/>
                    <a:pt x="17" y="144"/>
                    <a:pt x="18" y="144"/>
                  </a:cubicBezTo>
                  <a:cubicBezTo>
                    <a:pt x="18" y="144"/>
                    <a:pt x="18" y="144"/>
                    <a:pt x="18" y="145"/>
                  </a:cubicBezTo>
                  <a:cubicBezTo>
                    <a:pt x="18" y="145"/>
                    <a:pt x="18" y="145"/>
                    <a:pt x="18" y="145"/>
                  </a:cubicBezTo>
                  <a:cubicBezTo>
                    <a:pt x="18" y="145"/>
                    <a:pt x="18" y="145"/>
                    <a:pt x="18" y="145"/>
                  </a:cubicBezTo>
                  <a:cubicBezTo>
                    <a:pt x="18" y="145"/>
                    <a:pt x="19" y="145"/>
                    <a:pt x="19" y="146"/>
                  </a:cubicBezTo>
                  <a:cubicBezTo>
                    <a:pt x="19" y="146"/>
                    <a:pt x="19" y="146"/>
                    <a:pt x="19" y="146"/>
                  </a:cubicBezTo>
                  <a:cubicBezTo>
                    <a:pt x="18" y="146"/>
                    <a:pt x="18" y="146"/>
                    <a:pt x="17" y="146"/>
                  </a:cubicBezTo>
                  <a:cubicBezTo>
                    <a:pt x="17" y="146"/>
                    <a:pt x="17" y="146"/>
                    <a:pt x="17" y="146"/>
                  </a:cubicBezTo>
                  <a:cubicBezTo>
                    <a:pt x="17" y="146"/>
                    <a:pt x="17" y="146"/>
                    <a:pt x="18" y="146"/>
                  </a:cubicBezTo>
                  <a:cubicBezTo>
                    <a:pt x="18" y="146"/>
                    <a:pt x="19" y="146"/>
                    <a:pt x="19" y="146"/>
                  </a:cubicBezTo>
                  <a:cubicBezTo>
                    <a:pt x="19" y="146"/>
                    <a:pt x="19" y="146"/>
                    <a:pt x="19" y="146"/>
                  </a:cubicBezTo>
                  <a:cubicBezTo>
                    <a:pt x="19" y="147"/>
                    <a:pt x="20" y="147"/>
                    <a:pt x="20" y="146"/>
                  </a:cubicBezTo>
                  <a:cubicBezTo>
                    <a:pt x="20" y="147"/>
                    <a:pt x="20" y="147"/>
                    <a:pt x="20" y="147"/>
                  </a:cubicBezTo>
                  <a:cubicBezTo>
                    <a:pt x="20" y="147"/>
                    <a:pt x="20" y="148"/>
                    <a:pt x="20" y="148"/>
                  </a:cubicBezTo>
                  <a:cubicBezTo>
                    <a:pt x="20" y="148"/>
                    <a:pt x="21" y="148"/>
                    <a:pt x="21" y="148"/>
                  </a:cubicBezTo>
                  <a:cubicBezTo>
                    <a:pt x="21" y="148"/>
                    <a:pt x="21" y="147"/>
                    <a:pt x="21" y="147"/>
                  </a:cubicBezTo>
                  <a:cubicBezTo>
                    <a:pt x="21" y="147"/>
                    <a:pt x="21" y="147"/>
                    <a:pt x="21" y="147"/>
                  </a:cubicBezTo>
                  <a:cubicBezTo>
                    <a:pt x="22" y="146"/>
                    <a:pt x="21" y="146"/>
                    <a:pt x="21" y="146"/>
                  </a:cubicBezTo>
                  <a:cubicBezTo>
                    <a:pt x="21" y="146"/>
                    <a:pt x="22" y="145"/>
                    <a:pt x="21" y="145"/>
                  </a:cubicBezTo>
                  <a:cubicBezTo>
                    <a:pt x="21" y="145"/>
                    <a:pt x="21" y="145"/>
                    <a:pt x="21" y="145"/>
                  </a:cubicBezTo>
                  <a:cubicBezTo>
                    <a:pt x="21" y="145"/>
                    <a:pt x="21" y="145"/>
                    <a:pt x="21" y="145"/>
                  </a:cubicBezTo>
                  <a:cubicBezTo>
                    <a:pt x="21" y="145"/>
                    <a:pt x="21" y="145"/>
                    <a:pt x="21" y="145"/>
                  </a:cubicBezTo>
                  <a:cubicBezTo>
                    <a:pt x="21" y="145"/>
                    <a:pt x="21" y="145"/>
                    <a:pt x="21" y="144"/>
                  </a:cubicBezTo>
                  <a:cubicBezTo>
                    <a:pt x="21" y="144"/>
                    <a:pt x="21" y="144"/>
                    <a:pt x="21" y="144"/>
                  </a:cubicBezTo>
                  <a:cubicBezTo>
                    <a:pt x="21" y="144"/>
                    <a:pt x="21" y="143"/>
                    <a:pt x="21" y="143"/>
                  </a:cubicBezTo>
                  <a:cubicBezTo>
                    <a:pt x="21" y="143"/>
                    <a:pt x="21" y="143"/>
                    <a:pt x="21" y="143"/>
                  </a:cubicBezTo>
                  <a:cubicBezTo>
                    <a:pt x="21" y="143"/>
                    <a:pt x="21" y="143"/>
                    <a:pt x="21" y="143"/>
                  </a:cubicBezTo>
                  <a:cubicBezTo>
                    <a:pt x="20" y="143"/>
                    <a:pt x="20" y="143"/>
                    <a:pt x="20" y="143"/>
                  </a:cubicBezTo>
                  <a:cubicBezTo>
                    <a:pt x="20" y="143"/>
                    <a:pt x="20" y="142"/>
                    <a:pt x="20" y="142"/>
                  </a:cubicBezTo>
                  <a:cubicBezTo>
                    <a:pt x="20" y="142"/>
                    <a:pt x="21" y="142"/>
                    <a:pt x="21" y="142"/>
                  </a:cubicBezTo>
                  <a:cubicBezTo>
                    <a:pt x="21" y="142"/>
                    <a:pt x="22" y="142"/>
                    <a:pt x="23" y="142"/>
                  </a:cubicBezTo>
                  <a:cubicBezTo>
                    <a:pt x="23" y="142"/>
                    <a:pt x="23" y="142"/>
                    <a:pt x="23" y="142"/>
                  </a:cubicBezTo>
                  <a:cubicBezTo>
                    <a:pt x="23" y="142"/>
                    <a:pt x="23" y="142"/>
                    <a:pt x="23" y="142"/>
                  </a:cubicBezTo>
                  <a:cubicBezTo>
                    <a:pt x="21" y="142"/>
                    <a:pt x="21" y="141"/>
                    <a:pt x="20" y="141"/>
                  </a:cubicBezTo>
                  <a:cubicBezTo>
                    <a:pt x="20" y="140"/>
                    <a:pt x="20" y="140"/>
                    <a:pt x="20" y="140"/>
                  </a:cubicBezTo>
                  <a:cubicBezTo>
                    <a:pt x="20" y="140"/>
                    <a:pt x="20" y="140"/>
                    <a:pt x="21" y="140"/>
                  </a:cubicBezTo>
                  <a:cubicBezTo>
                    <a:pt x="21" y="140"/>
                    <a:pt x="21" y="139"/>
                    <a:pt x="21" y="139"/>
                  </a:cubicBezTo>
                  <a:cubicBezTo>
                    <a:pt x="21" y="139"/>
                    <a:pt x="22" y="139"/>
                    <a:pt x="22" y="139"/>
                  </a:cubicBezTo>
                  <a:cubicBezTo>
                    <a:pt x="22" y="138"/>
                    <a:pt x="22" y="138"/>
                    <a:pt x="22" y="138"/>
                  </a:cubicBezTo>
                  <a:cubicBezTo>
                    <a:pt x="21" y="138"/>
                    <a:pt x="22" y="137"/>
                    <a:pt x="22" y="137"/>
                  </a:cubicBezTo>
                  <a:cubicBezTo>
                    <a:pt x="22" y="137"/>
                    <a:pt x="21" y="137"/>
                    <a:pt x="21" y="137"/>
                  </a:cubicBezTo>
                  <a:cubicBezTo>
                    <a:pt x="21" y="136"/>
                    <a:pt x="21" y="136"/>
                    <a:pt x="21" y="136"/>
                  </a:cubicBezTo>
                  <a:cubicBezTo>
                    <a:pt x="21" y="137"/>
                    <a:pt x="21" y="137"/>
                    <a:pt x="20" y="137"/>
                  </a:cubicBezTo>
                  <a:cubicBezTo>
                    <a:pt x="20" y="136"/>
                    <a:pt x="19" y="136"/>
                    <a:pt x="19" y="135"/>
                  </a:cubicBezTo>
                  <a:cubicBezTo>
                    <a:pt x="19" y="135"/>
                    <a:pt x="18" y="135"/>
                    <a:pt x="19" y="135"/>
                  </a:cubicBezTo>
                  <a:cubicBezTo>
                    <a:pt x="19" y="134"/>
                    <a:pt x="19" y="134"/>
                    <a:pt x="19" y="133"/>
                  </a:cubicBezTo>
                  <a:cubicBezTo>
                    <a:pt x="19" y="133"/>
                    <a:pt x="19" y="133"/>
                    <a:pt x="18" y="133"/>
                  </a:cubicBezTo>
                  <a:cubicBezTo>
                    <a:pt x="18" y="132"/>
                    <a:pt x="18" y="132"/>
                    <a:pt x="17" y="132"/>
                  </a:cubicBezTo>
                  <a:cubicBezTo>
                    <a:pt x="17" y="131"/>
                    <a:pt x="18" y="131"/>
                    <a:pt x="18" y="131"/>
                  </a:cubicBezTo>
                  <a:cubicBezTo>
                    <a:pt x="18" y="130"/>
                    <a:pt x="18" y="130"/>
                    <a:pt x="18" y="130"/>
                  </a:cubicBezTo>
                  <a:cubicBezTo>
                    <a:pt x="18" y="130"/>
                    <a:pt x="18" y="130"/>
                    <a:pt x="18" y="130"/>
                  </a:cubicBezTo>
                  <a:cubicBezTo>
                    <a:pt x="18" y="130"/>
                    <a:pt x="18" y="129"/>
                    <a:pt x="18" y="129"/>
                  </a:cubicBezTo>
                  <a:cubicBezTo>
                    <a:pt x="18" y="129"/>
                    <a:pt x="18" y="129"/>
                    <a:pt x="17" y="129"/>
                  </a:cubicBezTo>
                  <a:cubicBezTo>
                    <a:pt x="17" y="129"/>
                    <a:pt x="17" y="128"/>
                    <a:pt x="17" y="127"/>
                  </a:cubicBezTo>
                  <a:cubicBezTo>
                    <a:pt x="17" y="127"/>
                    <a:pt x="17" y="127"/>
                    <a:pt x="17" y="127"/>
                  </a:cubicBezTo>
                  <a:cubicBezTo>
                    <a:pt x="17" y="128"/>
                    <a:pt x="18" y="128"/>
                    <a:pt x="18" y="128"/>
                  </a:cubicBezTo>
                  <a:cubicBezTo>
                    <a:pt x="18" y="127"/>
                    <a:pt x="18" y="127"/>
                    <a:pt x="18" y="127"/>
                  </a:cubicBezTo>
                  <a:cubicBezTo>
                    <a:pt x="18" y="127"/>
                    <a:pt x="18" y="127"/>
                    <a:pt x="18" y="127"/>
                  </a:cubicBezTo>
                  <a:cubicBezTo>
                    <a:pt x="18" y="126"/>
                    <a:pt x="18" y="126"/>
                    <a:pt x="18" y="126"/>
                  </a:cubicBezTo>
                  <a:cubicBezTo>
                    <a:pt x="17" y="125"/>
                    <a:pt x="18" y="124"/>
                    <a:pt x="17" y="124"/>
                  </a:cubicBezTo>
                  <a:cubicBezTo>
                    <a:pt x="17" y="124"/>
                    <a:pt x="16" y="125"/>
                    <a:pt x="16" y="124"/>
                  </a:cubicBezTo>
                  <a:cubicBezTo>
                    <a:pt x="16" y="124"/>
                    <a:pt x="16" y="124"/>
                    <a:pt x="16" y="124"/>
                  </a:cubicBezTo>
                  <a:cubicBezTo>
                    <a:pt x="16" y="124"/>
                    <a:pt x="16" y="123"/>
                    <a:pt x="17" y="123"/>
                  </a:cubicBezTo>
                  <a:cubicBezTo>
                    <a:pt x="17" y="123"/>
                    <a:pt x="17" y="123"/>
                    <a:pt x="17" y="123"/>
                  </a:cubicBezTo>
                  <a:cubicBezTo>
                    <a:pt x="17" y="123"/>
                    <a:pt x="17" y="122"/>
                    <a:pt x="17" y="122"/>
                  </a:cubicBezTo>
                  <a:cubicBezTo>
                    <a:pt x="17" y="122"/>
                    <a:pt x="17" y="122"/>
                    <a:pt x="16" y="122"/>
                  </a:cubicBezTo>
                  <a:cubicBezTo>
                    <a:pt x="16" y="122"/>
                    <a:pt x="17" y="122"/>
                    <a:pt x="16" y="122"/>
                  </a:cubicBezTo>
                  <a:cubicBezTo>
                    <a:pt x="16" y="123"/>
                    <a:pt x="16" y="123"/>
                    <a:pt x="16" y="123"/>
                  </a:cubicBezTo>
                  <a:cubicBezTo>
                    <a:pt x="16" y="122"/>
                    <a:pt x="15" y="122"/>
                    <a:pt x="15" y="122"/>
                  </a:cubicBezTo>
                  <a:cubicBezTo>
                    <a:pt x="14" y="122"/>
                    <a:pt x="14" y="122"/>
                    <a:pt x="14" y="122"/>
                  </a:cubicBezTo>
                  <a:cubicBezTo>
                    <a:pt x="14" y="123"/>
                    <a:pt x="14" y="123"/>
                    <a:pt x="14" y="123"/>
                  </a:cubicBezTo>
                  <a:cubicBezTo>
                    <a:pt x="13" y="123"/>
                    <a:pt x="13" y="123"/>
                    <a:pt x="13" y="123"/>
                  </a:cubicBezTo>
                  <a:cubicBezTo>
                    <a:pt x="12" y="123"/>
                    <a:pt x="12" y="123"/>
                    <a:pt x="12" y="123"/>
                  </a:cubicBezTo>
                  <a:cubicBezTo>
                    <a:pt x="12" y="123"/>
                    <a:pt x="12" y="123"/>
                    <a:pt x="12" y="123"/>
                  </a:cubicBezTo>
                  <a:cubicBezTo>
                    <a:pt x="12" y="123"/>
                    <a:pt x="12" y="123"/>
                    <a:pt x="12" y="122"/>
                  </a:cubicBezTo>
                  <a:cubicBezTo>
                    <a:pt x="11" y="122"/>
                    <a:pt x="11" y="122"/>
                    <a:pt x="10" y="121"/>
                  </a:cubicBezTo>
                  <a:cubicBezTo>
                    <a:pt x="10" y="121"/>
                    <a:pt x="10" y="121"/>
                    <a:pt x="10" y="121"/>
                  </a:cubicBezTo>
                  <a:cubicBezTo>
                    <a:pt x="10" y="120"/>
                    <a:pt x="9" y="120"/>
                    <a:pt x="9" y="120"/>
                  </a:cubicBezTo>
                  <a:cubicBezTo>
                    <a:pt x="9" y="119"/>
                    <a:pt x="9" y="119"/>
                    <a:pt x="9" y="119"/>
                  </a:cubicBezTo>
                  <a:cubicBezTo>
                    <a:pt x="9" y="118"/>
                    <a:pt x="9" y="118"/>
                    <a:pt x="9" y="118"/>
                  </a:cubicBezTo>
                  <a:cubicBezTo>
                    <a:pt x="9" y="117"/>
                    <a:pt x="9" y="117"/>
                    <a:pt x="9" y="117"/>
                  </a:cubicBezTo>
                  <a:cubicBezTo>
                    <a:pt x="9" y="117"/>
                    <a:pt x="9" y="116"/>
                    <a:pt x="9" y="116"/>
                  </a:cubicBezTo>
                  <a:cubicBezTo>
                    <a:pt x="9" y="115"/>
                    <a:pt x="9" y="115"/>
                    <a:pt x="9" y="114"/>
                  </a:cubicBezTo>
                  <a:cubicBezTo>
                    <a:pt x="9" y="114"/>
                    <a:pt x="10" y="114"/>
                    <a:pt x="10" y="113"/>
                  </a:cubicBezTo>
                  <a:cubicBezTo>
                    <a:pt x="9" y="113"/>
                    <a:pt x="10" y="112"/>
                    <a:pt x="10" y="111"/>
                  </a:cubicBezTo>
                  <a:cubicBezTo>
                    <a:pt x="10" y="111"/>
                    <a:pt x="9" y="111"/>
                    <a:pt x="9" y="111"/>
                  </a:cubicBezTo>
                  <a:cubicBezTo>
                    <a:pt x="9" y="110"/>
                    <a:pt x="9" y="110"/>
                    <a:pt x="9" y="110"/>
                  </a:cubicBezTo>
                  <a:cubicBezTo>
                    <a:pt x="9" y="110"/>
                    <a:pt x="9" y="110"/>
                    <a:pt x="9" y="110"/>
                  </a:cubicBezTo>
                  <a:cubicBezTo>
                    <a:pt x="9" y="110"/>
                    <a:pt x="9" y="110"/>
                    <a:pt x="9" y="110"/>
                  </a:cubicBezTo>
                  <a:cubicBezTo>
                    <a:pt x="9" y="109"/>
                    <a:pt x="8" y="109"/>
                    <a:pt x="8" y="108"/>
                  </a:cubicBezTo>
                  <a:cubicBezTo>
                    <a:pt x="8" y="108"/>
                    <a:pt x="8" y="108"/>
                    <a:pt x="8" y="108"/>
                  </a:cubicBezTo>
                  <a:cubicBezTo>
                    <a:pt x="8" y="108"/>
                    <a:pt x="7" y="108"/>
                    <a:pt x="7" y="108"/>
                  </a:cubicBezTo>
                  <a:cubicBezTo>
                    <a:pt x="7" y="107"/>
                    <a:pt x="7" y="107"/>
                    <a:pt x="7" y="107"/>
                  </a:cubicBezTo>
                  <a:cubicBezTo>
                    <a:pt x="7" y="107"/>
                    <a:pt x="7" y="107"/>
                    <a:pt x="7" y="107"/>
                  </a:cubicBezTo>
                  <a:cubicBezTo>
                    <a:pt x="7" y="107"/>
                    <a:pt x="6" y="106"/>
                    <a:pt x="6" y="106"/>
                  </a:cubicBezTo>
                  <a:cubicBezTo>
                    <a:pt x="6" y="105"/>
                    <a:pt x="6" y="105"/>
                    <a:pt x="7" y="105"/>
                  </a:cubicBezTo>
                  <a:cubicBezTo>
                    <a:pt x="7" y="105"/>
                    <a:pt x="6" y="104"/>
                    <a:pt x="6" y="104"/>
                  </a:cubicBezTo>
                  <a:cubicBezTo>
                    <a:pt x="6" y="103"/>
                    <a:pt x="5" y="103"/>
                    <a:pt x="5" y="102"/>
                  </a:cubicBezTo>
                  <a:cubicBezTo>
                    <a:pt x="5" y="102"/>
                    <a:pt x="5" y="102"/>
                    <a:pt x="5" y="101"/>
                  </a:cubicBezTo>
                  <a:cubicBezTo>
                    <a:pt x="5" y="101"/>
                    <a:pt x="4" y="101"/>
                    <a:pt x="4" y="100"/>
                  </a:cubicBezTo>
                  <a:cubicBezTo>
                    <a:pt x="4" y="100"/>
                    <a:pt x="4" y="100"/>
                    <a:pt x="4" y="100"/>
                  </a:cubicBezTo>
                  <a:cubicBezTo>
                    <a:pt x="4" y="100"/>
                    <a:pt x="4" y="100"/>
                    <a:pt x="4" y="100"/>
                  </a:cubicBezTo>
                  <a:cubicBezTo>
                    <a:pt x="5" y="100"/>
                    <a:pt x="5" y="100"/>
                    <a:pt x="6" y="100"/>
                  </a:cubicBezTo>
                  <a:cubicBezTo>
                    <a:pt x="6" y="100"/>
                    <a:pt x="6" y="100"/>
                    <a:pt x="6" y="99"/>
                  </a:cubicBezTo>
                  <a:cubicBezTo>
                    <a:pt x="6" y="99"/>
                    <a:pt x="6" y="98"/>
                    <a:pt x="6" y="98"/>
                  </a:cubicBezTo>
                  <a:cubicBezTo>
                    <a:pt x="6" y="98"/>
                    <a:pt x="6" y="98"/>
                    <a:pt x="6" y="98"/>
                  </a:cubicBezTo>
                  <a:cubicBezTo>
                    <a:pt x="6" y="98"/>
                    <a:pt x="6" y="97"/>
                    <a:pt x="6" y="97"/>
                  </a:cubicBezTo>
                  <a:cubicBezTo>
                    <a:pt x="6" y="97"/>
                    <a:pt x="6" y="96"/>
                    <a:pt x="6" y="96"/>
                  </a:cubicBezTo>
                  <a:cubicBezTo>
                    <a:pt x="6" y="95"/>
                    <a:pt x="6" y="94"/>
                    <a:pt x="6" y="94"/>
                  </a:cubicBezTo>
                  <a:cubicBezTo>
                    <a:pt x="6" y="93"/>
                    <a:pt x="6" y="93"/>
                    <a:pt x="7" y="93"/>
                  </a:cubicBezTo>
                  <a:cubicBezTo>
                    <a:pt x="6" y="92"/>
                    <a:pt x="6" y="92"/>
                    <a:pt x="6" y="92"/>
                  </a:cubicBezTo>
                  <a:cubicBezTo>
                    <a:pt x="6" y="91"/>
                    <a:pt x="6" y="91"/>
                    <a:pt x="7" y="90"/>
                  </a:cubicBezTo>
                  <a:cubicBezTo>
                    <a:pt x="7" y="90"/>
                    <a:pt x="7" y="90"/>
                    <a:pt x="7" y="90"/>
                  </a:cubicBezTo>
                  <a:cubicBezTo>
                    <a:pt x="7" y="89"/>
                    <a:pt x="7" y="89"/>
                    <a:pt x="7" y="88"/>
                  </a:cubicBezTo>
                  <a:cubicBezTo>
                    <a:pt x="7" y="88"/>
                    <a:pt x="7" y="87"/>
                    <a:pt x="7" y="86"/>
                  </a:cubicBezTo>
                  <a:cubicBezTo>
                    <a:pt x="7" y="86"/>
                    <a:pt x="7" y="86"/>
                    <a:pt x="7" y="85"/>
                  </a:cubicBezTo>
                  <a:cubicBezTo>
                    <a:pt x="7" y="85"/>
                    <a:pt x="7" y="85"/>
                    <a:pt x="7" y="85"/>
                  </a:cubicBezTo>
                  <a:cubicBezTo>
                    <a:pt x="7" y="84"/>
                    <a:pt x="7" y="83"/>
                    <a:pt x="7" y="83"/>
                  </a:cubicBezTo>
                  <a:cubicBezTo>
                    <a:pt x="7" y="83"/>
                    <a:pt x="7" y="82"/>
                    <a:pt x="7" y="82"/>
                  </a:cubicBezTo>
                  <a:cubicBezTo>
                    <a:pt x="7" y="82"/>
                    <a:pt x="7" y="82"/>
                    <a:pt x="7" y="81"/>
                  </a:cubicBezTo>
                  <a:cubicBezTo>
                    <a:pt x="7" y="81"/>
                    <a:pt x="7" y="81"/>
                    <a:pt x="7" y="81"/>
                  </a:cubicBezTo>
                  <a:cubicBezTo>
                    <a:pt x="7" y="80"/>
                    <a:pt x="7" y="80"/>
                    <a:pt x="7" y="79"/>
                  </a:cubicBezTo>
                  <a:cubicBezTo>
                    <a:pt x="7" y="79"/>
                    <a:pt x="7" y="79"/>
                    <a:pt x="7" y="78"/>
                  </a:cubicBezTo>
                  <a:cubicBezTo>
                    <a:pt x="7" y="78"/>
                    <a:pt x="7" y="78"/>
                    <a:pt x="7" y="77"/>
                  </a:cubicBezTo>
                  <a:cubicBezTo>
                    <a:pt x="7" y="77"/>
                    <a:pt x="7" y="77"/>
                    <a:pt x="7" y="77"/>
                  </a:cubicBezTo>
                  <a:cubicBezTo>
                    <a:pt x="7" y="77"/>
                    <a:pt x="7" y="75"/>
                    <a:pt x="7" y="75"/>
                  </a:cubicBezTo>
                  <a:cubicBezTo>
                    <a:pt x="7" y="75"/>
                    <a:pt x="6" y="74"/>
                    <a:pt x="6" y="74"/>
                  </a:cubicBezTo>
                  <a:cubicBezTo>
                    <a:pt x="6" y="74"/>
                    <a:pt x="6" y="73"/>
                    <a:pt x="6" y="72"/>
                  </a:cubicBezTo>
                  <a:cubicBezTo>
                    <a:pt x="6" y="72"/>
                    <a:pt x="5" y="71"/>
                    <a:pt x="5" y="71"/>
                  </a:cubicBezTo>
                  <a:cubicBezTo>
                    <a:pt x="5" y="71"/>
                    <a:pt x="5" y="70"/>
                    <a:pt x="5" y="70"/>
                  </a:cubicBezTo>
                  <a:cubicBezTo>
                    <a:pt x="5" y="69"/>
                    <a:pt x="4" y="69"/>
                    <a:pt x="4" y="69"/>
                  </a:cubicBezTo>
                  <a:cubicBezTo>
                    <a:pt x="4" y="68"/>
                    <a:pt x="4" y="68"/>
                    <a:pt x="4" y="68"/>
                  </a:cubicBezTo>
                  <a:cubicBezTo>
                    <a:pt x="4" y="68"/>
                    <a:pt x="4" y="67"/>
                    <a:pt x="4" y="67"/>
                  </a:cubicBezTo>
                  <a:cubicBezTo>
                    <a:pt x="3" y="66"/>
                    <a:pt x="3" y="65"/>
                    <a:pt x="3" y="65"/>
                  </a:cubicBezTo>
                  <a:cubicBezTo>
                    <a:pt x="4" y="64"/>
                    <a:pt x="4" y="64"/>
                    <a:pt x="4" y="63"/>
                  </a:cubicBezTo>
                  <a:cubicBezTo>
                    <a:pt x="4" y="63"/>
                    <a:pt x="5" y="63"/>
                    <a:pt x="4" y="62"/>
                  </a:cubicBezTo>
                  <a:cubicBezTo>
                    <a:pt x="4" y="62"/>
                    <a:pt x="4" y="62"/>
                    <a:pt x="4" y="61"/>
                  </a:cubicBezTo>
                  <a:cubicBezTo>
                    <a:pt x="4" y="61"/>
                    <a:pt x="4" y="61"/>
                    <a:pt x="4" y="61"/>
                  </a:cubicBezTo>
                  <a:cubicBezTo>
                    <a:pt x="4" y="61"/>
                    <a:pt x="4" y="61"/>
                    <a:pt x="4" y="60"/>
                  </a:cubicBezTo>
                  <a:cubicBezTo>
                    <a:pt x="4" y="60"/>
                    <a:pt x="4" y="60"/>
                    <a:pt x="4" y="59"/>
                  </a:cubicBezTo>
                  <a:cubicBezTo>
                    <a:pt x="3" y="59"/>
                    <a:pt x="3" y="59"/>
                    <a:pt x="3" y="59"/>
                  </a:cubicBezTo>
                  <a:cubicBezTo>
                    <a:pt x="3" y="59"/>
                    <a:pt x="3" y="58"/>
                    <a:pt x="3" y="58"/>
                  </a:cubicBezTo>
                  <a:cubicBezTo>
                    <a:pt x="3" y="58"/>
                    <a:pt x="2" y="58"/>
                    <a:pt x="2" y="57"/>
                  </a:cubicBezTo>
                  <a:cubicBezTo>
                    <a:pt x="3" y="57"/>
                    <a:pt x="3" y="57"/>
                    <a:pt x="3" y="56"/>
                  </a:cubicBezTo>
                  <a:cubicBezTo>
                    <a:pt x="3" y="56"/>
                    <a:pt x="3" y="56"/>
                    <a:pt x="3" y="56"/>
                  </a:cubicBezTo>
                  <a:cubicBezTo>
                    <a:pt x="3" y="55"/>
                    <a:pt x="3" y="55"/>
                    <a:pt x="3" y="54"/>
                  </a:cubicBezTo>
                  <a:cubicBezTo>
                    <a:pt x="3" y="54"/>
                    <a:pt x="3" y="53"/>
                    <a:pt x="3" y="52"/>
                  </a:cubicBezTo>
                  <a:cubicBezTo>
                    <a:pt x="3" y="52"/>
                    <a:pt x="3" y="51"/>
                    <a:pt x="4" y="51"/>
                  </a:cubicBezTo>
                  <a:cubicBezTo>
                    <a:pt x="4" y="50"/>
                    <a:pt x="3" y="49"/>
                    <a:pt x="3" y="49"/>
                  </a:cubicBezTo>
                  <a:cubicBezTo>
                    <a:pt x="3" y="49"/>
                    <a:pt x="4" y="48"/>
                    <a:pt x="4" y="48"/>
                  </a:cubicBezTo>
                  <a:cubicBezTo>
                    <a:pt x="4" y="48"/>
                    <a:pt x="3" y="47"/>
                    <a:pt x="3" y="47"/>
                  </a:cubicBezTo>
                  <a:cubicBezTo>
                    <a:pt x="3" y="47"/>
                    <a:pt x="4" y="46"/>
                    <a:pt x="4" y="46"/>
                  </a:cubicBezTo>
                  <a:cubicBezTo>
                    <a:pt x="4" y="46"/>
                    <a:pt x="4" y="44"/>
                    <a:pt x="4" y="44"/>
                  </a:cubicBezTo>
                  <a:cubicBezTo>
                    <a:pt x="4" y="44"/>
                    <a:pt x="3" y="44"/>
                    <a:pt x="3" y="44"/>
                  </a:cubicBezTo>
                  <a:cubicBezTo>
                    <a:pt x="3" y="43"/>
                    <a:pt x="3" y="43"/>
                    <a:pt x="4" y="43"/>
                  </a:cubicBezTo>
                  <a:cubicBezTo>
                    <a:pt x="3" y="42"/>
                    <a:pt x="3" y="42"/>
                    <a:pt x="3" y="41"/>
                  </a:cubicBezTo>
                  <a:cubicBezTo>
                    <a:pt x="3" y="41"/>
                    <a:pt x="3" y="41"/>
                    <a:pt x="3" y="40"/>
                  </a:cubicBezTo>
                  <a:cubicBezTo>
                    <a:pt x="3" y="40"/>
                    <a:pt x="3" y="40"/>
                    <a:pt x="4" y="40"/>
                  </a:cubicBezTo>
                  <a:cubicBezTo>
                    <a:pt x="4" y="38"/>
                    <a:pt x="3" y="37"/>
                    <a:pt x="3" y="36"/>
                  </a:cubicBezTo>
                  <a:cubicBezTo>
                    <a:pt x="2" y="35"/>
                    <a:pt x="3" y="33"/>
                    <a:pt x="3" y="32"/>
                  </a:cubicBezTo>
                  <a:cubicBezTo>
                    <a:pt x="2" y="32"/>
                    <a:pt x="2" y="32"/>
                    <a:pt x="2" y="32"/>
                  </a:cubicBezTo>
                  <a:cubicBezTo>
                    <a:pt x="2" y="31"/>
                    <a:pt x="3" y="30"/>
                    <a:pt x="2" y="29"/>
                  </a:cubicBezTo>
                  <a:cubicBezTo>
                    <a:pt x="2" y="29"/>
                    <a:pt x="2" y="29"/>
                    <a:pt x="2" y="29"/>
                  </a:cubicBezTo>
                  <a:cubicBezTo>
                    <a:pt x="2" y="29"/>
                    <a:pt x="2" y="29"/>
                    <a:pt x="2" y="29"/>
                  </a:cubicBezTo>
                  <a:cubicBezTo>
                    <a:pt x="1" y="29"/>
                    <a:pt x="2" y="28"/>
                    <a:pt x="2" y="28"/>
                  </a:cubicBezTo>
                  <a:cubicBezTo>
                    <a:pt x="2" y="28"/>
                    <a:pt x="2" y="28"/>
                    <a:pt x="3" y="27"/>
                  </a:cubicBezTo>
                  <a:cubicBezTo>
                    <a:pt x="3" y="27"/>
                    <a:pt x="2" y="25"/>
                    <a:pt x="2" y="25"/>
                  </a:cubicBezTo>
                  <a:cubicBezTo>
                    <a:pt x="3" y="25"/>
                    <a:pt x="3" y="25"/>
                    <a:pt x="3" y="25"/>
                  </a:cubicBezTo>
                  <a:cubicBezTo>
                    <a:pt x="3" y="24"/>
                    <a:pt x="2" y="24"/>
                    <a:pt x="2" y="24"/>
                  </a:cubicBezTo>
                  <a:cubicBezTo>
                    <a:pt x="2" y="23"/>
                    <a:pt x="3" y="22"/>
                    <a:pt x="3" y="21"/>
                  </a:cubicBezTo>
                  <a:cubicBezTo>
                    <a:pt x="3" y="21"/>
                    <a:pt x="2" y="20"/>
                    <a:pt x="2" y="20"/>
                  </a:cubicBezTo>
                  <a:cubicBezTo>
                    <a:pt x="2" y="20"/>
                    <a:pt x="3" y="20"/>
                    <a:pt x="3" y="20"/>
                  </a:cubicBezTo>
                  <a:cubicBezTo>
                    <a:pt x="3" y="19"/>
                    <a:pt x="2" y="17"/>
                    <a:pt x="2" y="17"/>
                  </a:cubicBezTo>
                  <a:cubicBezTo>
                    <a:pt x="2" y="16"/>
                    <a:pt x="2" y="16"/>
                    <a:pt x="2" y="16"/>
                  </a:cubicBezTo>
                  <a:cubicBezTo>
                    <a:pt x="2" y="16"/>
                    <a:pt x="2" y="16"/>
                    <a:pt x="2" y="16"/>
                  </a:cubicBezTo>
                  <a:cubicBezTo>
                    <a:pt x="2" y="16"/>
                    <a:pt x="2" y="15"/>
                    <a:pt x="2" y="15"/>
                  </a:cubicBezTo>
                  <a:cubicBezTo>
                    <a:pt x="1" y="14"/>
                    <a:pt x="2" y="13"/>
                    <a:pt x="1" y="12"/>
                  </a:cubicBezTo>
                  <a:cubicBezTo>
                    <a:pt x="1" y="12"/>
                    <a:pt x="1" y="12"/>
                    <a:pt x="1" y="11"/>
                  </a:cubicBezTo>
                  <a:cubicBezTo>
                    <a:pt x="1" y="11"/>
                    <a:pt x="1" y="11"/>
                    <a:pt x="1" y="11"/>
                  </a:cubicBezTo>
                  <a:cubicBezTo>
                    <a:pt x="1" y="10"/>
                    <a:pt x="1" y="10"/>
                    <a:pt x="1" y="10"/>
                  </a:cubicBezTo>
                  <a:cubicBezTo>
                    <a:pt x="1" y="10"/>
                    <a:pt x="1" y="10"/>
                    <a:pt x="1" y="10"/>
                  </a:cubicBezTo>
                  <a:cubicBezTo>
                    <a:pt x="1" y="9"/>
                    <a:pt x="1" y="9"/>
                    <a:pt x="1" y="9"/>
                  </a:cubicBezTo>
                  <a:cubicBezTo>
                    <a:pt x="1" y="8"/>
                    <a:pt x="0" y="8"/>
                    <a:pt x="0" y="8"/>
                  </a:cubicBezTo>
                  <a:cubicBezTo>
                    <a:pt x="0" y="7"/>
                    <a:pt x="0" y="7"/>
                    <a:pt x="0" y="7"/>
                  </a:cubicBezTo>
                  <a:cubicBezTo>
                    <a:pt x="0" y="6"/>
                    <a:pt x="0" y="5"/>
                    <a:pt x="0" y="3"/>
                  </a:cubicBezTo>
                  <a:cubicBezTo>
                    <a:pt x="0" y="3"/>
                    <a:pt x="0" y="3"/>
                    <a:pt x="0" y="3"/>
                  </a:cubicBezTo>
                  <a:cubicBezTo>
                    <a:pt x="0" y="3"/>
                    <a:pt x="0" y="3"/>
                    <a:pt x="0" y="3"/>
                  </a:cubicBezTo>
                  <a:cubicBezTo>
                    <a:pt x="0" y="3"/>
                    <a:pt x="1" y="3"/>
                    <a:pt x="1" y="3"/>
                  </a:cubicBezTo>
                  <a:cubicBezTo>
                    <a:pt x="1" y="3"/>
                    <a:pt x="2" y="2"/>
                    <a:pt x="2" y="1"/>
                  </a:cubicBezTo>
                  <a:cubicBezTo>
                    <a:pt x="2" y="1"/>
                    <a:pt x="2" y="0"/>
                    <a:pt x="2" y="0"/>
                  </a:cubicBezTo>
                  <a:cubicBezTo>
                    <a:pt x="2" y="0"/>
                    <a:pt x="2" y="0"/>
                    <a:pt x="2" y="0"/>
                  </a:cubicBezTo>
                  <a:cubicBezTo>
                    <a:pt x="2" y="0"/>
                    <a:pt x="2" y="0"/>
                    <a:pt x="2" y="0"/>
                  </a:cubicBezTo>
                  <a:cubicBezTo>
                    <a:pt x="2" y="0"/>
                    <a:pt x="2" y="0"/>
                    <a:pt x="2" y="0"/>
                  </a:cubicBezTo>
                  <a:cubicBezTo>
                    <a:pt x="3" y="0"/>
                    <a:pt x="3" y="0"/>
                    <a:pt x="3" y="1"/>
                  </a:cubicBezTo>
                  <a:cubicBezTo>
                    <a:pt x="3" y="1"/>
                    <a:pt x="3" y="1"/>
                    <a:pt x="3" y="1"/>
                  </a:cubicBezTo>
                  <a:cubicBezTo>
                    <a:pt x="4" y="2"/>
                    <a:pt x="4" y="2"/>
                    <a:pt x="4" y="2"/>
                  </a:cubicBezTo>
                  <a:cubicBezTo>
                    <a:pt x="4" y="3"/>
                    <a:pt x="5" y="3"/>
                    <a:pt x="5" y="4"/>
                  </a:cubicBezTo>
                  <a:cubicBezTo>
                    <a:pt x="5" y="4"/>
                    <a:pt x="5" y="5"/>
                    <a:pt x="5" y="5"/>
                  </a:cubicBezTo>
                  <a:cubicBezTo>
                    <a:pt x="5" y="5"/>
                    <a:pt x="5" y="5"/>
                    <a:pt x="5" y="6"/>
                  </a:cubicBezTo>
                  <a:cubicBezTo>
                    <a:pt x="5" y="6"/>
                    <a:pt x="5" y="6"/>
                    <a:pt x="5" y="7"/>
                  </a:cubicBezTo>
                  <a:cubicBezTo>
                    <a:pt x="6" y="7"/>
                    <a:pt x="7" y="8"/>
                    <a:pt x="8" y="9"/>
                  </a:cubicBezTo>
                  <a:cubicBezTo>
                    <a:pt x="8" y="9"/>
                    <a:pt x="7" y="10"/>
                    <a:pt x="7" y="11"/>
                  </a:cubicBezTo>
                  <a:cubicBezTo>
                    <a:pt x="7" y="11"/>
                    <a:pt x="8" y="11"/>
                    <a:pt x="8" y="11"/>
                  </a:cubicBezTo>
                  <a:cubicBezTo>
                    <a:pt x="8" y="11"/>
                    <a:pt x="8" y="11"/>
                    <a:pt x="8" y="11"/>
                  </a:cubicBezTo>
                  <a:cubicBezTo>
                    <a:pt x="7" y="12"/>
                    <a:pt x="7" y="12"/>
                    <a:pt x="7" y="12"/>
                  </a:cubicBezTo>
                  <a:cubicBezTo>
                    <a:pt x="7" y="13"/>
                    <a:pt x="7" y="13"/>
                    <a:pt x="7" y="13"/>
                  </a:cubicBezTo>
                  <a:cubicBezTo>
                    <a:pt x="7" y="13"/>
                    <a:pt x="7" y="13"/>
                    <a:pt x="7" y="13"/>
                  </a:cubicBezTo>
                  <a:cubicBezTo>
                    <a:pt x="7" y="14"/>
                    <a:pt x="7" y="14"/>
                    <a:pt x="7" y="14"/>
                  </a:cubicBezTo>
                  <a:cubicBezTo>
                    <a:pt x="8" y="15"/>
                    <a:pt x="8" y="15"/>
                    <a:pt x="8" y="15"/>
                  </a:cubicBezTo>
                  <a:cubicBezTo>
                    <a:pt x="8" y="16"/>
                    <a:pt x="8" y="16"/>
                    <a:pt x="9" y="17"/>
                  </a:cubicBezTo>
                  <a:cubicBezTo>
                    <a:pt x="9" y="17"/>
                    <a:pt x="9" y="17"/>
                    <a:pt x="10" y="18"/>
                  </a:cubicBezTo>
                  <a:cubicBezTo>
                    <a:pt x="10" y="18"/>
                    <a:pt x="10" y="18"/>
                    <a:pt x="10" y="19"/>
                  </a:cubicBezTo>
                  <a:cubicBezTo>
                    <a:pt x="10" y="19"/>
                    <a:pt x="10" y="19"/>
                    <a:pt x="10" y="20"/>
                  </a:cubicBezTo>
                  <a:cubicBezTo>
                    <a:pt x="11" y="20"/>
                    <a:pt x="11" y="21"/>
                    <a:pt x="11" y="21"/>
                  </a:cubicBezTo>
                  <a:cubicBezTo>
                    <a:pt x="11" y="21"/>
                    <a:pt x="11" y="22"/>
                    <a:pt x="11" y="22"/>
                  </a:cubicBezTo>
                  <a:cubicBezTo>
                    <a:pt x="12" y="22"/>
                    <a:pt x="12" y="22"/>
                    <a:pt x="12" y="23"/>
                  </a:cubicBezTo>
                  <a:cubicBezTo>
                    <a:pt x="12" y="23"/>
                    <a:pt x="12" y="23"/>
                    <a:pt x="12" y="23"/>
                  </a:cubicBezTo>
                  <a:cubicBezTo>
                    <a:pt x="12" y="23"/>
                    <a:pt x="12" y="24"/>
                    <a:pt x="12" y="24"/>
                  </a:cubicBezTo>
                  <a:cubicBezTo>
                    <a:pt x="12" y="24"/>
                    <a:pt x="12" y="24"/>
                    <a:pt x="12" y="24"/>
                  </a:cubicBezTo>
                  <a:cubicBezTo>
                    <a:pt x="13" y="25"/>
                    <a:pt x="13" y="26"/>
                    <a:pt x="13" y="27"/>
                  </a:cubicBezTo>
                  <a:cubicBezTo>
                    <a:pt x="14" y="27"/>
                    <a:pt x="15" y="27"/>
                    <a:pt x="16" y="27"/>
                  </a:cubicBezTo>
                  <a:cubicBezTo>
                    <a:pt x="16" y="27"/>
                    <a:pt x="17" y="27"/>
                    <a:pt x="17" y="28"/>
                  </a:cubicBezTo>
                  <a:cubicBezTo>
                    <a:pt x="16" y="28"/>
                    <a:pt x="16" y="30"/>
                    <a:pt x="16" y="31"/>
                  </a:cubicBezTo>
                  <a:cubicBezTo>
                    <a:pt x="16" y="31"/>
                    <a:pt x="16" y="32"/>
                    <a:pt x="16" y="32"/>
                  </a:cubicBezTo>
                  <a:cubicBezTo>
                    <a:pt x="16" y="32"/>
                    <a:pt x="15" y="32"/>
                    <a:pt x="15" y="33"/>
                  </a:cubicBezTo>
                  <a:cubicBezTo>
                    <a:pt x="14" y="33"/>
                    <a:pt x="13" y="34"/>
                    <a:pt x="12" y="34"/>
                  </a:cubicBezTo>
                  <a:cubicBezTo>
                    <a:pt x="12" y="35"/>
                    <a:pt x="11" y="35"/>
                    <a:pt x="11" y="36"/>
                  </a:cubicBezTo>
                  <a:cubicBezTo>
                    <a:pt x="11" y="36"/>
                    <a:pt x="11" y="37"/>
                    <a:pt x="11" y="37"/>
                  </a:cubicBezTo>
                  <a:cubicBezTo>
                    <a:pt x="11" y="37"/>
                    <a:pt x="11" y="37"/>
                    <a:pt x="11" y="37"/>
                  </a:cubicBezTo>
                  <a:cubicBezTo>
                    <a:pt x="12" y="37"/>
                    <a:pt x="12" y="37"/>
                    <a:pt x="12" y="38"/>
                  </a:cubicBezTo>
                  <a:cubicBezTo>
                    <a:pt x="12" y="38"/>
                    <a:pt x="11" y="39"/>
                    <a:pt x="11" y="40"/>
                  </a:cubicBezTo>
                  <a:cubicBezTo>
                    <a:pt x="12" y="41"/>
                    <a:pt x="12" y="42"/>
                    <a:pt x="13" y="43"/>
                  </a:cubicBezTo>
                  <a:cubicBezTo>
                    <a:pt x="12" y="44"/>
                    <a:pt x="12" y="44"/>
                    <a:pt x="12" y="45"/>
                  </a:cubicBezTo>
                  <a:cubicBezTo>
                    <a:pt x="12" y="45"/>
                    <a:pt x="12" y="45"/>
                    <a:pt x="12" y="46"/>
                  </a:cubicBezTo>
                  <a:cubicBezTo>
                    <a:pt x="13" y="46"/>
                    <a:pt x="14" y="47"/>
                    <a:pt x="14" y="47"/>
                  </a:cubicBezTo>
                  <a:cubicBezTo>
                    <a:pt x="14" y="48"/>
                    <a:pt x="14" y="48"/>
                    <a:pt x="14" y="48"/>
                  </a:cubicBezTo>
                  <a:cubicBezTo>
                    <a:pt x="13" y="48"/>
                    <a:pt x="12" y="48"/>
                    <a:pt x="12" y="48"/>
                  </a:cubicBezTo>
                  <a:cubicBezTo>
                    <a:pt x="12" y="49"/>
                    <a:pt x="12" y="49"/>
                    <a:pt x="12" y="49"/>
                  </a:cubicBezTo>
                  <a:cubicBezTo>
                    <a:pt x="12" y="50"/>
                    <a:pt x="11" y="51"/>
                    <a:pt x="11" y="51"/>
                  </a:cubicBezTo>
                  <a:cubicBezTo>
                    <a:pt x="11" y="52"/>
                    <a:pt x="11" y="52"/>
                    <a:pt x="11" y="52"/>
                  </a:cubicBezTo>
                  <a:cubicBezTo>
                    <a:pt x="11" y="52"/>
                    <a:pt x="11" y="52"/>
                    <a:pt x="11" y="52"/>
                  </a:cubicBezTo>
                  <a:cubicBezTo>
                    <a:pt x="11" y="53"/>
                    <a:pt x="11" y="53"/>
                    <a:pt x="10" y="53"/>
                  </a:cubicBezTo>
                  <a:cubicBezTo>
                    <a:pt x="10" y="53"/>
                    <a:pt x="10" y="53"/>
                    <a:pt x="10" y="54"/>
                  </a:cubicBezTo>
                  <a:cubicBezTo>
                    <a:pt x="10" y="54"/>
                    <a:pt x="10" y="54"/>
                    <a:pt x="10" y="54"/>
                  </a:cubicBezTo>
                  <a:cubicBezTo>
                    <a:pt x="10" y="54"/>
                    <a:pt x="10" y="54"/>
                    <a:pt x="9" y="55"/>
                  </a:cubicBezTo>
                  <a:cubicBezTo>
                    <a:pt x="9" y="55"/>
                    <a:pt x="10" y="55"/>
                    <a:pt x="10" y="55"/>
                  </a:cubicBezTo>
                  <a:cubicBezTo>
                    <a:pt x="10" y="56"/>
                    <a:pt x="9" y="56"/>
                    <a:pt x="9" y="56"/>
                  </a:cubicBezTo>
                  <a:cubicBezTo>
                    <a:pt x="9" y="57"/>
                    <a:pt x="9" y="57"/>
                    <a:pt x="9" y="57"/>
                  </a:cubicBezTo>
                  <a:cubicBezTo>
                    <a:pt x="9" y="57"/>
                    <a:pt x="9" y="57"/>
                    <a:pt x="9" y="57"/>
                  </a:cubicBezTo>
                  <a:cubicBezTo>
                    <a:pt x="9" y="58"/>
                    <a:pt x="9" y="58"/>
                    <a:pt x="9" y="58"/>
                  </a:cubicBezTo>
                  <a:cubicBezTo>
                    <a:pt x="9" y="59"/>
                    <a:pt x="9" y="59"/>
                    <a:pt x="9" y="60"/>
                  </a:cubicBezTo>
                  <a:cubicBezTo>
                    <a:pt x="9" y="60"/>
                    <a:pt x="10" y="62"/>
                    <a:pt x="10" y="62"/>
                  </a:cubicBezTo>
                  <a:cubicBezTo>
                    <a:pt x="10" y="63"/>
                    <a:pt x="10" y="63"/>
                    <a:pt x="10" y="63"/>
                  </a:cubicBezTo>
                  <a:cubicBezTo>
                    <a:pt x="10" y="64"/>
                    <a:pt x="10" y="64"/>
                    <a:pt x="10" y="64"/>
                  </a:cubicBezTo>
                  <a:cubicBezTo>
                    <a:pt x="10" y="65"/>
                    <a:pt x="10" y="65"/>
                    <a:pt x="10" y="65"/>
                  </a:cubicBezTo>
                  <a:cubicBezTo>
                    <a:pt x="10" y="65"/>
                    <a:pt x="10" y="65"/>
                    <a:pt x="9" y="65"/>
                  </a:cubicBezTo>
                  <a:cubicBezTo>
                    <a:pt x="9" y="65"/>
                    <a:pt x="9" y="65"/>
                    <a:pt x="9" y="65"/>
                  </a:cubicBezTo>
                  <a:cubicBezTo>
                    <a:pt x="9" y="66"/>
                    <a:pt x="9" y="67"/>
                    <a:pt x="9" y="67"/>
                  </a:cubicBezTo>
                  <a:cubicBezTo>
                    <a:pt x="9" y="67"/>
                    <a:pt x="9" y="68"/>
                    <a:pt x="9" y="68"/>
                  </a:cubicBezTo>
                  <a:cubicBezTo>
                    <a:pt x="9" y="68"/>
                    <a:pt x="9" y="68"/>
                    <a:pt x="9" y="69"/>
                  </a:cubicBezTo>
                  <a:cubicBezTo>
                    <a:pt x="8" y="69"/>
                    <a:pt x="9" y="70"/>
                    <a:pt x="9" y="70"/>
                  </a:cubicBezTo>
                  <a:cubicBezTo>
                    <a:pt x="9" y="71"/>
                    <a:pt x="9" y="71"/>
                    <a:pt x="9" y="71"/>
                  </a:cubicBezTo>
                  <a:cubicBezTo>
                    <a:pt x="9" y="72"/>
                    <a:pt x="9" y="72"/>
                    <a:pt x="9" y="72"/>
                  </a:cubicBezTo>
                  <a:cubicBezTo>
                    <a:pt x="9" y="72"/>
                    <a:pt x="10" y="72"/>
                    <a:pt x="10" y="73"/>
                  </a:cubicBezTo>
                  <a:cubicBezTo>
                    <a:pt x="10" y="73"/>
                    <a:pt x="10" y="73"/>
                    <a:pt x="10" y="73"/>
                  </a:cubicBezTo>
                  <a:cubicBezTo>
                    <a:pt x="10" y="73"/>
                    <a:pt x="10" y="73"/>
                    <a:pt x="10" y="73"/>
                  </a:cubicBezTo>
                  <a:cubicBezTo>
                    <a:pt x="10" y="73"/>
                    <a:pt x="10" y="73"/>
                    <a:pt x="10" y="73"/>
                  </a:cubicBezTo>
                  <a:cubicBezTo>
                    <a:pt x="10" y="74"/>
                    <a:pt x="10" y="74"/>
                    <a:pt x="11" y="74"/>
                  </a:cubicBezTo>
                  <a:cubicBezTo>
                    <a:pt x="11" y="75"/>
                    <a:pt x="11" y="75"/>
                    <a:pt x="11" y="75"/>
                  </a:cubicBezTo>
                  <a:cubicBezTo>
                    <a:pt x="11" y="75"/>
                    <a:pt x="11" y="76"/>
                    <a:pt x="11" y="76"/>
                  </a:cubicBezTo>
                  <a:cubicBezTo>
                    <a:pt x="12" y="76"/>
                    <a:pt x="12" y="76"/>
                    <a:pt x="12" y="76"/>
                  </a:cubicBezTo>
                  <a:cubicBezTo>
                    <a:pt x="12" y="76"/>
                    <a:pt x="12" y="77"/>
                    <a:pt x="12" y="77"/>
                  </a:cubicBezTo>
                  <a:cubicBezTo>
                    <a:pt x="12" y="77"/>
                    <a:pt x="13" y="78"/>
                    <a:pt x="13" y="78"/>
                  </a:cubicBezTo>
                  <a:cubicBezTo>
                    <a:pt x="12" y="79"/>
                    <a:pt x="13" y="80"/>
                    <a:pt x="14" y="80"/>
                  </a:cubicBezTo>
                  <a:cubicBezTo>
                    <a:pt x="14" y="80"/>
                    <a:pt x="14" y="81"/>
                    <a:pt x="14" y="81"/>
                  </a:cubicBezTo>
                  <a:cubicBezTo>
                    <a:pt x="15" y="81"/>
                    <a:pt x="14" y="81"/>
                    <a:pt x="14" y="82"/>
                  </a:cubicBezTo>
                  <a:cubicBezTo>
                    <a:pt x="15" y="82"/>
                    <a:pt x="15" y="83"/>
                    <a:pt x="15" y="83"/>
                  </a:cubicBezTo>
                  <a:cubicBezTo>
                    <a:pt x="15" y="83"/>
                    <a:pt x="15" y="83"/>
                    <a:pt x="15" y="84"/>
                  </a:cubicBezTo>
                  <a:cubicBezTo>
                    <a:pt x="15" y="84"/>
                    <a:pt x="15" y="84"/>
                    <a:pt x="15" y="84"/>
                  </a:cubicBezTo>
                  <a:cubicBezTo>
                    <a:pt x="15" y="84"/>
                    <a:pt x="15" y="85"/>
                    <a:pt x="15" y="85"/>
                  </a:cubicBezTo>
                  <a:cubicBezTo>
                    <a:pt x="15" y="85"/>
                    <a:pt x="15" y="85"/>
                    <a:pt x="15" y="85"/>
                  </a:cubicBezTo>
                  <a:cubicBezTo>
                    <a:pt x="15" y="86"/>
                    <a:pt x="14" y="86"/>
                    <a:pt x="14" y="87"/>
                  </a:cubicBezTo>
                  <a:cubicBezTo>
                    <a:pt x="14" y="87"/>
                    <a:pt x="14" y="89"/>
                    <a:pt x="14" y="89"/>
                  </a:cubicBezTo>
                  <a:cubicBezTo>
                    <a:pt x="14" y="90"/>
                    <a:pt x="14" y="90"/>
                    <a:pt x="14" y="90"/>
                  </a:cubicBezTo>
                  <a:cubicBezTo>
                    <a:pt x="14" y="91"/>
                    <a:pt x="15" y="91"/>
                    <a:pt x="15" y="92"/>
                  </a:cubicBezTo>
                  <a:cubicBezTo>
                    <a:pt x="15" y="92"/>
                    <a:pt x="15" y="92"/>
                    <a:pt x="15" y="93"/>
                  </a:cubicBezTo>
                  <a:cubicBezTo>
                    <a:pt x="15" y="93"/>
                    <a:pt x="15" y="93"/>
                    <a:pt x="15" y="93"/>
                  </a:cubicBezTo>
                  <a:cubicBezTo>
                    <a:pt x="16" y="93"/>
                    <a:pt x="16" y="94"/>
                    <a:pt x="16" y="94"/>
                  </a:cubicBezTo>
                  <a:cubicBezTo>
                    <a:pt x="15" y="95"/>
                    <a:pt x="15" y="95"/>
                    <a:pt x="15" y="95"/>
                  </a:cubicBezTo>
                  <a:cubicBezTo>
                    <a:pt x="15" y="95"/>
                    <a:pt x="15" y="95"/>
                    <a:pt x="15" y="96"/>
                  </a:cubicBezTo>
                  <a:cubicBezTo>
                    <a:pt x="14" y="96"/>
                    <a:pt x="14" y="96"/>
                    <a:pt x="14" y="96"/>
                  </a:cubicBezTo>
                  <a:cubicBezTo>
                    <a:pt x="14" y="96"/>
                    <a:pt x="14" y="96"/>
                    <a:pt x="14" y="96"/>
                  </a:cubicBezTo>
                  <a:cubicBezTo>
                    <a:pt x="13" y="96"/>
                    <a:pt x="14" y="97"/>
                    <a:pt x="14" y="97"/>
                  </a:cubicBezTo>
                  <a:cubicBezTo>
                    <a:pt x="13" y="97"/>
                    <a:pt x="13" y="97"/>
                    <a:pt x="13" y="97"/>
                  </a:cubicBezTo>
                  <a:cubicBezTo>
                    <a:pt x="13" y="98"/>
                    <a:pt x="14" y="99"/>
                    <a:pt x="14" y="99"/>
                  </a:cubicBezTo>
                  <a:cubicBezTo>
                    <a:pt x="14" y="99"/>
                    <a:pt x="14" y="100"/>
                    <a:pt x="14" y="100"/>
                  </a:cubicBezTo>
                  <a:cubicBezTo>
                    <a:pt x="14" y="100"/>
                    <a:pt x="14" y="101"/>
                    <a:pt x="14" y="101"/>
                  </a:cubicBezTo>
                  <a:cubicBezTo>
                    <a:pt x="14" y="101"/>
                    <a:pt x="15" y="101"/>
                    <a:pt x="15" y="102"/>
                  </a:cubicBezTo>
                  <a:cubicBezTo>
                    <a:pt x="15" y="102"/>
                    <a:pt x="15" y="102"/>
                    <a:pt x="15" y="103"/>
                  </a:cubicBezTo>
                  <a:cubicBezTo>
                    <a:pt x="15" y="104"/>
                    <a:pt x="16" y="104"/>
                    <a:pt x="16" y="105"/>
                  </a:cubicBezTo>
                  <a:cubicBezTo>
                    <a:pt x="16" y="105"/>
                    <a:pt x="16" y="105"/>
                    <a:pt x="16" y="106"/>
                  </a:cubicBezTo>
                  <a:cubicBezTo>
                    <a:pt x="16" y="106"/>
                    <a:pt x="17" y="107"/>
                    <a:pt x="17" y="107"/>
                  </a:cubicBezTo>
                  <a:cubicBezTo>
                    <a:pt x="17" y="107"/>
                    <a:pt x="17" y="107"/>
                    <a:pt x="18" y="107"/>
                  </a:cubicBezTo>
                  <a:cubicBezTo>
                    <a:pt x="18" y="107"/>
                    <a:pt x="18" y="107"/>
                    <a:pt x="18" y="107"/>
                  </a:cubicBezTo>
                  <a:cubicBezTo>
                    <a:pt x="17" y="108"/>
                    <a:pt x="16" y="108"/>
                    <a:pt x="16" y="109"/>
                  </a:cubicBezTo>
                  <a:cubicBezTo>
                    <a:pt x="15" y="109"/>
                    <a:pt x="17" y="111"/>
                    <a:pt x="16" y="112"/>
                  </a:cubicBezTo>
                  <a:cubicBezTo>
                    <a:pt x="16" y="112"/>
                    <a:pt x="16" y="112"/>
                    <a:pt x="16" y="113"/>
                  </a:cubicBezTo>
                  <a:cubicBezTo>
                    <a:pt x="16" y="113"/>
                    <a:pt x="17" y="114"/>
                    <a:pt x="17" y="114"/>
                  </a:cubicBezTo>
                  <a:cubicBezTo>
                    <a:pt x="16" y="115"/>
                    <a:pt x="16" y="115"/>
                    <a:pt x="16" y="115"/>
                  </a:cubicBezTo>
                  <a:cubicBezTo>
                    <a:pt x="16" y="116"/>
                    <a:pt x="16" y="116"/>
                    <a:pt x="17" y="116"/>
                  </a:cubicBezTo>
                  <a:cubicBezTo>
                    <a:pt x="17" y="117"/>
                    <a:pt x="17" y="118"/>
                    <a:pt x="17" y="118"/>
                  </a:cubicBezTo>
                  <a:cubicBezTo>
                    <a:pt x="17" y="119"/>
                    <a:pt x="18" y="120"/>
                    <a:pt x="18" y="121"/>
                  </a:cubicBezTo>
                  <a:cubicBezTo>
                    <a:pt x="18" y="121"/>
                    <a:pt x="18" y="121"/>
                    <a:pt x="18" y="122"/>
                  </a:cubicBezTo>
                  <a:cubicBezTo>
                    <a:pt x="18" y="122"/>
                    <a:pt x="18" y="122"/>
                    <a:pt x="18" y="122"/>
                  </a:cubicBezTo>
                  <a:cubicBezTo>
                    <a:pt x="18" y="122"/>
                    <a:pt x="18" y="123"/>
                    <a:pt x="18" y="123"/>
                  </a:cubicBezTo>
                  <a:cubicBezTo>
                    <a:pt x="19" y="124"/>
                    <a:pt x="20" y="124"/>
                    <a:pt x="20" y="125"/>
                  </a:cubicBezTo>
                  <a:close/>
                  <a:moveTo>
                    <a:pt x="61" y="191"/>
                  </a:moveTo>
                  <a:cubicBezTo>
                    <a:pt x="61" y="191"/>
                    <a:pt x="62" y="191"/>
                    <a:pt x="62" y="191"/>
                  </a:cubicBezTo>
                  <a:cubicBezTo>
                    <a:pt x="62" y="191"/>
                    <a:pt x="63" y="191"/>
                    <a:pt x="63" y="192"/>
                  </a:cubicBezTo>
                  <a:cubicBezTo>
                    <a:pt x="63" y="192"/>
                    <a:pt x="63" y="192"/>
                    <a:pt x="62" y="192"/>
                  </a:cubicBezTo>
                  <a:cubicBezTo>
                    <a:pt x="62" y="191"/>
                    <a:pt x="62" y="192"/>
                    <a:pt x="61" y="191"/>
                  </a:cubicBezTo>
                  <a:cubicBezTo>
                    <a:pt x="61" y="191"/>
                    <a:pt x="61" y="191"/>
                    <a:pt x="61" y="191"/>
                  </a:cubicBezTo>
                  <a:close/>
                  <a:moveTo>
                    <a:pt x="62" y="191"/>
                  </a:moveTo>
                  <a:cubicBezTo>
                    <a:pt x="62" y="191"/>
                    <a:pt x="62" y="191"/>
                    <a:pt x="62" y="191"/>
                  </a:cubicBezTo>
                  <a:cubicBezTo>
                    <a:pt x="62" y="191"/>
                    <a:pt x="62" y="191"/>
                    <a:pt x="62" y="191"/>
                  </a:cubicBezTo>
                  <a:cubicBezTo>
                    <a:pt x="62" y="191"/>
                    <a:pt x="62" y="191"/>
                    <a:pt x="62" y="191"/>
                  </a:cubicBezTo>
                  <a:close/>
                  <a:moveTo>
                    <a:pt x="61" y="191"/>
                  </a:moveTo>
                  <a:cubicBezTo>
                    <a:pt x="61" y="191"/>
                    <a:pt x="61" y="191"/>
                    <a:pt x="61" y="191"/>
                  </a:cubicBezTo>
                  <a:cubicBezTo>
                    <a:pt x="61" y="191"/>
                    <a:pt x="61" y="191"/>
                    <a:pt x="61" y="191"/>
                  </a:cubicBezTo>
                  <a:cubicBezTo>
                    <a:pt x="61" y="191"/>
                    <a:pt x="61" y="191"/>
                    <a:pt x="61" y="191"/>
                  </a:cubicBezTo>
                  <a:cubicBezTo>
                    <a:pt x="61" y="191"/>
                    <a:pt x="61" y="191"/>
                    <a:pt x="61" y="191"/>
                  </a:cubicBezTo>
                  <a:cubicBezTo>
                    <a:pt x="61" y="191"/>
                    <a:pt x="61" y="191"/>
                    <a:pt x="60" y="191"/>
                  </a:cubicBezTo>
                  <a:cubicBezTo>
                    <a:pt x="61" y="191"/>
                    <a:pt x="61" y="191"/>
                    <a:pt x="61" y="191"/>
                  </a:cubicBezTo>
                  <a:close/>
                  <a:moveTo>
                    <a:pt x="58" y="190"/>
                  </a:moveTo>
                  <a:cubicBezTo>
                    <a:pt x="58" y="190"/>
                    <a:pt x="58" y="191"/>
                    <a:pt x="58" y="191"/>
                  </a:cubicBezTo>
                  <a:cubicBezTo>
                    <a:pt x="58" y="191"/>
                    <a:pt x="58" y="191"/>
                    <a:pt x="58" y="191"/>
                  </a:cubicBezTo>
                  <a:cubicBezTo>
                    <a:pt x="58" y="191"/>
                    <a:pt x="58" y="191"/>
                    <a:pt x="58" y="191"/>
                  </a:cubicBezTo>
                  <a:cubicBezTo>
                    <a:pt x="58" y="191"/>
                    <a:pt x="58" y="191"/>
                    <a:pt x="58" y="191"/>
                  </a:cubicBezTo>
                  <a:cubicBezTo>
                    <a:pt x="58" y="191"/>
                    <a:pt x="58" y="191"/>
                    <a:pt x="58" y="190"/>
                  </a:cubicBezTo>
                  <a:cubicBezTo>
                    <a:pt x="57" y="190"/>
                    <a:pt x="57" y="190"/>
                    <a:pt x="57" y="190"/>
                  </a:cubicBezTo>
                  <a:cubicBezTo>
                    <a:pt x="57" y="190"/>
                    <a:pt x="56" y="190"/>
                    <a:pt x="56" y="190"/>
                  </a:cubicBezTo>
                  <a:cubicBezTo>
                    <a:pt x="57" y="190"/>
                    <a:pt x="57" y="190"/>
                    <a:pt x="57" y="190"/>
                  </a:cubicBezTo>
                  <a:cubicBezTo>
                    <a:pt x="57" y="190"/>
                    <a:pt x="57" y="190"/>
                    <a:pt x="57" y="190"/>
                  </a:cubicBezTo>
                  <a:cubicBezTo>
                    <a:pt x="58" y="190"/>
                    <a:pt x="57" y="190"/>
                    <a:pt x="58" y="190"/>
                  </a:cubicBezTo>
                  <a:cubicBezTo>
                    <a:pt x="58" y="190"/>
                    <a:pt x="58" y="190"/>
                    <a:pt x="59" y="190"/>
                  </a:cubicBezTo>
                  <a:cubicBezTo>
                    <a:pt x="59" y="190"/>
                    <a:pt x="59" y="190"/>
                    <a:pt x="59" y="190"/>
                  </a:cubicBezTo>
                  <a:cubicBezTo>
                    <a:pt x="59" y="190"/>
                    <a:pt x="60" y="190"/>
                    <a:pt x="60" y="191"/>
                  </a:cubicBezTo>
                  <a:cubicBezTo>
                    <a:pt x="60" y="191"/>
                    <a:pt x="60" y="191"/>
                    <a:pt x="60" y="191"/>
                  </a:cubicBezTo>
                  <a:cubicBezTo>
                    <a:pt x="60" y="190"/>
                    <a:pt x="59" y="191"/>
                    <a:pt x="59" y="190"/>
                  </a:cubicBezTo>
                  <a:cubicBezTo>
                    <a:pt x="59" y="190"/>
                    <a:pt x="59" y="190"/>
                    <a:pt x="59" y="190"/>
                  </a:cubicBezTo>
                  <a:cubicBezTo>
                    <a:pt x="59" y="190"/>
                    <a:pt x="58" y="190"/>
                    <a:pt x="58" y="190"/>
                  </a:cubicBezTo>
                  <a:close/>
                  <a:moveTo>
                    <a:pt x="61" y="189"/>
                  </a:moveTo>
                  <a:cubicBezTo>
                    <a:pt x="60" y="189"/>
                    <a:pt x="60" y="190"/>
                    <a:pt x="60" y="190"/>
                  </a:cubicBezTo>
                  <a:cubicBezTo>
                    <a:pt x="60" y="190"/>
                    <a:pt x="60" y="190"/>
                    <a:pt x="60" y="190"/>
                  </a:cubicBezTo>
                  <a:cubicBezTo>
                    <a:pt x="61" y="190"/>
                    <a:pt x="61" y="190"/>
                    <a:pt x="61" y="190"/>
                  </a:cubicBezTo>
                  <a:cubicBezTo>
                    <a:pt x="61" y="190"/>
                    <a:pt x="61" y="190"/>
                    <a:pt x="61" y="190"/>
                  </a:cubicBezTo>
                  <a:cubicBezTo>
                    <a:pt x="61" y="189"/>
                    <a:pt x="61" y="189"/>
                    <a:pt x="61" y="189"/>
                  </a:cubicBezTo>
                  <a:close/>
                  <a:moveTo>
                    <a:pt x="63" y="189"/>
                  </a:moveTo>
                  <a:cubicBezTo>
                    <a:pt x="64" y="189"/>
                    <a:pt x="66" y="189"/>
                    <a:pt x="67" y="190"/>
                  </a:cubicBezTo>
                  <a:cubicBezTo>
                    <a:pt x="66" y="190"/>
                    <a:pt x="67" y="190"/>
                    <a:pt x="66" y="191"/>
                  </a:cubicBezTo>
                  <a:cubicBezTo>
                    <a:pt x="66" y="191"/>
                    <a:pt x="66" y="191"/>
                    <a:pt x="66" y="191"/>
                  </a:cubicBezTo>
                  <a:cubicBezTo>
                    <a:pt x="66" y="191"/>
                    <a:pt x="66" y="191"/>
                    <a:pt x="66" y="191"/>
                  </a:cubicBezTo>
                  <a:cubicBezTo>
                    <a:pt x="66" y="190"/>
                    <a:pt x="66" y="190"/>
                    <a:pt x="65" y="190"/>
                  </a:cubicBezTo>
                  <a:cubicBezTo>
                    <a:pt x="65" y="190"/>
                    <a:pt x="65" y="190"/>
                    <a:pt x="65" y="190"/>
                  </a:cubicBezTo>
                  <a:cubicBezTo>
                    <a:pt x="64" y="190"/>
                    <a:pt x="64" y="190"/>
                    <a:pt x="63" y="190"/>
                  </a:cubicBezTo>
                  <a:cubicBezTo>
                    <a:pt x="63" y="190"/>
                    <a:pt x="63" y="190"/>
                    <a:pt x="63" y="189"/>
                  </a:cubicBezTo>
                  <a:close/>
                  <a:moveTo>
                    <a:pt x="57" y="189"/>
                  </a:moveTo>
                  <a:cubicBezTo>
                    <a:pt x="57" y="189"/>
                    <a:pt x="57" y="189"/>
                    <a:pt x="57" y="189"/>
                  </a:cubicBezTo>
                  <a:cubicBezTo>
                    <a:pt x="57" y="189"/>
                    <a:pt x="57" y="189"/>
                    <a:pt x="57" y="189"/>
                  </a:cubicBezTo>
                  <a:cubicBezTo>
                    <a:pt x="57" y="189"/>
                    <a:pt x="57" y="189"/>
                    <a:pt x="57" y="189"/>
                  </a:cubicBezTo>
                  <a:cubicBezTo>
                    <a:pt x="57" y="189"/>
                    <a:pt x="57" y="189"/>
                    <a:pt x="57" y="189"/>
                  </a:cubicBezTo>
                  <a:cubicBezTo>
                    <a:pt x="57" y="189"/>
                    <a:pt x="57" y="189"/>
                    <a:pt x="57" y="189"/>
                  </a:cubicBezTo>
                  <a:cubicBezTo>
                    <a:pt x="57" y="189"/>
                    <a:pt x="57" y="189"/>
                    <a:pt x="57" y="189"/>
                  </a:cubicBezTo>
                  <a:close/>
                  <a:moveTo>
                    <a:pt x="49" y="187"/>
                  </a:moveTo>
                  <a:cubicBezTo>
                    <a:pt x="49" y="187"/>
                    <a:pt x="49" y="187"/>
                    <a:pt x="49" y="187"/>
                  </a:cubicBezTo>
                  <a:cubicBezTo>
                    <a:pt x="49" y="188"/>
                    <a:pt x="49" y="188"/>
                    <a:pt x="48" y="188"/>
                  </a:cubicBezTo>
                  <a:cubicBezTo>
                    <a:pt x="48" y="187"/>
                    <a:pt x="48" y="187"/>
                    <a:pt x="48" y="187"/>
                  </a:cubicBezTo>
                  <a:cubicBezTo>
                    <a:pt x="48" y="187"/>
                    <a:pt x="48" y="187"/>
                    <a:pt x="49" y="187"/>
                  </a:cubicBezTo>
                  <a:close/>
                  <a:moveTo>
                    <a:pt x="51" y="188"/>
                  </a:moveTo>
                  <a:cubicBezTo>
                    <a:pt x="51" y="188"/>
                    <a:pt x="51" y="188"/>
                    <a:pt x="52" y="188"/>
                  </a:cubicBezTo>
                  <a:cubicBezTo>
                    <a:pt x="52" y="188"/>
                    <a:pt x="52" y="188"/>
                    <a:pt x="52" y="188"/>
                  </a:cubicBezTo>
                  <a:cubicBezTo>
                    <a:pt x="51" y="188"/>
                    <a:pt x="51" y="188"/>
                    <a:pt x="51" y="188"/>
                  </a:cubicBezTo>
                  <a:cubicBezTo>
                    <a:pt x="51" y="188"/>
                    <a:pt x="51" y="188"/>
                    <a:pt x="51" y="188"/>
                  </a:cubicBezTo>
                  <a:cubicBezTo>
                    <a:pt x="51" y="188"/>
                    <a:pt x="51" y="188"/>
                    <a:pt x="51" y="188"/>
                  </a:cubicBezTo>
                  <a:cubicBezTo>
                    <a:pt x="51" y="188"/>
                    <a:pt x="51" y="187"/>
                    <a:pt x="50" y="187"/>
                  </a:cubicBezTo>
                  <a:cubicBezTo>
                    <a:pt x="50" y="188"/>
                    <a:pt x="50" y="188"/>
                    <a:pt x="50" y="188"/>
                  </a:cubicBezTo>
                  <a:cubicBezTo>
                    <a:pt x="50" y="188"/>
                    <a:pt x="50" y="188"/>
                    <a:pt x="50" y="188"/>
                  </a:cubicBezTo>
                  <a:cubicBezTo>
                    <a:pt x="50" y="188"/>
                    <a:pt x="50" y="187"/>
                    <a:pt x="50" y="187"/>
                  </a:cubicBezTo>
                  <a:cubicBezTo>
                    <a:pt x="50" y="187"/>
                    <a:pt x="50" y="187"/>
                    <a:pt x="50" y="187"/>
                  </a:cubicBezTo>
                  <a:cubicBezTo>
                    <a:pt x="50" y="187"/>
                    <a:pt x="50" y="187"/>
                    <a:pt x="51" y="186"/>
                  </a:cubicBezTo>
                  <a:cubicBezTo>
                    <a:pt x="51" y="187"/>
                    <a:pt x="51" y="187"/>
                    <a:pt x="51" y="187"/>
                  </a:cubicBezTo>
                  <a:cubicBezTo>
                    <a:pt x="51" y="187"/>
                    <a:pt x="51" y="187"/>
                    <a:pt x="51" y="188"/>
                  </a:cubicBezTo>
                  <a:close/>
                  <a:moveTo>
                    <a:pt x="49" y="185"/>
                  </a:moveTo>
                  <a:cubicBezTo>
                    <a:pt x="49" y="185"/>
                    <a:pt x="49" y="186"/>
                    <a:pt x="49" y="186"/>
                  </a:cubicBezTo>
                  <a:cubicBezTo>
                    <a:pt x="49" y="186"/>
                    <a:pt x="49" y="186"/>
                    <a:pt x="49" y="186"/>
                  </a:cubicBezTo>
                  <a:cubicBezTo>
                    <a:pt x="49" y="186"/>
                    <a:pt x="49" y="186"/>
                    <a:pt x="49" y="186"/>
                  </a:cubicBezTo>
                  <a:cubicBezTo>
                    <a:pt x="49" y="186"/>
                    <a:pt x="49" y="186"/>
                    <a:pt x="49" y="186"/>
                  </a:cubicBezTo>
                  <a:cubicBezTo>
                    <a:pt x="49" y="186"/>
                    <a:pt x="49" y="186"/>
                    <a:pt x="49" y="186"/>
                  </a:cubicBezTo>
                  <a:cubicBezTo>
                    <a:pt x="49" y="186"/>
                    <a:pt x="49" y="186"/>
                    <a:pt x="49" y="186"/>
                  </a:cubicBezTo>
                  <a:cubicBezTo>
                    <a:pt x="49" y="186"/>
                    <a:pt x="49" y="186"/>
                    <a:pt x="49" y="185"/>
                  </a:cubicBezTo>
                  <a:close/>
                  <a:moveTo>
                    <a:pt x="47" y="185"/>
                  </a:moveTo>
                  <a:cubicBezTo>
                    <a:pt x="47" y="185"/>
                    <a:pt x="48" y="185"/>
                    <a:pt x="48" y="185"/>
                  </a:cubicBezTo>
                  <a:cubicBezTo>
                    <a:pt x="48" y="185"/>
                    <a:pt x="48" y="185"/>
                    <a:pt x="48" y="185"/>
                  </a:cubicBezTo>
                  <a:cubicBezTo>
                    <a:pt x="48" y="185"/>
                    <a:pt x="48" y="185"/>
                    <a:pt x="48" y="185"/>
                  </a:cubicBezTo>
                  <a:cubicBezTo>
                    <a:pt x="48" y="185"/>
                    <a:pt x="48" y="185"/>
                    <a:pt x="48" y="185"/>
                  </a:cubicBezTo>
                  <a:cubicBezTo>
                    <a:pt x="47" y="185"/>
                    <a:pt x="47" y="185"/>
                    <a:pt x="47" y="185"/>
                  </a:cubicBezTo>
                  <a:cubicBezTo>
                    <a:pt x="47" y="185"/>
                    <a:pt x="47" y="185"/>
                    <a:pt x="47" y="185"/>
                  </a:cubicBezTo>
                  <a:cubicBezTo>
                    <a:pt x="47" y="185"/>
                    <a:pt x="47" y="185"/>
                    <a:pt x="47" y="185"/>
                  </a:cubicBezTo>
                  <a:close/>
                  <a:moveTo>
                    <a:pt x="46" y="185"/>
                  </a:moveTo>
                  <a:cubicBezTo>
                    <a:pt x="46" y="185"/>
                    <a:pt x="46" y="185"/>
                    <a:pt x="46" y="185"/>
                  </a:cubicBezTo>
                  <a:cubicBezTo>
                    <a:pt x="46" y="185"/>
                    <a:pt x="46" y="185"/>
                    <a:pt x="46" y="185"/>
                  </a:cubicBezTo>
                  <a:cubicBezTo>
                    <a:pt x="46" y="185"/>
                    <a:pt x="46" y="185"/>
                    <a:pt x="46" y="185"/>
                  </a:cubicBezTo>
                  <a:cubicBezTo>
                    <a:pt x="46" y="185"/>
                    <a:pt x="46" y="185"/>
                    <a:pt x="46" y="185"/>
                  </a:cubicBezTo>
                  <a:cubicBezTo>
                    <a:pt x="45" y="185"/>
                    <a:pt x="45" y="185"/>
                    <a:pt x="45" y="185"/>
                  </a:cubicBezTo>
                  <a:cubicBezTo>
                    <a:pt x="45" y="185"/>
                    <a:pt x="45" y="185"/>
                    <a:pt x="45" y="185"/>
                  </a:cubicBezTo>
                  <a:cubicBezTo>
                    <a:pt x="45" y="185"/>
                    <a:pt x="45" y="184"/>
                    <a:pt x="45" y="184"/>
                  </a:cubicBezTo>
                  <a:cubicBezTo>
                    <a:pt x="45" y="184"/>
                    <a:pt x="45" y="184"/>
                    <a:pt x="45" y="184"/>
                  </a:cubicBezTo>
                  <a:cubicBezTo>
                    <a:pt x="45" y="184"/>
                    <a:pt x="45" y="184"/>
                    <a:pt x="45" y="184"/>
                  </a:cubicBezTo>
                  <a:cubicBezTo>
                    <a:pt x="45" y="185"/>
                    <a:pt x="45" y="185"/>
                    <a:pt x="46" y="185"/>
                  </a:cubicBezTo>
                  <a:cubicBezTo>
                    <a:pt x="46" y="185"/>
                    <a:pt x="46" y="185"/>
                    <a:pt x="46" y="185"/>
                  </a:cubicBezTo>
                  <a:close/>
                  <a:moveTo>
                    <a:pt x="51" y="184"/>
                  </a:moveTo>
                  <a:cubicBezTo>
                    <a:pt x="50" y="184"/>
                    <a:pt x="50" y="184"/>
                    <a:pt x="50" y="184"/>
                  </a:cubicBezTo>
                  <a:cubicBezTo>
                    <a:pt x="50" y="185"/>
                    <a:pt x="50" y="185"/>
                    <a:pt x="51" y="185"/>
                  </a:cubicBezTo>
                  <a:cubicBezTo>
                    <a:pt x="50" y="185"/>
                    <a:pt x="50" y="185"/>
                    <a:pt x="50" y="185"/>
                  </a:cubicBezTo>
                  <a:cubicBezTo>
                    <a:pt x="50" y="185"/>
                    <a:pt x="50" y="185"/>
                    <a:pt x="50" y="184"/>
                  </a:cubicBezTo>
                  <a:cubicBezTo>
                    <a:pt x="50" y="184"/>
                    <a:pt x="50" y="184"/>
                    <a:pt x="50" y="184"/>
                  </a:cubicBezTo>
                  <a:cubicBezTo>
                    <a:pt x="50" y="184"/>
                    <a:pt x="50" y="184"/>
                    <a:pt x="50" y="184"/>
                  </a:cubicBezTo>
                  <a:cubicBezTo>
                    <a:pt x="50" y="184"/>
                    <a:pt x="50" y="184"/>
                    <a:pt x="50" y="184"/>
                  </a:cubicBezTo>
                  <a:cubicBezTo>
                    <a:pt x="50" y="184"/>
                    <a:pt x="50" y="184"/>
                    <a:pt x="50" y="184"/>
                  </a:cubicBezTo>
                  <a:cubicBezTo>
                    <a:pt x="50" y="183"/>
                    <a:pt x="50" y="183"/>
                    <a:pt x="50" y="183"/>
                  </a:cubicBezTo>
                  <a:cubicBezTo>
                    <a:pt x="50" y="183"/>
                    <a:pt x="50" y="183"/>
                    <a:pt x="50" y="183"/>
                  </a:cubicBezTo>
                  <a:cubicBezTo>
                    <a:pt x="50" y="183"/>
                    <a:pt x="50" y="183"/>
                    <a:pt x="50" y="184"/>
                  </a:cubicBezTo>
                  <a:cubicBezTo>
                    <a:pt x="50" y="184"/>
                    <a:pt x="50" y="184"/>
                    <a:pt x="50" y="184"/>
                  </a:cubicBezTo>
                  <a:cubicBezTo>
                    <a:pt x="50" y="184"/>
                    <a:pt x="50" y="184"/>
                    <a:pt x="50" y="184"/>
                  </a:cubicBezTo>
                  <a:cubicBezTo>
                    <a:pt x="50" y="184"/>
                    <a:pt x="50" y="184"/>
                    <a:pt x="50" y="184"/>
                  </a:cubicBezTo>
                  <a:cubicBezTo>
                    <a:pt x="50" y="184"/>
                    <a:pt x="50" y="184"/>
                    <a:pt x="51" y="184"/>
                  </a:cubicBezTo>
                  <a:close/>
                  <a:moveTo>
                    <a:pt x="39" y="183"/>
                  </a:moveTo>
                  <a:cubicBezTo>
                    <a:pt x="39" y="183"/>
                    <a:pt x="39" y="183"/>
                    <a:pt x="39" y="183"/>
                  </a:cubicBezTo>
                  <a:cubicBezTo>
                    <a:pt x="39" y="183"/>
                    <a:pt x="39" y="183"/>
                    <a:pt x="39" y="183"/>
                  </a:cubicBezTo>
                  <a:close/>
                  <a:moveTo>
                    <a:pt x="42" y="185"/>
                  </a:moveTo>
                  <a:cubicBezTo>
                    <a:pt x="42" y="185"/>
                    <a:pt x="42" y="185"/>
                    <a:pt x="42" y="184"/>
                  </a:cubicBezTo>
                  <a:cubicBezTo>
                    <a:pt x="42" y="184"/>
                    <a:pt x="42" y="184"/>
                    <a:pt x="42" y="184"/>
                  </a:cubicBezTo>
                  <a:cubicBezTo>
                    <a:pt x="42" y="184"/>
                    <a:pt x="42" y="184"/>
                    <a:pt x="42" y="184"/>
                  </a:cubicBezTo>
                  <a:cubicBezTo>
                    <a:pt x="42" y="184"/>
                    <a:pt x="42" y="184"/>
                    <a:pt x="42" y="184"/>
                  </a:cubicBezTo>
                  <a:cubicBezTo>
                    <a:pt x="42" y="184"/>
                    <a:pt x="42" y="184"/>
                    <a:pt x="42" y="184"/>
                  </a:cubicBezTo>
                  <a:cubicBezTo>
                    <a:pt x="42" y="184"/>
                    <a:pt x="41" y="184"/>
                    <a:pt x="41" y="184"/>
                  </a:cubicBezTo>
                  <a:cubicBezTo>
                    <a:pt x="41" y="184"/>
                    <a:pt x="41" y="184"/>
                    <a:pt x="41" y="184"/>
                  </a:cubicBezTo>
                  <a:cubicBezTo>
                    <a:pt x="41" y="184"/>
                    <a:pt x="41" y="184"/>
                    <a:pt x="41" y="184"/>
                  </a:cubicBezTo>
                  <a:cubicBezTo>
                    <a:pt x="40" y="184"/>
                    <a:pt x="40" y="184"/>
                    <a:pt x="40" y="183"/>
                  </a:cubicBezTo>
                  <a:cubicBezTo>
                    <a:pt x="40" y="183"/>
                    <a:pt x="40" y="183"/>
                    <a:pt x="40" y="183"/>
                  </a:cubicBezTo>
                  <a:cubicBezTo>
                    <a:pt x="40" y="183"/>
                    <a:pt x="40" y="183"/>
                    <a:pt x="40" y="183"/>
                  </a:cubicBezTo>
                  <a:cubicBezTo>
                    <a:pt x="41" y="183"/>
                    <a:pt x="41" y="183"/>
                    <a:pt x="41" y="183"/>
                  </a:cubicBezTo>
                  <a:cubicBezTo>
                    <a:pt x="41" y="183"/>
                    <a:pt x="41" y="183"/>
                    <a:pt x="42" y="183"/>
                  </a:cubicBezTo>
                  <a:cubicBezTo>
                    <a:pt x="42" y="183"/>
                    <a:pt x="42" y="183"/>
                    <a:pt x="42" y="183"/>
                  </a:cubicBezTo>
                  <a:cubicBezTo>
                    <a:pt x="42" y="183"/>
                    <a:pt x="42" y="183"/>
                    <a:pt x="42" y="183"/>
                  </a:cubicBezTo>
                  <a:cubicBezTo>
                    <a:pt x="43" y="183"/>
                    <a:pt x="43" y="183"/>
                    <a:pt x="43" y="184"/>
                  </a:cubicBezTo>
                  <a:cubicBezTo>
                    <a:pt x="43" y="184"/>
                    <a:pt x="43" y="184"/>
                    <a:pt x="43" y="185"/>
                  </a:cubicBezTo>
                  <a:cubicBezTo>
                    <a:pt x="43" y="185"/>
                    <a:pt x="43" y="185"/>
                    <a:pt x="42" y="185"/>
                  </a:cubicBezTo>
                  <a:close/>
                  <a:moveTo>
                    <a:pt x="40" y="182"/>
                  </a:moveTo>
                  <a:cubicBezTo>
                    <a:pt x="40" y="182"/>
                    <a:pt x="40" y="182"/>
                    <a:pt x="39" y="182"/>
                  </a:cubicBezTo>
                  <a:cubicBezTo>
                    <a:pt x="40" y="182"/>
                    <a:pt x="40" y="183"/>
                    <a:pt x="40" y="183"/>
                  </a:cubicBezTo>
                  <a:cubicBezTo>
                    <a:pt x="40" y="183"/>
                    <a:pt x="40" y="183"/>
                    <a:pt x="40" y="183"/>
                  </a:cubicBezTo>
                  <a:cubicBezTo>
                    <a:pt x="40" y="183"/>
                    <a:pt x="40" y="183"/>
                    <a:pt x="40" y="183"/>
                  </a:cubicBezTo>
                  <a:cubicBezTo>
                    <a:pt x="40" y="183"/>
                    <a:pt x="40" y="183"/>
                    <a:pt x="40" y="183"/>
                  </a:cubicBezTo>
                  <a:cubicBezTo>
                    <a:pt x="40" y="183"/>
                    <a:pt x="40" y="183"/>
                    <a:pt x="40" y="183"/>
                  </a:cubicBezTo>
                  <a:cubicBezTo>
                    <a:pt x="40" y="182"/>
                    <a:pt x="40" y="182"/>
                    <a:pt x="40" y="182"/>
                  </a:cubicBezTo>
                  <a:close/>
                  <a:moveTo>
                    <a:pt x="42" y="181"/>
                  </a:moveTo>
                  <a:cubicBezTo>
                    <a:pt x="42" y="181"/>
                    <a:pt x="43" y="181"/>
                    <a:pt x="43" y="181"/>
                  </a:cubicBezTo>
                  <a:cubicBezTo>
                    <a:pt x="43" y="181"/>
                    <a:pt x="43" y="181"/>
                    <a:pt x="43" y="182"/>
                  </a:cubicBezTo>
                  <a:cubicBezTo>
                    <a:pt x="43" y="182"/>
                    <a:pt x="43" y="182"/>
                    <a:pt x="43" y="182"/>
                  </a:cubicBezTo>
                  <a:cubicBezTo>
                    <a:pt x="43" y="182"/>
                    <a:pt x="43" y="182"/>
                    <a:pt x="43" y="182"/>
                  </a:cubicBezTo>
                  <a:cubicBezTo>
                    <a:pt x="42" y="182"/>
                    <a:pt x="42" y="182"/>
                    <a:pt x="42" y="181"/>
                  </a:cubicBezTo>
                  <a:close/>
                  <a:moveTo>
                    <a:pt x="38" y="181"/>
                  </a:moveTo>
                  <a:cubicBezTo>
                    <a:pt x="38" y="181"/>
                    <a:pt x="38" y="181"/>
                    <a:pt x="38" y="181"/>
                  </a:cubicBezTo>
                  <a:cubicBezTo>
                    <a:pt x="38" y="181"/>
                    <a:pt x="38" y="181"/>
                    <a:pt x="38" y="181"/>
                  </a:cubicBezTo>
                  <a:cubicBezTo>
                    <a:pt x="38" y="181"/>
                    <a:pt x="38" y="181"/>
                    <a:pt x="38" y="181"/>
                  </a:cubicBezTo>
                  <a:close/>
                  <a:moveTo>
                    <a:pt x="34" y="180"/>
                  </a:moveTo>
                  <a:cubicBezTo>
                    <a:pt x="34" y="180"/>
                    <a:pt x="35" y="180"/>
                    <a:pt x="35" y="180"/>
                  </a:cubicBezTo>
                  <a:cubicBezTo>
                    <a:pt x="35" y="180"/>
                    <a:pt x="35" y="180"/>
                    <a:pt x="35" y="180"/>
                  </a:cubicBezTo>
                  <a:cubicBezTo>
                    <a:pt x="35" y="180"/>
                    <a:pt x="35" y="180"/>
                    <a:pt x="35" y="180"/>
                  </a:cubicBezTo>
                  <a:cubicBezTo>
                    <a:pt x="34" y="180"/>
                    <a:pt x="34" y="180"/>
                    <a:pt x="34" y="180"/>
                  </a:cubicBezTo>
                  <a:cubicBezTo>
                    <a:pt x="34" y="180"/>
                    <a:pt x="34" y="180"/>
                    <a:pt x="34" y="180"/>
                  </a:cubicBezTo>
                  <a:close/>
                  <a:moveTo>
                    <a:pt x="54" y="188"/>
                  </a:moveTo>
                  <a:cubicBezTo>
                    <a:pt x="55" y="188"/>
                    <a:pt x="55" y="188"/>
                    <a:pt x="56" y="188"/>
                  </a:cubicBezTo>
                  <a:cubicBezTo>
                    <a:pt x="56" y="188"/>
                    <a:pt x="56" y="188"/>
                    <a:pt x="56" y="188"/>
                  </a:cubicBezTo>
                  <a:cubicBezTo>
                    <a:pt x="57" y="189"/>
                    <a:pt x="58" y="189"/>
                    <a:pt x="59" y="189"/>
                  </a:cubicBezTo>
                  <a:cubicBezTo>
                    <a:pt x="59" y="189"/>
                    <a:pt x="59" y="189"/>
                    <a:pt x="59" y="189"/>
                  </a:cubicBezTo>
                  <a:cubicBezTo>
                    <a:pt x="59" y="189"/>
                    <a:pt x="59" y="189"/>
                    <a:pt x="59" y="189"/>
                  </a:cubicBezTo>
                  <a:cubicBezTo>
                    <a:pt x="59" y="188"/>
                    <a:pt x="59" y="188"/>
                    <a:pt x="59" y="188"/>
                  </a:cubicBezTo>
                  <a:cubicBezTo>
                    <a:pt x="59" y="188"/>
                    <a:pt x="59" y="188"/>
                    <a:pt x="59" y="188"/>
                  </a:cubicBezTo>
                  <a:cubicBezTo>
                    <a:pt x="59" y="188"/>
                    <a:pt x="59" y="188"/>
                    <a:pt x="59" y="188"/>
                  </a:cubicBezTo>
                  <a:cubicBezTo>
                    <a:pt x="58" y="185"/>
                    <a:pt x="56" y="181"/>
                    <a:pt x="54" y="178"/>
                  </a:cubicBezTo>
                  <a:cubicBezTo>
                    <a:pt x="54" y="178"/>
                    <a:pt x="54" y="178"/>
                    <a:pt x="53" y="178"/>
                  </a:cubicBezTo>
                  <a:cubicBezTo>
                    <a:pt x="53" y="179"/>
                    <a:pt x="52" y="178"/>
                    <a:pt x="51" y="177"/>
                  </a:cubicBezTo>
                  <a:cubicBezTo>
                    <a:pt x="51" y="177"/>
                    <a:pt x="51" y="177"/>
                    <a:pt x="51" y="177"/>
                  </a:cubicBezTo>
                  <a:cubicBezTo>
                    <a:pt x="51" y="178"/>
                    <a:pt x="51" y="178"/>
                    <a:pt x="51" y="178"/>
                  </a:cubicBezTo>
                  <a:cubicBezTo>
                    <a:pt x="51" y="179"/>
                    <a:pt x="51" y="179"/>
                    <a:pt x="50" y="179"/>
                  </a:cubicBezTo>
                  <a:cubicBezTo>
                    <a:pt x="50" y="179"/>
                    <a:pt x="50" y="180"/>
                    <a:pt x="50" y="180"/>
                  </a:cubicBezTo>
                  <a:cubicBezTo>
                    <a:pt x="50" y="180"/>
                    <a:pt x="49" y="180"/>
                    <a:pt x="49" y="180"/>
                  </a:cubicBezTo>
                  <a:cubicBezTo>
                    <a:pt x="49" y="181"/>
                    <a:pt x="50" y="181"/>
                    <a:pt x="51" y="182"/>
                  </a:cubicBezTo>
                  <a:cubicBezTo>
                    <a:pt x="51" y="182"/>
                    <a:pt x="51" y="181"/>
                    <a:pt x="51" y="181"/>
                  </a:cubicBezTo>
                  <a:cubicBezTo>
                    <a:pt x="52" y="181"/>
                    <a:pt x="53" y="181"/>
                    <a:pt x="54" y="181"/>
                  </a:cubicBezTo>
                  <a:cubicBezTo>
                    <a:pt x="54" y="181"/>
                    <a:pt x="54" y="182"/>
                    <a:pt x="54" y="182"/>
                  </a:cubicBezTo>
                  <a:cubicBezTo>
                    <a:pt x="54" y="182"/>
                    <a:pt x="54" y="182"/>
                    <a:pt x="54" y="182"/>
                  </a:cubicBezTo>
                  <a:cubicBezTo>
                    <a:pt x="54" y="183"/>
                    <a:pt x="52" y="183"/>
                    <a:pt x="52" y="184"/>
                  </a:cubicBezTo>
                  <a:cubicBezTo>
                    <a:pt x="52" y="184"/>
                    <a:pt x="52" y="184"/>
                    <a:pt x="52" y="184"/>
                  </a:cubicBezTo>
                  <a:cubicBezTo>
                    <a:pt x="52" y="184"/>
                    <a:pt x="52" y="184"/>
                    <a:pt x="52" y="184"/>
                  </a:cubicBezTo>
                  <a:cubicBezTo>
                    <a:pt x="52" y="184"/>
                    <a:pt x="53" y="185"/>
                    <a:pt x="53" y="185"/>
                  </a:cubicBezTo>
                  <a:cubicBezTo>
                    <a:pt x="53" y="185"/>
                    <a:pt x="54" y="185"/>
                    <a:pt x="54" y="185"/>
                  </a:cubicBezTo>
                  <a:cubicBezTo>
                    <a:pt x="54" y="185"/>
                    <a:pt x="54" y="185"/>
                    <a:pt x="54" y="185"/>
                  </a:cubicBezTo>
                  <a:cubicBezTo>
                    <a:pt x="55" y="185"/>
                    <a:pt x="55" y="185"/>
                    <a:pt x="55" y="185"/>
                  </a:cubicBezTo>
                  <a:cubicBezTo>
                    <a:pt x="56" y="186"/>
                    <a:pt x="57" y="186"/>
                    <a:pt x="58" y="187"/>
                  </a:cubicBezTo>
                  <a:cubicBezTo>
                    <a:pt x="58" y="187"/>
                    <a:pt x="58" y="187"/>
                    <a:pt x="58" y="187"/>
                  </a:cubicBezTo>
                  <a:cubicBezTo>
                    <a:pt x="58" y="187"/>
                    <a:pt x="58" y="187"/>
                    <a:pt x="58" y="187"/>
                  </a:cubicBezTo>
                  <a:cubicBezTo>
                    <a:pt x="58" y="187"/>
                    <a:pt x="58" y="187"/>
                    <a:pt x="58" y="187"/>
                  </a:cubicBezTo>
                  <a:cubicBezTo>
                    <a:pt x="58" y="187"/>
                    <a:pt x="58" y="187"/>
                    <a:pt x="58" y="187"/>
                  </a:cubicBezTo>
                  <a:cubicBezTo>
                    <a:pt x="58" y="187"/>
                    <a:pt x="58" y="187"/>
                    <a:pt x="58" y="188"/>
                  </a:cubicBezTo>
                  <a:cubicBezTo>
                    <a:pt x="57" y="188"/>
                    <a:pt x="57" y="188"/>
                    <a:pt x="57" y="187"/>
                  </a:cubicBezTo>
                  <a:cubicBezTo>
                    <a:pt x="57" y="188"/>
                    <a:pt x="57" y="188"/>
                    <a:pt x="56" y="188"/>
                  </a:cubicBezTo>
                  <a:cubicBezTo>
                    <a:pt x="56" y="187"/>
                    <a:pt x="56" y="187"/>
                    <a:pt x="57" y="187"/>
                  </a:cubicBezTo>
                  <a:cubicBezTo>
                    <a:pt x="56" y="187"/>
                    <a:pt x="56" y="187"/>
                    <a:pt x="56" y="187"/>
                  </a:cubicBezTo>
                  <a:cubicBezTo>
                    <a:pt x="56" y="187"/>
                    <a:pt x="55" y="187"/>
                    <a:pt x="55" y="187"/>
                  </a:cubicBezTo>
                  <a:cubicBezTo>
                    <a:pt x="55" y="187"/>
                    <a:pt x="55" y="187"/>
                    <a:pt x="55" y="187"/>
                  </a:cubicBezTo>
                  <a:cubicBezTo>
                    <a:pt x="55" y="187"/>
                    <a:pt x="55" y="187"/>
                    <a:pt x="55" y="187"/>
                  </a:cubicBezTo>
                  <a:cubicBezTo>
                    <a:pt x="54" y="187"/>
                    <a:pt x="54" y="187"/>
                    <a:pt x="54" y="186"/>
                  </a:cubicBezTo>
                  <a:cubicBezTo>
                    <a:pt x="53" y="186"/>
                    <a:pt x="53" y="186"/>
                    <a:pt x="53" y="186"/>
                  </a:cubicBezTo>
                  <a:cubicBezTo>
                    <a:pt x="53" y="187"/>
                    <a:pt x="53" y="187"/>
                    <a:pt x="53" y="187"/>
                  </a:cubicBezTo>
                  <a:cubicBezTo>
                    <a:pt x="53" y="187"/>
                    <a:pt x="54" y="187"/>
                    <a:pt x="54" y="187"/>
                  </a:cubicBezTo>
                  <a:cubicBezTo>
                    <a:pt x="54" y="187"/>
                    <a:pt x="54" y="187"/>
                    <a:pt x="54" y="187"/>
                  </a:cubicBezTo>
                  <a:cubicBezTo>
                    <a:pt x="53" y="188"/>
                    <a:pt x="52" y="187"/>
                    <a:pt x="52" y="187"/>
                  </a:cubicBezTo>
                  <a:cubicBezTo>
                    <a:pt x="52" y="187"/>
                    <a:pt x="52" y="187"/>
                    <a:pt x="52" y="187"/>
                  </a:cubicBezTo>
                  <a:cubicBezTo>
                    <a:pt x="52" y="187"/>
                    <a:pt x="52" y="187"/>
                    <a:pt x="52" y="188"/>
                  </a:cubicBezTo>
                  <a:cubicBezTo>
                    <a:pt x="52" y="188"/>
                    <a:pt x="52" y="188"/>
                    <a:pt x="53" y="188"/>
                  </a:cubicBezTo>
                  <a:cubicBezTo>
                    <a:pt x="53" y="188"/>
                    <a:pt x="53" y="188"/>
                    <a:pt x="53" y="188"/>
                  </a:cubicBezTo>
                  <a:cubicBezTo>
                    <a:pt x="53" y="188"/>
                    <a:pt x="53" y="188"/>
                    <a:pt x="53" y="188"/>
                  </a:cubicBezTo>
                  <a:cubicBezTo>
                    <a:pt x="53" y="188"/>
                    <a:pt x="53" y="188"/>
                    <a:pt x="53" y="188"/>
                  </a:cubicBezTo>
                  <a:cubicBezTo>
                    <a:pt x="54" y="188"/>
                    <a:pt x="54" y="188"/>
                    <a:pt x="54" y="188"/>
                  </a:cubicBezTo>
                  <a:cubicBezTo>
                    <a:pt x="54" y="188"/>
                    <a:pt x="54" y="188"/>
                    <a:pt x="54" y="188"/>
                  </a:cubicBezTo>
                  <a:cubicBezTo>
                    <a:pt x="54" y="188"/>
                    <a:pt x="54" y="188"/>
                    <a:pt x="54" y="188"/>
                  </a:cubicBezTo>
                  <a:cubicBezTo>
                    <a:pt x="54" y="188"/>
                    <a:pt x="54" y="188"/>
                    <a:pt x="54" y="188"/>
                  </a:cubicBezTo>
                  <a:close/>
                  <a:moveTo>
                    <a:pt x="34" y="177"/>
                  </a:moveTo>
                  <a:cubicBezTo>
                    <a:pt x="35" y="177"/>
                    <a:pt x="34" y="177"/>
                    <a:pt x="34" y="177"/>
                  </a:cubicBezTo>
                  <a:cubicBezTo>
                    <a:pt x="35" y="177"/>
                    <a:pt x="35" y="177"/>
                    <a:pt x="35" y="178"/>
                  </a:cubicBezTo>
                  <a:cubicBezTo>
                    <a:pt x="35" y="178"/>
                    <a:pt x="34" y="178"/>
                    <a:pt x="34" y="178"/>
                  </a:cubicBezTo>
                  <a:cubicBezTo>
                    <a:pt x="34" y="178"/>
                    <a:pt x="34" y="178"/>
                    <a:pt x="34" y="177"/>
                  </a:cubicBezTo>
                  <a:cubicBezTo>
                    <a:pt x="34" y="177"/>
                    <a:pt x="34" y="177"/>
                    <a:pt x="34" y="177"/>
                  </a:cubicBezTo>
                  <a:close/>
                  <a:moveTo>
                    <a:pt x="33" y="176"/>
                  </a:moveTo>
                  <a:cubicBezTo>
                    <a:pt x="33" y="176"/>
                    <a:pt x="33" y="176"/>
                    <a:pt x="33" y="176"/>
                  </a:cubicBezTo>
                  <a:cubicBezTo>
                    <a:pt x="33" y="176"/>
                    <a:pt x="33" y="176"/>
                    <a:pt x="33" y="176"/>
                  </a:cubicBezTo>
                  <a:cubicBezTo>
                    <a:pt x="33" y="176"/>
                    <a:pt x="33" y="176"/>
                    <a:pt x="33" y="176"/>
                  </a:cubicBezTo>
                  <a:close/>
                  <a:moveTo>
                    <a:pt x="38" y="177"/>
                  </a:moveTo>
                  <a:cubicBezTo>
                    <a:pt x="38" y="177"/>
                    <a:pt x="38" y="176"/>
                    <a:pt x="38" y="176"/>
                  </a:cubicBezTo>
                  <a:cubicBezTo>
                    <a:pt x="38" y="176"/>
                    <a:pt x="38" y="176"/>
                    <a:pt x="38" y="176"/>
                  </a:cubicBezTo>
                  <a:cubicBezTo>
                    <a:pt x="38" y="176"/>
                    <a:pt x="38" y="176"/>
                    <a:pt x="38" y="176"/>
                  </a:cubicBezTo>
                  <a:cubicBezTo>
                    <a:pt x="38" y="176"/>
                    <a:pt x="38" y="176"/>
                    <a:pt x="38" y="175"/>
                  </a:cubicBezTo>
                  <a:cubicBezTo>
                    <a:pt x="38" y="175"/>
                    <a:pt x="38" y="175"/>
                    <a:pt x="38" y="175"/>
                  </a:cubicBezTo>
                  <a:cubicBezTo>
                    <a:pt x="38" y="176"/>
                    <a:pt x="38" y="176"/>
                    <a:pt x="38" y="176"/>
                  </a:cubicBezTo>
                  <a:cubicBezTo>
                    <a:pt x="37" y="176"/>
                    <a:pt x="37" y="176"/>
                    <a:pt x="36" y="176"/>
                  </a:cubicBezTo>
                  <a:cubicBezTo>
                    <a:pt x="36" y="176"/>
                    <a:pt x="36" y="176"/>
                    <a:pt x="36" y="176"/>
                  </a:cubicBezTo>
                  <a:cubicBezTo>
                    <a:pt x="36" y="176"/>
                    <a:pt x="36" y="176"/>
                    <a:pt x="36" y="176"/>
                  </a:cubicBezTo>
                  <a:cubicBezTo>
                    <a:pt x="36" y="176"/>
                    <a:pt x="36" y="176"/>
                    <a:pt x="36" y="176"/>
                  </a:cubicBezTo>
                  <a:cubicBezTo>
                    <a:pt x="35" y="176"/>
                    <a:pt x="35" y="176"/>
                    <a:pt x="35" y="176"/>
                  </a:cubicBezTo>
                  <a:cubicBezTo>
                    <a:pt x="35" y="176"/>
                    <a:pt x="35" y="176"/>
                    <a:pt x="35" y="176"/>
                  </a:cubicBezTo>
                  <a:cubicBezTo>
                    <a:pt x="35" y="177"/>
                    <a:pt x="36" y="177"/>
                    <a:pt x="36" y="178"/>
                  </a:cubicBezTo>
                  <a:cubicBezTo>
                    <a:pt x="36" y="178"/>
                    <a:pt x="36" y="178"/>
                    <a:pt x="36" y="178"/>
                  </a:cubicBezTo>
                  <a:cubicBezTo>
                    <a:pt x="36" y="178"/>
                    <a:pt x="36" y="178"/>
                    <a:pt x="36" y="177"/>
                  </a:cubicBezTo>
                  <a:cubicBezTo>
                    <a:pt x="36" y="177"/>
                    <a:pt x="36" y="177"/>
                    <a:pt x="36" y="177"/>
                  </a:cubicBezTo>
                  <a:cubicBezTo>
                    <a:pt x="37" y="177"/>
                    <a:pt x="37" y="177"/>
                    <a:pt x="37" y="177"/>
                  </a:cubicBezTo>
                  <a:cubicBezTo>
                    <a:pt x="37" y="177"/>
                    <a:pt x="37" y="177"/>
                    <a:pt x="37" y="177"/>
                  </a:cubicBezTo>
                  <a:cubicBezTo>
                    <a:pt x="37" y="177"/>
                    <a:pt x="37" y="177"/>
                    <a:pt x="38" y="177"/>
                  </a:cubicBezTo>
                  <a:cubicBezTo>
                    <a:pt x="38" y="177"/>
                    <a:pt x="38" y="177"/>
                    <a:pt x="38" y="177"/>
                  </a:cubicBezTo>
                  <a:cubicBezTo>
                    <a:pt x="38" y="178"/>
                    <a:pt x="38" y="178"/>
                    <a:pt x="37" y="178"/>
                  </a:cubicBezTo>
                  <a:cubicBezTo>
                    <a:pt x="37" y="178"/>
                    <a:pt x="37" y="178"/>
                    <a:pt x="37" y="178"/>
                  </a:cubicBezTo>
                  <a:cubicBezTo>
                    <a:pt x="37" y="178"/>
                    <a:pt x="38" y="179"/>
                    <a:pt x="37" y="179"/>
                  </a:cubicBezTo>
                  <a:cubicBezTo>
                    <a:pt x="37" y="179"/>
                    <a:pt x="37" y="179"/>
                    <a:pt x="37" y="179"/>
                  </a:cubicBezTo>
                  <a:cubicBezTo>
                    <a:pt x="38" y="179"/>
                    <a:pt x="38" y="179"/>
                    <a:pt x="38" y="179"/>
                  </a:cubicBezTo>
                  <a:cubicBezTo>
                    <a:pt x="38" y="179"/>
                    <a:pt x="38" y="179"/>
                    <a:pt x="38" y="180"/>
                  </a:cubicBezTo>
                  <a:cubicBezTo>
                    <a:pt x="38" y="180"/>
                    <a:pt x="38" y="180"/>
                    <a:pt x="38" y="180"/>
                  </a:cubicBezTo>
                  <a:cubicBezTo>
                    <a:pt x="38" y="180"/>
                    <a:pt x="38" y="180"/>
                    <a:pt x="38" y="180"/>
                  </a:cubicBezTo>
                  <a:cubicBezTo>
                    <a:pt x="39" y="180"/>
                    <a:pt x="38" y="180"/>
                    <a:pt x="39" y="180"/>
                  </a:cubicBezTo>
                  <a:cubicBezTo>
                    <a:pt x="39" y="180"/>
                    <a:pt x="38" y="179"/>
                    <a:pt x="38" y="179"/>
                  </a:cubicBezTo>
                  <a:cubicBezTo>
                    <a:pt x="38" y="179"/>
                    <a:pt x="38" y="179"/>
                    <a:pt x="39" y="178"/>
                  </a:cubicBezTo>
                  <a:cubicBezTo>
                    <a:pt x="39" y="178"/>
                    <a:pt x="39" y="178"/>
                    <a:pt x="39" y="178"/>
                  </a:cubicBezTo>
                  <a:cubicBezTo>
                    <a:pt x="39" y="178"/>
                    <a:pt x="39" y="178"/>
                    <a:pt x="39" y="178"/>
                  </a:cubicBezTo>
                  <a:cubicBezTo>
                    <a:pt x="38" y="178"/>
                    <a:pt x="38" y="178"/>
                    <a:pt x="38" y="178"/>
                  </a:cubicBezTo>
                  <a:cubicBezTo>
                    <a:pt x="38" y="177"/>
                    <a:pt x="38" y="177"/>
                    <a:pt x="39" y="177"/>
                  </a:cubicBezTo>
                  <a:cubicBezTo>
                    <a:pt x="39" y="177"/>
                    <a:pt x="39" y="177"/>
                    <a:pt x="39" y="177"/>
                  </a:cubicBezTo>
                  <a:cubicBezTo>
                    <a:pt x="39" y="177"/>
                    <a:pt x="38" y="177"/>
                    <a:pt x="38" y="177"/>
                  </a:cubicBezTo>
                  <a:close/>
                  <a:moveTo>
                    <a:pt x="37" y="175"/>
                  </a:moveTo>
                  <a:cubicBezTo>
                    <a:pt x="37" y="175"/>
                    <a:pt x="37" y="175"/>
                    <a:pt x="37" y="175"/>
                  </a:cubicBezTo>
                  <a:cubicBezTo>
                    <a:pt x="37" y="175"/>
                    <a:pt x="37" y="175"/>
                    <a:pt x="37" y="175"/>
                  </a:cubicBezTo>
                  <a:cubicBezTo>
                    <a:pt x="37" y="175"/>
                    <a:pt x="37" y="175"/>
                    <a:pt x="37" y="175"/>
                  </a:cubicBezTo>
                  <a:cubicBezTo>
                    <a:pt x="37" y="175"/>
                    <a:pt x="37" y="175"/>
                    <a:pt x="37" y="175"/>
                  </a:cubicBezTo>
                  <a:close/>
                  <a:moveTo>
                    <a:pt x="35" y="175"/>
                  </a:moveTo>
                  <a:cubicBezTo>
                    <a:pt x="35" y="175"/>
                    <a:pt x="35" y="175"/>
                    <a:pt x="35" y="175"/>
                  </a:cubicBezTo>
                  <a:cubicBezTo>
                    <a:pt x="35" y="175"/>
                    <a:pt x="35" y="175"/>
                    <a:pt x="35" y="175"/>
                  </a:cubicBezTo>
                  <a:cubicBezTo>
                    <a:pt x="35" y="175"/>
                    <a:pt x="35" y="175"/>
                    <a:pt x="35" y="175"/>
                  </a:cubicBezTo>
                  <a:cubicBezTo>
                    <a:pt x="35" y="175"/>
                    <a:pt x="35" y="175"/>
                    <a:pt x="34" y="175"/>
                  </a:cubicBezTo>
                  <a:cubicBezTo>
                    <a:pt x="34" y="175"/>
                    <a:pt x="35" y="175"/>
                    <a:pt x="35" y="175"/>
                  </a:cubicBezTo>
                  <a:close/>
                  <a:moveTo>
                    <a:pt x="35" y="174"/>
                  </a:moveTo>
                  <a:cubicBezTo>
                    <a:pt x="35" y="174"/>
                    <a:pt x="35" y="174"/>
                    <a:pt x="35" y="174"/>
                  </a:cubicBezTo>
                  <a:cubicBezTo>
                    <a:pt x="35" y="174"/>
                    <a:pt x="35" y="174"/>
                    <a:pt x="35" y="174"/>
                  </a:cubicBezTo>
                  <a:cubicBezTo>
                    <a:pt x="35" y="174"/>
                    <a:pt x="35" y="174"/>
                    <a:pt x="35" y="174"/>
                  </a:cubicBezTo>
                  <a:cubicBezTo>
                    <a:pt x="35" y="174"/>
                    <a:pt x="35" y="174"/>
                    <a:pt x="35" y="174"/>
                  </a:cubicBezTo>
                  <a:close/>
                  <a:moveTo>
                    <a:pt x="44" y="182"/>
                  </a:moveTo>
                  <a:cubicBezTo>
                    <a:pt x="43" y="182"/>
                    <a:pt x="43" y="182"/>
                    <a:pt x="43" y="182"/>
                  </a:cubicBezTo>
                  <a:cubicBezTo>
                    <a:pt x="43" y="182"/>
                    <a:pt x="43" y="182"/>
                    <a:pt x="43" y="182"/>
                  </a:cubicBezTo>
                  <a:cubicBezTo>
                    <a:pt x="43" y="182"/>
                    <a:pt x="43" y="182"/>
                    <a:pt x="43" y="182"/>
                  </a:cubicBezTo>
                  <a:cubicBezTo>
                    <a:pt x="44" y="183"/>
                    <a:pt x="45" y="183"/>
                    <a:pt x="47" y="184"/>
                  </a:cubicBezTo>
                  <a:cubicBezTo>
                    <a:pt x="47" y="184"/>
                    <a:pt x="48" y="184"/>
                    <a:pt x="48" y="184"/>
                  </a:cubicBezTo>
                  <a:cubicBezTo>
                    <a:pt x="48" y="184"/>
                    <a:pt x="48" y="184"/>
                    <a:pt x="48" y="184"/>
                  </a:cubicBezTo>
                  <a:cubicBezTo>
                    <a:pt x="48" y="183"/>
                    <a:pt x="48" y="183"/>
                    <a:pt x="47" y="182"/>
                  </a:cubicBezTo>
                  <a:cubicBezTo>
                    <a:pt x="47" y="182"/>
                    <a:pt x="47" y="181"/>
                    <a:pt x="47" y="181"/>
                  </a:cubicBezTo>
                  <a:cubicBezTo>
                    <a:pt x="47" y="181"/>
                    <a:pt x="47" y="180"/>
                    <a:pt x="47" y="180"/>
                  </a:cubicBezTo>
                  <a:cubicBezTo>
                    <a:pt x="47" y="180"/>
                    <a:pt x="47" y="179"/>
                    <a:pt x="46" y="179"/>
                  </a:cubicBezTo>
                  <a:cubicBezTo>
                    <a:pt x="46" y="179"/>
                    <a:pt x="46" y="178"/>
                    <a:pt x="46" y="178"/>
                  </a:cubicBezTo>
                  <a:cubicBezTo>
                    <a:pt x="47" y="178"/>
                    <a:pt x="47" y="178"/>
                    <a:pt x="48" y="178"/>
                  </a:cubicBezTo>
                  <a:cubicBezTo>
                    <a:pt x="48" y="178"/>
                    <a:pt x="48" y="178"/>
                    <a:pt x="48" y="178"/>
                  </a:cubicBezTo>
                  <a:cubicBezTo>
                    <a:pt x="48" y="178"/>
                    <a:pt x="48" y="178"/>
                    <a:pt x="48" y="178"/>
                  </a:cubicBezTo>
                  <a:cubicBezTo>
                    <a:pt x="48" y="178"/>
                    <a:pt x="49" y="177"/>
                    <a:pt x="49" y="177"/>
                  </a:cubicBezTo>
                  <a:cubicBezTo>
                    <a:pt x="50" y="177"/>
                    <a:pt x="50" y="177"/>
                    <a:pt x="50" y="177"/>
                  </a:cubicBezTo>
                  <a:cubicBezTo>
                    <a:pt x="50" y="177"/>
                    <a:pt x="50" y="177"/>
                    <a:pt x="51" y="177"/>
                  </a:cubicBezTo>
                  <a:cubicBezTo>
                    <a:pt x="51" y="177"/>
                    <a:pt x="51" y="176"/>
                    <a:pt x="51" y="176"/>
                  </a:cubicBezTo>
                  <a:cubicBezTo>
                    <a:pt x="50" y="176"/>
                    <a:pt x="49" y="175"/>
                    <a:pt x="48" y="175"/>
                  </a:cubicBezTo>
                  <a:cubicBezTo>
                    <a:pt x="47" y="175"/>
                    <a:pt x="45" y="175"/>
                    <a:pt x="44" y="175"/>
                  </a:cubicBezTo>
                  <a:cubicBezTo>
                    <a:pt x="43" y="175"/>
                    <a:pt x="42" y="175"/>
                    <a:pt x="40" y="175"/>
                  </a:cubicBezTo>
                  <a:cubicBezTo>
                    <a:pt x="40" y="175"/>
                    <a:pt x="40" y="175"/>
                    <a:pt x="40" y="174"/>
                  </a:cubicBezTo>
                  <a:cubicBezTo>
                    <a:pt x="39" y="174"/>
                    <a:pt x="38" y="174"/>
                    <a:pt x="38" y="174"/>
                  </a:cubicBezTo>
                  <a:cubicBezTo>
                    <a:pt x="38" y="174"/>
                    <a:pt x="38" y="174"/>
                    <a:pt x="38" y="174"/>
                  </a:cubicBezTo>
                  <a:cubicBezTo>
                    <a:pt x="38" y="174"/>
                    <a:pt x="38" y="174"/>
                    <a:pt x="38" y="174"/>
                  </a:cubicBezTo>
                  <a:cubicBezTo>
                    <a:pt x="38" y="175"/>
                    <a:pt x="38" y="175"/>
                    <a:pt x="38" y="175"/>
                  </a:cubicBezTo>
                  <a:cubicBezTo>
                    <a:pt x="38" y="175"/>
                    <a:pt x="39" y="175"/>
                    <a:pt x="39" y="176"/>
                  </a:cubicBezTo>
                  <a:cubicBezTo>
                    <a:pt x="39" y="176"/>
                    <a:pt x="39" y="176"/>
                    <a:pt x="39" y="176"/>
                  </a:cubicBezTo>
                  <a:cubicBezTo>
                    <a:pt x="39" y="177"/>
                    <a:pt x="40" y="176"/>
                    <a:pt x="39" y="177"/>
                  </a:cubicBezTo>
                  <a:cubicBezTo>
                    <a:pt x="40" y="177"/>
                    <a:pt x="41" y="177"/>
                    <a:pt x="42" y="177"/>
                  </a:cubicBezTo>
                  <a:cubicBezTo>
                    <a:pt x="42" y="177"/>
                    <a:pt x="43" y="177"/>
                    <a:pt x="43" y="177"/>
                  </a:cubicBezTo>
                  <a:cubicBezTo>
                    <a:pt x="43" y="177"/>
                    <a:pt x="44" y="177"/>
                    <a:pt x="44" y="178"/>
                  </a:cubicBezTo>
                  <a:cubicBezTo>
                    <a:pt x="44" y="178"/>
                    <a:pt x="44" y="178"/>
                    <a:pt x="44" y="178"/>
                  </a:cubicBezTo>
                  <a:cubicBezTo>
                    <a:pt x="43" y="178"/>
                    <a:pt x="42" y="179"/>
                    <a:pt x="42" y="178"/>
                  </a:cubicBezTo>
                  <a:cubicBezTo>
                    <a:pt x="41" y="178"/>
                    <a:pt x="41" y="179"/>
                    <a:pt x="41" y="179"/>
                  </a:cubicBezTo>
                  <a:cubicBezTo>
                    <a:pt x="40" y="179"/>
                    <a:pt x="40" y="179"/>
                    <a:pt x="39" y="179"/>
                  </a:cubicBezTo>
                  <a:cubicBezTo>
                    <a:pt x="39" y="179"/>
                    <a:pt x="39" y="179"/>
                    <a:pt x="39" y="179"/>
                  </a:cubicBezTo>
                  <a:cubicBezTo>
                    <a:pt x="39" y="179"/>
                    <a:pt x="39" y="179"/>
                    <a:pt x="39" y="179"/>
                  </a:cubicBezTo>
                  <a:cubicBezTo>
                    <a:pt x="39" y="179"/>
                    <a:pt x="39" y="179"/>
                    <a:pt x="39" y="179"/>
                  </a:cubicBezTo>
                  <a:cubicBezTo>
                    <a:pt x="39" y="179"/>
                    <a:pt x="40" y="180"/>
                    <a:pt x="40" y="180"/>
                  </a:cubicBezTo>
                  <a:cubicBezTo>
                    <a:pt x="40" y="180"/>
                    <a:pt x="40" y="180"/>
                    <a:pt x="40" y="180"/>
                  </a:cubicBezTo>
                  <a:cubicBezTo>
                    <a:pt x="40" y="180"/>
                    <a:pt x="40" y="181"/>
                    <a:pt x="40" y="181"/>
                  </a:cubicBezTo>
                  <a:cubicBezTo>
                    <a:pt x="40" y="181"/>
                    <a:pt x="40" y="181"/>
                    <a:pt x="39" y="181"/>
                  </a:cubicBezTo>
                  <a:cubicBezTo>
                    <a:pt x="39" y="181"/>
                    <a:pt x="39" y="181"/>
                    <a:pt x="39" y="181"/>
                  </a:cubicBezTo>
                  <a:cubicBezTo>
                    <a:pt x="39" y="181"/>
                    <a:pt x="41" y="182"/>
                    <a:pt x="41" y="182"/>
                  </a:cubicBezTo>
                  <a:cubicBezTo>
                    <a:pt x="41" y="181"/>
                    <a:pt x="41" y="181"/>
                    <a:pt x="41" y="180"/>
                  </a:cubicBezTo>
                  <a:cubicBezTo>
                    <a:pt x="41" y="180"/>
                    <a:pt x="41" y="180"/>
                    <a:pt x="41" y="180"/>
                  </a:cubicBezTo>
                  <a:cubicBezTo>
                    <a:pt x="41" y="180"/>
                    <a:pt x="41" y="180"/>
                    <a:pt x="41" y="180"/>
                  </a:cubicBezTo>
                  <a:cubicBezTo>
                    <a:pt x="41" y="180"/>
                    <a:pt x="41" y="180"/>
                    <a:pt x="41" y="180"/>
                  </a:cubicBezTo>
                  <a:cubicBezTo>
                    <a:pt x="41" y="180"/>
                    <a:pt x="42" y="180"/>
                    <a:pt x="43" y="180"/>
                  </a:cubicBezTo>
                  <a:cubicBezTo>
                    <a:pt x="43" y="180"/>
                    <a:pt x="43" y="179"/>
                    <a:pt x="43" y="179"/>
                  </a:cubicBezTo>
                  <a:cubicBezTo>
                    <a:pt x="44" y="179"/>
                    <a:pt x="44" y="179"/>
                    <a:pt x="44" y="178"/>
                  </a:cubicBezTo>
                  <a:cubicBezTo>
                    <a:pt x="45" y="178"/>
                    <a:pt x="45" y="179"/>
                    <a:pt x="46" y="179"/>
                  </a:cubicBezTo>
                  <a:cubicBezTo>
                    <a:pt x="46" y="179"/>
                    <a:pt x="46" y="180"/>
                    <a:pt x="46" y="180"/>
                  </a:cubicBezTo>
                  <a:cubicBezTo>
                    <a:pt x="45" y="181"/>
                    <a:pt x="45" y="181"/>
                    <a:pt x="45" y="181"/>
                  </a:cubicBezTo>
                  <a:cubicBezTo>
                    <a:pt x="45" y="181"/>
                    <a:pt x="45" y="182"/>
                    <a:pt x="45" y="182"/>
                  </a:cubicBezTo>
                  <a:cubicBezTo>
                    <a:pt x="45" y="182"/>
                    <a:pt x="45" y="182"/>
                    <a:pt x="45" y="182"/>
                  </a:cubicBezTo>
                  <a:cubicBezTo>
                    <a:pt x="45" y="183"/>
                    <a:pt x="44" y="183"/>
                    <a:pt x="44" y="183"/>
                  </a:cubicBezTo>
                  <a:cubicBezTo>
                    <a:pt x="44" y="182"/>
                    <a:pt x="44" y="182"/>
                    <a:pt x="44" y="181"/>
                  </a:cubicBezTo>
                  <a:cubicBezTo>
                    <a:pt x="44" y="181"/>
                    <a:pt x="44" y="181"/>
                    <a:pt x="44" y="181"/>
                  </a:cubicBezTo>
                  <a:cubicBezTo>
                    <a:pt x="44" y="181"/>
                    <a:pt x="44" y="181"/>
                    <a:pt x="44" y="181"/>
                  </a:cubicBezTo>
                  <a:cubicBezTo>
                    <a:pt x="44" y="181"/>
                    <a:pt x="44" y="182"/>
                    <a:pt x="44" y="182"/>
                  </a:cubicBezTo>
                  <a:close/>
                  <a:moveTo>
                    <a:pt x="26" y="172"/>
                  </a:moveTo>
                  <a:cubicBezTo>
                    <a:pt x="27" y="172"/>
                    <a:pt x="27" y="172"/>
                    <a:pt x="27" y="173"/>
                  </a:cubicBezTo>
                  <a:cubicBezTo>
                    <a:pt x="27" y="173"/>
                    <a:pt x="26" y="173"/>
                    <a:pt x="26" y="173"/>
                  </a:cubicBezTo>
                  <a:cubicBezTo>
                    <a:pt x="26" y="172"/>
                    <a:pt x="26" y="172"/>
                    <a:pt x="26" y="172"/>
                  </a:cubicBezTo>
                  <a:close/>
                  <a:moveTo>
                    <a:pt x="28" y="171"/>
                  </a:moveTo>
                  <a:cubicBezTo>
                    <a:pt x="28" y="171"/>
                    <a:pt x="28" y="171"/>
                    <a:pt x="28" y="171"/>
                  </a:cubicBezTo>
                  <a:cubicBezTo>
                    <a:pt x="28" y="171"/>
                    <a:pt x="28" y="171"/>
                    <a:pt x="28" y="171"/>
                  </a:cubicBezTo>
                  <a:cubicBezTo>
                    <a:pt x="28" y="172"/>
                    <a:pt x="28" y="172"/>
                    <a:pt x="28" y="172"/>
                  </a:cubicBezTo>
                  <a:cubicBezTo>
                    <a:pt x="28" y="172"/>
                    <a:pt x="28" y="172"/>
                    <a:pt x="27" y="171"/>
                  </a:cubicBezTo>
                  <a:cubicBezTo>
                    <a:pt x="28" y="171"/>
                    <a:pt x="28" y="171"/>
                    <a:pt x="28" y="171"/>
                  </a:cubicBezTo>
                  <a:close/>
                  <a:moveTo>
                    <a:pt x="27" y="170"/>
                  </a:moveTo>
                  <a:cubicBezTo>
                    <a:pt x="27" y="170"/>
                    <a:pt x="27" y="170"/>
                    <a:pt x="27" y="170"/>
                  </a:cubicBezTo>
                  <a:cubicBezTo>
                    <a:pt x="27" y="170"/>
                    <a:pt x="27" y="170"/>
                    <a:pt x="27" y="170"/>
                  </a:cubicBezTo>
                  <a:close/>
                  <a:moveTo>
                    <a:pt x="28" y="169"/>
                  </a:moveTo>
                  <a:cubicBezTo>
                    <a:pt x="28" y="169"/>
                    <a:pt x="28" y="169"/>
                    <a:pt x="28" y="169"/>
                  </a:cubicBezTo>
                  <a:cubicBezTo>
                    <a:pt x="28" y="169"/>
                    <a:pt x="28" y="170"/>
                    <a:pt x="28" y="170"/>
                  </a:cubicBezTo>
                  <a:cubicBezTo>
                    <a:pt x="28" y="170"/>
                    <a:pt x="28" y="170"/>
                    <a:pt x="27" y="170"/>
                  </a:cubicBezTo>
                  <a:cubicBezTo>
                    <a:pt x="27" y="170"/>
                    <a:pt x="27" y="170"/>
                    <a:pt x="27" y="170"/>
                  </a:cubicBezTo>
                  <a:cubicBezTo>
                    <a:pt x="28" y="170"/>
                    <a:pt x="28" y="169"/>
                    <a:pt x="28" y="169"/>
                  </a:cubicBezTo>
                  <a:close/>
                  <a:moveTo>
                    <a:pt x="27" y="168"/>
                  </a:moveTo>
                  <a:cubicBezTo>
                    <a:pt x="27" y="168"/>
                    <a:pt x="28" y="168"/>
                    <a:pt x="28" y="168"/>
                  </a:cubicBezTo>
                  <a:cubicBezTo>
                    <a:pt x="28" y="168"/>
                    <a:pt x="27" y="168"/>
                    <a:pt x="27" y="168"/>
                  </a:cubicBezTo>
                  <a:cubicBezTo>
                    <a:pt x="27" y="168"/>
                    <a:pt x="27" y="168"/>
                    <a:pt x="27" y="168"/>
                  </a:cubicBezTo>
                  <a:close/>
                  <a:moveTo>
                    <a:pt x="24" y="166"/>
                  </a:moveTo>
                  <a:cubicBezTo>
                    <a:pt x="24" y="166"/>
                    <a:pt x="24" y="166"/>
                    <a:pt x="24" y="166"/>
                  </a:cubicBezTo>
                  <a:cubicBezTo>
                    <a:pt x="24" y="166"/>
                    <a:pt x="24" y="166"/>
                    <a:pt x="24" y="167"/>
                  </a:cubicBezTo>
                  <a:cubicBezTo>
                    <a:pt x="24" y="167"/>
                    <a:pt x="24" y="167"/>
                    <a:pt x="24" y="167"/>
                  </a:cubicBezTo>
                  <a:cubicBezTo>
                    <a:pt x="24" y="166"/>
                    <a:pt x="24" y="166"/>
                    <a:pt x="24" y="166"/>
                  </a:cubicBezTo>
                  <a:cubicBezTo>
                    <a:pt x="24" y="166"/>
                    <a:pt x="24" y="166"/>
                    <a:pt x="24" y="166"/>
                  </a:cubicBezTo>
                  <a:cubicBezTo>
                    <a:pt x="24" y="166"/>
                    <a:pt x="24" y="166"/>
                    <a:pt x="24" y="166"/>
                  </a:cubicBezTo>
                  <a:cubicBezTo>
                    <a:pt x="24" y="166"/>
                    <a:pt x="24" y="166"/>
                    <a:pt x="24" y="166"/>
                  </a:cubicBezTo>
                  <a:close/>
                  <a:moveTo>
                    <a:pt x="26" y="166"/>
                  </a:moveTo>
                  <a:cubicBezTo>
                    <a:pt x="26" y="166"/>
                    <a:pt x="26" y="166"/>
                    <a:pt x="26" y="166"/>
                  </a:cubicBezTo>
                  <a:cubicBezTo>
                    <a:pt x="26" y="166"/>
                    <a:pt x="27" y="166"/>
                    <a:pt x="27" y="166"/>
                  </a:cubicBezTo>
                  <a:cubicBezTo>
                    <a:pt x="27" y="166"/>
                    <a:pt x="27" y="166"/>
                    <a:pt x="27" y="166"/>
                  </a:cubicBezTo>
                  <a:cubicBezTo>
                    <a:pt x="27" y="166"/>
                    <a:pt x="27" y="166"/>
                    <a:pt x="27" y="166"/>
                  </a:cubicBezTo>
                  <a:cubicBezTo>
                    <a:pt x="26" y="166"/>
                    <a:pt x="26" y="166"/>
                    <a:pt x="26" y="166"/>
                  </a:cubicBezTo>
                  <a:close/>
                  <a:moveTo>
                    <a:pt x="21" y="163"/>
                  </a:moveTo>
                  <a:cubicBezTo>
                    <a:pt x="21" y="163"/>
                    <a:pt x="21" y="163"/>
                    <a:pt x="21" y="163"/>
                  </a:cubicBezTo>
                  <a:cubicBezTo>
                    <a:pt x="21" y="163"/>
                    <a:pt x="21" y="163"/>
                    <a:pt x="21" y="164"/>
                  </a:cubicBezTo>
                  <a:cubicBezTo>
                    <a:pt x="21" y="164"/>
                    <a:pt x="21" y="164"/>
                    <a:pt x="21" y="164"/>
                  </a:cubicBezTo>
                  <a:cubicBezTo>
                    <a:pt x="21" y="163"/>
                    <a:pt x="21" y="163"/>
                    <a:pt x="21" y="163"/>
                  </a:cubicBezTo>
                  <a:cubicBezTo>
                    <a:pt x="21" y="163"/>
                    <a:pt x="21" y="163"/>
                    <a:pt x="21" y="163"/>
                  </a:cubicBezTo>
                  <a:close/>
                  <a:moveTo>
                    <a:pt x="34" y="173"/>
                  </a:moveTo>
                  <a:cubicBezTo>
                    <a:pt x="34" y="172"/>
                    <a:pt x="34" y="172"/>
                    <a:pt x="34" y="172"/>
                  </a:cubicBezTo>
                  <a:cubicBezTo>
                    <a:pt x="35" y="172"/>
                    <a:pt x="35" y="172"/>
                    <a:pt x="36" y="172"/>
                  </a:cubicBezTo>
                  <a:cubicBezTo>
                    <a:pt x="36" y="173"/>
                    <a:pt x="37" y="172"/>
                    <a:pt x="37" y="173"/>
                  </a:cubicBezTo>
                  <a:cubicBezTo>
                    <a:pt x="37" y="173"/>
                    <a:pt x="37" y="173"/>
                    <a:pt x="37" y="173"/>
                  </a:cubicBezTo>
                  <a:cubicBezTo>
                    <a:pt x="37" y="172"/>
                    <a:pt x="37" y="172"/>
                    <a:pt x="37" y="172"/>
                  </a:cubicBezTo>
                  <a:cubicBezTo>
                    <a:pt x="37" y="171"/>
                    <a:pt x="37" y="171"/>
                    <a:pt x="36" y="171"/>
                  </a:cubicBezTo>
                  <a:cubicBezTo>
                    <a:pt x="36" y="171"/>
                    <a:pt x="36" y="170"/>
                    <a:pt x="36" y="170"/>
                  </a:cubicBezTo>
                  <a:cubicBezTo>
                    <a:pt x="36" y="170"/>
                    <a:pt x="35" y="169"/>
                    <a:pt x="35" y="168"/>
                  </a:cubicBezTo>
                  <a:cubicBezTo>
                    <a:pt x="35" y="168"/>
                    <a:pt x="35" y="168"/>
                    <a:pt x="35" y="169"/>
                  </a:cubicBezTo>
                  <a:cubicBezTo>
                    <a:pt x="34" y="169"/>
                    <a:pt x="34" y="168"/>
                    <a:pt x="33" y="169"/>
                  </a:cubicBezTo>
                  <a:cubicBezTo>
                    <a:pt x="33" y="169"/>
                    <a:pt x="33" y="169"/>
                    <a:pt x="32" y="169"/>
                  </a:cubicBezTo>
                  <a:cubicBezTo>
                    <a:pt x="32" y="169"/>
                    <a:pt x="32" y="169"/>
                    <a:pt x="32" y="168"/>
                  </a:cubicBezTo>
                  <a:cubicBezTo>
                    <a:pt x="32" y="168"/>
                    <a:pt x="32" y="168"/>
                    <a:pt x="31" y="168"/>
                  </a:cubicBezTo>
                  <a:cubicBezTo>
                    <a:pt x="31" y="168"/>
                    <a:pt x="31" y="167"/>
                    <a:pt x="31" y="167"/>
                  </a:cubicBezTo>
                  <a:cubicBezTo>
                    <a:pt x="31" y="167"/>
                    <a:pt x="30" y="166"/>
                    <a:pt x="29" y="166"/>
                  </a:cubicBezTo>
                  <a:cubicBezTo>
                    <a:pt x="29" y="166"/>
                    <a:pt x="29" y="165"/>
                    <a:pt x="29" y="165"/>
                  </a:cubicBezTo>
                  <a:cubicBezTo>
                    <a:pt x="29" y="165"/>
                    <a:pt x="29" y="165"/>
                    <a:pt x="29" y="165"/>
                  </a:cubicBezTo>
                  <a:cubicBezTo>
                    <a:pt x="29" y="164"/>
                    <a:pt x="29" y="164"/>
                    <a:pt x="28" y="164"/>
                  </a:cubicBezTo>
                  <a:cubicBezTo>
                    <a:pt x="28" y="164"/>
                    <a:pt x="28" y="164"/>
                    <a:pt x="28" y="164"/>
                  </a:cubicBezTo>
                  <a:cubicBezTo>
                    <a:pt x="27" y="164"/>
                    <a:pt x="27" y="163"/>
                    <a:pt x="27" y="163"/>
                  </a:cubicBezTo>
                  <a:cubicBezTo>
                    <a:pt x="26" y="163"/>
                    <a:pt x="26" y="163"/>
                    <a:pt x="26" y="163"/>
                  </a:cubicBezTo>
                  <a:cubicBezTo>
                    <a:pt x="26" y="163"/>
                    <a:pt x="26" y="163"/>
                    <a:pt x="26" y="163"/>
                  </a:cubicBezTo>
                  <a:cubicBezTo>
                    <a:pt x="26" y="163"/>
                    <a:pt x="26" y="163"/>
                    <a:pt x="27" y="163"/>
                  </a:cubicBezTo>
                  <a:cubicBezTo>
                    <a:pt x="27" y="164"/>
                    <a:pt x="27" y="164"/>
                    <a:pt x="26" y="164"/>
                  </a:cubicBezTo>
                  <a:cubicBezTo>
                    <a:pt x="26" y="164"/>
                    <a:pt x="26" y="164"/>
                    <a:pt x="26" y="164"/>
                  </a:cubicBezTo>
                  <a:cubicBezTo>
                    <a:pt x="27" y="164"/>
                    <a:pt x="27" y="164"/>
                    <a:pt x="27" y="164"/>
                  </a:cubicBezTo>
                  <a:cubicBezTo>
                    <a:pt x="27" y="164"/>
                    <a:pt x="27" y="164"/>
                    <a:pt x="27" y="164"/>
                  </a:cubicBezTo>
                  <a:cubicBezTo>
                    <a:pt x="28" y="164"/>
                    <a:pt x="27" y="165"/>
                    <a:pt x="28" y="165"/>
                  </a:cubicBezTo>
                  <a:cubicBezTo>
                    <a:pt x="28" y="165"/>
                    <a:pt x="28" y="165"/>
                    <a:pt x="28" y="165"/>
                  </a:cubicBezTo>
                  <a:cubicBezTo>
                    <a:pt x="28" y="165"/>
                    <a:pt x="28" y="165"/>
                    <a:pt x="28" y="165"/>
                  </a:cubicBezTo>
                  <a:cubicBezTo>
                    <a:pt x="28" y="165"/>
                    <a:pt x="28" y="165"/>
                    <a:pt x="27" y="165"/>
                  </a:cubicBezTo>
                  <a:cubicBezTo>
                    <a:pt x="28" y="166"/>
                    <a:pt x="28" y="166"/>
                    <a:pt x="29" y="166"/>
                  </a:cubicBezTo>
                  <a:cubicBezTo>
                    <a:pt x="29" y="166"/>
                    <a:pt x="29" y="166"/>
                    <a:pt x="29" y="167"/>
                  </a:cubicBezTo>
                  <a:cubicBezTo>
                    <a:pt x="28" y="167"/>
                    <a:pt x="28" y="166"/>
                    <a:pt x="27" y="166"/>
                  </a:cubicBezTo>
                  <a:cubicBezTo>
                    <a:pt x="28" y="167"/>
                    <a:pt x="28" y="166"/>
                    <a:pt x="28" y="167"/>
                  </a:cubicBezTo>
                  <a:cubicBezTo>
                    <a:pt x="29" y="167"/>
                    <a:pt x="29" y="167"/>
                    <a:pt x="29" y="167"/>
                  </a:cubicBezTo>
                  <a:cubicBezTo>
                    <a:pt x="29" y="168"/>
                    <a:pt x="29" y="168"/>
                    <a:pt x="29" y="168"/>
                  </a:cubicBezTo>
                  <a:cubicBezTo>
                    <a:pt x="29" y="168"/>
                    <a:pt x="29" y="168"/>
                    <a:pt x="29" y="169"/>
                  </a:cubicBezTo>
                  <a:cubicBezTo>
                    <a:pt x="30" y="169"/>
                    <a:pt x="30" y="169"/>
                    <a:pt x="30" y="169"/>
                  </a:cubicBezTo>
                  <a:cubicBezTo>
                    <a:pt x="30" y="168"/>
                    <a:pt x="29" y="168"/>
                    <a:pt x="30" y="167"/>
                  </a:cubicBezTo>
                  <a:cubicBezTo>
                    <a:pt x="30" y="167"/>
                    <a:pt x="30" y="167"/>
                    <a:pt x="30" y="167"/>
                  </a:cubicBezTo>
                  <a:cubicBezTo>
                    <a:pt x="30" y="167"/>
                    <a:pt x="30" y="167"/>
                    <a:pt x="30" y="167"/>
                  </a:cubicBezTo>
                  <a:cubicBezTo>
                    <a:pt x="30" y="167"/>
                    <a:pt x="30" y="168"/>
                    <a:pt x="31" y="168"/>
                  </a:cubicBezTo>
                  <a:cubicBezTo>
                    <a:pt x="31" y="168"/>
                    <a:pt x="31" y="168"/>
                    <a:pt x="31" y="168"/>
                  </a:cubicBezTo>
                  <a:cubicBezTo>
                    <a:pt x="31" y="168"/>
                    <a:pt x="31" y="168"/>
                    <a:pt x="31" y="168"/>
                  </a:cubicBezTo>
                  <a:cubicBezTo>
                    <a:pt x="31" y="168"/>
                    <a:pt x="31" y="168"/>
                    <a:pt x="31" y="168"/>
                  </a:cubicBezTo>
                  <a:cubicBezTo>
                    <a:pt x="31" y="169"/>
                    <a:pt x="31" y="169"/>
                    <a:pt x="31" y="169"/>
                  </a:cubicBezTo>
                  <a:cubicBezTo>
                    <a:pt x="31" y="169"/>
                    <a:pt x="31" y="169"/>
                    <a:pt x="31" y="170"/>
                  </a:cubicBezTo>
                  <a:cubicBezTo>
                    <a:pt x="30" y="169"/>
                    <a:pt x="30" y="169"/>
                    <a:pt x="30" y="170"/>
                  </a:cubicBezTo>
                  <a:cubicBezTo>
                    <a:pt x="30" y="170"/>
                    <a:pt x="30" y="170"/>
                    <a:pt x="30" y="170"/>
                  </a:cubicBezTo>
                  <a:cubicBezTo>
                    <a:pt x="30" y="170"/>
                    <a:pt x="30" y="170"/>
                    <a:pt x="30" y="170"/>
                  </a:cubicBezTo>
                  <a:cubicBezTo>
                    <a:pt x="30" y="170"/>
                    <a:pt x="30" y="170"/>
                    <a:pt x="30" y="170"/>
                  </a:cubicBezTo>
                  <a:cubicBezTo>
                    <a:pt x="31" y="170"/>
                    <a:pt x="31" y="171"/>
                    <a:pt x="31" y="171"/>
                  </a:cubicBezTo>
                  <a:cubicBezTo>
                    <a:pt x="31" y="170"/>
                    <a:pt x="32" y="170"/>
                    <a:pt x="32" y="171"/>
                  </a:cubicBezTo>
                  <a:cubicBezTo>
                    <a:pt x="32" y="171"/>
                    <a:pt x="32" y="171"/>
                    <a:pt x="32" y="172"/>
                  </a:cubicBezTo>
                  <a:cubicBezTo>
                    <a:pt x="33" y="172"/>
                    <a:pt x="33" y="172"/>
                    <a:pt x="33" y="173"/>
                  </a:cubicBezTo>
                  <a:cubicBezTo>
                    <a:pt x="33" y="173"/>
                    <a:pt x="34" y="173"/>
                    <a:pt x="34" y="173"/>
                  </a:cubicBezTo>
                  <a:cubicBezTo>
                    <a:pt x="34" y="173"/>
                    <a:pt x="34" y="173"/>
                    <a:pt x="34" y="174"/>
                  </a:cubicBezTo>
                  <a:cubicBezTo>
                    <a:pt x="34" y="174"/>
                    <a:pt x="34" y="174"/>
                    <a:pt x="34" y="174"/>
                  </a:cubicBezTo>
                  <a:cubicBezTo>
                    <a:pt x="34" y="174"/>
                    <a:pt x="34" y="174"/>
                    <a:pt x="34" y="174"/>
                  </a:cubicBezTo>
                  <a:cubicBezTo>
                    <a:pt x="34" y="173"/>
                    <a:pt x="34" y="173"/>
                    <a:pt x="34" y="173"/>
                  </a:cubicBezTo>
                  <a:cubicBezTo>
                    <a:pt x="35" y="173"/>
                    <a:pt x="36" y="173"/>
                    <a:pt x="36" y="173"/>
                  </a:cubicBezTo>
                  <a:cubicBezTo>
                    <a:pt x="36" y="173"/>
                    <a:pt x="36" y="173"/>
                    <a:pt x="36" y="173"/>
                  </a:cubicBezTo>
                  <a:cubicBezTo>
                    <a:pt x="36" y="173"/>
                    <a:pt x="36" y="173"/>
                    <a:pt x="36" y="173"/>
                  </a:cubicBezTo>
                  <a:cubicBezTo>
                    <a:pt x="36" y="173"/>
                    <a:pt x="35" y="173"/>
                    <a:pt x="34" y="173"/>
                  </a:cubicBezTo>
                  <a:close/>
                  <a:moveTo>
                    <a:pt x="21" y="160"/>
                  </a:moveTo>
                  <a:cubicBezTo>
                    <a:pt x="21" y="161"/>
                    <a:pt x="21" y="160"/>
                    <a:pt x="22" y="161"/>
                  </a:cubicBezTo>
                  <a:cubicBezTo>
                    <a:pt x="22" y="161"/>
                    <a:pt x="22" y="161"/>
                    <a:pt x="22" y="161"/>
                  </a:cubicBezTo>
                  <a:cubicBezTo>
                    <a:pt x="22" y="161"/>
                    <a:pt x="22" y="160"/>
                    <a:pt x="22" y="160"/>
                  </a:cubicBezTo>
                  <a:cubicBezTo>
                    <a:pt x="21" y="160"/>
                    <a:pt x="21" y="160"/>
                    <a:pt x="21" y="160"/>
                  </a:cubicBezTo>
                  <a:close/>
                  <a:moveTo>
                    <a:pt x="19" y="159"/>
                  </a:moveTo>
                  <a:cubicBezTo>
                    <a:pt x="19" y="160"/>
                    <a:pt x="19" y="160"/>
                    <a:pt x="19" y="160"/>
                  </a:cubicBezTo>
                  <a:cubicBezTo>
                    <a:pt x="19" y="160"/>
                    <a:pt x="19" y="160"/>
                    <a:pt x="19" y="160"/>
                  </a:cubicBezTo>
                  <a:cubicBezTo>
                    <a:pt x="19" y="160"/>
                    <a:pt x="19" y="159"/>
                    <a:pt x="19" y="159"/>
                  </a:cubicBezTo>
                  <a:cubicBezTo>
                    <a:pt x="19" y="159"/>
                    <a:pt x="19" y="159"/>
                    <a:pt x="19" y="159"/>
                  </a:cubicBezTo>
                  <a:close/>
                  <a:moveTo>
                    <a:pt x="24" y="164"/>
                  </a:moveTo>
                  <a:cubicBezTo>
                    <a:pt x="24" y="163"/>
                    <a:pt x="24" y="161"/>
                    <a:pt x="24" y="161"/>
                  </a:cubicBezTo>
                  <a:cubicBezTo>
                    <a:pt x="23" y="161"/>
                    <a:pt x="23" y="160"/>
                    <a:pt x="23" y="160"/>
                  </a:cubicBezTo>
                  <a:cubicBezTo>
                    <a:pt x="23" y="160"/>
                    <a:pt x="23" y="160"/>
                    <a:pt x="23" y="160"/>
                  </a:cubicBezTo>
                  <a:cubicBezTo>
                    <a:pt x="23" y="160"/>
                    <a:pt x="23" y="160"/>
                    <a:pt x="23" y="160"/>
                  </a:cubicBezTo>
                  <a:cubicBezTo>
                    <a:pt x="23" y="159"/>
                    <a:pt x="23" y="159"/>
                    <a:pt x="23" y="159"/>
                  </a:cubicBezTo>
                  <a:cubicBezTo>
                    <a:pt x="22" y="159"/>
                    <a:pt x="22" y="159"/>
                    <a:pt x="22" y="159"/>
                  </a:cubicBezTo>
                  <a:cubicBezTo>
                    <a:pt x="22" y="159"/>
                    <a:pt x="22" y="159"/>
                    <a:pt x="22" y="159"/>
                  </a:cubicBezTo>
                  <a:cubicBezTo>
                    <a:pt x="22" y="159"/>
                    <a:pt x="22" y="159"/>
                    <a:pt x="22" y="159"/>
                  </a:cubicBezTo>
                  <a:cubicBezTo>
                    <a:pt x="22" y="159"/>
                    <a:pt x="22" y="159"/>
                    <a:pt x="21" y="159"/>
                  </a:cubicBezTo>
                  <a:cubicBezTo>
                    <a:pt x="21" y="159"/>
                    <a:pt x="21" y="159"/>
                    <a:pt x="21" y="159"/>
                  </a:cubicBezTo>
                  <a:cubicBezTo>
                    <a:pt x="21" y="159"/>
                    <a:pt x="21" y="159"/>
                    <a:pt x="21" y="159"/>
                  </a:cubicBezTo>
                  <a:cubicBezTo>
                    <a:pt x="21" y="159"/>
                    <a:pt x="22" y="159"/>
                    <a:pt x="22" y="159"/>
                  </a:cubicBezTo>
                  <a:cubicBezTo>
                    <a:pt x="22" y="159"/>
                    <a:pt x="22" y="159"/>
                    <a:pt x="22" y="159"/>
                  </a:cubicBezTo>
                  <a:cubicBezTo>
                    <a:pt x="22" y="159"/>
                    <a:pt x="22" y="159"/>
                    <a:pt x="22" y="159"/>
                  </a:cubicBezTo>
                  <a:cubicBezTo>
                    <a:pt x="22" y="160"/>
                    <a:pt x="22" y="160"/>
                    <a:pt x="22" y="160"/>
                  </a:cubicBezTo>
                  <a:cubicBezTo>
                    <a:pt x="22" y="160"/>
                    <a:pt x="22" y="160"/>
                    <a:pt x="22" y="160"/>
                  </a:cubicBezTo>
                  <a:cubicBezTo>
                    <a:pt x="23" y="160"/>
                    <a:pt x="23" y="161"/>
                    <a:pt x="23" y="162"/>
                  </a:cubicBezTo>
                  <a:cubicBezTo>
                    <a:pt x="22" y="162"/>
                    <a:pt x="22" y="162"/>
                    <a:pt x="22" y="162"/>
                  </a:cubicBezTo>
                  <a:cubicBezTo>
                    <a:pt x="22" y="162"/>
                    <a:pt x="22" y="162"/>
                    <a:pt x="22" y="162"/>
                  </a:cubicBezTo>
                  <a:cubicBezTo>
                    <a:pt x="22" y="162"/>
                    <a:pt x="22" y="162"/>
                    <a:pt x="22" y="162"/>
                  </a:cubicBezTo>
                  <a:cubicBezTo>
                    <a:pt x="22" y="162"/>
                    <a:pt x="22" y="162"/>
                    <a:pt x="22" y="162"/>
                  </a:cubicBezTo>
                  <a:cubicBezTo>
                    <a:pt x="22" y="162"/>
                    <a:pt x="22" y="162"/>
                    <a:pt x="22" y="162"/>
                  </a:cubicBezTo>
                  <a:cubicBezTo>
                    <a:pt x="22" y="163"/>
                    <a:pt x="23" y="163"/>
                    <a:pt x="23" y="164"/>
                  </a:cubicBezTo>
                  <a:cubicBezTo>
                    <a:pt x="23" y="164"/>
                    <a:pt x="23" y="164"/>
                    <a:pt x="23" y="164"/>
                  </a:cubicBezTo>
                  <a:cubicBezTo>
                    <a:pt x="23" y="164"/>
                    <a:pt x="23" y="163"/>
                    <a:pt x="22" y="163"/>
                  </a:cubicBezTo>
                  <a:cubicBezTo>
                    <a:pt x="22" y="162"/>
                    <a:pt x="23" y="163"/>
                    <a:pt x="23" y="162"/>
                  </a:cubicBezTo>
                  <a:cubicBezTo>
                    <a:pt x="23" y="162"/>
                    <a:pt x="24" y="162"/>
                    <a:pt x="24" y="162"/>
                  </a:cubicBezTo>
                  <a:cubicBezTo>
                    <a:pt x="24" y="162"/>
                    <a:pt x="24" y="162"/>
                    <a:pt x="24" y="162"/>
                  </a:cubicBezTo>
                  <a:cubicBezTo>
                    <a:pt x="24" y="162"/>
                    <a:pt x="24" y="162"/>
                    <a:pt x="24" y="162"/>
                  </a:cubicBezTo>
                  <a:cubicBezTo>
                    <a:pt x="24" y="162"/>
                    <a:pt x="24" y="163"/>
                    <a:pt x="24" y="163"/>
                  </a:cubicBezTo>
                  <a:cubicBezTo>
                    <a:pt x="24" y="163"/>
                    <a:pt x="24" y="163"/>
                    <a:pt x="24" y="163"/>
                  </a:cubicBezTo>
                  <a:cubicBezTo>
                    <a:pt x="24" y="164"/>
                    <a:pt x="24" y="164"/>
                    <a:pt x="24" y="164"/>
                  </a:cubicBezTo>
                  <a:cubicBezTo>
                    <a:pt x="25" y="164"/>
                    <a:pt x="25" y="164"/>
                    <a:pt x="25" y="165"/>
                  </a:cubicBezTo>
                  <a:cubicBezTo>
                    <a:pt x="25" y="165"/>
                    <a:pt x="25" y="165"/>
                    <a:pt x="25" y="165"/>
                  </a:cubicBezTo>
                  <a:cubicBezTo>
                    <a:pt x="25" y="165"/>
                    <a:pt x="25" y="165"/>
                    <a:pt x="25" y="165"/>
                  </a:cubicBezTo>
                  <a:cubicBezTo>
                    <a:pt x="25" y="165"/>
                    <a:pt x="25" y="165"/>
                    <a:pt x="25" y="164"/>
                  </a:cubicBezTo>
                  <a:cubicBezTo>
                    <a:pt x="25" y="164"/>
                    <a:pt x="25" y="164"/>
                    <a:pt x="25" y="164"/>
                  </a:cubicBezTo>
                  <a:cubicBezTo>
                    <a:pt x="25" y="164"/>
                    <a:pt x="25" y="164"/>
                    <a:pt x="25" y="164"/>
                  </a:cubicBezTo>
                  <a:cubicBezTo>
                    <a:pt x="25" y="164"/>
                    <a:pt x="25" y="164"/>
                    <a:pt x="25" y="164"/>
                  </a:cubicBezTo>
                  <a:cubicBezTo>
                    <a:pt x="25" y="164"/>
                    <a:pt x="25" y="164"/>
                    <a:pt x="25" y="164"/>
                  </a:cubicBezTo>
                  <a:cubicBezTo>
                    <a:pt x="25" y="164"/>
                    <a:pt x="25" y="164"/>
                    <a:pt x="24" y="164"/>
                  </a:cubicBezTo>
                  <a:close/>
                  <a:moveTo>
                    <a:pt x="18" y="157"/>
                  </a:moveTo>
                  <a:cubicBezTo>
                    <a:pt x="18" y="158"/>
                    <a:pt x="18" y="157"/>
                    <a:pt x="18" y="158"/>
                  </a:cubicBezTo>
                  <a:cubicBezTo>
                    <a:pt x="18" y="158"/>
                    <a:pt x="18" y="158"/>
                    <a:pt x="18" y="158"/>
                  </a:cubicBezTo>
                  <a:cubicBezTo>
                    <a:pt x="18" y="158"/>
                    <a:pt x="18" y="158"/>
                    <a:pt x="18" y="158"/>
                  </a:cubicBezTo>
                  <a:cubicBezTo>
                    <a:pt x="18" y="158"/>
                    <a:pt x="18" y="158"/>
                    <a:pt x="18" y="158"/>
                  </a:cubicBezTo>
                  <a:cubicBezTo>
                    <a:pt x="18" y="158"/>
                    <a:pt x="19" y="158"/>
                    <a:pt x="19" y="158"/>
                  </a:cubicBezTo>
                  <a:cubicBezTo>
                    <a:pt x="19" y="158"/>
                    <a:pt x="19" y="158"/>
                    <a:pt x="19" y="158"/>
                  </a:cubicBezTo>
                  <a:cubicBezTo>
                    <a:pt x="19" y="158"/>
                    <a:pt x="19" y="158"/>
                    <a:pt x="19" y="158"/>
                  </a:cubicBezTo>
                  <a:cubicBezTo>
                    <a:pt x="19" y="158"/>
                    <a:pt x="19" y="158"/>
                    <a:pt x="19" y="158"/>
                  </a:cubicBezTo>
                  <a:cubicBezTo>
                    <a:pt x="19" y="158"/>
                    <a:pt x="19" y="158"/>
                    <a:pt x="18" y="157"/>
                  </a:cubicBezTo>
                  <a:close/>
                  <a:moveTo>
                    <a:pt x="19" y="157"/>
                  </a:moveTo>
                  <a:cubicBezTo>
                    <a:pt x="19" y="158"/>
                    <a:pt x="20" y="158"/>
                    <a:pt x="20" y="158"/>
                  </a:cubicBezTo>
                  <a:cubicBezTo>
                    <a:pt x="20" y="158"/>
                    <a:pt x="20" y="158"/>
                    <a:pt x="20" y="158"/>
                  </a:cubicBezTo>
                  <a:cubicBezTo>
                    <a:pt x="20" y="158"/>
                    <a:pt x="20" y="158"/>
                    <a:pt x="20" y="158"/>
                  </a:cubicBezTo>
                  <a:cubicBezTo>
                    <a:pt x="20" y="158"/>
                    <a:pt x="20" y="157"/>
                    <a:pt x="19" y="157"/>
                  </a:cubicBezTo>
                  <a:close/>
                  <a:moveTo>
                    <a:pt x="21" y="158"/>
                  </a:moveTo>
                  <a:cubicBezTo>
                    <a:pt x="21" y="158"/>
                    <a:pt x="21" y="157"/>
                    <a:pt x="21" y="157"/>
                  </a:cubicBezTo>
                  <a:cubicBezTo>
                    <a:pt x="21" y="157"/>
                    <a:pt x="21" y="157"/>
                    <a:pt x="21" y="157"/>
                  </a:cubicBezTo>
                  <a:cubicBezTo>
                    <a:pt x="21" y="157"/>
                    <a:pt x="21" y="157"/>
                    <a:pt x="21" y="157"/>
                  </a:cubicBezTo>
                  <a:cubicBezTo>
                    <a:pt x="20" y="157"/>
                    <a:pt x="20" y="157"/>
                    <a:pt x="20" y="157"/>
                  </a:cubicBezTo>
                  <a:cubicBezTo>
                    <a:pt x="20" y="157"/>
                    <a:pt x="20" y="157"/>
                    <a:pt x="20" y="157"/>
                  </a:cubicBezTo>
                  <a:cubicBezTo>
                    <a:pt x="21" y="158"/>
                    <a:pt x="21" y="158"/>
                    <a:pt x="21" y="158"/>
                  </a:cubicBezTo>
                  <a:cubicBezTo>
                    <a:pt x="21" y="158"/>
                    <a:pt x="21" y="158"/>
                    <a:pt x="21" y="158"/>
                  </a:cubicBezTo>
                  <a:cubicBezTo>
                    <a:pt x="21" y="158"/>
                    <a:pt x="22" y="158"/>
                    <a:pt x="22" y="158"/>
                  </a:cubicBezTo>
                  <a:cubicBezTo>
                    <a:pt x="22" y="158"/>
                    <a:pt x="22" y="157"/>
                    <a:pt x="21" y="157"/>
                  </a:cubicBezTo>
                  <a:cubicBezTo>
                    <a:pt x="21" y="157"/>
                    <a:pt x="21" y="157"/>
                    <a:pt x="21" y="157"/>
                  </a:cubicBezTo>
                  <a:cubicBezTo>
                    <a:pt x="21" y="157"/>
                    <a:pt x="21" y="157"/>
                    <a:pt x="21" y="157"/>
                  </a:cubicBezTo>
                  <a:cubicBezTo>
                    <a:pt x="21" y="157"/>
                    <a:pt x="21" y="157"/>
                    <a:pt x="21" y="158"/>
                  </a:cubicBezTo>
                  <a:close/>
                  <a:moveTo>
                    <a:pt x="19" y="156"/>
                  </a:moveTo>
                  <a:cubicBezTo>
                    <a:pt x="19" y="156"/>
                    <a:pt x="20" y="157"/>
                    <a:pt x="20" y="157"/>
                  </a:cubicBezTo>
                  <a:cubicBezTo>
                    <a:pt x="20" y="157"/>
                    <a:pt x="20" y="157"/>
                    <a:pt x="20" y="157"/>
                  </a:cubicBezTo>
                  <a:cubicBezTo>
                    <a:pt x="20" y="157"/>
                    <a:pt x="20" y="157"/>
                    <a:pt x="20" y="157"/>
                  </a:cubicBezTo>
                  <a:cubicBezTo>
                    <a:pt x="20" y="157"/>
                    <a:pt x="20" y="156"/>
                    <a:pt x="20" y="156"/>
                  </a:cubicBezTo>
                  <a:cubicBezTo>
                    <a:pt x="20" y="156"/>
                    <a:pt x="20" y="156"/>
                    <a:pt x="20" y="156"/>
                  </a:cubicBezTo>
                  <a:cubicBezTo>
                    <a:pt x="20" y="156"/>
                    <a:pt x="20" y="156"/>
                    <a:pt x="20" y="156"/>
                  </a:cubicBezTo>
                  <a:cubicBezTo>
                    <a:pt x="20" y="156"/>
                    <a:pt x="19" y="156"/>
                    <a:pt x="19" y="156"/>
                  </a:cubicBezTo>
                  <a:close/>
                  <a:moveTo>
                    <a:pt x="18" y="155"/>
                  </a:moveTo>
                  <a:cubicBezTo>
                    <a:pt x="18" y="156"/>
                    <a:pt x="18" y="156"/>
                    <a:pt x="18" y="156"/>
                  </a:cubicBezTo>
                  <a:cubicBezTo>
                    <a:pt x="18" y="156"/>
                    <a:pt x="18" y="156"/>
                    <a:pt x="18" y="156"/>
                  </a:cubicBezTo>
                  <a:cubicBezTo>
                    <a:pt x="18" y="156"/>
                    <a:pt x="18" y="156"/>
                    <a:pt x="19" y="157"/>
                  </a:cubicBezTo>
                  <a:cubicBezTo>
                    <a:pt x="19" y="157"/>
                    <a:pt x="19" y="157"/>
                    <a:pt x="19" y="157"/>
                  </a:cubicBezTo>
                  <a:cubicBezTo>
                    <a:pt x="19" y="156"/>
                    <a:pt x="18" y="156"/>
                    <a:pt x="18" y="155"/>
                  </a:cubicBezTo>
                  <a:cubicBezTo>
                    <a:pt x="18" y="155"/>
                    <a:pt x="18" y="155"/>
                    <a:pt x="18" y="155"/>
                  </a:cubicBezTo>
                  <a:close/>
                  <a:moveTo>
                    <a:pt x="26" y="155"/>
                  </a:moveTo>
                  <a:cubicBezTo>
                    <a:pt x="26" y="155"/>
                    <a:pt x="26" y="155"/>
                    <a:pt x="25" y="155"/>
                  </a:cubicBezTo>
                  <a:cubicBezTo>
                    <a:pt x="25" y="155"/>
                    <a:pt x="25" y="155"/>
                    <a:pt x="25" y="155"/>
                  </a:cubicBezTo>
                  <a:cubicBezTo>
                    <a:pt x="26" y="155"/>
                    <a:pt x="26" y="155"/>
                    <a:pt x="26" y="155"/>
                  </a:cubicBezTo>
                  <a:cubicBezTo>
                    <a:pt x="26" y="155"/>
                    <a:pt x="26" y="155"/>
                    <a:pt x="26" y="155"/>
                  </a:cubicBezTo>
                  <a:close/>
                  <a:moveTo>
                    <a:pt x="22" y="154"/>
                  </a:moveTo>
                  <a:cubicBezTo>
                    <a:pt x="22" y="154"/>
                    <a:pt x="22" y="154"/>
                    <a:pt x="22" y="154"/>
                  </a:cubicBezTo>
                  <a:cubicBezTo>
                    <a:pt x="22" y="155"/>
                    <a:pt x="22" y="154"/>
                    <a:pt x="22" y="155"/>
                  </a:cubicBezTo>
                  <a:cubicBezTo>
                    <a:pt x="22" y="155"/>
                    <a:pt x="22" y="155"/>
                    <a:pt x="22" y="155"/>
                  </a:cubicBezTo>
                  <a:cubicBezTo>
                    <a:pt x="22" y="155"/>
                    <a:pt x="22" y="155"/>
                    <a:pt x="23" y="155"/>
                  </a:cubicBezTo>
                  <a:cubicBezTo>
                    <a:pt x="23" y="154"/>
                    <a:pt x="23" y="154"/>
                    <a:pt x="23" y="154"/>
                  </a:cubicBezTo>
                  <a:cubicBezTo>
                    <a:pt x="22" y="154"/>
                    <a:pt x="22" y="154"/>
                    <a:pt x="22" y="154"/>
                  </a:cubicBezTo>
                  <a:close/>
                  <a:moveTo>
                    <a:pt x="20" y="153"/>
                  </a:moveTo>
                  <a:cubicBezTo>
                    <a:pt x="20" y="153"/>
                    <a:pt x="20" y="153"/>
                    <a:pt x="20" y="153"/>
                  </a:cubicBezTo>
                  <a:cubicBezTo>
                    <a:pt x="20" y="153"/>
                    <a:pt x="20" y="153"/>
                    <a:pt x="20" y="153"/>
                  </a:cubicBezTo>
                  <a:cubicBezTo>
                    <a:pt x="20" y="153"/>
                    <a:pt x="20" y="154"/>
                    <a:pt x="20" y="154"/>
                  </a:cubicBezTo>
                  <a:cubicBezTo>
                    <a:pt x="20" y="154"/>
                    <a:pt x="21" y="154"/>
                    <a:pt x="21" y="154"/>
                  </a:cubicBezTo>
                  <a:cubicBezTo>
                    <a:pt x="21" y="153"/>
                    <a:pt x="21" y="153"/>
                    <a:pt x="20" y="153"/>
                  </a:cubicBezTo>
                  <a:close/>
                  <a:moveTo>
                    <a:pt x="14" y="149"/>
                  </a:moveTo>
                  <a:cubicBezTo>
                    <a:pt x="14" y="149"/>
                    <a:pt x="14" y="149"/>
                    <a:pt x="15" y="149"/>
                  </a:cubicBezTo>
                  <a:cubicBezTo>
                    <a:pt x="15" y="149"/>
                    <a:pt x="15" y="149"/>
                    <a:pt x="15" y="149"/>
                  </a:cubicBezTo>
                  <a:cubicBezTo>
                    <a:pt x="15" y="149"/>
                    <a:pt x="15" y="149"/>
                    <a:pt x="15" y="149"/>
                  </a:cubicBezTo>
                  <a:cubicBezTo>
                    <a:pt x="15" y="149"/>
                    <a:pt x="15" y="149"/>
                    <a:pt x="15" y="149"/>
                  </a:cubicBezTo>
                  <a:cubicBezTo>
                    <a:pt x="15" y="149"/>
                    <a:pt x="15" y="149"/>
                    <a:pt x="15" y="149"/>
                  </a:cubicBezTo>
                  <a:cubicBezTo>
                    <a:pt x="15" y="149"/>
                    <a:pt x="15" y="149"/>
                    <a:pt x="15" y="149"/>
                  </a:cubicBezTo>
                  <a:cubicBezTo>
                    <a:pt x="15" y="149"/>
                    <a:pt x="15" y="149"/>
                    <a:pt x="14" y="149"/>
                  </a:cubicBezTo>
                  <a:cubicBezTo>
                    <a:pt x="14" y="149"/>
                    <a:pt x="14" y="149"/>
                    <a:pt x="14" y="149"/>
                  </a:cubicBezTo>
                  <a:close/>
                  <a:moveTo>
                    <a:pt x="17" y="143"/>
                  </a:moveTo>
                  <a:cubicBezTo>
                    <a:pt x="17" y="144"/>
                    <a:pt x="17" y="144"/>
                    <a:pt x="17" y="144"/>
                  </a:cubicBezTo>
                  <a:cubicBezTo>
                    <a:pt x="17" y="144"/>
                    <a:pt x="17" y="144"/>
                    <a:pt x="17" y="144"/>
                  </a:cubicBezTo>
                  <a:cubicBezTo>
                    <a:pt x="17" y="144"/>
                    <a:pt x="17" y="144"/>
                    <a:pt x="17" y="143"/>
                  </a:cubicBezTo>
                  <a:cubicBezTo>
                    <a:pt x="17" y="143"/>
                    <a:pt x="17" y="143"/>
                    <a:pt x="17" y="143"/>
                  </a:cubicBezTo>
                  <a:close/>
                  <a:moveTo>
                    <a:pt x="16" y="143"/>
                  </a:moveTo>
                  <a:cubicBezTo>
                    <a:pt x="16" y="143"/>
                    <a:pt x="16" y="143"/>
                    <a:pt x="17" y="143"/>
                  </a:cubicBezTo>
                  <a:cubicBezTo>
                    <a:pt x="17" y="143"/>
                    <a:pt x="17" y="143"/>
                    <a:pt x="17" y="143"/>
                  </a:cubicBezTo>
                  <a:cubicBezTo>
                    <a:pt x="17" y="143"/>
                    <a:pt x="17" y="143"/>
                    <a:pt x="17" y="143"/>
                  </a:cubicBezTo>
                  <a:cubicBezTo>
                    <a:pt x="17" y="143"/>
                    <a:pt x="17" y="143"/>
                    <a:pt x="17" y="143"/>
                  </a:cubicBezTo>
                  <a:cubicBezTo>
                    <a:pt x="17" y="143"/>
                    <a:pt x="17" y="143"/>
                    <a:pt x="17" y="143"/>
                  </a:cubicBezTo>
                  <a:cubicBezTo>
                    <a:pt x="17" y="143"/>
                    <a:pt x="17" y="143"/>
                    <a:pt x="17" y="143"/>
                  </a:cubicBezTo>
                  <a:cubicBezTo>
                    <a:pt x="17" y="143"/>
                    <a:pt x="17" y="143"/>
                    <a:pt x="16" y="143"/>
                  </a:cubicBezTo>
                  <a:close/>
                  <a:moveTo>
                    <a:pt x="19" y="142"/>
                  </a:moveTo>
                  <a:cubicBezTo>
                    <a:pt x="19" y="143"/>
                    <a:pt x="19" y="143"/>
                    <a:pt x="19" y="143"/>
                  </a:cubicBezTo>
                  <a:cubicBezTo>
                    <a:pt x="19" y="143"/>
                    <a:pt x="19" y="143"/>
                    <a:pt x="19" y="143"/>
                  </a:cubicBezTo>
                  <a:cubicBezTo>
                    <a:pt x="19" y="143"/>
                    <a:pt x="19" y="143"/>
                    <a:pt x="19" y="142"/>
                  </a:cubicBezTo>
                  <a:close/>
                  <a:moveTo>
                    <a:pt x="17" y="140"/>
                  </a:moveTo>
                  <a:cubicBezTo>
                    <a:pt x="17" y="140"/>
                    <a:pt x="17" y="140"/>
                    <a:pt x="16" y="140"/>
                  </a:cubicBezTo>
                  <a:cubicBezTo>
                    <a:pt x="16" y="140"/>
                    <a:pt x="18" y="141"/>
                    <a:pt x="18" y="141"/>
                  </a:cubicBezTo>
                  <a:cubicBezTo>
                    <a:pt x="18" y="141"/>
                    <a:pt x="18" y="141"/>
                    <a:pt x="18" y="141"/>
                  </a:cubicBezTo>
                  <a:cubicBezTo>
                    <a:pt x="18" y="141"/>
                    <a:pt x="18" y="141"/>
                    <a:pt x="18" y="141"/>
                  </a:cubicBezTo>
                  <a:cubicBezTo>
                    <a:pt x="18" y="140"/>
                    <a:pt x="18" y="140"/>
                    <a:pt x="17" y="140"/>
                  </a:cubicBezTo>
                  <a:cubicBezTo>
                    <a:pt x="17" y="140"/>
                    <a:pt x="17" y="140"/>
                    <a:pt x="17" y="140"/>
                  </a:cubicBezTo>
                  <a:close/>
                  <a:moveTo>
                    <a:pt x="16" y="139"/>
                  </a:moveTo>
                  <a:cubicBezTo>
                    <a:pt x="16" y="139"/>
                    <a:pt x="16" y="140"/>
                    <a:pt x="16" y="140"/>
                  </a:cubicBezTo>
                  <a:cubicBezTo>
                    <a:pt x="16" y="140"/>
                    <a:pt x="16" y="140"/>
                    <a:pt x="16" y="140"/>
                  </a:cubicBezTo>
                  <a:cubicBezTo>
                    <a:pt x="16" y="139"/>
                    <a:pt x="16" y="140"/>
                    <a:pt x="16" y="139"/>
                  </a:cubicBezTo>
                  <a:close/>
                  <a:moveTo>
                    <a:pt x="15" y="138"/>
                  </a:moveTo>
                  <a:cubicBezTo>
                    <a:pt x="15" y="138"/>
                    <a:pt x="15" y="138"/>
                    <a:pt x="15" y="139"/>
                  </a:cubicBezTo>
                  <a:cubicBezTo>
                    <a:pt x="15" y="139"/>
                    <a:pt x="16" y="138"/>
                    <a:pt x="16" y="138"/>
                  </a:cubicBezTo>
                  <a:cubicBezTo>
                    <a:pt x="16" y="138"/>
                    <a:pt x="16" y="138"/>
                    <a:pt x="16" y="138"/>
                  </a:cubicBezTo>
                  <a:cubicBezTo>
                    <a:pt x="16" y="138"/>
                    <a:pt x="16" y="138"/>
                    <a:pt x="16" y="138"/>
                  </a:cubicBezTo>
                  <a:cubicBezTo>
                    <a:pt x="16" y="138"/>
                    <a:pt x="15" y="138"/>
                    <a:pt x="15" y="138"/>
                  </a:cubicBezTo>
                  <a:close/>
                  <a:moveTo>
                    <a:pt x="17" y="138"/>
                  </a:moveTo>
                  <a:cubicBezTo>
                    <a:pt x="17" y="138"/>
                    <a:pt x="17" y="138"/>
                    <a:pt x="17" y="138"/>
                  </a:cubicBezTo>
                  <a:cubicBezTo>
                    <a:pt x="17" y="138"/>
                    <a:pt x="17" y="138"/>
                    <a:pt x="17" y="138"/>
                  </a:cubicBezTo>
                  <a:cubicBezTo>
                    <a:pt x="17" y="138"/>
                    <a:pt x="17" y="138"/>
                    <a:pt x="17" y="138"/>
                  </a:cubicBezTo>
                  <a:cubicBezTo>
                    <a:pt x="17" y="138"/>
                    <a:pt x="17" y="138"/>
                    <a:pt x="17" y="138"/>
                  </a:cubicBezTo>
                  <a:close/>
                  <a:moveTo>
                    <a:pt x="19" y="139"/>
                  </a:moveTo>
                  <a:cubicBezTo>
                    <a:pt x="19" y="139"/>
                    <a:pt x="19" y="139"/>
                    <a:pt x="20" y="139"/>
                  </a:cubicBezTo>
                  <a:cubicBezTo>
                    <a:pt x="20" y="139"/>
                    <a:pt x="20" y="139"/>
                    <a:pt x="20" y="139"/>
                  </a:cubicBezTo>
                  <a:cubicBezTo>
                    <a:pt x="20" y="139"/>
                    <a:pt x="20" y="139"/>
                    <a:pt x="20" y="139"/>
                  </a:cubicBezTo>
                  <a:cubicBezTo>
                    <a:pt x="20" y="139"/>
                    <a:pt x="20" y="139"/>
                    <a:pt x="20" y="139"/>
                  </a:cubicBezTo>
                  <a:cubicBezTo>
                    <a:pt x="20" y="139"/>
                    <a:pt x="20" y="139"/>
                    <a:pt x="20" y="138"/>
                  </a:cubicBezTo>
                  <a:cubicBezTo>
                    <a:pt x="21" y="138"/>
                    <a:pt x="20" y="138"/>
                    <a:pt x="20" y="138"/>
                  </a:cubicBezTo>
                  <a:cubicBezTo>
                    <a:pt x="20" y="138"/>
                    <a:pt x="21" y="138"/>
                    <a:pt x="21" y="137"/>
                  </a:cubicBezTo>
                  <a:cubicBezTo>
                    <a:pt x="20" y="137"/>
                    <a:pt x="20" y="137"/>
                    <a:pt x="20" y="137"/>
                  </a:cubicBezTo>
                  <a:cubicBezTo>
                    <a:pt x="20" y="137"/>
                    <a:pt x="20" y="137"/>
                    <a:pt x="19" y="137"/>
                  </a:cubicBezTo>
                  <a:cubicBezTo>
                    <a:pt x="19" y="137"/>
                    <a:pt x="19" y="137"/>
                    <a:pt x="19" y="137"/>
                  </a:cubicBezTo>
                  <a:cubicBezTo>
                    <a:pt x="19" y="138"/>
                    <a:pt x="19" y="138"/>
                    <a:pt x="19" y="138"/>
                  </a:cubicBezTo>
                  <a:cubicBezTo>
                    <a:pt x="19" y="138"/>
                    <a:pt x="19" y="138"/>
                    <a:pt x="19" y="139"/>
                  </a:cubicBezTo>
                  <a:cubicBezTo>
                    <a:pt x="19" y="139"/>
                    <a:pt x="19" y="139"/>
                    <a:pt x="19" y="139"/>
                  </a:cubicBezTo>
                  <a:close/>
                  <a:moveTo>
                    <a:pt x="14" y="135"/>
                  </a:moveTo>
                  <a:cubicBezTo>
                    <a:pt x="14" y="135"/>
                    <a:pt x="14" y="135"/>
                    <a:pt x="14" y="135"/>
                  </a:cubicBezTo>
                  <a:cubicBezTo>
                    <a:pt x="14" y="135"/>
                    <a:pt x="14" y="135"/>
                    <a:pt x="14" y="135"/>
                  </a:cubicBezTo>
                  <a:cubicBezTo>
                    <a:pt x="14" y="135"/>
                    <a:pt x="14" y="135"/>
                    <a:pt x="14" y="135"/>
                  </a:cubicBezTo>
                  <a:close/>
                  <a:moveTo>
                    <a:pt x="17" y="126"/>
                  </a:moveTo>
                  <a:cubicBezTo>
                    <a:pt x="17" y="126"/>
                    <a:pt x="17" y="127"/>
                    <a:pt x="18" y="127"/>
                  </a:cubicBezTo>
                  <a:cubicBezTo>
                    <a:pt x="18" y="127"/>
                    <a:pt x="17" y="126"/>
                    <a:pt x="17" y="126"/>
                  </a:cubicBezTo>
                  <a:cubicBezTo>
                    <a:pt x="17" y="126"/>
                    <a:pt x="17" y="126"/>
                    <a:pt x="17" y="126"/>
                  </a:cubicBezTo>
                  <a:close/>
                  <a:moveTo>
                    <a:pt x="14" y="131"/>
                  </a:moveTo>
                  <a:cubicBezTo>
                    <a:pt x="14" y="131"/>
                    <a:pt x="14" y="131"/>
                    <a:pt x="14" y="131"/>
                  </a:cubicBezTo>
                  <a:cubicBezTo>
                    <a:pt x="14" y="130"/>
                    <a:pt x="14" y="130"/>
                    <a:pt x="14" y="130"/>
                  </a:cubicBezTo>
                  <a:cubicBezTo>
                    <a:pt x="14" y="130"/>
                    <a:pt x="14" y="130"/>
                    <a:pt x="14" y="130"/>
                  </a:cubicBezTo>
                  <a:cubicBezTo>
                    <a:pt x="14" y="130"/>
                    <a:pt x="14" y="129"/>
                    <a:pt x="14" y="129"/>
                  </a:cubicBezTo>
                  <a:cubicBezTo>
                    <a:pt x="14" y="129"/>
                    <a:pt x="14" y="129"/>
                    <a:pt x="14" y="129"/>
                  </a:cubicBezTo>
                  <a:cubicBezTo>
                    <a:pt x="14" y="128"/>
                    <a:pt x="13" y="128"/>
                    <a:pt x="13" y="128"/>
                  </a:cubicBezTo>
                  <a:cubicBezTo>
                    <a:pt x="13" y="128"/>
                    <a:pt x="13" y="127"/>
                    <a:pt x="13" y="126"/>
                  </a:cubicBezTo>
                  <a:cubicBezTo>
                    <a:pt x="13" y="126"/>
                    <a:pt x="13" y="126"/>
                    <a:pt x="13" y="126"/>
                  </a:cubicBezTo>
                  <a:cubicBezTo>
                    <a:pt x="14" y="126"/>
                    <a:pt x="13" y="126"/>
                    <a:pt x="13" y="126"/>
                  </a:cubicBezTo>
                  <a:cubicBezTo>
                    <a:pt x="13" y="125"/>
                    <a:pt x="13" y="125"/>
                    <a:pt x="13" y="125"/>
                  </a:cubicBezTo>
                  <a:cubicBezTo>
                    <a:pt x="12" y="125"/>
                    <a:pt x="12" y="124"/>
                    <a:pt x="12" y="124"/>
                  </a:cubicBezTo>
                  <a:cubicBezTo>
                    <a:pt x="12" y="124"/>
                    <a:pt x="12" y="124"/>
                    <a:pt x="12" y="124"/>
                  </a:cubicBezTo>
                  <a:cubicBezTo>
                    <a:pt x="12" y="124"/>
                    <a:pt x="12" y="124"/>
                    <a:pt x="12" y="124"/>
                  </a:cubicBezTo>
                  <a:cubicBezTo>
                    <a:pt x="12" y="124"/>
                    <a:pt x="12" y="124"/>
                    <a:pt x="12" y="124"/>
                  </a:cubicBezTo>
                  <a:cubicBezTo>
                    <a:pt x="11" y="124"/>
                    <a:pt x="11" y="124"/>
                    <a:pt x="11" y="124"/>
                  </a:cubicBezTo>
                  <a:cubicBezTo>
                    <a:pt x="11" y="124"/>
                    <a:pt x="11" y="124"/>
                    <a:pt x="11" y="124"/>
                  </a:cubicBezTo>
                  <a:cubicBezTo>
                    <a:pt x="11" y="124"/>
                    <a:pt x="11" y="125"/>
                    <a:pt x="11" y="125"/>
                  </a:cubicBezTo>
                  <a:cubicBezTo>
                    <a:pt x="11" y="125"/>
                    <a:pt x="11" y="126"/>
                    <a:pt x="11" y="126"/>
                  </a:cubicBezTo>
                  <a:cubicBezTo>
                    <a:pt x="11" y="126"/>
                    <a:pt x="11" y="126"/>
                    <a:pt x="11" y="126"/>
                  </a:cubicBezTo>
                  <a:cubicBezTo>
                    <a:pt x="11" y="126"/>
                    <a:pt x="11" y="127"/>
                    <a:pt x="11" y="127"/>
                  </a:cubicBezTo>
                  <a:cubicBezTo>
                    <a:pt x="11" y="127"/>
                    <a:pt x="11" y="127"/>
                    <a:pt x="12" y="127"/>
                  </a:cubicBezTo>
                  <a:cubicBezTo>
                    <a:pt x="12" y="128"/>
                    <a:pt x="12" y="128"/>
                    <a:pt x="12" y="129"/>
                  </a:cubicBezTo>
                  <a:cubicBezTo>
                    <a:pt x="12" y="129"/>
                    <a:pt x="12" y="129"/>
                    <a:pt x="12" y="129"/>
                  </a:cubicBezTo>
                  <a:cubicBezTo>
                    <a:pt x="12" y="130"/>
                    <a:pt x="12" y="130"/>
                    <a:pt x="12" y="130"/>
                  </a:cubicBezTo>
                  <a:cubicBezTo>
                    <a:pt x="12" y="131"/>
                    <a:pt x="13" y="131"/>
                    <a:pt x="14" y="13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7" name="Freeform 239">
              <a:extLst>
                <a:ext uri="{FF2B5EF4-FFF2-40B4-BE49-F238E27FC236}">
                  <a16:creationId xmlns:a16="http://schemas.microsoft.com/office/drawing/2014/main" id="{55BC5B77-53E0-9129-1A21-8F485747326A}"/>
                </a:ext>
              </a:extLst>
            </p:cNvPr>
            <p:cNvSpPr>
              <a:spLocks noEditPoints="1"/>
            </p:cNvSpPr>
            <p:nvPr/>
          </p:nvSpPr>
          <p:spPr bwMode="auto">
            <a:xfrm>
              <a:off x="14545771" y="8088055"/>
              <a:ext cx="98796" cy="41923"/>
            </a:xfrm>
            <a:custGeom>
              <a:avLst/>
              <a:gdLst/>
              <a:ahLst/>
              <a:cxnLst>
                <a:cxn ang="0">
                  <a:pos x="35" y="8"/>
                </a:cxn>
                <a:cxn ang="0">
                  <a:pos x="33" y="8"/>
                </a:cxn>
                <a:cxn ang="0">
                  <a:pos x="32" y="10"/>
                </a:cxn>
                <a:cxn ang="0">
                  <a:pos x="28" y="11"/>
                </a:cxn>
                <a:cxn ang="0">
                  <a:pos x="23" y="12"/>
                </a:cxn>
                <a:cxn ang="0">
                  <a:pos x="18" y="14"/>
                </a:cxn>
                <a:cxn ang="0">
                  <a:pos x="12" y="14"/>
                </a:cxn>
                <a:cxn ang="0">
                  <a:pos x="12" y="13"/>
                </a:cxn>
                <a:cxn ang="0">
                  <a:pos x="11" y="12"/>
                </a:cxn>
                <a:cxn ang="0">
                  <a:pos x="8" y="12"/>
                </a:cxn>
                <a:cxn ang="0">
                  <a:pos x="4" y="12"/>
                </a:cxn>
                <a:cxn ang="0">
                  <a:pos x="6" y="11"/>
                </a:cxn>
                <a:cxn ang="0">
                  <a:pos x="9" y="10"/>
                </a:cxn>
                <a:cxn ang="0">
                  <a:pos x="8" y="9"/>
                </a:cxn>
                <a:cxn ang="0">
                  <a:pos x="6" y="9"/>
                </a:cxn>
                <a:cxn ang="0">
                  <a:pos x="2" y="8"/>
                </a:cxn>
                <a:cxn ang="0">
                  <a:pos x="4" y="7"/>
                </a:cxn>
                <a:cxn ang="0">
                  <a:pos x="8" y="7"/>
                </a:cxn>
                <a:cxn ang="0">
                  <a:pos x="6" y="6"/>
                </a:cxn>
                <a:cxn ang="0">
                  <a:pos x="8" y="5"/>
                </a:cxn>
                <a:cxn ang="0">
                  <a:pos x="6" y="5"/>
                </a:cxn>
                <a:cxn ang="0">
                  <a:pos x="5" y="4"/>
                </a:cxn>
                <a:cxn ang="0">
                  <a:pos x="4" y="3"/>
                </a:cxn>
                <a:cxn ang="0">
                  <a:pos x="5" y="2"/>
                </a:cxn>
                <a:cxn ang="0">
                  <a:pos x="6" y="3"/>
                </a:cxn>
                <a:cxn ang="0">
                  <a:pos x="7" y="2"/>
                </a:cxn>
                <a:cxn ang="0">
                  <a:pos x="6" y="2"/>
                </a:cxn>
                <a:cxn ang="0">
                  <a:pos x="6" y="1"/>
                </a:cxn>
                <a:cxn ang="0">
                  <a:pos x="9" y="2"/>
                </a:cxn>
                <a:cxn ang="0">
                  <a:pos x="10" y="3"/>
                </a:cxn>
                <a:cxn ang="0">
                  <a:pos x="9" y="4"/>
                </a:cxn>
                <a:cxn ang="0">
                  <a:pos x="10" y="5"/>
                </a:cxn>
                <a:cxn ang="0">
                  <a:pos x="10" y="7"/>
                </a:cxn>
                <a:cxn ang="0">
                  <a:pos x="12" y="6"/>
                </a:cxn>
                <a:cxn ang="0">
                  <a:pos x="14" y="5"/>
                </a:cxn>
                <a:cxn ang="0">
                  <a:pos x="15" y="2"/>
                </a:cxn>
                <a:cxn ang="0">
                  <a:pos x="18" y="2"/>
                </a:cxn>
                <a:cxn ang="0">
                  <a:pos x="20" y="3"/>
                </a:cxn>
                <a:cxn ang="0">
                  <a:pos x="22" y="3"/>
                </a:cxn>
                <a:cxn ang="0">
                  <a:pos x="24" y="3"/>
                </a:cxn>
                <a:cxn ang="0">
                  <a:pos x="28" y="1"/>
                </a:cxn>
                <a:cxn ang="0">
                  <a:pos x="29" y="1"/>
                </a:cxn>
                <a:cxn ang="0">
                  <a:pos x="32" y="2"/>
                </a:cxn>
                <a:cxn ang="0">
                  <a:pos x="33" y="3"/>
                </a:cxn>
                <a:cxn ang="0">
                  <a:pos x="32" y="4"/>
                </a:cxn>
                <a:cxn ang="0">
                  <a:pos x="33" y="5"/>
                </a:cxn>
                <a:cxn ang="0">
                  <a:pos x="36" y="5"/>
                </a:cxn>
                <a:cxn ang="0">
                  <a:pos x="1" y="8"/>
                </a:cxn>
                <a:cxn ang="0">
                  <a:pos x="1" y="8"/>
                </a:cxn>
                <a:cxn ang="0">
                  <a:pos x="36" y="7"/>
                </a:cxn>
                <a:cxn ang="0">
                  <a:pos x="0" y="5"/>
                </a:cxn>
                <a:cxn ang="0">
                  <a:pos x="1" y="5"/>
                </a:cxn>
                <a:cxn ang="0">
                  <a:pos x="4" y="5"/>
                </a:cxn>
                <a:cxn ang="0">
                  <a:pos x="2" y="4"/>
                </a:cxn>
                <a:cxn ang="0">
                  <a:pos x="3" y="3"/>
                </a:cxn>
              </a:cxnLst>
              <a:rect l="0" t="0" r="r" b="b"/>
              <a:pathLst>
                <a:path w="36" h="14">
                  <a:moveTo>
                    <a:pt x="35" y="7"/>
                  </a:moveTo>
                  <a:cubicBezTo>
                    <a:pt x="35" y="7"/>
                    <a:pt x="35" y="7"/>
                    <a:pt x="34" y="7"/>
                  </a:cubicBezTo>
                  <a:cubicBezTo>
                    <a:pt x="34" y="7"/>
                    <a:pt x="34" y="7"/>
                    <a:pt x="34" y="7"/>
                  </a:cubicBezTo>
                  <a:cubicBezTo>
                    <a:pt x="35" y="7"/>
                    <a:pt x="35" y="7"/>
                    <a:pt x="35" y="8"/>
                  </a:cubicBezTo>
                  <a:cubicBezTo>
                    <a:pt x="35" y="8"/>
                    <a:pt x="34" y="8"/>
                    <a:pt x="34" y="8"/>
                  </a:cubicBezTo>
                  <a:cubicBezTo>
                    <a:pt x="34" y="8"/>
                    <a:pt x="34" y="8"/>
                    <a:pt x="34" y="8"/>
                  </a:cubicBezTo>
                  <a:cubicBezTo>
                    <a:pt x="34" y="8"/>
                    <a:pt x="34" y="8"/>
                    <a:pt x="33" y="8"/>
                  </a:cubicBezTo>
                  <a:cubicBezTo>
                    <a:pt x="33" y="8"/>
                    <a:pt x="33" y="8"/>
                    <a:pt x="33" y="8"/>
                  </a:cubicBezTo>
                  <a:cubicBezTo>
                    <a:pt x="33" y="9"/>
                    <a:pt x="32" y="9"/>
                    <a:pt x="32" y="9"/>
                  </a:cubicBezTo>
                  <a:cubicBezTo>
                    <a:pt x="32" y="9"/>
                    <a:pt x="33" y="9"/>
                    <a:pt x="32" y="9"/>
                  </a:cubicBezTo>
                  <a:cubicBezTo>
                    <a:pt x="32" y="9"/>
                    <a:pt x="32" y="10"/>
                    <a:pt x="32" y="10"/>
                  </a:cubicBezTo>
                  <a:cubicBezTo>
                    <a:pt x="32" y="10"/>
                    <a:pt x="32" y="10"/>
                    <a:pt x="32" y="10"/>
                  </a:cubicBezTo>
                  <a:cubicBezTo>
                    <a:pt x="31" y="10"/>
                    <a:pt x="31" y="10"/>
                    <a:pt x="31" y="10"/>
                  </a:cubicBezTo>
                  <a:cubicBezTo>
                    <a:pt x="30" y="10"/>
                    <a:pt x="30" y="10"/>
                    <a:pt x="29" y="10"/>
                  </a:cubicBezTo>
                  <a:cubicBezTo>
                    <a:pt x="29" y="10"/>
                    <a:pt x="29" y="10"/>
                    <a:pt x="29" y="10"/>
                  </a:cubicBezTo>
                  <a:cubicBezTo>
                    <a:pt x="29" y="11"/>
                    <a:pt x="28" y="10"/>
                    <a:pt x="28" y="11"/>
                  </a:cubicBezTo>
                  <a:cubicBezTo>
                    <a:pt x="27" y="11"/>
                    <a:pt x="26" y="11"/>
                    <a:pt x="26" y="12"/>
                  </a:cubicBezTo>
                  <a:cubicBezTo>
                    <a:pt x="25" y="12"/>
                    <a:pt x="24" y="12"/>
                    <a:pt x="24" y="12"/>
                  </a:cubicBezTo>
                  <a:cubicBezTo>
                    <a:pt x="24" y="12"/>
                    <a:pt x="24" y="12"/>
                    <a:pt x="24" y="12"/>
                  </a:cubicBezTo>
                  <a:cubicBezTo>
                    <a:pt x="23" y="12"/>
                    <a:pt x="23" y="12"/>
                    <a:pt x="23" y="12"/>
                  </a:cubicBezTo>
                  <a:cubicBezTo>
                    <a:pt x="23" y="12"/>
                    <a:pt x="22" y="12"/>
                    <a:pt x="22" y="12"/>
                  </a:cubicBezTo>
                  <a:cubicBezTo>
                    <a:pt x="21" y="13"/>
                    <a:pt x="21" y="13"/>
                    <a:pt x="20" y="13"/>
                  </a:cubicBezTo>
                  <a:cubicBezTo>
                    <a:pt x="20" y="13"/>
                    <a:pt x="20" y="14"/>
                    <a:pt x="19" y="14"/>
                  </a:cubicBezTo>
                  <a:cubicBezTo>
                    <a:pt x="19" y="14"/>
                    <a:pt x="19" y="14"/>
                    <a:pt x="18" y="14"/>
                  </a:cubicBezTo>
                  <a:cubicBezTo>
                    <a:pt x="18" y="14"/>
                    <a:pt x="18" y="14"/>
                    <a:pt x="18" y="14"/>
                  </a:cubicBezTo>
                  <a:cubicBezTo>
                    <a:pt x="18" y="14"/>
                    <a:pt x="18" y="14"/>
                    <a:pt x="18" y="14"/>
                  </a:cubicBezTo>
                  <a:cubicBezTo>
                    <a:pt x="18" y="14"/>
                    <a:pt x="17" y="14"/>
                    <a:pt x="16" y="14"/>
                  </a:cubicBezTo>
                  <a:cubicBezTo>
                    <a:pt x="15" y="14"/>
                    <a:pt x="14" y="14"/>
                    <a:pt x="12" y="14"/>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2"/>
                    <a:pt x="12" y="12"/>
                    <a:pt x="11" y="12"/>
                  </a:cubicBezTo>
                  <a:cubicBezTo>
                    <a:pt x="11" y="12"/>
                    <a:pt x="11" y="13"/>
                    <a:pt x="11" y="12"/>
                  </a:cubicBezTo>
                  <a:cubicBezTo>
                    <a:pt x="11" y="12"/>
                    <a:pt x="11" y="12"/>
                    <a:pt x="11" y="12"/>
                  </a:cubicBezTo>
                  <a:cubicBezTo>
                    <a:pt x="10" y="12"/>
                    <a:pt x="10" y="13"/>
                    <a:pt x="10" y="12"/>
                  </a:cubicBezTo>
                  <a:cubicBezTo>
                    <a:pt x="9" y="12"/>
                    <a:pt x="10" y="12"/>
                    <a:pt x="10" y="12"/>
                  </a:cubicBezTo>
                  <a:cubicBezTo>
                    <a:pt x="9" y="12"/>
                    <a:pt x="8" y="12"/>
                    <a:pt x="8" y="12"/>
                  </a:cubicBezTo>
                  <a:cubicBezTo>
                    <a:pt x="8" y="12"/>
                    <a:pt x="8" y="12"/>
                    <a:pt x="8" y="12"/>
                  </a:cubicBezTo>
                  <a:cubicBezTo>
                    <a:pt x="8" y="12"/>
                    <a:pt x="7" y="12"/>
                    <a:pt x="7" y="12"/>
                  </a:cubicBezTo>
                  <a:cubicBezTo>
                    <a:pt x="7" y="12"/>
                    <a:pt x="6" y="12"/>
                    <a:pt x="6" y="12"/>
                  </a:cubicBezTo>
                  <a:cubicBezTo>
                    <a:pt x="6" y="12"/>
                    <a:pt x="5" y="12"/>
                    <a:pt x="5" y="12"/>
                  </a:cubicBezTo>
                  <a:cubicBezTo>
                    <a:pt x="5" y="12"/>
                    <a:pt x="4" y="12"/>
                    <a:pt x="4" y="12"/>
                  </a:cubicBezTo>
                  <a:cubicBezTo>
                    <a:pt x="4" y="12"/>
                    <a:pt x="4" y="12"/>
                    <a:pt x="4" y="12"/>
                  </a:cubicBezTo>
                  <a:cubicBezTo>
                    <a:pt x="4" y="12"/>
                    <a:pt x="4" y="12"/>
                    <a:pt x="4" y="12"/>
                  </a:cubicBezTo>
                  <a:cubicBezTo>
                    <a:pt x="4" y="12"/>
                    <a:pt x="6" y="12"/>
                    <a:pt x="6" y="12"/>
                  </a:cubicBezTo>
                  <a:cubicBezTo>
                    <a:pt x="6" y="12"/>
                    <a:pt x="6" y="11"/>
                    <a:pt x="6" y="11"/>
                  </a:cubicBezTo>
                  <a:cubicBezTo>
                    <a:pt x="7" y="11"/>
                    <a:pt x="7" y="11"/>
                    <a:pt x="7" y="11"/>
                  </a:cubicBezTo>
                  <a:cubicBezTo>
                    <a:pt x="7" y="11"/>
                    <a:pt x="7" y="11"/>
                    <a:pt x="7" y="11"/>
                  </a:cubicBezTo>
                  <a:cubicBezTo>
                    <a:pt x="8" y="10"/>
                    <a:pt x="8" y="10"/>
                    <a:pt x="9" y="10"/>
                  </a:cubicBezTo>
                  <a:cubicBezTo>
                    <a:pt x="9" y="10"/>
                    <a:pt x="9" y="10"/>
                    <a:pt x="9" y="10"/>
                  </a:cubicBezTo>
                  <a:cubicBezTo>
                    <a:pt x="8" y="10"/>
                    <a:pt x="8" y="10"/>
                    <a:pt x="7" y="10"/>
                  </a:cubicBezTo>
                  <a:cubicBezTo>
                    <a:pt x="7" y="10"/>
                    <a:pt x="7" y="10"/>
                    <a:pt x="7" y="10"/>
                  </a:cubicBezTo>
                  <a:cubicBezTo>
                    <a:pt x="7" y="10"/>
                    <a:pt x="8" y="10"/>
                    <a:pt x="8" y="9"/>
                  </a:cubicBezTo>
                  <a:cubicBezTo>
                    <a:pt x="8" y="9"/>
                    <a:pt x="8" y="9"/>
                    <a:pt x="8" y="9"/>
                  </a:cubicBezTo>
                  <a:cubicBezTo>
                    <a:pt x="8" y="9"/>
                    <a:pt x="9" y="9"/>
                    <a:pt x="9" y="9"/>
                  </a:cubicBezTo>
                  <a:cubicBezTo>
                    <a:pt x="9" y="9"/>
                    <a:pt x="8" y="9"/>
                    <a:pt x="8" y="9"/>
                  </a:cubicBezTo>
                  <a:cubicBezTo>
                    <a:pt x="8" y="9"/>
                    <a:pt x="6" y="9"/>
                    <a:pt x="6" y="9"/>
                  </a:cubicBezTo>
                  <a:cubicBezTo>
                    <a:pt x="6" y="9"/>
                    <a:pt x="6" y="9"/>
                    <a:pt x="6" y="9"/>
                  </a:cubicBezTo>
                  <a:cubicBezTo>
                    <a:pt x="6" y="9"/>
                    <a:pt x="6" y="9"/>
                    <a:pt x="7" y="8"/>
                  </a:cubicBezTo>
                  <a:cubicBezTo>
                    <a:pt x="6" y="8"/>
                    <a:pt x="6" y="8"/>
                    <a:pt x="6" y="8"/>
                  </a:cubicBezTo>
                  <a:cubicBezTo>
                    <a:pt x="6" y="8"/>
                    <a:pt x="6" y="8"/>
                    <a:pt x="5" y="8"/>
                  </a:cubicBezTo>
                  <a:cubicBezTo>
                    <a:pt x="5" y="8"/>
                    <a:pt x="2" y="8"/>
                    <a:pt x="2" y="8"/>
                  </a:cubicBezTo>
                  <a:cubicBezTo>
                    <a:pt x="2" y="8"/>
                    <a:pt x="2" y="8"/>
                    <a:pt x="2" y="8"/>
                  </a:cubicBezTo>
                  <a:cubicBezTo>
                    <a:pt x="2" y="8"/>
                    <a:pt x="2" y="8"/>
                    <a:pt x="2" y="8"/>
                  </a:cubicBezTo>
                  <a:cubicBezTo>
                    <a:pt x="3" y="7"/>
                    <a:pt x="3" y="8"/>
                    <a:pt x="4" y="8"/>
                  </a:cubicBezTo>
                  <a:cubicBezTo>
                    <a:pt x="4" y="8"/>
                    <a:pt x="4" y="7"/>
                    <a:pt x="4" y="7"/>
                  </a:cubicBezTo>
                  <a:cubicBezTo>
                    <a:pt x="5" y="7"/>
                    <a:pt x="5" y="8"/>
                    <a:pt x="5" y="7"/>
                  </a:cubicBezTo>
                  <a:cubicBezTo>
                    <a:pt x="5" y="7"/>
                    <a:pt x="6" y="7"/>
                    <a:pt x="6" y="7"/>
                  </a:cubicBezTo>
                  <a:cubicBezTo>
                    <a:pt x="6" y="7"/>
                    <a:pt x="6" y="7"/>
                    <a:pt x="7" y="7"/>
                  </a:cubicBezTo>
                  <a:cubicBezTo>
                    <a:pt x="7" y="7"/>
                    <a:pt x="8" y="7"/>
                    <a:pt x="8" y="7"/>
                  </a:cubicBezTo>
                  <a:cubicBezTo>
                    <a:pt x="8" y="7"/>
                    <a:pt x="8" y="7"/>
                    <a:pt x="8" y="6"/>
                  </a:cubicBezTo>
                  <a:cubicBezTo>
                    <a:pt x="8" y="6"/>
                    <a:pt x="8" y="6"/>
                    <a:pt x="8" y="6"/>
                  </a:cubicBezTo>
                  <a:cubicBezTo>
                    <a:pt x="7" y="7"/>
                    <a:pt x="7" y="6"/>
                    <a:pt x="6" y="6"/>
                  </a:cubicBezTo>
                  <a:cubicBezTo>
                    <a:pt x="6" y="6"/>
                    <a:pt x="6" y="6"/>
                    <a:pt x="6" y="6"/>
                  </a:cubicBezTo>
                  <a:cubicBezTo>
                    <a:pt x="6" y="6"/>
                    <a:pt x="6" y="6"/>
                    <a:pt x="6" y="6"/>
                  </a:cubicBezTo>
                  <a:cubicBezTo>
                    <a:pt x="7" y="6"/>
                    <a:pt x="8" y="5"/>
                    <a:pt x="9" y="5"/>
                  </a:cubicBezTo>
                  <a:cubicBezTo>
                    <a:pt x="9" y="5"/>
                    <a:pt x="9" y="5"/>
                    <a:pt x="9" y="5"/>
                  </a:cubicBezTo>
                  <a:cubicBezTo>
                    <a:pt x="9" y="5"/>
                    <a:pt x="8" y="5"/>
                    <a:pt x="8" y="5"/>
                  </a:cubicBezTo>
                  <a:cubicBezTo>
                    <a:pt x="8" y="5"/>
                    <a:pt x="8" y="4"/>
                    <a:pt x="7" y="4"/>
                  </a:cubicBezTo>
                  <a:cubicBezTo>
                    <a:pt x="7" y="5"/>
                    <a:pt x="7" y="5"/>
                    <a:pt x="7" y="5"/>
                  </a:cubicBezTo>
                  <a:cubicBezTo>
                    <a:pt x="7" y="5"/>
                    <a:pt x="7" y="5"/>
                    <a:pt x="7" y="5"/>
                  </a:cubicBezTo>
                  <a:cubicBezTo>
                    <a:pt x="6" y="5"/>
                    <a:pt x="6" y="5"/>
                    <a:pt x="6" y="5"/>
                  </a:cubicBezTo>
                  <a:cubicBezTo>
                    <a:pt x="6" y="4"/>
                    <a:pt x="6" y="4"/>
                    <a:pt x="6" y="4"/>
                  </a:cubicBezTo>
                  <a:cubicBezTo>
                    <a:pt x="6" y="4"/>
                    <a:pt x="6" y="4"/>
                    <a:pt x="6" y="4"/>
                  </a:cubicBezTo>
                  <a:cubicBezTo>
                    <a:pt x="6" y="4"/>
                    <a:pt x="6" y="5"/>
                    <a:pt x="6" y="5"/>
                  </a:cubicBezTo>
                  <a:cubicBezTo>
                    <a:pt x="5" y="4"/>
                    <a:pt x="5" y="4"/>
                    <a:pt x="5" y="4"/>
                  </a:cubicBezTo>
                  <a:cubicBezTo>
                    <a:pt x="5" y="4"/>
                    <a:pt x="4" y="5"/>
                    <a:pt x="4" y="4"/>
                  </a:cubicBezTo>
                  <a:cubicBezTo>
                    <a:pt x="4" y="4"/>
                    <a:pt x="4" y="4"/>
                    <a:pt x="4" y="4"/>
                  </a:cubicBezTo>
                  <a:cubicBezTo>
                    <a:pt x="4" y="4"/>
                    <a:pt x="4" y="3"/>
                    <a:pt x="4" y="3"/>
                  </a:cubicBezTo>
                  <a:cubicBezTo>
                    <a:pt x="4" y="3"/>
                    <a:pt x="4" y="3"/>
                    <a:pt x="4" y="3"/>
                  </a:cubicBezTo>
                  <a:cubicBezTo>
                    <a:pt x="4" y="3"/>
                    <a:pt x="4" y="3"/>
                    <a:pt x="4" y="3"/>
                  </a:cubicBezTo>
                  <a:cubicBezTo>
                    <a:pt x="4" y="3"/>
                    <a:pt x="4" y="3"/>
                    <a:pt x="4" y="3"/>
                  </a:cubicBezTo>
                  <a:cubicBezTo>
                    <a:pt x="4" y="3"/>
                    <a:pt x="4" y="2"/>
                    <a:pt x="4" y="2"/>
                  </a:cubicBezTo>
                  <a:cubicBezTo>
                    <a:pt x="4" y="2"/>
                    <a:pt x="4" y="2"/>
                    <a:pt x="5" y="2"/>
                  </a:cubicBezTo>
                  <a:cubicBezTo>
                    <a:pt x="5" y="2"/>
                    <a:pt x="5" y="3"/>
                    <a:pt x="5" y="3"/>
                  </a:cubicBezTo>
                  <a:cubicBezTo>
                    <a:pt x="5" y="3"/>
                    <a:pt x="5" y="3"/>
                    <a:pt x="5" y="3"/>
                  </a:cubicBezTo>
                  <a:cubicBezTo>
                    <a:pt x="5" y="3"/>
                    <a:pt x="6" y="3"/>
                    <a:pt x="6" y="3"/>
                  </a:cubicBezTo>
                  <a:cubicBezTo>
                    <a:pt x="6" y="3"/>
                    <a:pt x="6" y="3"/>
                    <a:pt x="6" y="3"/>
                  </a:cubicBezTo>
                  <a:cubicBezTo>
                    <a:pt x="6" y="3"/>
                    <a:pt x="6" y="3"/>
                    <a:pt x="6" y="4"/>
                  </a:cubicBezTo>
                  <a:cubicBezTo>
                    <a:pt x="6" y="4"/>
                    <a:pt x="6" y="4"/>
                    <a:pt x="6" y="4"/>
                  </a:cubicBezTo>
                  <a:cubicBezTo>
                    <a:pt x="7" y="3"/>
                    <a:pt x="7" y="3"/>
                    <a:pt x="7" y="3"/>
                  </a:cubicBezTo>
                  <a:cubicBezTo>
                    <a:pt x="7" y="3"/>
                    <a:pt x="7" y="3"/>
                    <a:pt x="7" y="2"/>
                  </a:cubicBezTo>
                  <a:cubicBezTo>
                    <a:pt x="7" y="2"/>
                    <a:pt x="7" y="2"/>
                    <a:pt x="7" y="2"/>
                  </a:cubicBezTo>
                  <a:cubicBezTo>
                    <a:pt x="7" y="2"/>
                    <a:pt x="6" y="2"/>
                    <a:pt x="6" y="2"/>
                  </a:cubicBezTo>
                  <a:cubicBezTo>
                    <a:pt x="6" y="2"/>
                    <a:pt x="6" y="2"/>
                    <a:pt x="6" y="2"/>
                  </a:cubicBezTo>
                  <a:cubicBezTo>
                    <a:pt x="6" y="2"/>
                    <a:pt x="6" y="2"/>
                    <a:pt x="6" y="2"/>
                  </a:cubicBezTo>
                  <a:cubicBezTo>
                    <a:pt x="7" y="2"/>
                    <a:pt x="7" y="2"/>
                    <a:pt x="7" y="2"/>
                  </a:cubicBezTo>
                  <a:cubicBezTo>
                    <a:pt x="7" y="2"/>
                    <a:pt x="7" y="1"/>
                    <a:pt x="7" y="1"/>
                  </a:cubicBezTo>
                  <a:cubicBezTo>
                    <a:pt x="7" y="1"/>
                    <a:pt x="6" y="1"/>
                    <a:pt x="6" y="1"/>
                  </a:cubicBezTo>
                  <a:cubicBezTo>
                    <a:pt x="6" y="1"/>
                    <a:pt x="6" y="1"/>
                    <a:pt x="6" y="1"/>
                  </a:cubicBezTo>
                  <a:cubicBezTo>
                    <a:pt x="6" y="1"/>
                    <a:pt x="7" y="1"/>
                    <a:pt x="8" y="1"/>
                  </a:cubicBezTo>
                  <a:cubicBezTo>
                    <a:pt x="8" y="1"/>
                    <a:pt x="8" y="1"/>
                    <a:pt x="8" y="2"/>
                  </a:cubicBezTo>
                  <a:cubicBezTo>
                    <a:pt x="8" y="2"/>
                    <a:pt x="9" y="2"/>
                    <a:pt x="9" y="2"/>
                  </a:cubicBezTo>
                  <a:cubicBezTo>
                    <a:pt x="9" y="2"/>
                    <a:pt x="9" y="2"/>
                    <a:pt x="9" y="2"/>
                  </a:cubicBezTo>
                  <a:cubicBezTo>
                    <a:pt x="9" y="2"/>
                    <a:pt x="10" y="2"/>
                    <a:pt x="10" y="2"/>
                  </a:cubicBezTo>
                  <a:cubicBezTo>
                    <a:pt x="10" y="3"/>
                    <a:pt x="10" y="3"/>
                    <a:pt x="10" y="3"/>
                  </a:cubicBezTo>
                  <a:cubicBezTo>
                    <a:pt x="10" y="3"/>
                    <a:pt x="10" y="3"/>
                    <a:pt x="10" y="3"/>
                  </a:cubicBezTo>
                  <a:cubicBezTo>
                    <a:pt x="10" y="3"/>
                    <a:pt x="10" y="3"/>
                    <a:pt x="10" y="3"/>
                  </a:cubicBezTo>
                  <a:cubicBezTo>
                    <a:pt x="10" y="3"/>
                    <a:pt x="10" y="3"/>
                    <a:pt x="10" y="3"/>
                  </a:cubicBezTo>
                  <a:cubicBezTo>
                    <a:pt x="10" y="3"/>
                    <a:pt x="10" y="4"/>
                    <a:pt x="10" y="4"/>
                  </a:cubicBezTo>
                  <a:cubicBezTo>
                    <a:pt x="9" y="4"/>
                    <a:pt x="9" y="4"/>
                    <a:pt x="9" y="4"/>
                  </a:cubicBezTo>
                  <a:cubicBezTo>
                    <a:pt x="9" y="4"/>
                    <a:pt x="9" y="4"/>
                    <a:pt x="9" y="4"/>
                  </a:cubicBezTo>
                  <a:cubicBezTo>
                    <a:pt x="9" y="4"/>
                    <a:pt x="9" y="4"/>
                    <a:pt x="10" y="4"/>
                  </a:cubicBezTo>
                  <a:cubicBezTo>
                    <a:pt x="10" y="5"/>
                    <a:pt x="10" y="5"/>
                    <a:pt x="10" y="5"/>
                  </a:cubicBezTo>
                  <a:cubicBezTo>
                    <a:pt x="10" y="5"/>
                    <a:pt x="10" y="5"/>
                    <a:pt x="10" y="5"/>
                  </a:cubicBezTo>
                  <a:cubicBezTo>
                    <a:pt x="10" y="5"/>
                    <a:pt x="10" y="5"/>
                    <a:pt x="10" y="5"/>
                  </a:cubicBezTo>
                  <a:cubicBezTo>
                    <a:pt x="10" y="5"/>
                    <a:pt x="10" y="5"/>
                    <a:pt x="10" y="5"/>
                  </a:cubicBezTo>
                  <a:cubicBezTo>
                    <a:pt x="10" y="5"/>
                    <a:pt x="10" y="5"/>
                    <a:pt x="10" y="5"/>
                  </a:cubicBezTo>
                  <a:cubicBezTo>
                    <a:pt x="10" y="6"/>
                    <a:pt x="10" y="6"/>
                    <a:pt x="10" y="6"/>
                  </a:cubicBezTo>
                  <a:cubicBezTo>
                    <a:pt x="10" y="6"/>
                    <a:pt x="10" y="6"/>
                    <a:pt x="10" y="7"/>
                  </a:cubicBezTo>
                  <a:cubicBezTo>
                    <a:pt x="11" y="7"/>
                    <a:pt x="11" y="7"/>
                    <a:pt x="11" y="7"/>
                  </a:cubicBezTo>
                  <a:cubicBezTo>
                    <a:pt x="11" y="6"/>
                    <a:pt x="11" y="6"/>
                    <a:pt x="11" y="6"/>
                  </a:cubicBezTo>
                  <a:cubicBezTo>
                    <a:pt x="11" y="6"/>
                    <a:pt x="11" y="6"/>
                    <a:pt x="11" y="6"/>
                  </a:cubicBezTo>
                  <a:cubicBezTo>
                    <a:pt x="11" y="6"/>
                    <a:pt x="11" y="6"/>
                    <a:pt x="12" y="6"/>
                  </a:cubicBezTo>
                  <a:cubicBezTo>
                    <a:pt x="12" y="5"/>
                    <a:pt x="12" y="5"/>
                    <a:pt x="12" y="5"/>
                  </a:cubicBezTo>
                  <a:cubicBezTo>
                    <a:pt x="12" y="5"/>
                    <a:pt x="12" y="5"/>
                    <a:pt x="12" y="5"/>
                  </a:cubicBezTo>
                  <a:cubicBezTo>
                    <a:pt x="12" y="5"/>
                    <a:pt x="13" y="5"/>
                    <a:pt x="13" y="5"/>
                  </a:cubicBezTo>
                  <a:cubicBezTo>
                    <a:pt x="13" y="5"/>
                    <a:pt x="14" y="5"/>
                    <a:pt x="14" y="5"/>
                  </a:cubicBezTo>
                  <a:cubicBezTo>
                    <a:pt x="14" y="5"/>
                    <a:pt x="14" y="4"/>
                    <a:pt x="14" y="4"/>
                  </a:cubicBezTo>
                  <a:cubicBezTo>
                    <a:pt x="14" y="4"/>
                    <a:pt x="14" y="3"/>
                    <a:pt x="14" y="3"/>
                  </a:cubicBezTo>
                  <a:cubicBezTo>
                    <a:pt x="14" y="3"/>
                    <a:pt x="15" y="2"/>
                    <a:pt x="15" y="2"/>
                  </a:cubicBezTo>
                  <a:cubicBezTo>
                    <a:pt x="15" y="2"/>
                    <a:pt x="15" y="2"/>
                    <a:pt x="15" y="2"/>
                  </a:cubicBezTo>
                  <a:cubicBezTo>
                    <a:pt x="15" y="3"/>
                    <a:pt x="16" y="4"/>
                    <a:pt x="17" y="4"/>
                  </a:cubicBezTo>
                  <a:cubicBezTo>
                    <a:pt x="17" y="4"/>
                    <a:pt x="17" y="4"/>
                    <a:pt x="17" y="4"/>
                  </a:cubicBezTo>
                  <a:cubicBezTo>
                    <a:pt x="17" y="4"/>
                    <a:pt x="17" y="3"/>
                    <a:pt x="17" y="3"/>
                  </a:cubicBezTo>
                  <a:cubicBezTo>
                    <a:pt x="18" y="3"/>
                    <a:pt x="18" y="3"/>
                    <a:pt x="18" y="2"/>
                  </a:cubicBezTo>
                  <a:cubicBezTo>
                    <a:pt x="18" y="3"/>
                    <a:pt x="18" y="3"/>
                    <a:pt x="19" y="3"/>
                  </a:cubicBezTo>
                  <a:cubicBezTo>
                    <a:pt x="19" y="3"/>
                    <a:pt x="19" y="2"/>
                    <a:pt x="19" y="2"/>
                  </a:cubicBezTo>
                  <a:cubicBezTo>
                    <a:pt x="19" y="2"/>
                    <a:pt x="20" y="2"/>
                    <a:pt x="20" y="2"/>
                  </a:cubicBezTo>
                  <a:cubicBezTo>
                    <a:pt x="20" y="2"/>
                    <a:pt x="20" y="3"/>
                    <a:pt x="20" y="3"/>
                  </a:cubicBezTo>
                  <a:cubicBezTo>
                    <a:pt x="21" y="3"/>
                    <a:pt x="21" y="3"/>
                    <a:pt x="21" y="3"/>
                  </a:cubicBezTo>
                  <a:cubicBezTo>
                    <a:pt x="21" y="4"/>
                    <a:pt x="21" y="4"/>
                    <a:pt x="22" y="4"/>
                  </a:cubicBezTo>
                  <a:cubicBezTo>
                    <a:pt x="22" y="4"/>
                    <a:pt x="22" y="4"/>
                    <a:pt x="22" y="4"/>
                  </a:cubicBezTo>
                  <a:cubicBezTo>
                    <a:pt x="22" y="3"/>
                    <a:pt x="22" y="3"/>
                    <a:pt x="22" y="3"/>
                  </a:cubicBezTo>
                  <a:cubicBezTo>
                    <a:pt x="22" y="3"/>
                    <a:pt x="21" y="3"/>
                    <a:pt x="21" y="2"/>
                  </a:cubicBezTo>
                  <a:cubicBezTo>
                    <a:pt x="22" y="2"/>
                    <a:pt x="22" y="2"/>
                    <a:pt x="22" y="2"/>
                  </a:cubicBezTo>
                  <a:cubicBezTo>
                    <a:pt x="22" y="2"/>
                    <a:pt x="23" y="2"/>
                    <a:pt x="23" y="2"/>
                  </a:cubicBezTo>
                  <a:cubicBezTo>
                    <a:pt x="23" y="3"/>
                    <a:pt x="23" y="3"/>
                    <a:pt x="24" y="3"/>
                  </a:cubicBezTo>
                  <a:cubicBezTo>
                    <a:pt x="24" y="3"/>
                    <a:pt x="25" y="2"/>
                    <a:pt x="25" y="2"/>
                  </a:cubicBezTo>
                  <a:cubicBezTo>
                    <a:pt x="26" y="2"/>
                    <a:pt x="27" y="2"/>
                    <a:pt x="27" y="2"/>
                  </a:cubicBezTo>
                  <a:cubicBezTo>
                    <a:pt x="27" y="2"/>
                    <a:pt x="28" y="2"/>
                    <a:pt x="28" y="2"/>
                  </a:cubicBezTo>
                  <a:cubicBezTo>
                    <a:pt x="28" y="1"/>
                    <a:pt x="28" y="1"/>
                    <a:pt x="28" y="1"/>
                  </a:cubicBezTo>
                  <a:cubicBezTo>
                    <a:pt x="28" y="1"/>
                    <a:pt x="28" y="1"/>
                    <a:pt x="28" y="1"/>
                  </a:cubicBezTo>
                  <a:cubicBezTo>
                    <a:pt x="28" y="1"/>
                    <a:pt x="28" y="1"/>
                    <a:pt x="29" y="1"/>
                  </a:cubicBezTo>
                  <a:cubicBezTo>
                    <a:pt x="29" y="1"/>
                    <a:pt x="29" y="0"/>
                    <a:pt x="29" y="0"/>
                  </a:cubicBezTo>
                  <a:cubicBezTo>
                    <a:pt x="29" y="0"/>
                    <a:pt x="29" y="1"/>
                    <a:pt x="29" y="1"/>
                  </a:cubicBezTo>
                  <a:cubicBezTo>
                    <a:pt x="30" y="1"/>
                    <a:pt x="30" y="1"/>
                    <a:pt x="30" y="1"/>
                  </a:cubicBezTo>
                  <a:cubicBezTo>
                    <a:pt x="30" y="1"/>
                    <a:pt x="30" y="1"/>
                    <a:pt x="30" y="2"/>
                  </a:cubicBezTo>
                  <a:cubicBezTo>
                    <a:pt x="30" y="2"/>
                    <a:pt x="31" y="2"/>
                    <a:pt x="31" y="2"/>
                  </a:cubicBezTo>
                  <a:cubicBezTo>
                    <a:pt x="32" y="2"/>
                    <a:pt x="31" y="2"/>
                    <a:pt x="32" y="2"/>
                  </a:cubicBezTo>
                  <a:cubicBezTo>
                    <a:pt x="32" y="2"/>
                    <a:pt x="32" y="2"/>
                    <a:pt x="32" y="2"/>
                  </a:cubicBezTo>
                  <a:cubicBezTo>
                    <a:pt x="32" y="2"/>
                    <a:pt x="32" y="2"/>
                    <a:pt x="32" y="2"/>
                  </a:cubicBezTo>
                  <a:cubicBezTo>
                    <a:pt x="32" y="2"/>
                    <a:pt x="32" y="2"/>
                    <a:pt x="32" y="2"/>
                  </a:cubicBezTo>
                  <a:cubicBezTo>
                    <a:pt x="32" y="3"/>
                    <a:pt x="32" y="3"/>
                    <a:pt x="33" y="3"/>
                  </a:cubicBezTo>
                  <a:cubicBezTo>
                    <a:pt x="33" y="3"/>
                    <a:pt x="33" y="3"/>
                    <a:pt x="33" y="3"/>
                  </a:cubicBezTo>
                  <a:cubicBezTo>
                    <a:pt x="33" y="3"/>
                    <a:pt x="33" y="3"/>
                    <a:pt x="33" y="3"/>
                  </a:cubicBezTo>
                  <a:cubicBezTo>
                    <a:pt x="33" y="3"/>
                    <a:pt x="33" y="3"/>
                    <a:pt x="33" y="3"/>
                  </a:cubicBezTo>
                  <a:cubicBezTo>
                    <a:pt x="33" y="3"/>
                    <a:pt x="32" y="3"/>
                    <a:pt x="32" y="4"/>
                  </a:cubicBezTo>
                  <a:cubicBezTo>
                    <a:pt x="33" y="4"/>
                    <a:pt x="33" y="4"/>
                    <a:pt x="33" y="4"/>
                  </a:cubicBezTo>
                  <a:cubicBezTo>
                    <a:pt x="33" y="4"/>
                    <a:pt x="34" y="4"/>
                    <a:pt x="34" y="4"/>
                  </a:cubicBezTo>
                  <a:cubicBezTo>
                    <a:pt x="34" y="4"/>
                    <a:pt x="34" y="4"/>
                    <a:pt x="34" y="4"/>
                  </a:cubicBezTo>
                  <a:cubicBezTo>
                    <a:pt x="34" y="4"/>
                    <a:pt x="33" y="4"/>
                    <a:pt x="33" y="5"/>
                  </a:cubicBezTo>
                  <a:cubicBezTo>
                    <a:pt x="33" y="5"/>
                    <a:pt x="34" y="5"/>
                    <a:pt x="34" y="5"/>
                  </a:cubicBezTo>
                  <a:cubicBezTo>
                    <a:pt x="34" y="5"/>
                    <a:pt x="34" y="5"/>
                    <a:pt x="35" y="5"/>
                  </a:cubicBezTo>
                  <a:cubicBezTo>
                    <a:pt x="35" y="5"/>
                    <a:pt x="35" y="4"/>
                    <a:pt x="36" y="5"/>
                  </a:cubicBezTo>
                  <a:cubicBezTo>
                    <a:pt x="36" y="5"/>
                    <a:pt x="36" y="5"/>
                    <a:pt x="36" y="5"/>
                  </a:cubicBezTo>
                  <a:cubicBezTo>
                    <a:pt x="36" y="5"/>
                    <a:pt x="36" y="5"/>
                    <a:pt x="36" y="5"/>
                  </a:cubicBezTo>
                  <a:cubicBezTo>
                    <a:pt x="36" y="6"/>
                    <a:pt x="35" y="5"/>
                    <a:pt x="35" y="6"/>
                  </a:cubicBezTo>
                  <a:cubicBezTo>
                    <a:pt x="35" y="6"/>
                    <a:pt x="35" y="6"/>
                    <a:pt x="35" y="7"/>
                  </a:cubicBezTo>
                  <a:close/>
                  <a:moveTo>
                    <a:pt x="1" y="8"/>
                  </a:moveTo>
                  <a:cubicBezTo>
                    <a:pt x="1" y="8"/>
                    <a:pt x="1" y="8"/>
                    <a:pt x="1" y="8"/>
                  </a:cubicBezTo>
                  <a:cubicBezTo>
                    <a:pt x="1" y="8"/>
                    <a:pt x="1" y="8"/>
                    <a:pt x="1" y="8"/>
                  </a:cubicBezTo>
                  <a:cubicBezTo>
                    <a:pt x="1" y="8"/>
                    <a:pt x="1" y="8"/>
                    <a:pt x="1" y="8"/>
                  </a:cubicBezTo>
                  <a:cubicBezTo>
                    <a:pt x="0" y="8"/>
                    <a:pt x="0" y="8"/>
                    <a:pt x="1" y="8"/>
                  </a:cubicBezTo>
                  <a:close/>
                  <a:moveTo>
                    <a:pt x="35" y="6"/>
                  </a:moveTo>
                  <a:cubicBezTo>
                    <a:pt x="35" y="7"/>
                    <a:pt x="35" y="6"/>
                    <a:pt x="35" y="7"/>
                  </a:cubicBezTo>
                  <a:cubicBezTo>
                    <a:pt x="35" y="7"/>
                    <a:pt x="35" y="7"/>
                    <a:pt x="35" y="7"/>
                  </a:cubicBezTo>
                  <a:cubicBezTo>
                    <a:pt x="36" y="7"/>
                    <a:pt x="36" y="7"/>
                    <a:pt x="36" y="7"/>
                  </a:cubicBezTo>
                  <a:cubicBezTo>
                    <a:pt x="36" y="7"/>
                    <a:pt x="36" y="7"/>
                    <a:pt x="36" y="7"/>
                  </a:cubicBezTo>
                  <a:cubicBezTo>
                    <a:pt x="36" y="6"/>
                    <a:pt x="36" y="6"/>
                    <a:pt x="35" y="6"/>
                  </a:cubicBezTo>
                  <a:close/>
                  <a:moveTo>
                    <a:pt x="0" y="5"/>
                  </a:moveTo>
                  <a:cubicBezTo>
                    <a:pt x="0" y="5"/>
                    <a:pt x="0" y="5"/>
                    <a:pt x="0" y="5"/>
                  </a:cubicBezTo>
                  <a:cubicBezTo>
                    <a:pt x="0" y="5"/>
                    <a:pt x="0" y="5"/>
                    <a:pt x="0" y="5"/>
                  </a:cubicBezTo>
                  <a:cubicBezTo>
                    <a:pt x="0" y="5"/>
                    <a:pt x="0" y="5"/>
                    <a:pt x="0" y="5"/>
                  </a:cubicBezTo>
                  <a:close/>
                  <a:moveTo>
                    <a:pt x="2" y="5"/>
                  </a:moveTo>
                  <a:cubicBezTo>
                    <a:pt x="2" y="5"/>
                    <a:pt x="2" y="5"/>
                    <a:pt x="1" y="5"/>
                  </a:cubicBezTo>
                  <a:cubicBezTo>
                    <a:pt x="1" y="5"/>
                    <a:pt x="1" y="5"/>
                    <a:pt x="1" y="5"/>
                  </a:cubicBezTo>
                  <a:cubicBezTo>
                    <a:pt x="2" y="5"/>
                    <a:pt x="2" y="5"/>
                    <a:pt x="3" y="5"/>
                  </a:cubicBezTo>
                  <a:cubicBezTo>
                    <a:pt x="3" y="5"/>
                    <a:pt x="3" y="5"/>
                    <a:pt x="4" y="5"/>
                  </a:cubicBezTo>
                  <a:cubicBezTo>
                    <a:pt x="4" y="5"/>
                    <a:pt x="4" y="5"/>
                    <a:pt x="4" y="5"/>
                  </a:cubicBezTo>
                  <a:cubicBezTo>
                    <a:pt x="4" y="5"/>
                    <a:pt x="4" y="5"/>
                    <a:pt x="4" y="5"/>
                  </a:cubicBezTo>
                  <a:cubicBezTo>
                    <a:pt x="4" y="4"/>
                    <a:pt x="4" y="4"/>
                    <a:pt x="4" y="4"/>
                  </a:cubicBezTo>
                  <a:cubicBezTo>
                    <a:pt x="3" y="5"/>
                    <a:pt x="2" y="4"/>
                    <a:pt x="1" y="4"/>
                  </a:cubicBezTo>
                  <a:cubicBezTo>
                    <a:pt x="2" y="4"/>
                    <a:pt x="2" y="4"/>
                    <a:pt x="2" y="4"/>
                  </a:cubicBezTo>
                  <a:cubicBezTo>
                    <a:pt x="2" y="4"/>
                    <a:pt x="2" y="5"/>
                    <a:pt x="2" y="5"/>
                  </a:cubicBezTo>
                  <a:close/>
                  <a:moveTo>
                    <a:pt x="3" y="3"/>
                  </a:moveTo>
                  <a:cubicBezTo>
                    <a:pt x="3" y="3"/>
                    <a:pt x="3" y="3"/>
                    <a:pt x="3" y="3"/>
                  </a:cubicBezTo>
                  <a:cubicBezTo>
                    <a:pt x="3" y="3"/>
                    <a:pt x="3" y="3"/>
                    <a:pt x="3" y="3"/>
                  </a:cubicBezTo>
                  <a:cubicBezTo>
                    <a:pt x="3" y="3"/>
                    <a:pt x="3" y="3"/>
                    <a:pt x="3" y="3"/>
                  </a:cubicBezTo>
                  <a:cubicBezTo>
                    <a:pt x="3" y="3"/>
                    <a:pt x="3" y="3"/>
                    <a:pt x="3"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8" name="Freeform 240">
              <a:extLst>
                <a:ext uri="{FF2B5EF4-FFF2-40B4-BE49-F238E27FC236}">
                  <a16:creationId xmlns:a16="http://schemas.microsoft.com/office/drawing/2014/main" id="{F7BD0571-DECD-5D57-1C81-C9B2A2DA4E75}"/>
                </a:ext>
              </a:extLst>
            </p:cNvPr>
            <p:cNvSpPr>
              <a:spLocks noEditPoints="1"/>
            </p:cNvSpPr>
            <p:nvPr/>
          </p:nvSpPr>
          <p:spPr bwMode="auto">
            <a:xfrm>
              <a:off x="14114557" y="9883106"/>
              <a:ext cx="27895" cy="11434"/>
            </a:xfrm>
            <a:custGeom>
              <a:avLst/>
              <a:gdLst/>
              <a:ahLst/>
              <a:cxnLst>
                <a:cxn ang="0">
                  <a:pos x="6" y="0"/>
                </a:cxn>
                <a:cxn ang="0">
                  <a:pos x="8" y="0"/>
                </a:cxn>
                <a:cxn ang="0">
                  <a:pos x="8" y="0"/>
                </a:cxn>
                <a:cxn ang="0">
                  <a:pos x="9" y="1"/>
                </a:cxn>
                <a:cxn ang="0">
                  <a:pos x="10" y="1"/>
                </a:cxn>
                <a:cxn ang="0">
                  <a:pos x="10" y="1"/>
                </a:cxn>
                <a:cxn ang="0">
                  <a:pos x="10" y="1"/>
                </a:cxn>
                <a:cxn ang="0">
                  <a:pos x="10" y="1"/>
                </a:cxn>
                <a:cxn ang="0">
                  <a:pos x="9" y="1"/>
                </a:cxn>
                <a:cxn ang="0">
                  <a:pos x="8" y="2"/>
                </a:cxn>
                <a:cxn ang="0">
                  <a:pos x="7" y="2"/>
                </a:cxn>
                <a:cxn ang="0">
                  <a:pos x="7" y="2"/>
                </a:cxn>
                <a:cxn ang="0">
                  <a:pos x="7" y="3"/>
                </a:cxn>
                <a:cxn ang="0">
                  <a:pos x="7" y="3"/>
                </a:cxn>
                <a:cxn ang="0">
                  <a:pos x="6" y="3"/>
                </a:cxn>
                <a:cxn ang="0">
                  <a:pos x="6" y="3"/>
                </a:cxn>
                <a:cxn ang="0">
                  <a:pos x="6" y="3"/>
                </a:cxn>
                <a:cxn ang="0">
                  <a:pos x="6" y="3"/>
                </a:cxn>
                <a:cxn ang="0">
                  <a:pos x="5" y="3"/>
                </a:cxn>
                <a:cxn ang="0">
                  <a:pos x="5" y="4"/>
                </a:cxn>
                <a:cxn ang="0">
                  <a:pos x="5" y="4"/>
                </a:cxn>
                <a:cxn ang="0">
                  <a:pos x="5" y="4"/>
                </a:cxn>
                <a:cxn ang="0">
                  <a:pos x="5" y="3"/>
                </a:cxn>
                <a:cxn ang="0">
                  <a:pos x="5" y="2"/>
                </a:cxn>
                <a:cxn ang="0">
                  <a:pos x="6" y="2"/>
                </a:cxn>
                <a:cxn ang="0">
                  <a:pos x="6" y="2"/>
                </a:cxn>
                <a:cxn ang="0">
                  <a:pos x="6" y="1"/>
                </a:cxn>
                <a:cxn ang="0">
                  <a:pos x="6" y="0"/>
                </a:cxn>
                <a:cxn ang="0">
                  <a:pos x="10" y="0"/>
                </a:cxn>
                <a:cxn ang="0">
                  <a:pos x="10" y="0"/>
                </a:cxn>
                <a:cxn ang="0">
                  <a:pos x="9" y="0"/>
                </a:cxn>
                <a:cxn ang="0">
                  <a:pos x="9" y="0"/>
                </a:cxn>
                <a:cxn ang="0">
                  <a:pos x="10" y="0"/>
                </a:cxn>
                <a:cxn ang="0">
                  <a:pos x="4" y="0"/>
                </a:cxn>
                <a:cxn ang="0">
                  <a:pos x="4" y="0"/>
                </a:cxn>
                <a:cxn ang="0">
                  <a:pos x="4" y="0"/>
                </a:cxn>
                <a:cxn ang="0">
                  <a:pos x="4" y="1"/>
                </a:cxn>
                <a:cxn ang="0">
                  <a:pos x="4" y="1"/>
                </a:cxn>
                <a:cxn ang="0">
                  <a:pos x="3" y="2"/>
                </a:cxn>
                <a:cxn ang="0">
                  <a:pos x="2" y="3"/>
                </a:cxn>
                <a:cxn ang="0">
                  <a:pos x="2" y="3"/>
                </a:cxn>
                <a:cxn ang="0">
                  <a:pos x="1" y="4"/>
                </a:cxn>
                <a:cxn ang="0">
                  <a:pos x="0" y="3"/>
                </a:cxn>
                <a:cxn ang="0">
                  <a:pos x="0" y="3"/>
                </a:cxn>
                <a:cxn ang="0">
                  <a:pos x="1" y="3"/>
                </a:cxn>
                <a:cxn ang="0">
                  <a:pos x="1" y="2"/>
                </a:cxn>
                <a:cxn ang="0">
                  <a:pos x="2" y="2"/>
                </a:cxn>
                <a:cxn ang="0">
                  <a:pos x="2" y="1"/>
                </a:cxn>
                <a:cxn ang="0">
                  <a:pos x="1" y="1"/>
                </a:cxn>
                <a:cxn ang="0">
                  <a:pos x="2" y="0"/>
                </a:cxn>
                <a:cxn ang="0">
                  <a:pos x="2" y="0"/>
                </a:cxn>
                <a:cxn ang="0">
                  <a:pos x="3" y="0"/>
                </a:cxn>
                <a:cxn ang="0">
                  <a:pos x="3" y="0"/>
                </a:cxn>
                <a:cxn ang="0">
                  <a:pos x="4" y="0"/>
                </a:cxn>
                <a:cxn ang="0">
                  <a:pos x="4" y="0"/>
                </a:cxn>
              </a:cxnLst>
              <a:rect l="0" t="0" r="r" b="b"/>
              <a:pathLst>
                <a:path w="10" h="4">
                  <a:moveTo>
                    <a:pt x="6" y="0"/>
                  </a:moveTo>
                  <a:cubicBezTo>
                    <a:pt x="6" y="0"/>
                    <a:pt x="7" y="0"/>
                    <a:pt x="8" y="0"/>
                  </a:cubicBezTo>
                  <a:cubicBezTo>
                    <a:pt x="8" y="0"/>
                    <a:pt x="8" y="0"/>
                    <a:pt x="8" y="0"/>
                  </a:cubicBezTo>
                  <a:cubicBezTo>
                    <a:pt x="8" y="1"/>
                    <a:pt x="8" y="1"/>
                    <a:pt x="9" y="1"/>
                  </a:cubicBezTo>
                  <a:cubicBezTo>
                    <a:pt x="9" y="1"/>
                    <a:pt x="10" y="1"/>
                    <a:pt x="10" y="1"/>
                  </a:cubicBezTo>
                  <a:cubicBezTo>
                    <a:pt x="10" y="1"/>
                    <a:pt x="10" y="1"/>
                    <a:pt x="10" y="1"/>
                  </a:cubicBezTo>
                  <a:cubicBezTo>
                    <a:pt x="10" y="1"/>
                    <a:pt x="10" y="1"/>
                    <a:pt x="10" y="1"/>
                  </a:cubicBezTo>
                  <a:cubicBezTo>
                    <a:pt x="10" y="1"/>
                    <a:pt x="10" y="1"/>
                    <a:pt x="10" y="1"/>
                  </a:cubicBezTo>
                  <a:cubicBezTo>
                    <a:pt x="10" y="2"/>
                    <a:pt x="9" y="1"/>
                    <a:pt x="9" y="1"/>
                  </a:cubicBezTo>
                  <a:cubicBezTo>
                    <a:pt x="9" y="2"/>
                    <a:pt x="9" y="2"/>
                    <a:pt x="8" y="2"/>
                  </a:cubicBezTo>
                  <a:cubicBezTo>
                    <a:pt x="8" y="2"/>
                    <a:pt x="7" y="2"/>
                    <a:pt x="7" y="2"/>
                  </a:cubicBezTo>
                  <a:cubicBezTo>
                    <a:pt x="7" y="2"/>
                    <a:pt x="7" y="2"/>
                    <a:pt x="7" y="2"/>
                  </a:cubicBezTo>
                  <a:cubicBezTo>
                    <a:pt x="7" y="2"/>
                    <a:pt x="7" y="3"/>
                    <a:pt x="7" y="3"/>
                  </a:cubicBezTo>
                  <a:cubicBezTo>
                    <a:pt x="7" y="3"/>
                    <a:pt x="7" y="3"/>
                    <a:pt x="7" y="3"/>
                  </a:cubicBezTo>
                  <a:cubicBezTo>
                    <a:pt x="7" y="3"/>
                    <a:pt x="6" y="3"/>
                    <a:pt x="6" y="3"/>
                  </a:cubicBezTo>
                  <a:cubicBezTo>
                    <a:pt x="6" y="3"/>
                    <a:pt x="6" y="3"/>
                    <a:pt x="6" y="3"/>
                  </a:cubicBezTo>
                  <a:cubicBezTo>
                    <a:pt x="6" y="3"/>
                    <a:pt x="6" y="3"/>
                    <a:pt x="6" y="3"/>
                  </a:cubicBezTo>
                  <a:cubicBezTo>
                    <a:pt x="6" y="3"/>
                    <a:pt x="6" y="3"/>
                    <a:pt x="6" y="3"/>
                  </a:cubicBezTo>
                  <a:cubicBezTo>
                    <a:pt x="6" y="3"/>
                    <a:pt x="6" y="3"/>
                    <a:pt x="5" y="3"/>
                  </a:cubicBezTo>
                  <a:cubicBezTo>
                    <a:pt x="5" y="3"/>
                    <a:pt x="5" y="4"/>
                    <a:pt x="5" y="4"/>
                  </a:cubicBezTo>
                  <a:cubicBezTo>
                    <a:pt x="5" y="4"/>
                    <a:pt x="5" y="4"/>
                    <a:pt x="5" y="4"/>
                  </a:cubicBezTo>
                  <a:cubicBezTo>
                    <a:pt x="5" y="4"/>
                    <a:pt x="5" y="4"/>
                    <a:pt x="5" y="4"/>
                  </a:cubicBezTo>
                  <a:cubicBezTo>
                    <a:pt x="5" y="4"/>
                    <a:pt x="5" y="3"/>
                    <a:pt x="5" y="3"/>
                  </a:cubicBezTo>
                  <a:cubicBezTo>
                    <a:pt x="5" y="2"/>
                    <a:pt x="5" y="2"/>
                    <a:pt x="5" y="2"/>
                  </a:cubicBezTo>
                  <a:cubicBezTo>
                    <a:pt x="5" y="2"/>
                    <a:pt x="5" y="2"/>
                    <a:pt x="6" y="2"/>
                  </a:cubicBezTo>
                  <a:cubicBezTo>
                    <a:pt x="6" y="2"/>
                    <a:pt x="6" y="2"/>
                    <a:pt x="6" y="2"/>
                  </a:cubicBezTo>
                  <a:cubicBezTo>
                    <a:pt x="6" y="2"/>
                    <a:pt x="6" y="1"/>
                    <a:pt x="6" y="1"/>
                  </a:cubicBezTo>
                  <a:cubicBezTo>
                    <a:pt x="6" y="1"/>
                    <a:pt x="6" y="0"/>
                    <a:pt x="6" y="0"/>
                  </a:cubicBezTo>
                  <a:close/>
                  <a:moveTo>
                    <a:pt x="10" y="0"/>
                  </a:moveTo>
                  <a:cubicBezTo>
                    <a:pt x="10" y="0"/>
                    <a:pt x="10" y="0"/>
                    <a:pt x="10" y="0"/>
                  </a:cubicBezTo>
                  <a:cubicBezTo>
                    <a:pt x="9" y="0"/>
                    <a:pt x="9" y="0"/>
                    <a:pt x="9" y="0"/>
                  </a:cubicBezTo>
                  <a:cubicBezTo>
                    <a:pt x="9" y="0"/>
                    <a:pt x="9" y="0"/>
                    <a:pt x="9" y="0"/>
                  </a:cubicBezTo>
                  <a:cubicBezTo>
                    <a:pt x="9" y="0"/>
                    <a:pt x="9" y="0"/>
                    <a:pt x="10" y="0"/>
                  </a:cubicBezTo>
                  <a:close/>
                  <a:moveTo>
                    <a:pt x="4" y="0"/>
                  </a:moveTo>
                  <a:cubicBezTo>
                    <a:pt x="4" y="0"/>
                    <a:pt x="4" y="0"/>
                    <a:pt x="4" y="0"/>
                  </a:cubicBezTo>
                  <a:cubicBezTo>
                    <a:pt x="4" y="0"/>
                    <a:pt x="4" y="0"/>
                    <a:pt x="4" y="0"/>
                  </a:cubicBezTo>
                  <a:cubicBezTo>
                    <a:pt x="4" y="0"/>
                    <a:pt x="4" y="1"/>
                    <a:pt x="4" y="1"/>
                  </a:cubicBezTo>
                  <a:cubicBezTo>
                    <a:pt x="4" y="1"/>
                    <a:pt x="4" y="1"/>
                    <a:pt x="4" y="1"/>
                  </a:cubicBezTo>
                  <a:cubicBezTo>
                    <a:pt x="3" y="1"/>
                    <a:pt x="3" y="2"/>
                    <a:pt x="3" y="2"/>
                  </a:cubicBezTo>
                  <a:cubicBezTo>
                    <a:pt x="3" y="3"/>
                    <a:pt x="2" y="2"/>
                    <a:pt x="2" y="3"/>
                  </a:cubicBezTo>
                  <a:cubicBezTo>
                    <a:pt x="2" y="3"/>
                    <a:pt x="2" y="3"/>
                    <a:pt x="2" y="3"/>
                  </a:cubicBezTo>
                  <a:cubicBezTo>
                    <a:pt x="1" y="3"/>
                    <a:pt x="1" y="4"/>
                    <a:pt x="1" y="4"/>
                  </a:cubicBezTo>
                  <a:cubicBezTo>
                    <a:pt x="1" y="3"/>
                    <a:pt x="0" y="3"/>
                    <a:pt x="0" y="3"/>
                  </a:cubicBezTo>
                  <a:cubicBezTo>
                    <a:pt x="0" y="3"/>
                    <a:pt x="0" y="3"/>
                    <a:pt x="0" y="3"/>
                  </a:cubicBezTo>
                  <a:cubicBezTo>
                    <a:pt x="0" y="3"/>
                    <a:pt x="1" y="3"/>
                    <a:pt x="1" y="3"/>
                  </a:cubicBezTo>
                  <a:cubicBezTo>
                    <a:pt x="1" y="3"/>
                    <a:pt x="1" y="2"/>
                    <a:pt x="1" y="2"/>
                  </a:cubicBezTo>
                  <a:cubicBezTo>
                    <a:pt x="2" y="2"/>
                    <a:pt x="2" y="2"/>
                    <a:pt x="2" y="2"/>
                  </a:cubicBezTo>
                  <a:cubicBezTo>
                    <a:pt x="2" y="1"/>
                    <a:pt x="2" y="2"/>
                    <a:pt x="2" y="1"/>
                  </a:cubicBezTo>
                  <a:cubicBezTo>
                    <a:pt x="2" y="1"/>
                    <a:pt x="1" y="1"/>
                    <a:pt x="1" y="1"/>
                  </a:cubicBezTo>
                  <a:cubicBezTo>
                    <a:pt x="1" y="1"/>
                    <a:pt x="2" y="1"/>
                    <a:pt x="2" y="0"/>
                  </a:cubicBezTo>
                  <a:cubicBezTo>
                    <a:pt x="2" y="0"/>
                    <a:pt x="2" y="0"/>
                    <a:pt x="2" y="0"/>
                  </a:cubicBezTo>
                  <a:cubicBezTo>
                    <a:pt x="2" y="0"/>
                    <a:pt x="2" y="0"/>
                    <a:pt x="3" y="0"/>
                  </a:cubicBezTo>
                  <a:cubicBezTo>
                    <a:pt x="3" y="0"/>
                    <a:pt x="3" y="0"/>
                    <a:pt x="3" y="0"/>
                  </a:cubicBezTo>
                  <a:cubicBezTo>
                    <a:pt x="3" y="0"/>
                    <a:pt x="4" y="0"/>
                    <a:pt x="4" y="0"/>
                  </a:cubicBezTo>
                  <a:cubicBezTo>
                    <a:pt x="4" y="0"/>
                    <a:pt x="4" y="0"/>
                    <a:pt x="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29" name="Freeform 241">
              <a:extLst>
                <a:ext uri="{FF2B5EF4-FFF2-40B4-BE49-F238E27FC236}">
                  <a16:creationId xmlns:a16="http://schemas.microsoft.com/office/drawing/2014/main" id="{ACA594F5-893B-6528-36F1-2D7C9072F4A5}"/>
                </a:ext>
              </a:extLst>
            </p:cNvPr>
            <p:cNvSpPr>
              <a:spLocks noEditPoints="1"/>
            </p:cNvSpPr>
            <p:nvPr/>
          </p:nvSpPr>
          <p:spPr bwMode="auto">
            <a:xfrm>
              <a:off x="12977828" y="8028346"/>
              <a:ext cx="530008" cy="251535"/>
            </a:xfrm>
            <a:custGeom>
              <a:avLst/>
              <a:gdLst/>
              <a:ahLst/>
              <a:cxnLst>
                <a:cxn ang="0">
                  <a:pos x="162" y="2"/>
                </a:cxn>
                <a:cxn ang="0">
                  <a:pos x="182" y="5"/>
                </a:cxn>
                <a:cxn ang="0">
                  <a:pos x="155" y="38"/>
                </a:cxn>
                <a:cxn ang="0">
                  <a:pos x="151" y="56"/>
                </a:cxn>
                <a:cxn ang="0">
                  <a:pos x="144" y="53"/>
                </a:cxn>
                <a:cxn ang="0">
                  <a:pos x="133" y="50"/>
                </a:cxn>
                <a:cxn ang="0">
                  <a:pos x="128" y="45"/>
                </a:cxn>
                <a:cxn ang="0">
                  <a:pos x="117" y="48"/>
                </a:cxn>
                <a:cxn ang="0">
                  <a:pos x="104" y="52"/>
                </a:cxn>
                <a:cxn ang="0">
                  <a:pos x="105" y="49"/>
                </a:cxn>
                <a:cxn ang="0">
                  <a:pos x="116" y="44"/>
                </a:cxn>
                <a:cxn ang="0">
                  <a:pos x="99" y="49"/>
                </a:cxn>
                <a:cxn ang="0">
                  <a:pos x="86" y="57"/>
                </a:cxn>
                <a:cxn ang="0">
                  <a:pos x="74" y="61"/>
                </a:cxn>
                <a:cxn ang="0">
                  <a:pos x="66" y="65"/>
                </a:cxn>
                <a:cxn ang="0">
                  <a:pos x="50" y="70"/>
                </a:cxn>
                <a:cxn ang="0">
                  <a:pos x="67" y="62"/>
                </a:cxn>
                <a:cxn ang="0">
                  <a:pos x="73" y="55"/>
                </a:cxn>
                <a:cxn ang="0">
                  <a:pos x="65" y="55"/>
                </a:cxn>
                <a:cxn ang="0">
                  <a:pos x="64" y="50"/>
                </a:cxn>
                <a:cxn ang="0">
                  <a:pos x="57" y="50"/>
                </a:cxn>
                <a:cxn ang="0">
                  <a:pos x="64" y="46"/>
                </a:cxn>
                <a:cxn ang="0">
                  <a:pos x="61" y="44"/>
                </a:cxn>
                <a:cxn ang="0">
                  <a:pos x="71" y="39"/>
                </a:cxn>
                <a:cxn ang="0">
                  <a:pos x="91" y="33"/>
                </a:cxn>
                <a:cxn ang="0">
                  <a:pos x="88" y="29"/>
                </a:cxn>
                <a:cxn ang="0">
                  <a:pos x="79" y="25"/>
                </a:cxn>
                <a:cxn ang="0">
                  <a:pos x="97" y="21"/>
                </a:cxn>
                <a:cxn ang="0">
                  <a:pos x="111" y="20"/>
                </a:cxn>
                <a:cxn ang="0">
                  <a:pos x="102" y="13"/>
                </a:cxn>
                <a:cxn ang="0">
                  <a:pos x="132" y="4"/>
                </a:cxn>
                <a:cxn ang="0">
                  <a:pos x="154" y="0"/>
                </a:cxn>
                <a:cxn ang="0">
                  <a:pos x="154" y="72"/>
                </a:cxn>
                <a:cxn ang="0">
                  <a:pos x="155" y="72"/>
                </a:cxn>
                <a:cxn ang="0">
                  <a:pos x="150" y="68"/>
                </a:cxn>
                <a:cxn ang="0">
                  <a:pos x="150" y="73"/>
                </a:cxn>
                <a:cxn ang="0">
                  <a:pos x="153" y="68"/>
                </a:cxn>
                <a:cxn ang="0">
                  <a:pos x="149" y="67"/>
                </a:cxn>
                <a:cxn ang="0">
                  <a:pos x="153" y="66"/>
                </a:cxn>
                <a:cxn ang="0">
                  <a:pos x="153" y="62"/>
                </a:cxn>
                <a:cxn ang="0">
                  <a:pos x="147" y="66"/>
                </a:cxn>
                <a:cxn ang="0">
                  <a:pos x="150" y="60"/>
                </a:cxn>
                <a:cxn ang="0">
                  <a:pos x="156" y="58"/>
                </a:cxn>
                <a:cxn ang="0">
                  <a:pos x="160" y="67"/>
                </a:cxn>
                <a:cxn ang="0">
                  <a:pos x="156" y="52"/>
                </a:cxn>
                <a:cxn ang="0">
                  <a:pos x="156" y="55"/>
                </a:cxn>
                <a:cxn ang="0">
                  <a:pos x="157" y="59"/>
                </a:cxn>
                <a:cxn ang="0">
                  <a:pos x="157" y="63"/>
                </a:cxn>
                <a:cxn ang="0">
                  <a:pos x="155" y="70"/>
                </a:cxn>
                <a:cxn ang="0">
                  <a:pos x="2" y="83"/>
                </a:cxn>
                <a:cxn ang="0">
                  <a:pos x="10" y="81"/>
                </a:cxn>
                <a:cxn ang="0">
                  <a:pos x="17" y="79"/>
                </a:cxn>
                <a:cxn ang="0">
                  <a:pos x="34" y="73"/>
                </a:cxn>
                <a:cxn ang="0">
                  <a:pos x="47" y="71"/>
                </a:cxn>
                <a:cxn ang="0">
                  <a:pos x="42" y="71"/>
                </a:cxn>
                <a:cxn ang="0">
                  <a:pos x="76" y="64"/>
                </a:cxn>
                <a:cxn ang="0">
                  <a:pos x="82" y="61"/>
                </a:cxn>
                <a:cxn ang="0">
                  <a:pos x="82" y="63"/>
                </a:cxn>
                <a:cxn ang="0">
                  <a:pos x="87" y="59"/>
                </a:cxn>
                <a:cxn ang="0">
                  <a:pos x="47" y="50"/>
                </a:cxn>
                <a:cxn ang="0">
                  <a:pos x="60" y="46"/>
                </a:cxn>
              </a:cxnLst>
              <a:rect l="0" t="0" r="r" b="b"/>
              <a:pathLst>
                <a:path w="193" h="84">
                  <a:moveTo>
                    <a:pt x="152" y="2"/>
                  </a:moveTo>
                  <a:cubicBezTo>
                    <a:pt x="153" y="2"/>
                    <a:pt x="153" y="2"/>
                    <a:pt x="153" y="2"/>
                  </a:cubicBezTo>
                  <a:cubicBezTo>
                    <a:pt x="154" y="2"/>
                    <a:pt x="154" y="2"/>
                    <a:pt x="155" y="2"/>
                  </a:cubicBezTo>
                  <a:cubicBezTo>
                    <a:pt x="155" y="1"/>
                    <a:pt x="155" y="1"/>
                    <a:pt x="155" y="1"/>
                  </a:cubicBezTo>
                  <a:cubicBezTo>
                    <a:pt x="155" y="1"/>
                    <a:pt x="156" y="1"/>
                    <a:pt x="156" y="1"/>
                  </a:cubicBezTo>
                  <a:cubicBezTo>
                    <a:pt x="156" y="1"/>
                    <a:pt x="157" y="1"/>
                    <a:pt x="157" y="1"/>
                  </a:cubicBezTo>
                  <a:cubicBezTo>
                    <a:pt x="157" y="1"/>
                    <a:pt x="157" y="1"/>
                    <a:pt x="157" y="1"/>
                  </a:cubicBezTo>
                  <a:cubicBezTo>
                    <a:pt x="157" y="1"/>
                    <a:pt x="157" y="1"/>
                    <a:pt x="157" y="1"/>
                  </a:cubicBezTo>
                  <a:cubicBezTo>
                    <a:pt x="157" y="1"/>
                    <a:pt x="157" y="1"/>
                    <a:pt x="158" y="1"/>
                  </a:cubicBezTo>
                  <a:cubicBezTo>
                    <a:pt x="158" y="1"/>
                    <a:pt x="158" y="1"/>
                    <a:pt x="158" y="1"/>
                  </a:cubicBezTo>
                  <a:cubicBezTo>
                    <a:pt x="158" y="1"/>
                    <a:pt x="158" y="1"/>
                    <a:pt x="158" y="1"/>
                  </a:cubicBezTo>
                  <a:cubicBezTo>
                    <a:pt x="157" y="1"/>
                    <a:pt x="157" y="1"/>
                    <a:pt x="157" y="1"/>
                  </a:cubicBezTo>
                  <a:cubicBezTo>
                    <a:pt x="157" y="1"/>
                    <a:pt x="157" y="1"/>
                    <a:pt x="157" y="2"/>
                  </a:cubicBezTo>
                  <a:cubicBezTo>
                    <a:pt x="157" y="2"/>
                    <a:pt x="157" y="2"/>
                    <a:pt x="157" y="2"/>
                  </a:cubicBezTo>
                  <a:cubicBezTo>
                    <a:pt x="157" y="2"/>
                    <a:pt x="157" y="2"/>
                    <a:pt x="157" y="2"/>
                  </a:cubicBezTo>
                  <a:cubicBezTo>
                    <a:pt x="158" y="2"/>
                    <a:pt x="159" y="2"/>
                    <a:pt x="160" y="2"/>
                  </a:cubicBezTo>
                  <a:cubicBezTo>
                    <a:pt x="160" y="2"/>
                    <a:pt x="161" y="2"/>
                    <a:pt x="161" y="2"/>
                  </a:cubicBezTo>
                  <a:cubicBezTo>
                    <a:pt x="162" y="1"/>
                    <a:pt x="163" y="2"/>
                    <a:pt x="164" y="2"/>
                  </a:cubicBezTo>
                  <a:cubicBezTo>
                    <a:pt x="164" y="2"/>
                    <a:pt x="164" y="2"/>
                    <a:pt x="164" y="2"/>
                  </a:cubicBezTo>
                  <a:cubicBezTo>
                    <a:pt x="163" y="2"/>
                    <a:pt x="163" y="2"/>
                    <a:pt x="162" y="2"/>
                  </a:cubicBezTo>
                  <a:cubicBezTo>
                    <a:pt x="162" y="2"/>
                    <a:pt x="162" y="2"/>
                    <a:pt x="161" y="2"/>
                  </a:cubicBezTo>
                  <a:cubicBezTo>
                    <a:pt x="161" y="3"/>
                    <a:pt x="161" y="3"/>
                    <a:pt x="161" y="3"/>
                  </a:cubicBezTo>
                  <a:cubicBezTo>
                    <a:pt x="162" y="3"/>
                    <a:pt x="163" y="3"/>
                    <a:pt x="163" y="3"/>
                  </a:cubicBezTo>
                  <a:cubicBezTo>
                    <a:pt x="163" y="3"/>
                    <a:pt x="163" y="3"/>
                    <a:pt x="163" y="3"/>
                  </a:cubicBezTo>
                  <a:cubicBezTo>
                    <a:pt x="164" y="3"/>
                    <a:pt x="164" y="3"/>
                    <a:pt x="164" y="3"/>
                  </a:cubicBezTo>
                  <a:cubicBezTo>
                    <a:pt x="165" y="4"/>
                    <a:pt x="165" y="4"/>
                    <a:pt x="167" y="3"/>
                  </a:cubicBezTo>
                  <a:cubicBezTo>
                    <a:pt x="168" y="3"/>
                    <a:pt x="168" y="4"/>
                    <a:pt x="169" y="3"/>
                  </a:cubicBezTo>
                  <a:cubicBezTo>
                    <a:pt x="170" y="3"/>
                    <a:pt x="171" y="3"/>
                    <a:pt x="172" y="3"/>
                  </a:cubicBezTo>
                  <a:cubicBezTo>
                    <a:pt x="172" y="3"/>
                    <a:pt x="172" y="3"/>
                    <a:pt x="172" y="3"/>
                  </a:cubicBezTo>
                  <a:cubicBezTo>
                    <a:pt x="172" y="3"/>
                    <a:pt x="173" y="3"/>
                    <a:pt x="173" y="4"/>
                  </a:cubicBezTo>
                  <a:cubicBezTo>
                    <a:pt x="173" y="4"/>
                    <a:pt x="173" y="4"/>
                    <a:pt x="173" y="4"/>
                  </a:cubicBezTo>
                  <a:cubicBezTo>
                    <a:pt x="173" y="4"/>
                    <a:pt x="174" y="4"/>
                    <a:pt x="174" y="4"/>
                  </a:cubicBezTo>
                  <a:cubicBezTo>
                    <a:pt x="174" y="4"/>
                    <a:pt x="175" y="4"/>
                    <a:pt x="175" y="4"/>
                  </a:cubicBezTo>
                  <a:cubicBezTo>
                    <a:pt x="175" y="4"/>
                    <a:pt x="175" y="4"/>
                    <a:pt x="176" y="4"/>
                  </a:cubicBezTo>
                  <a:cubicBezTo>
                    <a:pt x="176" y="5"/>
                    <a:pt x="177" y="5"/>
                    <a:pt x="177" y="5"/>
                  </a:cubicBezTo>
                  <a:cubicBezTo>
                    <a:pt x="177" y="5"/>
                    <a:pt x="177" y="5"/>
                    <a:pt x="177" y="5"/>
                  </a:cubicBezTo>
                  <a:cubicBezTo>
                    <a:pt x="178" y="4"/>
                    <a:pt x="179" y="5"/>
                    <a:pt x="180" y="5"/>
                  </a:cubicBezTo>
                  <a:cubicBezTo>
                    <a:pt x="180" y="5"/>
                    <a:pt x="181" y="5"/>
                    <a:pt x="181" y="5"/>
                  </a:cubicBezTo>
                  <a:cubicBezTo>
                    <a:pt x="181" y="5"/>
                    <a:pt x="181" y="5"/>
                    <a:pt x="181" y="5"/>
                  </a:cubicBezTo>
                  <a:cubicBezTo>
                    <a:pt x="181" y="5"/>
                    <a:pt x="181" y="5"/>
                    <a:pt x="182" y="5"/>
                  </a:cubicBezTo>
                  <a:cubicBezTo>
                    <a:pt x="182" y="5"/>
                    <a:pt x="182" y="5"/>
                    <a:pt x="182" y="5"/>
                  </a:cubicBezTo>
                  <a:cubicBezTo>
                    <a:pt x="182" y="5"/>
                    <a:pt x="183" y="5"/>
                    <a:pt x="183" y="5"/>
                  </a:cubicBezTo>
                  <a:cubicBezTo>
                    <a:pt x="184" y="6"/>
                    <a:pt x="184" y="5"/>
                    <a:pt x="185" y="5"/>
                  </a:cubicBezTo>
                  <a:cubicBezTo>
                    <a:pt x="185" y="5"/>
                    <a:pt x="186" y="5"/>
                    <a:pt x="186" y="5"/>
                  </a:cubicBezTo>
                  <a:cubicBezTo>
                    <a:pt x="186" y="5"/>
                    <a:pt x="186" y="5"/>
                    <a:pt x="187" y="5"/>
                  </a:cubicBezTo>
                  <a:cubicBezTo>
                    <a:pt x="187" y="5"/>
                    <a:pt x="187" y="5"/>
                    <a:pt x="187" y="5"/>
                  </a:cubicBezTo>
                  <a:cubicBezTo>
                    <a:pt x="188" y="5"/>
                    <a:pt x="189" y="5"/>
                    <a:pt x="190" y="5"/>
                  </a:cubicBezTo>
                  <a:cubicBezTo>
                    <a:pt x="191" y="5"/>
                    <a:pt x="191" y="6"/>
                    <a:pt x="191" y="6"/>
                  </a:cubicBezTo>
                  <a:cubicBezTo>
                    <a:pt x="191" y="6"/>
                    <a:pt x="192" y="6"/>
                    <a:pt x="192" y="6"/>
                  </a:cubicBezTo>
                  <a:cubicBezTo>
                    <a:pt x="192" y="6"/>
                    <a:pt x="192" y="7"/>
                    <a:pt x="192" y="7"/>
                  </a:cubicBezTo>
                  <a:cubicBezTo>
                    <a:pt x="192" y="7"/>
                    <a:pt x="193" y="7"/>
                    <a:pt x="193" y="7"/>
                  </a:cubicBezTo>
                  <a:cubicBezTo>
                    <a:pt x="192" y="7"/>
                    <a:pt x="192" y="8"/>
                    <a:pt x="191" y="8"/>
                  </a:cubicBezTo>
                  <a:cubicBezTo>
                    <a:pt x="188" y="10"/>
                    <a:pt x="186" y="12"/>
                    <a:pt x="184" y="14"/>
                  </a:cubicBezTo>
                  <a:cubicBezTo>
                    <a:pt x="184" y="14"/>
                    <a:pt x="184" y="14"/>
                    <a:pt x="184" y="14"/>
                  </a:cubicBezTo>
                  <a:cubicBezTo>
                    <a:pt x="179" y="18"/>
                    <a:pt x="174" y="21"/>
                    <a:pt x="170" y="25"/>
                  </a:cubicBezTo>
                  <a:cubicBezTo>
                    <a:pt x="169" y="25"/>
                    <a:pt x="169" y="26"/>
                    <a:pt x="168" y="26"/>
                  </a:cubicBezTo>
                  <a:cubicBezTo>
                    <a:pt x="166" y="28"/>
                    <a:pt x="164" y="30"/>
                    <a:pt x="162" y="31"/>
                  </a:cubicBezTo>
                  <a:cubicBezTo>
                    <a:pt x="162" y="31"/>
                    <a:pt x="162" y="32"/>
                    <a:pt x="161" y="32"/>
                  </a:cubicBezTo>
                  <a:cubicBezTo>
                    <a:pt x="159" y="34"/>
                    <a:pt x="158" y="35"/>
                    <a:pt x="156" y="37"/>
                  </a:cubicBezTo>
                  <a:cubicBezTo>
                    <a:pt x="155" y="37"/>
                    <a:pt x="155" y="38"/>
                    <a:pt x="155" y="38"/>
                  </a:cubicBezTo>
                  <a:cubicBezTo>
                    <a:pt x="153" y="39"/>
                    <a:pt x="152" y="40"/>
                    <a:pt x="150" y="41"/>
                  </a:cubicBezTo>
                  <a:cubicBezTo>
                    <a:pt x="150" y="42"/>
                    <a:pt x="150" y="42"/>
                    <a:pt x="149" y="42"/>
                  </a:cubicBezTo>
                  <a:cubicBezTo>
                    <a:pt x="148" y="44"/>
                    <a:pt x="146" y="45"/>
                    <a:pt x="145" y="46"/>
                  </a:cubicBezTo>
                  <a:cubicBezTo>
                    <a:pt x="144" y="47"/>
                    <a:pt x="143" y="48"/>
                    <a:pt x="143" y="49"/>
                  </a:cubicBezTo>
                  <a:cubicBezTo>
                    <a:pt x="143" y="49"/>
                    <a:pt x="143" y="49"/>
                    <a:pt x="143" y="49"/>
                  </a:cubicBezTo>
                  <a:cubicBezTo>
                    <a:pt x="143" y="49"/>
                    <a:pt x="144" y="50"/>
                    <a:pt x="144" y="49"/>
                  </a:cubicBezTo>
                  <a:cubicBezTo>
                    <a:pt x="144" y="49"/>
                    <a:pt x="145" y="49"/>
                    <a:pt x="145" y="49"/>
                  </a:cubicBezTo>
                  <a:cubicBezTo>
                    <a:pt x="145" y="49"/>
                    <a:pt x="145" y="50"/>
                    <a:pt x="145" y="50"/>
                  </a:cubicBezTo>
                  <a:cubicBezTo>
                    <a:pt x="146" y="50"/>
                    <a:pt x="147" y="49"/>
                    <a:pt x="148" y="49"/>
                  </a:cubicBezTo>
                  <a:cubicBezTo>
                    <a:pt x="148" y="49"/>
                    <a:pt x="148" y="49"/>
                    <a:pt x="148" y="49"/>
                  </a:cubicBezTo>
                  <a:cubicBezTo>
                    <a:pt x="148" y="49"/>
                    <a:pt x="148" y="50"/>
                    <a:pt x="148" y="51"/>
                  </a:cubicBezTo>
                  <a:cubicBezTo>
                    <a:pt x="148" y="51"/>
                    <a:pt x="148" y="51"/>
                    <a:pt x="148" y="51"/>
                  </a:cubicBezTo>
                  <a:cubicBezTo>
                    <a:pt x="148" y="51"/>
                    <a:pt x="148" y="52"/>
                    <a:pt x="148" y="52"/>
                  </a:cubicBezTo>
                  <a:cubicBezTo>
                    <a:pt x="148" y="52"/>
                    <a:pt x="149" y="54"/>
                    <a:pt x="149" y="54"/>
                  </a:cubicBezTo>
                  <a:cubicBezTo>
                    <a:pt x="149" y="54"/>
                    <a:pt x="148" y="55"/>
                    <a:pt x="148" y="56"/>
                  </a:cubicBezTo>
                  <a:cubicBezTo>
                    <a:pt x="148" y="56"/>
                    <a:pt x="148" y="56"/>
                    <a:pt x="148" y="56"/>
                  </a:cubicBezTo>
                  <a:cubicBezTo>
                    <a:pt x="149" y="56"/>
                    <a:pt x="149" y="56"/>
                    <a:pt x="149" y="56"/>
                  </a:cubicBezTo>
                  <a:cubicBezTo>
                    <a:pt x="149" y="56"/>
                    <a:pt x="149" y="56"/>
                    <a:pt x="149" y="56"/>
                  </a:cubicBezTo>
                  <a:cubicBezTo>
                    <a:pt x="150" y="56"/>
                    <a:pt x="150" y="56"/>
                    <a:pt x="151" y="56"/>
                  </a:cubicBezTo>
                  <a:cubicBezTo>
                    <a:pt x="151" y="56"/>
                    <a:pt x="151" y="56"/>
                    <a:pt x="151" y="56"/>
                  </a:cubicBezTo>
                  <a:cubicBezTo>
                    <a:pt x="150" y="57"/>
                    <a:pt x="150" y="57"/>
                    <a:pt x="150" y="57"/>
                  </a:cubicBezTo>
                  <a:cubicBezTo>
                    <a:pt x="150" y="57"/>
                    <a:pt x="151" y="57"/>
                    <a:pt x="151" y="57"/>
                  </a:cubicBezTo>
                  <a:cubicBezTo>
                    <a:pt x="151" y="57"/>
                    <a:pt x="151" y="57"/>
                    <a:pt x="151" y="58"/>
                  </a:cubicBezTo>
                  <a:cubicBezTo>
                    <a:pt x="151" y="58"/>
                    <a:pt x="151" y="58"/>
                    <a:pt x="150" y="58"/>
                  </a:cubicBezTo>
                  <a:cubicBezTo>
                    <a:pt x="150" y="58"/>
                    <a:pt x="150" y="58"/>
                    <a:pt x="150" y="58"/>
                  </a:cubicBezTo>
                  <a:cubicBezTo>
                    <a:pt x="150" y="58"/>
                    <a:pt x="150" y="58"/>
                    <a:pt x="149" y="58"/>
                  </a:cubicBezTo>
                  <a:cubicBezTo>
                    <a:pt x="149" y="58"/>
                    <a:pt x="149" y="58"/>
                    <a:pt x="149" y="58"/>
                  </a:cubicBezTo>
                  <a:cubicBezTo>
                    <a:pt x="149" y="58"/>
                    <a:pt x="149" y="58"/>
                    <a:pt x="148" y="58"/>
                  </a:cubicBezTo>
                  <a:cubicBezTo>
                    <a:pt x="148" y="58"/>
                    <a:pt x="148" y="58"/>
                    <a:pt x="148" y="58"/>
                  </a:cubicBezTo>
                  <a:cubicBezTo>
                    <a:pt x="148" y="58"/>
                    <a:pt x="147" y="57"/>
                    <a:pt x="147" y="57"/>
                  </a:cubicBezTo>
                  <a:cubicBezTo>
                    <a:pt x="147" y="57"/>
                    <a:pt x="147" y="57"/>
                    <a:pt x="147" y="57"/>
                  </a:cubicBezTo>
                  <a:cubicBezTo>
                    <a:pt x="147" y="57"/>
                    <a:pt x="147" y="57"/>
                    <a:pt x="147" y="57"/>
                  </a:cubicBezTo>
                  <a:cubicBezTo>
                    <a:pt x="147" y="56"/>
                    <a:pt x="147" y="56"/>
                    <a:pt x="146" y="56"/>
                  </a:cubicBezTo>
                  <a:cubicBezTo>
                    <a:pt x="146" y="56"/>
                    <a:pt x="147" y="56"/>
                    <a:pt x="147" y="56"/>
                  </a:cubicBezTo>
                  <a:cubicBezTo>
                    <a:pt x="147" y="55"/>
                    <a:pt x="146" y="55"/>
                    <a:pt x="146" y="55"/>
                  </a:cubicBezTo>
                  <a:cubicBezTo>
                    <a:pt x="146" y="54"/>
                    <a:pt x="146" y="54"/>
                    <a:pt x="146" y="54"/>
                  </a:cubicBezTo>
                  <a:cubicBezTo>
                    <a:pt x="146" y="54"/>
                    <a:pt x="146" y="54"/>
                    <a:pt x="145" y="54"/>
                  </a:cubicBezTo>
                  <a:cubicBezTo>
                    <a:pt x="145" y="54"/>
                    <a:pt x="145" y="54"/>
                    <a:pt x="145" y="53"/>
                  </a:cubicBezTo>
                  <a:cubicBezTo>
                    <a:pt x="144" y="53"/>
                    <a:pt x="145" y="53"/>
                    <a:pt x="144" y="53"/>
                  </a:cubicBezTo>
                  <a:cubicBezTo>
                    <a:pt x="144" y="53"/>
                    <a:pt x="144" y="53"/>
                    <a:pt x="144" y="53"/>
                  </a:cubicBezTo>
                  <a:cubicBezTo>
                    <a:pt x="144" y="53"/>
                    <a:pt x="144" y="53"/>
                    <a:pt x="144" y="53"/>
                  </a:cubicBezTo>
                  <a:cubicBezTo>
                    <a:pt x="144" y="52"/>
                    <a:pt x="145" y="52"/>
                    <a:pt x="145" y="52"/>
                  </a:cubicBezTo>
                  <a:cubicBezTo>
                    <a:pt x="145" y="52"/>
                    <a:pt x="145" y="52"/>
                    <a:pt x="145" y="52"/>
                  </a:cubicBezTo>
                  <a:cubicBezTo>
                    <a:pt x="145" y="52"/>
                    <a:pt x="145" y="52"/>
                    <a:pt x="145" y="52"/>
                  </a:cubicBezTo>
                  <a:cubicBezTo>
                    <a:pt x="145" y="52"/>
                    <a:pt x="145" y="52"/>
                    <a:pt x="146" y="52"/>
                  </a:cubicBezTo>
                  <a:cubicBezTo>
                    <a:pt x="146" y="52"/>
                    <a:pt x="146" y="52"/>
                    <a:pt x="147" y="51"/>
                  </a:cubicBezTo>
                  <a:cubicBezTo>
                    <a:pt x="147" y="51"/>
                    <a:pt x="147" y="51"/>
                    <a:pt x="148" y="51"/>
                  </a:cubicBezTo>
                  <a:cubicBezTo>
                    <a:pt x="148" y="51"/>
                    <a:pt x="148" y="51"/>
                    <a:pt x="148" y="51"/>
                  </a:cubicBezTo>
                  <a:cubicBezTo>
                    <a:pt x="147" y="51"/>
                    <a:pt x="147" y="50"/>
                    <a:pt x="147" y="50"/>
                  </a:cubicBezTo>
                  <a:cubicBezTo>
                    <a:pt x="146" y="50"/>
                    <a:pt x="146" y="50"/>
                    <a:pt x="145" y="50"/>
                  </a:cubicBezTo>
                  <a:cubicBezTo>
                    <a:pt x="145" y="51"/>
                    <a:pt x="142" y="52"/>
                    <a:pt x="141" y="51"/>
                  </a:cubicBezTo>
                  <a:cubicBezTo>
                    <a:pt x="141" y="51"/>
                    <a:pt x="140" y="51"/>
                    <a:pt x="140" y="51"/>
                  </a:cubicBezTo>
                  <a:cubicBezTo>
                    <a:pt x="140" y="51"/>
                    <a:pt x="140" y="51"/>
                    <a:pt x="140" y="50"/>
                  </a:cubicBezTo>
                  <a:cubicBezTo>
                    <a:pt x="140" y="50"/>
                    <a:pt x="140" y="50"/>
                    <a:pt x="140" y="50"/>
                  </a:cubicBezTo>
                  <a:cubicBezTo>
                    <a:pt x="140" y="50"/>
                    <a:pt x="140" y="50"/>
                    <a:pt x="140" y="50"/>
                  </a:cubicBezTo>
                  <a:cubicBezTo>
                    <a:pt x="139" y="50"/>
                    <a:pt x="139" y="50"/>
                    <a:pt x="138" y="50"/>
                  </a:cubicBezTo>
                  <a:cubicBezTo>
                    <a:pt x="138" y="50"/>
                    <a:pt x="138" y="50"/>
                    <a:pt x="138" y="50"/>
                  </a:cubicBezTo>
                  <a:cubicBezTo>
                    <a:pt x="137" y="50"/>
                    <a:pt x="137" y="50"/>
                    <a:pt x="137" y="50"/>
                  </a:cubicBezTo>
                  <a:cubicBezTo>
                    <a:pt x="136" y="50"/>
                    <a:pt x="135" y="49"/>
                    <a:pt x="134" y="50"/>
                  </a:cubicBezTo>
                  <a:cubicBezTo>
                    <a:pt x="134" y="50"/>
                    <a:pt x="134" y="50"/>
                    <a:pt x="133" y="50"/>
                  </a:cubicBezTo>
                  <a:cubicBezTo>
                    <a:pt x="133" y="50"/>
                    <a:pt x="132" y="50"/>
                    <a:pt x="132" y="50"/>
                  </a:cubicBezTo>
                  <a:cubicBezTo>
                    <a:pt x="132" y="50"/>
                    <a:pt x="131" y="50"/>
                    <a:pt x="131" y="50"/>
                  </a:cubicBezTo>
                  <a:cubicBezTo>
                    <a:pt x="130" y="50"/>
                    <a:pt x="131" y="50"/>
                    <a:pt x="130" y="49"/>
                  </a:cubicBezTo>
                  <a:cubicBezTo>
                    <a:pt x="130" y="49"/>
                    <a:pt x="129" y="49"/>
                    <a:pt x="129" y="49"/>
                  </a:cubicBezTo>
                  <a:cubicBezTo>
                    <a:pt x="130" y="48"/>
                    <a:pt x="130" y="48"/>
                    <a:pt x="131" y="47"/>
                  </a:cubicBezTo>
                  <a:cubicBezTo>
                    <a:pt x="132" y="47"/>
                    <a:pt x="132" y="47"/>
                    <a:pt x="132" y="47"/>
                  </a:cubicBezTo>
                  <a:cubicBezTo>
                    <a:pt x="132" y="47"/>
                    <a:pt x="132" y="47"/>
                    <a:pt x="131" y="47"/>
                  </a:cubicBezTo>
                  <a:cubicBezTo>
                    <a:pt x="131" y="47"/>
                    <a:pt x="130" y="47"/>
                    <a:pt x="129" y="47"/>
                  </a:cubicBezTo>
                  <a:cubicBezTo>
                    <a:pt x="129" y="48"/>
                    <a:pt x="128" y="48"/>
                    <a:pt x="127" y="48"/>
                  </a:cubicBezTo>
                  <a:cubicBezTo>
                    <a:pt x="127" y="48"/>
                    <a:pt x="127" y="48"/>
                    <a:pt x="127" y="48"/>
                  </a:cubicBezTo>
                  <a:cubicBezTo>
                    <a:pt x="127" y="48"/>
                    <a:pt x="128" y="48"/>
                    <a:pt x="128" y="47"/>
                  </a:cubicBezTo>
                  <a:cubicBezTo>
                    <a:pt x="128" y="47"/>
                    <a:pt x="127" y="47"/>
                    <a:pt x="127" y="47"/>
                  </a:cubicBezTo>
                  <a:cubicBezTo>
                    <a:pt x="127" y="47"/>
                    <a:pt x="127" y="47"/>
                    <a:pt x="127" y="47"/>
                  </a:cubicBezTo>
                  <a:cubicBezTo>
                    <a:pt x="127" y="47"/>
                    <a:pt x="127" y="47"/>
                    <a:pt x="127" y="47"/>
                  </a:cubicBezTo>
                  <a:cubicBezTo>
                    <a:pt x="127" y="47"/>
                    <a:pt x="127" y="47"/>
                    <a:pt x="127" y="46"/>
                  </a:cubicBezTo>
                  <a:cubicBezTo>
                    <a:pt x="127" y="46"/>
                    <a:pt x="127" y="46"/>
                    <a:pt x="127" y="46"/>
                  </a:cubicBezTo>
                  <a:cubicBezTo>
                    <a:pt x="127" y="46"/>
                    <a:pt x="126" y="46"/>
                    <a:pt x="126" y="46"/>
                  </a:cubicBezTo>
                  <a:cubicBezTo>
                    <a:pt x="126" y="46"/>
                    <a:pt x="126" y="46"/>
                    <a:pt x="126" y="46"/>
                  </a:cubicBezTo>
                  <a:cubicBezTo>
                    <a:pt x="126" y="46"/>
                    <a:pt x="126" y="46"/>
                    <a:pt x="126" y="46"/>
                  </a:cubicBezTo>
                  <a:cubicBezTo>
                    <a:pt x="127" y="45"/>
                    <a:pt x="127" y="45"/>
                    <a:pt x="128" y="45"/>
                  </a:cubicBezTo>
                  <a:cubicBezTo>
                    <a:pt x="128" y="45"/>
                    <a:pt x="128" y="45"/>
                    <a:pt x="128" y="45"/>
                  </a:cubicBezTo>
                  <a:cubicBezTo>
                    <a:pt x="128" y="45"/>
                    <a:pt x="128" y="45"/>
                    <a:pt x="128" y="45"/>
                  </a:cubicBezTo>
                  <a:cubicBezTo>
                    <a:pt x="127" y="44"/>
                    <a:pt x="125" y="46"/>
                    <a:pt x="125" y="45"/>
                  </a:cubicBezTo>
                  <a:cubicBezTo>
                    <a:pt x="124" y="45"/>
                    <a:pt x="124" y="46"/>
                    <a:pt x="123" y="46"/>
                  </a:cubicBezTo>
                  <a:cubicBezTo>
                    <a:pt x="123" y="45"/>
                    <a:pt x="123" y="46"/>
                    <a:pt x="123" y="45"/>
                  </a:cubicBezTo>
                  <a:cubicBezTo>
                    <a:pt x="124" y="45"/>
                    <a:pt x="124" y="45"/>
                    <a:pt x="124" y="45"/>
                  </a:cubicBezTo>
                  <a:cubicBezTo>
                    <a:pt x="124" y="45"/>
                    <a:pt x="124" y="44"/>
                    <a:pt x="124" y="44"/>
                  </a:cubicBezTo>
                  <a:cubicBezTo>
                    <a:pt x="123" y="44"/>
                    <a:pt x="122" y="45"/>
                    <a:pt x="121" y="45"/>
                  </a:cubicBezTo>
                  <a:cubicBezTo>
                    <a:pt x="121" y="45"/>
                    <a:pt x="121" y="45"/>
                    <a:pt x="121" y="45"/>
                  </a:cubicBezTo>
                  <a:cubicBezTo>
                    <a:pt x="120" y="45"/>
                    <a:pt x="120" y="45"/>
                    <a:pt x="120" y="45"/>
                  </a:cubicBezTo>
                  <a:cubicBezTo>
                    <a:pt x="119" y="46"/>
                    <a:pt x="119" y="46"/>
                    <a:pt x="118" y="46"/>
                  </a:cubicBezTo>
                  <a:cubicBezTo>
                    <a:pt x="117" y="47"/>
                    <a:pt x="117" y="46"/>
                    <a:pt x="117" y="47"/>
                  </a:cubicBezTo>
                  <a:cubicBezTo>
                    <a:pt x="117" y="47"/>
                    <a:pt x="117" y="47"/>
                    <a:pt x="118" y="47"/>
                  </a:cubicBezTo>
                  <a:cubicBezTo>
                    <a:pt x="118" y="47"/>
                    <a:pt x="118" y="47"/>
                    <a:pt x="118" y="47"/>
                  </a:cubicBezTo>
                  <a:cubicBezTo>
                    <a:pt x="117" y="47"/>
                    <a:pt x="117" y="47"/>
                    <a:pt x="117" y="47"/>
                  </a:cubicBezTo>
                  <a:cubicBezTo>
                    <a:pt x="116" y="47"/>
                    <a:pt x="116" y="48"/>
                    <a:pt x="116" y="48"/>
                  </a:cubicBezTo>
                  <a:cubicBezTo>
                    <a:pt x="116" y="48"/>
                    <a:pt x="116" y="48"/>
                    <a:pt x="116" y="48"/>
                  </a:cubicBezTo>
                  <a:cubicBezTo>
                    <a:pt x="116" y="48"/>
                    <a:pt x="117" y="48"/>
                    <a:pt x="117" y="48"/>
                  </a:cubicBezTo>
                  <a:cubicBezTo>
                    <a:pt x="117" y="48"/>
                    <a:pt x="117" y="48"/>
                    <a:pt x="117" y="48"/>
                  </a:cubicBezTo>
                  <a:cubicBezTo>
                    <a:pt x="117" y="48"/>
                    <a:pt x="117" y="48"/>
                    <a:pt x="117" y="48"/>
                  </a:cubicBezTo>
                  <a:cubicBezTo>
                    <a:pt x="117" y="48"/>
                    <a:pt x="117" y="48"/>
                    <a:pt x="116" y="48"/>
                  </a:cubicBezTo>
                  <a:cubicBezTo>
                    <a:pt x="116" y="48"/>
                    <a:pt x="116" y="49"/>
                    <a:pt x="116" y="49"/>
                  </a:cubicBezTo>
                  <a:cubicBezTo>
                    <a:pt x="115" y="49"/>
                    <a:pt x="115" y="49"/>
                    <a:pt x="115" y="49"/>
                  </a:cubicBezTo>
                  <a:cubicBezTo>
                    <a:pt x="115" y="49"/>
                    <a:pt x="115" y="49"/>
                    <a:pt x="115" y="49"/>
                  </a:cubicBezTo>
                  <a:cubicBezTo>
                    <a:pt x="115" y="49"/>
                    <a:pt x="115" y="49"/>
                    <a:pt x="115" y="49"/>
                  </a:cubicBezTo>
                  <a:cubicBezTo>
                    <a:pt x="115" y="49"/>
                    <a:pt x="115" y="49"/>
                    <a:pt x="115" y="49"/>
                  </a:cubicBezTo>
                  <a:cubicBezTo>
                    <a:pt x="115" y="50"/>
                    <a:pt x="115" y="50"/>
                    <a:pt x="115" y="50"/>
                  </a:cubicBezTo>
                  <a:cubicBezTo>
                    <a:pt x="114" y="50"/>
                    <a:pt x="113" y="51"/>
                    <a:pt x="112" y="50"/>
                  </a:cubicBezTo>
                  <a:cubicBezTo>
                    <a:pt x="112" y="50"/>
                    <a:pt x="112" y="50"/>
                    <a:pt x="112" y="50"/>
                  </a:cubicBezTo>
                  <a:cubicBezTo>
                    <a:pt x="112" y="50"/>
                    <a:pt x="112" y="50"/>
                    <a:pt x="111" y="50"/>
                  </a:cubicBezTo>
                  <a:cubicBezTo>
                    <a:pt x="111" y="50"/>
                    <a:pt x="111" y="49"/>
                    <a:pt x="111" y="50"/>
                  </a:cubicBezTo>
                  <a:cubicBezTo>
                    <a:pt x="111" y="50"/>
                    <a:pt x="111" y="50"/>
                    <a:pt x="110" y="50"/>
                  </a:cubicBezTo>
                  <a:cubicBezTo>
                    <a:pt x="110" y="50"/>
                    <a:pt x="110" y="50"/>
                    <a:pt x="109" y="50"/>
                  </a:cubicBezTo>
                  <a:cubicBezTo>
                    <a:pt x="109" y="50"/>
                    <a:pt x="109" y="51"/>
                    <a:pt x="109" y="51"/>
                  </a:cubicBezTo>
                  <a:cubicBezTo>
                    <a:pt x="109" y="51"/>
                    <a:pt x="108" y="51"/>
                    <a:pt x="108" y="51"/>
                  </a:cubicBezTo>
                  <a:cubicBezTo>
                    <a:pt x="108" y="51"/>
                    <a:pt x="108" y="51"/>
                    <a:pt x="108" y="51"/>
                  </a:cubicBezTo>
                  <a:cubicBezTo>
                    <a:pt x="107" y="51"/>
                    <a:pt x="107" y="51"/>
                    <a:pt x="107" y="51"/>
                  </a:cubicBezTo>
                  <a:cubicBezTo>
                    <a:pt x="107" y="51"/>
                    <a:pt x="106" y="52"/>
                    <a:pt x="106" y="52"/>
                  </a:cubicBezTo>
                  <a:cubicBezTo>
                    <a:pt x="106" y="51"/>
                    <a:pt x="106" y="52"/>
                    <a:pt x="106" y="52"/>
                  </a:cubicBezTo>
                  <a:cubicBezTo>
                    <a:pt x="105" y="52"/>
                    <a:pt x="104" y="52"/>
                    <a:pt x="104" y="52"/>
                  </a:cubicBezTo>
                  <a:cubicBezTo>
                    <a:pt x="104" y="52"/>
                    <a:pt x="104" y="52"/>
                    <a:pt x="103" y="52"/>
                  </a:cubicBezTo>
                  <a:cubicBezTo>
                    <a:pt x="103" y="52"/>
                    <a:pt x="103" y="53"/>
                    <a:pt x="103" y="53"/>
                  </a:cubicBezTo>
                  <a:cubicBezTo>
                    <a:pt x="102" y="53"/>
                    <a:pt x="102" y="53"/>
                    <a:pt x="101" y="53"/>
                  </a:cubicBezTo>
                  <a:cubicBezTo>
                    <a:pt x="101" y="53"/>
                    <a:pt x="101" y="54"/>
                    <a:pt x="101" y="54"/>
                  </a:cubicBezTo>
                  <a:cubicBezTo>
                    <a:pt x="101" y="54"/>
                    <a:pt x="100" y="53"/>
                    <a:pt x="100" y="53"/>
                  </a:cubicBezTo>
                  <a:cubicBezTo>
                    <a:pt x="100" y="53"/>
                    <a:pt x="100" y="54"/>
                    <a:pt x="100" y="54"/>
                  </a:cubicBezTo>
                  <a:cubicBezTo>
                    <a:pt x="99" y="53"/>
                    <a:pt x="98" y="54"/>
                    <a:pt x="98" y="54"/>
                  </a:cubicBezTo>
                  <a:cubicBezTo>
                    <a:pt x="98" y="54"/>
                    <a:pt x="98" y="54"/>
                    <a:pt x="98" y="54"/>
                  </a:cubicBezTo>
                  <a:cubicBezTo>
                    <a:pt x="98" y="54"/>
                    <a:pt x="98" y="53"/>
                    <a:pt x="98" y="53"/>
                  </a:cubicBezTo>
                  <a:cubicBezTo>
                    <a:pt x="98" y="53"/>
                    <a:pt x="98" y="53"/>
                    <a:pt x="99" y="53"/>
                  </a:cubicBezTo>
                  <a:cubicBezTo>
                    <a:pt x="99" y="53"/>
                    <a:pt x="99" y="53"/>
                    <a:pt x="99" y="53"/>
                  </a:cubicBezTo>
                  <a:cubicBezTo>
                    <a:pt x="99" y="53"/>
                    <a:pt x="100" y="53"/>
                    <a:pt x="100" y="53"/>
                  </a:cubicBezTo>
                  <a:cubicBezTo>
                    <a:pt x="100" y="53"/>
                    <a:pt x="101" y="53"/>
                    <a:pt x="101" y="53"/>
                  </a:cubicBezTo>
                  <a:cubicBezTo>
                    <a:pt x="101" y="53"/>
                    <a:pt x="102" y="52"/>
                    <a:pt x="102" y="52"/>
                  </a:cubicBezTo>
                  <a:cubicBezTo>
                    <a:pt x="102" y="52"/>
                    <a:pt x="102" y="52"/>
                    <a:pt x="102" y="52"/>
                  </a:cubicBezTo>
                  <a:cubicBezTo>
                    <a:pt x="103" y="52"/>
                    <a:pt x="103" y="52"/>
                    <a:pt x="103" y="51"/>
                  </a:cubicBezTo>
                  <a:cubicBezTo>
                    <a:pt x="102" y="51"/>
                    <a:pt x="102" y="52"/>
                    <a:pt x="101" y="52"/>
                  </a:cubicBezTo>
                  <a:cubicBezTo>
                    <a:pt x="101" y="52"/>
                    <a:pt x="101" y="52"/>
                    <a:pt x="101" y="52"/>
                  </a:cubicBezTo>
                  <a:cubicBezTo>
                    <a:pt x="101" y="51"/>
                    <a:pt x="102" y="51"/>
                    <a:pt x="103" y="50"/>
                  </a:cubicBezTo>
                  <a:cubicBezTo>
                    <a:pt x="103" y="50"/>
                    <a:pt x="104" y="50"/>
                    <a:pt x="105" y="49"/>
                  </a:cubicBezTo>
                  <a:cubicBezTo>
                    <a:pt x="105" y="49"/>
                    <a:pt x="105" y="49"/>
                    <a:pt x="105" y="49"/>
                  </a:cubicBezTo>
                  <a:cubicBezTo>
                    <a:pt x="106" y="49"/>
                    <a:pt x="106" y="49"/>
                    <a:pt x="106" y="49"/>
                  </a:cubicBezTo>
                  <a:cubicBezTo>
                    <a:pt x="107" y="48"/>
                    <a:pt x="107" y="48"/>
                    <a:pt x="107" y="47"/>
                  </a:cubicBezTo>
                  <a:cubicBezTo>
                    <a:pt x="108" y="47"/>
                    <a:pt x="110" y="47"/>
                    <a:pt x="110" y="46"/>
                  </a:cubicBezTo>
                  <a:cubicBezTo>
                    <a:pt x="111" y="46"/>
                    <a:pt x="112" y="46"/>
                    <a:pt x="112" y="46"/>
                  </a:cubicBezTo>
                  <a:cubicBezTo>
                    <a:pt x="113" y="46"/>
                    <a:pt x="113" y="46"/>
                    <a:pt x="113" y="46"/>
                  </a:cubicBezTo>
                  <a:cubicBezTo>
                    <a:pt x="113" y="46"/>
                    <a:pt x="114" y="46"/>
                    <a:pt x="115" y="46"/>
                  </a:cubicBezTo>
                  <a:cubicBezTo>
                    <a:pt x="115" y="46"/>
                    <a:pt x="116" y="46"/>
                    <a:pt x="117" y="46"/>
                  </a:cubicBezTo>
                  <a:cubicBezTo>
                    <a:pt x="117" y="46"/>
                    <a:pt x="117" y="46"/>
                    <a:pt x="117" y="46"/>
                  </a:cubicBezTo>
                  <a:cubicBezTo>
                    <a:pt x="116" y="46"/>
                    <a:pt x="115" y="46"/>
                    <a:pt x="115" y="45"/>
                  </a:cubicBezTo>
                  <a:cubicBezTo>
                    <a:pt x="115" y="45"/>
                    <a:pt x="115" y="45"/>
                    <a:pt x="115" y="45"/>
                  </a:cubicBezTo>
                  <a:cubicBezTo>
                    <a:pt x="115" y="45"/>
                    <a:pt x="115" y="45"/>
                    <a:pt x="116" y="45"/>
                  </a:cubicBezTo>
                  <a:cubicBezTo>
                    <a:pt x="116" y="45"/>
                    <a:pt x="116" y="44"/>
                    <a:pt x="117" y="44"/>
                  </a:cubicBezTo>
                  <a:cubicBezTo>
                    <a:pt x="117" y="44"/>
                    <a:pt x="117" y="44"/>
                    <a:pt x="117" y="44"/>
                  </a:cubicBezTo>
                  <a:cubicBezTo>
                    <a:pt x="117" y="44"/>
                    <a:pt x="117" y="44"/>
                    <a:pt x="117" y="44"/>
                  </a:cubicBezTo>
                  <a:cubicBezTo>
                    <a:pt x="118" y="44"/>
                    <a:pt x="118" y="44"/>
                    <a:pt x="118" y="44"/>
                  </a:cubicBezTo>
                  <a:cubicBezTo>
                    <a:pt x="118" y="44"/>
                    <a:pt x="119" y="44"/>
                    <a:pt x="119" y="44"/>
                  </a:cubicBezTo>
                  <a:cubicBezTo>
                    <a:pt x="119" y="43"/>
                    <a:pt x="119" y="43"/>
                    <a:pt x="119" y="43"/>
                  </a:cubicBezTo>
                  <a:cubicBezTo>
                    <a:pt x="119" y="43"/>
                    <a:pt x="118" y="43"/>
                    <a:pt x="118" y="43"/>
                  </a:cubicBezTo>
                  <a:cubicBezTo>
                    <a:pt x="117" y="43"/>
                    <a:pt x="117" y="43"/>
                    <a:pt x="116" y="44"/>
                  </a:cubicBezTo>
                  <a:cubicBezTo>
                    <a:pt x="116" y="44"/>
                    <a:pt x="116" y="44"/>
                    <a:pt x="116" y="44"/>
                  </a:cubicBezTo>
                  <a:cubicBezTo>
                    <a:pt x="116" y="44"/>
                    <a:pt x="116" y="44"/>
                    <a:pt x="115" y="44"/>
                  </a:cubicBezTo>
                  <a:cubicBezTo>
                    <a:pt x="115" y="44"/>
                    <a:pt x="115" y="44"/>
                    <a:pt x="115" y="44"/>
                  </a:cubicBezTo>
                  <a:cubicBezTo>
                    <a:pt x="115" y="44"/>
                    <a:pt x="115" y="44"/>
                    <a:pt x="114" y="44"/>
                  </a:cubicBezTo>
                  <a:cubicBezTo>
                    <a:pt x="114" y="44"/>
                    <a:pt x="114" y="44"/>
                    <a:pt x="114" y="44"/>
                  </a:cubicBezTo>
                  <a:cubicBezTo>
                    <a:pt x="113" y="44"/>
                    <a:pt x="112" y="44"/>
                    <a:pt x="112" y="44"/>
                  </a:cubicBezTo>
                  <a:cubicBezTo>
                    <a:pt x="112" y="44"/>
                    <a:pt x="112" y="44"/>
                    <a:pt x="111" y="44"/>
                  </a:cubicBezTo>
                  <a:cubicBezTo>
                    <a:pt x="111" y="45"/>
                    <a:pt x="110" y="45"/>
                    <a:pt x="110" y="45"/>
                  </a:cubicBezTo>
                  <a:cubicBezTo>
                    <a:pt x="109" y="45"/>
                    <a:pt x="109" y="45"/>
                    <a:pt x="108" y="45"/>
                  </a:cubicBezTo>
                  <a:cubicBezTo>
                    <a:pt x="108" y="45"/>
                    <a:pt x="108" y="46"/>
                    <a:pt x="107" y="46"/>
                  </a:cubicBezTo>
                  <a:cubicBezTo>
                    <a:pt x="107" y="46"/>
                    <a:pt x="107" y="46"/>
                    <a:pt x="107" y="46"/>
                  </a:cubicBezTo>
                  <a:cubicBezTo>
                    <a:pt x="106" y="46"/>
                    <a:pt x="106" y="46"/>
                    <a:pt x="106" y="47"/>
                  </a:cubicBezTo>
                  <a:cubicBezTo>
                    <a:pt x="106" y="47"/>
                    <a:pt x="105" y="47"/>
                    <a:pt x="105" y="47"/>
                  </a:cubicBezTo>
                  <a:cubicBezTo>
                    <a:pt x="105" y="47"/>
                    <a:pt x="104" y="47"/>
                    <a:pt x="104" y="47"/>
                  </a:cubicBezTo>
                  <a:cubicBezTo>
                    <a:pt x="104" y="47"/>
                    <a:pt x="103" y="47"/>
                    <a:pt x="103" y="48"/>
                  </a:cubicBezTo>
                  <a:cubicBezTo>
                    <a:pt x="103" y="48"/>
                    <a:pt x="102" y="48"/>
                    <a:pt x="102" y="48"/>
                  </a:cubicBezTo>
                  <a:cubicBezTo>
                    <a:pt x="102" y="48"/>
                    <a:pt x="100" y="49"/>
                    <a:pt x="100" y="49"/>
                  </a:cubicBezTo>
                  <a:cubicBezTo>
                    <a:pt x="100" y="49"/>
                    <a:pt x="99" y="49"/>
                    <a:pt x="99" y="49"/>
                  </a:cubicBezTo>
                  <a:cubicBezTo>
                    <a:pt x="99" y="49"/>
                    <a:pt x="99" y="49"/>
                    <a:pt x="99" y="49"/>
                  </a:cubicBezTo>
                  <a:cubicBezTo>
                    <a:pt x="99" y="49"/>
                    <a:pt x="99" y="49"/>
                    <a:pt x="99" y="49"/>
                  </a:cubicBezTo>
                  <a:cubicBezTo>
                    <a:pt x="99" y="49"/>
                    <a:pt x="99" y="49"/>
                    <a:pt x="99" y="50"/>
                  </a:cubicBezTo>
                  <a:cubicBezTo>
                    <a:pt x="99" y="50"/>
                    <a:pt x="98" y="50"/>
                    <a:pt x="98" y="51"/>
                  </a:cubicBezTo>
                  <a:cubicBezTo>
                    <a:pt x="97" y="51"/>
                    <a:pt x="96" y="51"/>
                    <a:pt x="96" y="51"/>
                  </a:cubicBezTo>
                  <a:cubicBezTo>
                    <a:pt x="96" y="51"/>
                    <a:pt x="96" y="51"/>
                    <a:pt x="96" y="51"/>
                  </a:cubicBezTo>
                  <a:cubicBezTo>
                    <a:pt x="95" y="52"/>
                    <a:pt x="95" y="51"/>
                    <a:pt x="94" y="52"/>
                  </a:cubicBezTo>
                  <a:cubicBezTo>
                    <a:pt x="94" y="52"/>
                    <a:pt x="94" y="52"/>
                    <a:pt x="94" y="52"/>
                  </a:cubicBezTo>
                  <a:cubicBezTo>
                    <a:pt x="93" y="52"/>
                    <a:pt x="93" y="52"/>
                    <a:pt x="93" y="52"/>
                  </a:cubicBezTo>
                  <a:cubicBezTo>
                    <a:pt x="93" y="52"/>
                    <a:pt x="93" y="52"/>
                    <a:pt x="93" y="52"/>
                  </a:cubicBezTo>
                  <a:cubicBezTo>
                    <a:pt x="92" y="52"/>
                    <a:pt x="92" y="52"/>
                    <a:pt x="92" y="52"/>
                  </a:cubicBezTo>
                  <a:cubicBezTo>
                    <a:pt x="92" y="52"/>
                    <a:pt x="92" y="53"/>
                    <a:pt x="91" y="53"/>
                  </a:cubicBezTo>
                  <a:cubicBezTo>
                    <a:pt x="91" y="53"/>
                    <a:pt x="90" y="53"/>
                    <a:pt x="90" y="53"/>
                  </a:cubicBezTo>
                  <a:cubicBezTo>
                    <a:pt x="90" y="53"/>
                    <a:pt x="90" y="53"/>
                    <a:pt x="90" y="53"/>
                  </a:cubicBezTo>
                  <a:cubicBezTo>
                    <a:pt x="90" y="53"/>
                    <a:pt x="90" y="53"/>
                    <a:pt x="89" y="53"/>
                  </a:cubicBezTo>
                  <a:cubicBezTo>
                    <a:pt x="89" y="53"/>
                    <a:pt x="89" y="54"/>
                    <a:pt x="89" y="54"/>
                  </a:cubicBezTo>
                  <a:cubicBezTo>
                    <a:pt x="88" y="54"/>
                    <a:pt x="88" y="54"/>
                    <a:pt x="88" y="55"/>
                  </a:cubicBezTo>
                  <a:cubicBezTo>
                    <a:pt x="88" y="55"/>
                    <a:pt x="88" y="55"/>
                    <a:pt x="89" y="55"/>
                  </a:cubicBezTo>
                  <a:cubicBezTo>
                    <a:pt x="89" y="55"/>
                    <a:pt x="89" y="55"/>
                    <a:pt x="90" y="55"/>
                  </a:cubicBezTo>
                  <a:cubicBezTo>
                    <a:pt x="90" y="55"/>
                    <a:pt x="90" y="55"/>
                    <a:pt x="90" y="55"/>
                  </a:cubicBezTo>
                  <a:cubicBezTo>
                    <a:pt x="89" y="56"/>
                    <a:pt x="88" y="56"/>
                    <a:pt x="87" y="57"/>
                  </a:cubicBezTo>
                  <a:cubicBezTo>
                    <a:pt x="87" y="57"/>
                    <a:pt x="87" y="57"/>
                    <a:pt x="86" y="57"/>
                  </a:cubicBezTo>
                  <a:cubicBezTo>
                    <a:pt x="86" y="57"/>
                    <a:pt x="86" y="57"/>
                    <a:pt x="86" y="57"/>
                  </a:cubicBezTo>
                  <a:cubicBezTo>
                    <a:pt x="85" y="57"/>
                    <a:pt x="85" y="57"/>
                    <a:pt x="85" y="57"/>
                  </a:cubicBezTo>
                  <a:cubicBezTo>
                    <a:pt x="85" y="57"/>
                    <a:pt x="85" y="58"/>
                    <a:pt x="84" y="58"/>
                  </a:cubicBezTo>
                  <a:cubicBezTo>
                    <a:pt x="84" y="58"/>
                    <a:pt x="83" y="58"/>
                    <a:pt x="83" y="58"/>
                  </a:cubicBezTo>
                  <a:cubicBezTo>
                    <a:pt x="83" y="58"/>
                    <a:pt x="83" y="58"/>
                    <a:pt x="83" y="59"/>
                  </a:cubicBezTo>
                  <a:cubicBezTo>
                    <a:pt x="83" y="59"/>
                    <a:pt x="82" y="59"/>
                    <a:pt x="82" y="59"/>
                  </a:cubicBezTo>
                  <a:cubicBezTo>
                    <a:pt x="82" y="59"/>
                    <a:pt x="82" y="59"/>
                    <a:pt x="82" y="59"/>
                  </a:cubicBezTo>
                  <a:cubicBezTo>
                    <a:pt x="82" y="59"/>
                    <a:pt x="82" y="59"/>
                    <a:pt x="81" y="59"/>
                  </a:cubicBezTo>
                  <a:cubicBezTo>
                    <a:pt x="81" y="59"/>
                    <a:pt x="81" y="59"/>
                    <a:pt x="81" y="59"/>
                  </a:cubicBezTo>
                  <a:cubicBezTo>
                    <a:pt x="81" y="59"/>
                    <a:pt x="81" y="59"/>
                    <a:pt x="81" y="59"/>
                  </a:cubicBezTo>
                  <a:cubicBezTo>
                    <a:pt x="81" y="59"/>
                    <a:pt x="80" y="59"/>
                    <a:pt x="80" y="59"/>
                  </a:cubicBezTo>
                  <a:cubicBezTo>
                    <a:pt x="80" y="59"/>
                    <a:pt x="80" y="60"/>
                    <a:pt x="80" y="60"/>
                  </a:cubicBezTo>
                  <a:cubicBezTo>
                    <a:pt x="80" y="60"/>
                    <a:pt x="79" y="59"/>
                    <a:pt x="79" y="60"/>
                  </a:cubicBezTo>
                  <a:cubicBezTo>
                    <a:pt x="78" y="60"/>
                    <a:pt x="78" y="60"/>
                    <a:pt x="78" y="60"/>
                  </a:cubicBezTo>
                  <a:cubicBezTo>
                    <a:pt x="78" y="60"/>
                    <a:pt x="77" y="60"/>
                    <a:pt x="77" y="60"/>
                  </a:cubicBezTo>
                  <a:cubicBezTo>
                    <a:pt x="77" y="60"/>
                    <a:pt x="77" y="61"/>
                    <a:pt x="76" y="61"/>
                  </a:cubicBezTo>
                  <a:cubicBezTo>
                    <a:pt x="76" y="61"/>
                    <a:pt x="76" y="61"/>
                    <a:pt x="75" y="61"/>
                  </a:cubicBezTo>
                  <a:cubicBezTo>
                    <a:pt x="75" y="61"/>
                    <a:pt x="75" y="61"/>
                    <a:pt x="75" y="61"/>
                  </a:cubicBezTo>
                  <a:cubicBezTo>
                    <a:pt x="75" y="61"/>
                    <a:pt x="74" y="61"/>
                    <a:pt x="74" y="61"/>
                  </a:cubicBezTo>
                  <a:cubicBezTo>
                    <a:pt x="74" y="61"/>
                    <a:pt x="74" y="61"/>
                    <a:pt x="74" y="61"/>
                  </a:cubicBezTo>
                  <a:cubicBezTo>
                    <a:pt x="74" y="61"/>
                    <a:pt x="74" y="61"/>
                    <a:pt x="74" y="61"/>
                  </a:cubicBezTo>
                  <a:cubicBezTo>
                    <a:pt x="75" y="60"/>
                    <a:pt x="75" y="61"/>
                    <a:pt x="75" y="60"/>
                  </a:cubicBezTo>
                  <a:cubicBezTo>
                    <a:pt x="75" y="60"/>
                    <a:pt x="74" y="59"/>
                    <a:pt x="74" y="59"/>
                  </a:cubicBezTo>
                  <a:cubicBezTo>
                    <a:pt x="73" y="59"/>
                    <a:pt x="72" y="59"/>
                    <a:pt x="72" y="60"/>
                  </a:cubicBezTo>
                  <a:cubicBezTo>
                    <a:pt x="72" y="60"/>
                    <a:pt x="72" y="60"/>
                    <a:pt x="72" y="60"/>
                  </a:cubicBezTo>
                  <a:cubicBezTo>
                    <a:pt x="72" y="60"/>
                    <a:pt x="72" y="60"/>
                    <a:pt x="72" y="60"/>
                  </a:cubicBezTo>
                  <a:cubicBezTo>
                    <a:pt x="72" y="61"/>
                    <a:pt x="73" y="61"/>
                    <a:pt x="73" y="61"/>
                  </a:cubicBezTo>
                  <a:cubicBezTo>
                    <a:pt x="73" y="61"/>
                    <a:pt x="73" y="61"/>
                    <a:pt x="73" y="61"/>
                  </a:cubicBezTo>
                  <a:cubicBezTo>
                    <a:pt x="73" y="61"/>
                    <a:pt x="73" y="61"/>
                    <a:pt x="72" y="61"/>
                  </a:cubicBezTo>
                  <a:cubicBezTo>
                    <a:pt x="72" y="62"/>
                    <a:pt x="73" y="62"/>
                    <a:pt x="72" y="62"/>
                  </a:cubicBezTo>
                  <a:cubicBezTo>
                    <a:pt x="72" y="62"/>
                    <a:pt x="72" y="62"/>
                    <a:pt x="71" y="62"/>
                  </a:cubicBezTo>
                  <a:cubicBezTo>
                    <a:pt x="71" y="62"/>
                    <a:pt x="70" y="63"/>
                    <a:pt x="69" y="63"/>
                  </a:cubicBezTo>
                  <a:cubicBezTo>
                    <a:pt x="69" y="63"/>
                    <a:pt x="69" y="63"/>
                    <a:pt x="69" y="64"/>
                  </a:cubicBezTo>
                  <a:cubicBezTo>
                    <a:pt x="69" y="64"/>
                    <a:pt x="69" y="64"/>
                    <a:pt x="69" y="64"/>
                  </a:cubicBezTo>
                  <a:cubicBezTo>
                    <a:pt x="68" y="64"/>
                    <a:pt x="68" y="64"/>
                    <a:pt x="68" y="64"/>
                  </a:cubicBezTo>
                  <a:cubicBezTo>
                    <a:pt x="68" y="64"/>
                    <a:pt x="68" y="64"/>
                    <a:pt x="68" y="64"/>
                  </a:cubicBezTo>
                  <a:cubicBezTo>
                    <a:pt x="68" y="64"/>
                    <a:pt x="67" y="64"/>
                    <a:pt x="67" y="64"/>
                  </a:cubicBezTo>
                  <a:cubicBezTo>
                    <a:pt x="67" y="64"/>
                    <a:pt x="67" y="64"/>
                    <a:pt x="67" y="64"/>
                  </a:cubicBezTo>
                  <a:cubicBezTo>
                    <a:pt x="67" y="64"/>
                    <a:pt x="66" y="65"/>
                    <a:pt x="66" y="65"/>
                  </a:cubicBezTo>
                  <a:cubicBezTo>
                    <a:pt x="66" y="65"/>
                    <a:pt x="66" y="65"/>
                    <a:pt x="66" y="65"/>
                  </a:cubicBezTo>
                  <a:cubicBezTo>
                    <a:pt x="66" y="65"/>
                    <a:pt x="65" y="65"/>
                    <a:pt x="65" y="65"/>
                  </a:cubicBezTo>
                  <a:cubicBezTo>
                    <a:pt x="65" y="65"/>
                    <a:pt x="64" y="65"/>
                    <a:pt x="64" y="65"/>
                  </a:cubicBezTo>
                  <a:cubicBezTo>
                    <a:pt x="64" y="65"/>
                    <a:pt x="64" y="65"/>
                    <a:pt x="64" y="65"/>
                  </a:cubicBezTo>
                  <a:cubicBezTo>
                    <a:pt x="63" y="65"/>
                    <a:pt x="63" y="65"/>
                    <a:pt x="62" y="66"/>
                  </a:cubicBezTo>
                  <a:cubicBezTo>
                    <a:pt x="62" y="66"/>
                    <a:pt x="63" y="66"/>
                    <a:pt x="61" y="66"/>
                  </a:cubicBezTo>
                  <a:cubicBezTo>
                    <a:pt x="61" y="66"/>
                    <a:pt x="60" y="66"/>
                    <a:pt x="60" y="66"/>
                  </a:cubicBezTo>
                  <a:cubicBezTo>
                    <a:pt x="60" y="67"/>
                    <a:pt x="60" y="67"/>
                    <a:pt x="60" y="67"/>
                  </a:cubicBezTo>
                  <a:cubicBezTo>
                    <a:pt x="59" y="67"/>
                    <a:pt x="59" y="67"/>
                    <a:pt x="59" y="67"/>
                  </a:cubicBezTo>
                  <a:cubicBezTo>
                    <a:pt x="58" y="67"/>
                    <a:pt x="58" y="67"/>
                    <a:pt x="58" y="67"/>
                  </a:cubicBezTo>
                  <a:cubicBezTo>
                    <a:pt x="57" y="67"/>
                    <a:pt x="57" y="67"/>
                    <a:pt x="57" y="68"/>
                  </a:cubicBezTo>
                  <a:cubicBezTo>
                    <a:pt x="56" y="68"/>
                    <a:pt x="56" y="68"/>
                    <a:pt x="56" y="68"/>
                  </a:cubicBezTo>
                  <a:cubicBezTo>
                    <a:pt x="56" y="68"/>
                    <a:pt x="56" y="68"/>
                    <a:pt x="56" y="68"/>
                  </a:cubicBezTo>
                  <a:cubicBezTo>
                    <a:pt x="56" y="68"/>
                    <a:pt x="55" y="68"/>
                    <a:pt x="55" y="68"/>
                  </a:cubicBezTo>
                  <a:cubicBezTo>
                    <a:pt x="55" y="68"/>
                    <a:pt x="55" y="69"/>
                    <a:pt x="55" y="69"/>
                  </a:cubicBezTo>
                  <a:cubicBezTo>
                    <a:pt x="55" y="69"/>
                    <a:pt x="54" y="69"/>
                    <a:pt x="54" y="69"/>
                  </a:cubicBezTo>
                  <a:cubicBezTo>
                    <a:pt x="54" y="69"/>
                    <a:pt x="54" y="69"/>
                    <a:pt x="54" y="69"/>
                  </a:cubicBezTo>
                  <a:cubicBezTo>
                    <a:pt x="54" y="69"/>
                    <a:pt x="53" y="69"/>
                    <a:pt x="53" y="69"/>
                  </a:cubicBezTo>
                  <a:cubicBezTo>
                    <a:pt x="53" y="69"/>
                    <a:pt x="53" y="70"/>
                    <a:pt x="52" y="70"/>
                  </a:cubicBezTo>
                  <a:cubicBezTo>
                    <a:pt x="52" y="70"/>
                    <a:pt x="52" y="70"/>
                    <a:pt x="52" y="70"/>
                  </a:cubicBezTo>
                  <a:cubicBezTo>
                    <a:pt x="51" y="70"/>
                    <a:pt x="50" y="70"/>
                    <a:pt x="50" y="70"/>
                  </a:cubicBezTo>
                  <a:cubicBezTo>
                    <a:pt x="49" y="70"/>
                    <a:pt x="49" y="70"/>
                    <a:pt x="49" y="70"/>
                  </a:cubicBezTo>
                  <a:cubicBezTo>
                    <a:pt x="48" y="70"/>
                    <a:pt x="48" y="70"/>
                    <a:pt x="48" y="70"/>
                  </a:cubicBezTo>
                  <a:cubicBezTo>
                    <a:pt x="48" y="70"/>
                    <a:pt x="48" y="70"/>
                    <a:pt x="47" y="70"/>
                  </a:cubicBezTo>
                  <a:cubicBezTo>
                    <a:pt x="48" y="69"/>
                    <a:pt x="49" y="68"/>
                    <a:pt x="50" y="68"/>
                  </a:cubicBezTo>
                  <a:cubicBezTo>
                    <a:pt x="50" y="68"/>
                    <a:pt x="51" y="68"/>
                    <a:pt x="52" y="67"/>
                  </a:cubicBezTo>
                  <a:cubicBezTo>
                    <a:pt x="52" y="67"/>
                    <a:pt x="52" y="67"/>
                    <a:pt x="53" y="67"/>
                  </a:cubicBezTo>
                  <a:cubicBezTo>
                    <a:pt x="53" y="67"/>
                    <a:pt x="53" y="67"/>
                    <a:pt x="54" y="67"/>
                  </a:cubicBezTo>
                  <a:cubicBezTo>
                    <a:pt x="54" y="66"/>
                    <a:pt x="55" y="67"/>
                    <a:pt x="56" y="66"/>
                  </a:cubicBezTo>
                  <a:cubicBezTo>
                    <a:pt x="56" y="66"/>
                    <a:pt x="57" y="66"/>
                    <a:pt x="57" y="66"/>
                  </a:cubicBezTo>
                  <a:cubicBezTo>
                    <a:pt x="58" y="66"/>
                    <a:pt x="59" y="66"/>
                    <a:pt x="59" y="66"/>
                  </a:cubicBezTo>
                  <a:cubicBezTo>
                    <a:pt x="59" y="66"/>
                    <a:pt x="60" y="65"/>
                    <a:pt x="60" y="65"/>
                  </a:cubicBezTo>
                  <a:cubicBezTo>
                    <a:pt x="60" y="64"/>
                    <a:pt x="61" y="64"/>
                    <a:pt x="62" y="64"/>
                  </a:cubicBezTo>
                  <a:cubicBezTo>
                    <a:pt x="62" y="64"/>
                    <a:pt x="63" y="63"/>
                    <a:pt x="63" y="63"/>
                  </a:cubicBezTo>
                  <a:cubicBezTo>
                    <a:pt x="64" y="63"/>
                    <a:pt x="64" y="63"/>
                    <a:pt x="64" y="63"/>
                  </a:cubicBezTo>
                  <a:cubicBezTo>
                    <a:pt x="65" y="63"/>
                    <a:pt x="65" y="62"/>
                    <a:pt x="66" y="62"/>
                  </a:cubicBezTo>
                  <a:cubicBezTo>
                    <a:pt x="66" y="62"/>
                    <a:pt x="66" y="62"/>
                    <a:pt x="66" y="62"/>
                  </a:cubicBezTo>
                  <a:cubicBezTo>
                    <a:pt x="66" y="63"/>
                    <a:pt x="67" y="62"/>
                    <a:pt x="67" y="62"/>
                  </a:cubicBezTo>
                  <a:cubicBezTo>
                    <a:pt x="68" y="62"/>
                    <a:pt x="68" y="62"/>
                    <a:pt x="68" y="62"/>
                  </a:cubicBezTo>
                  <a:cubicBezTo>
                    <a:pt x="68" y="62"/>
                    <a:pt x="68" y="62"/>
                    <a:pt x="68" y="62"/>
                  </a:cubicBezTo>
                  <a:cubicBezTo>
                    <a:pt x="67" y="62"/>
                    <a:pt x="67" y="62"/>
                    <a:pt x="67" y="62"/>
                  </a:cubicBezTo>
                  <a:cubicBezTo>
                    <a:pt x="67" y="62"/>
                    <a:pt x="67" y="62"/>
                    <a:pt x="67" y="62"/>
                  </a:cubicBezTo>
                  <a:cubicBezTo>
                    <a:pt x="68" y="61"/>
                    <a:pt x="68" y="61"/>
                    <a:pt x="69" y="60"/>
                  </a:cubicBezTo>
                  <a:cubicBezTo>
                    <a:pt x="69" y="60"/>
                    <a:pt x="69" y="60"/>
                    <a:pt x="69" y="60"/>
                  </a:cubicBezTo>
                  <a:cubicBezTo>
                    <a:pt x="70" y="60"/>
                    <a:pt x="70" y="59"/>
                    <a:pt x="71" y="59"/>
                  </a:cubicBezTo>
                  <a:cubicBezTo>
                    <a:pt x="71" y="59"/>
                    <a:pt x="72" y="59"/>
                    <a:pt x="72" y="59"/>
                  </a:cubicBezTo>
                  <a:cubicBezTo>
                    <a:pt x="72" y="59"/>
                    <a:pt x="72" y="59"/>
                    <a:pt x="72" y="59"/>
                  </a:cubicBezTo>
                  <a:cubicBezTo>
                    <a:pt x="72" y="59"/>
                    <a:pt x="72" y="58"/>
                    <a:pt x="72" y="58"/>
                  </a:cubicBezTo>
                  <a:cubicBezTo>
                    <a:pt x="72" y="58"/>
                    <a:pt x="72" y="58"/>
                    <a:pt x="72" y="58"/>
                  </a:cubicBezTo>
                  <a:cubicBezTo>
                    <a:pt x="72" y="58"/>
                    <a:pt x="75" y="57"/>
                    <a:pt x="76" y="56"/>
                  </a:cubicBezTo>
                  <a:cubicBezTo>
                    <a:pt x="76" y="56"/>
                    <a:pt x="76" y="56"/>
                    <a:pt x="76" y="56"/>
                  </a:cubicBezTo>
                  <a:cubicBezTo>
                    <a:pt x="77" y="56"/>
                    <a:pt x="77" y="56"/>
                    <a:pt x="77" y="55"/>
                  </a:cubicBezTo>
                  <a:cubicBezTo>
                    <a:pt x="78" y="55"/>
                    <a:pt x="78" y="55"/>
                    <a:pt x="78" y="55"/>
                  </a:cubicBezTo>
                  <a:cubicBezTo>
                    <a:pt x="78" y="55"/>
                    <a:pt x="78" y="55"/>
                    <a:pt x="78" y="55"/>
                  </a:cubicBezTo>
                  <a:cubicBezTo>
                    <a:pt x="79" y="55"/>
                    <a:pt x="79" y="55"/>
                    <a:pt x="79" y="54"/>
                  </a:cubicBezTo>
                  <a:cubicBezTo>
                    <a:pt x="79" y="54"/>
                    <a:pt x="79" y="54"/>
                    <a:pt x="79" y="54"/>
                  </a:cubicBezTo>
                  <a:cubicBezTo>
                    <a:pt x="77" y="55"/>
                    <a:pt x="74" y="56"/>
                    <a:pt x="72" y="56"/>
                  </a:cubicBezTo>
                  <a:cubicBezTo>
                    <a:pt x="72" y="56"/>
                    <a:pt x="71" y="56"/>
                    <a:pt x="71" y="57"/>
                  </a:cubicBezTo>
                  <a:cubicBezTo>
                    <a:pt x="71" y="57"/>
                    <a:pt x="71" y="56"/>
                    <a:pt x="71" y="56"/>
                  </a:cubicBezTo>
                  <a:cubicBezTo>
                    <a:pt x="71" y="56"/>
                    <a:pt x="71" y="56"/>
                    <a:pt x="71" y="56"/>
                  </a:cubicBezTo>
                  <a:cubicBezTo>
                    <a:pt x="72" y="56"/>
                    <a:pt x="72" y="55"/>
                    <a:pt x="73" y="55"/>
                  </a:cubicBezTo>
                  <a:cubicBezTo>
                    <a:pt x="73" y="55"/>
                    <a:pt x="73" y="55"/>
                    <a:pt x="73" y="56"/>
                  </a:cubicBezTo>
                  <a:cubicBezTo>
                    <a:pt x="73" y="56"/>
                    <a:pt x="73" y="56"/>
                    <a:pt x="73" y="56"/>
                  </a:cubicBezTo>
                  <a:cubicBezTo>
                    <a:pt x="73" y="55"/>
                    <a:pt x="73" y="55"/>
                    <a:pt x="73" y="55"/>
                  </a:cubicBezTo>
                  <a:cubicBezTo>
                    <a:pt x="73" y="55"/>
                    <a:pt x="73" y="55"/>
                    <a:pt x="73" y="55"/>
                  </a:cubicBezTo>
                  <a:cubicBezTo>
                    <a:pt x="73" y="55"/>
                    <a:pt x="73" y="54"/>
                    <a:pt x="72" y="54"/>
                  </a:cubicBezTo>
                  <a:cubicBezTo>
                    <a:pt x="72" y="54"/>
                    <a:pt x="71" y="55"/>
                    <a:pt x="71" y="55"/>
                  </a:cubicBezTo>
                  <a:cubicBezTo>
                    <a:pt x="71" y="55"/>
                    <a:pt x="71" y="55"/>
                    <a:pt x="70" y="55"/>
                  </a:cubicBezTo>
                  <a:cubicBezTo>
                    <a:pt x="70" y="55"/>
                    <a:pt x="70" y="56"/>
                    <a:pt x="69" y="56"/>
                  </a:cubicBezTo>
                  <a:cubicBezTo>
                    <a:pt x="69" y="56"/>
                    <a:pt x="69" y="56"/>
                    <a:pt x="69" y="56"/>
                  </a:cubicBezTo>
                  <a:cubicBezTo>
                    <a:pt x="69" y="56"/>
                    <a:pt x="69" y="56"/>
                    <a:pt x="69" y="56"/>
                  </a:cubicBezTo>
                  <a:cubicBezTo>
                    <a:pt x="68" y="56"/>
                    <a:pt x="69" y="56"/>
                    <a:pt x="68" y="56"/>
                  </a:cubicBezTo>
                  <a:cubicBezTo>
                    <a:pt x="68" y="57"/>
                    <a:pt x="68" y="57"/>
                    <a:pt x="67" y="58"/>
                  </a:cubicBezTo>
                  <a:cubicBezTo>
                    <a:pt x="67" y="57"/>
                    <a:pt x="67" y="57"/>
                    <a:pt x="67" y="56"/>
                  </a:cubicBezTo>
                  <a:cubicBezTo>
                    <a:pt x="67" y="56"/>
                    <a:pt x="67" y="56"/>
                    <a:pt x="67" y="55"/>
                  </a:cubicBezTo>
                  <a:cubicBezTo>
                    <a:pt x="67" y="55"/>
                    <a:pt x="67" y="55"/>
                    <a:pt x="67" y="55"/>
                  </a:cubicBezTo>
                  <a:cubicBezTo>
                    <a:pt x="67" y="55"/>
                    <a:pt x="66" y="56"/>
                    <a:pt x="66" y="56"/>
                  </a:cubicBezTo>
                  <a:cubicBezTo>
                    <a:pt x="66" y="56"/>
                    <a:pt x="66" y="55"/>
                    <a:pt x="66" y="55"/>
                  </a:cubicBezTo>
                  <a:cubicBezTo>
                    <a:pt x="65" y="55"/>
                    <a:pt x="65" y="56"/>
                    <a:pt x="65" y="55"/>
                  </a:cubicBezTo>
                  <a:cubicBezTo>
                    <a:pt x="65" y="55"/>
                    <a:pt x="65" y="55"/>
                    <a:pt x="65" y="55"/>
                  </a:cubicBezTo>
                  <a:cubicBezTo>
                    <a:pt x="65" y="55"/>
                    <a:pt x="65" y="55"/>
                    <a:pt x="65" y="55"/>
                  </a:cubicBezTo>
                  <a:cubicBezTo>
                    <a:pt x="65" y="54"/>
                    <a:pt x="64" y="55"/>
                    <a:pt x="63" y="55"/>
                  </a:cubicBezTo>
                  <a:cubicBezTo>
                    <a:pt x="63" y="55"/>
                    <a:pt x="62" y="56"/>
                    <a:pt x="61" y="56"/>
                  </a:cubicBezTo>
                  <a:cubicBezTo>
                    <a:pt x="61" y="56"/>
                    <a:pt x="60" y="56"/>
                    <a:pt x="60" y="56"/>
                  </a:cubicBezTo>
                  <a:cubicBezTo>
                    <a:pt x="60" y="56"/>
                    <a:pt x="60" y="56"/>
                    <a:pt x="60" y="56"/>
                  </a:cubicBezTo>
                  <a:cubicBezTo>
                    <a:pt x="59" y="56"/>
                    <a:pt x="59" y="56"/>
                    <a:pt x="58" y="57"/>
                  </a:cubicBezTo>
                  <a:cubicBezTo>
                    <a:pt x="58" y="57"/>
                    <a:pt x="58" y="57"/>
                    <a:pt x="58" y="57"/>
                  </a:cubicBezTo>
                  <a:cubicBezTo>
                    <a:pt x="58" y="57"/>
                    <a:pt x="58" y="57"/>
                    <a:pt x="58" y="57"/>
                  </a:cubicBezTo>
                  <a:cubicBezTo>
                    <a:pt x="58" y="56"/>
                    <a:pt x="59" y="56"/>
                    <a:pt x="59" y="56"/>
                  </a:cubicBezTo>
                  <a:cubicBezTo>
                    <a:pt x="59" y="56"/>
                    <a:pt x="59" y="56"/>
                    <a:pt x="59" y="56"/>
                  </a:cubicBezTo>
                  <a:cubicBezTo>
                    <a:pt x="59" y="56"/>
                    <a:pt x="60" y="55"/>
                    <a:pt x="60" y="55"/>
                  </a:cubicBezTo>
                  <a:cubicBezTo>
                    <a:pt x="60" y="55"/>
                    <a:pt x="60" y="55"/>
                    <a:pt x="60" y="55"/>
                  </a:cubicBezTo>
                  <a:cubicBezTo>
                    <a:pt x="60" y="55"/>
                    <a:pt x="60" y="55"/>
                    <a:pt x="61" y="55"/>
                  </a:cubicBezTo>
                  <a:cubicBezTo>
                    <a:pt x="61" y="55"/>
                    <a:pt x="61" y="55"/>
                    <a:pt x="61" y="54"/>
                  </a:cubicBezTo>
                  <a:cubicBezTo>
                    <a:pt x="61" y="54"/>
                    <a:pt x="61" y="54"/>
                    <a:pt x="61" y="54"/>
                  </a:cubicBezTo>
                  <a:cubicBezTo>
                    <a:pt x="61" y="54"/>
                    <a:pt x="61" y="54"/>
                    <a:pt x="60" y="54"/>
                  </a:cubicBezTo>
                  <a:cubicBezTo>
                    <a:pt x="60" y="54"/>
                    <a:pt x="60" y="54"/>
                    <a:pt x="60" y="54"/>
                  </a:cubicBezTo>
                  <a:cubicBezTo>
                    <a:pt x="61" y="54"/>
                    <a:pt x="62" y="53"/>
                    <a:pt x="63" y="53"/>
                  </a:cubicBezTo>
                  <a:cubicBezTo>
                    <a:pt x="63" y="52"/>
                    <a:pt x="64" y="51"/>
                    <a:pt x="64" y="51"/>
                  </a:cubicBezTo>
                  <a:cubicBezTo>
                    <a:pt x="64" y="51"/>
                    <a:pt x="64" y="51"/>
                    <a:pt x="64" y="51"/>
                  </a:cubicBezTo>
                  <a:cubicBezTo>
                    <a:pt x="64" y="51"/>
                    <a:pt x="64" y="50"/>
                    <a:pt x="64" y="50"/>
                  </a:cubicBezTo>
                  <a:cubicBezTo>
                    <a:pt x="65" y="50"/>
                    <a:pt x="66" y="50"/>
                    <a:pt x="66" y="49"/>
                  </a:cubicBezTo>
                  <a:cubicBezTo>
                    <a:pt x="66" y="49"/>
                    <a:pt x="65" y="49"/>
                    <a:pt x="65" y="49"/>
                  </a:cubicBezTo>
                  <a:cubicBezTo>
                    <a:pt x="65" y="49"/>
                    <a:pt x="66" y="49"/>
                    <a:pt x="66" y="49"/>
                  </a:cubicBezTo>
                  <a:cubicBezTo>
                    <a:pt x="66" y="49"/>
                    <a:pt x="68" y="48"/>
                    <a:pt x="68" y="48"/>
                  </a:cubicBezTo>
                  <a:cubicBezTo>
                    <a:pt x="69" y="47"/>
                    <a:pt x="69" y="48"/>
                    <a:pt x="69" y="47"/>
                  </a:cubicBezTo>
                  <a:cubicBezTo>
                    <a:pt x="69" y="47"/>
                    <a:pt x="69" y="47"/>
                    <a:pt x="68" y="47"/>
                  </a:cubicBezTo>
                  <a:cubicBezTo>
                    <a:pt x="68" y="47"/>
                    <a:pt x="68" y="47"/>
                    <a:pt x="67" y="47"/>
                  </a:cubicBezTo>
                  <a:cubicBezTo>
                    <a:pt x="67" y="47"/>
                    <a:pt x="67" y="47"/>
                    <a:pt x="67" y="47"/>
                  </a:cubicBezTo>
                  <a:cubicBezTo>
                    <a:pt x="66" y="48"/>
                    <a:pt x="66" y="48"/>
                    <a:pt x="65" y="48"/>
                  </a:cubicBezTo>
                  <a:cubicBezTo>
                    <a:pt x="65" y="48"/>
                    <a:pt x="65" y="48"/>
                    <a:pt x="65" y="48"/>
                  </a:cubicBezTo>
                  <a:cubicBezTo>
                    <a:pt x="65" y="49"/>
                    <a:pt x="64" y="48"/>
                    <a:pt x="64" y="49"/>
                  </a:cubicBezTo>
                  <a:cubicBezTo>
                    <a:pt x="63" y="49"/>
                    <a:pt x="63" y="50"/>
                    <a:pt x="63" y="50"/>
                  </a:cubicBezTo>
                  <a:cubicBezTo>
                    <a:pt x="63" y="50"/>
                    <a:pt x="62" y="50"/>
                    <a:pt x="62" y="50"/>
                  </a:cubicBezTo>
                  <a:cubicBezTo>
                    <a:pt x="62" y="50"/>
                    <a:pt x="61" y="50"/>
                    <a:pt x="61" y="50"/>
                  </a:cubicBezTo>
                  <a:cubicBezTo>
                    <a:pt x="61" y="50"/>
                    <a:pt x="61" y="51"/>
                    <a:pt x="60" y="51"/>
                  </a:cubicBezTo>
                  <a:cubicBezTo>
                    <a:pt x="59" y="51"/>
                    <a:pt x="58" y="51"/>
                    <a:pt x="57" y="51"/>
                  </a:cubicBezTo>
                  <a:cubicBezTo>
                    <a:pt x="57" y="51"/>
                    <a:pt x="57" y="51"/>
                    <a:pt x="57" y="51"/>
                  </a:cubicBezTo>
                  <a:cubicBezTo>
                    <a:pt x="57" y="51"/>
                    <a:pt x="57" y="51"/>
                    <a:pt x="57" y="51"/>
                  </a:cubicBezTo>
                  <a:cubicBezTo>
                    <a:pt x="57" y="51"/>
                    <a:pt x="57" y="51"/>
                    <a:pt x="57" y="50"/>
                  </a:cubicBezTo>
                  <a:cubicBezTo>
                    <a:pt x="57" y="50"/>
                    <a:pt x="57" y="50"/>
                    <a:pt x="57" y="50"/>
                  </a:cubicBezTo>
                  <a:cubicBezTo>
                    <a:pt x="57" y="49"/>
                    <a:pt x="57" y="49"/>
                    <a:pt x="57" y="49"/>
                  </a:cubicBezTo>
                  <a:cubicBezTo>
                    <a:pt x="57" y="49"/>
                    <a:pt x="57" y="49"/>
                    <a:pt x="56" y="49"/>
                  </a:cubicBezTo>
                  <a:cubicBezTo>
                    <a:pt x="56" y="49"/>
                    <a:pt x="56" y="48"/>
                    <a:pt x="56" y="48"/>
                  </a:cubicBezTo>
                  <a:cubicBezTo>
                    <a:pt x="57" y="48"/>
                    <a:pt x="57" y="48"/>
                    <a:pt x="57" y="48"/>
                  </a:cubicBezTo>
                  <a:cubicBezTo>
                    <a:pt x="57" y="48"/>
                    <a:pt x="57" y="48"/>
                    <a:pt x="57" y="48"/>
                  </a:cubicBezTo>
                  <a:cubicBezTo>
                    <a:pt x="57" y="48"/>
                    <a:pt x="57" y="48"/>
                    <a:pt x="57" y="48"/>
                  </a:cubicBezTo>
                  <a:cubicBezTo>
                    <a:pt x="57" y="48"/>
                    <a:pt x="57" y="48"/>
                    <a:pt x="57" y="48"/>
                  </a:cubicBezTo>
                  <a:cubicBezTo>
                    <a:pt x="57" y="47"/>
                    <a:pt x="58" y="47"/>
                    <a:pt x="58" y="47"/>
                  </a:cubicBezTo>
                  <a:cubicBezTo>
                    <a:pt x="59" y="47"/>
                    <a:pt x="59" y="46"/>
                    <a:pt x="60" y="46"/>
                  </a:cubicBezTo>
                  <a:cubicBezTo>
                    <a:pt x="60" y="46"/>
                    <a:pt x="60" y="47"/>
                    <a:pt x="60" y="47"/>
                  </a:cubicBezTo>
                  <a:cubicBezTo>
                    <a:pt x="60" y="47"/>
                    <a:pt x="61" y="47"/>
                    <a:pt x="61" y="47"/>
                  </a:cubicBezTo>
                  <a:cubicBezTo>
                    <a:pt x="61" y="47"/>
                    <a:pt x="61" y="47"/>
                    <a:pt x="61" y="47"/>
                  </a:cubicBezTo>
                  <a:cubicBezTo>
                    <a:pt x="61" y="47"/>
                    <a:pt x="61" y="47"/>
                    <a:pt x="61" y="47"/>
                  </a:cubicBezTo>
                  <a:cubicBezTo>
                    <a:pt x="60" y="47"/>
                    <a:pt x="59" y="47"/>
                    <a:pt x="59" y="48"/>
                  </a:cubicBezTo>
                  <a:cubicBezTo>
                    <a:pt x="59" y="48"/>
                    <a:pt x="60" y="48"/>
                    <a:pt x="60" y="48"/>
                  </a:cubicBezTo>
                  <a:cubicBezTo>
                    <a:pt x="60" y="48"/>
                    <a:pt x="61" y="47"/>
                    <a:pt x="62" y="47"/>
                  </a:cubicBezTo>
                  <a:cubicBezTo>
                    <a:pt x="62" y="47"/>
                    <a:pt x="62" y="48"/>
                    <a:pt x="62" y="48"/>
                  </a:cubicBezTo>
                  <a:cubicBezTo>
                    <a:pt x="62" y="48"/>
                    <a:pt x="62" y="48"/>
                    <a:pt x="63" y="48"/>
                  </a:cubicBezTo>
                  <a:cubicBezTo>
                    <a:pt x="63" y="47"/>
                    <a:pt x="64" y="48"/>
                    <a:pt x="64" y="47"/>
                  </a:cubicBezTo>
                  <a:cubicBezTo>
                    <a:pt x="64" y="46"/>
                    <a:pt x="64" y="46"/>
                    <a:pt x="64" y="46"/>
                  </a:cubicBezTo>
                  <a:cubicBezTo>
                    <a:pt x="64" y="46"/>
                    <a:pt x="65" y="46"/>
                    <a:pt x="65" y="46"/>
                  </a:cubicBezTo>
                  <a:cubicBezTo>
                    <a:pt x="65" y="46"/>
                    <a:pt x="65" y="46"/>
                    <a:pt x="65" y="46"/>
                  </a:cubicBezTo>
                  <a:cubicBezTo>
                    <a:pt x="64" y="46"/>
                    <a:pt x="64" y="46"/>
                    <a:pt x="63" y="46"/>
                  </a:cubicBezTo>
                  <a:cubicBezTo>
                    <a:pt x="63" y="46"/>
                    <a:pt x="63" y="46"/>
                    <a:pt x="63" y="46"/>
                  </a:cubicBezTo>
                  <a:cubicBezTo>
                    <a:pt x="63" y="46"/>
                    <a:pt x="61" y="46"/>
                    <a:pt x="61" y="46"/>
                  </a:cubicBezTo>
                  <a:cubicBezTo>
                    <a:pt x="61" y="46"/>
                    <a:pt x="61" y="46"/>
                    <a:pt x="61" y="46"/>
                  </a:cubicBezTo>
                  <a:cubicBezTo>
                    <a:pt x="61" y="46"/>
                    <a:pt x="61" y="46"/>
                    <a:pt x="61" y="46"/>
                  </a:cubicBezTo>
                  <a:cubicBezTo>
                    <a:pt x="61" y="45"/>
                    <a:pt x="61" y="45"/>
                    <a:pt x="61" y="45"/>
                  </a:cubicBezTo>
                  <a:cubicBezTo>
                    <a:pt x="61" y="45"/>
                    <a:pt x="61" y="45"/>
                    <a:pt x="61" y="45"/>
                  </a:cubicBezTo>
                  <a:cubicBezTo>
                    <a:pt x="61" y="45"/>
                    <a:pt x="61" y="45"/>
                    <a:pt x="61" y="45"/>
                  </a:cubicBezTo>
                  <a:cubicBezTo>
                    <a:pt x="61" y="45"/>
                    <a:pt x="61" y="45"/>
                    <a:pt x="61" y="44"/>
                  </a:cubicBezTo>
                  <a:cubicBezTo>
                    <a:pt x="61" y="44"/>
                    <a:pt x="61" y="44"/>
                    <a:pt x="61" y="44"/>
                  </a:cubicBezTo>
                  <a:cubicBezTo>
                    <a:pt x="62" y="44"/>
                    <a:pt x="62" y="44"/>
                    <a:pt x="63" y="44"/>
                  </a:cubicBezTo>
                  <a:cubicBezTo>
                    <a:pt x="63" y="44"/>
                    <a:pt x="63" y="44"/>
                    <a:pt x="63" y="43"/>
                  </a:cubicBezTo>
                  <a:cubicBezTo>
                    <a:pt x="63" y="43"/>
                    <a:pt x="64" y="43"/>
                    <a:pt x="64" y="43"/>
                  </a:cubicBezTo>
                  <a:cubicBezTo>
                    <a:pt x="64" y="43"/>
                    <a:pt x="65" y="43"/>
                    <a:pt x="65" y="43"/>
                  </a:cubicBezTo>
                  <a:cubicBezTo>
                    <a:pt x="64" y="43"/>
                    <a:pt x="63" y="43"/>
                    <a:pt x="62" y="43"/>
                  </a:cubicBezTo>
                  <a:cubicBezTo>
                    <a:pt x="62" y="43"/>
                    <a:pt x="62" y="43"/>
                    <a:pt x="62" y="43"/>
                  </a:cubicBezTo>
                  <a:cubicBezTo>
                    <a:pt x="62" y="43"/>
                    <a:pt x="61" y="44"/>
                    <a:pt x="61" y="44"/>
                  </a:cubicBezTo>
                  <a:cubicBezTo>
                    <a:pt x="61" y="44"/>
                    <a:pt x="61" y="44"/>
                    <a:pt x="61" y="44"/>
                  </a:cubicBezTo>
                  <a:cubicBezTo>
                    <a:pt x="61" y="44"/>
                    <a:pt x="61" y="44"/>
                    <a:pt x="61" y="44"/>
                  </a:cubicBezTo>
                  <a:cubicBezTo>
                    <a:pt x="60" y="44"/>
                    <a:pt x="60" y="44"/>
                    <a:pt x="60" y="44"/>
                  </a:cubicBezTo>
                  <a:cubicBezTo>
                    <a:pt x="60" y="45"/>
                    <a:pt x="60" y="45"/>
                    <a:pt x="59" y="45"/>
                  </a:cubicBezTo>
                  <a:cubicBezTo>
                    <a:pt x="59" y="45"/>
                    <a:pt x="59" y="45"/>
                    <a:pt x="59" y="45"/>
                  </a:cubicBezTo>
                  <a:cubicBezTo>
                    <a:pt x="59" y="45"/>
                    <a:pt x="59" y="45"/>
                    <a:pt x="59" y="45"/>
                  </a:cubicBezTo>
                  <a:cubicBezTo>
                    <a:pt x="59" y="45"/>
                    <a:pt x="59" y="45"/>
                    <a:pt x="59" y="45"/>
                  </a:cubicBezTo>
                  <a:cubicBezTo>
                    <a:pt x="59" y="45"/>
                    <a:pt x="59" y="45"/>
                    <a:pt x="59" y="45"/>
                  </a:cubicBezTo>
                  <a:cubicBezTo>
                    <a:pt x="59" y="45"/>
                    <a:pt x="59" y="44"/>
                    <a:pt x="59" y="44"/>
                  </a:cubicBezTo>
                  <a:cubicBezTo>
                    <a:pt x="60" y="44"/>
                    <a:pt x="60" y="44"/>
                    <a:pt x="60" y="43"/>
                  </a:cubicBezTo>
                  <a:cubicBezTo>
                    <a:pt x="60" y="43"/>
                    <a:pt x="60" y="43"/>
                    <a:pt x="60" y="43"/>
                  </a:cubicBezTo>
                  <a:cubicBezTo>
                    <a:pt x="60" y="43"/>
                    <a:pt x="61" y="43"/>
                    <a:pt x="61" y="43"/>
                  </a:cubicBezTo>
                  <a:cubicBezTo>
                    <a:pt x="61" y="42"/>
                    <a:pt x="61" y="42"/>
                    <a:pt x="61" y="42"/>
                  </a:cubicBezTo>
                  <a:cubicBezTo>
                    <a:pt x="62" y="42"/>
                    <a:pt x="63" y="42"/>
                    <a:pt x="63" y="42"/>
                  </a:cubicBezTo>
                  <a:cubicBezTo>
                    <a:pt x="63" y="42"/>
                    <a:pt x="64" y="41"/>
                    <a:pt x="64" y="41"/>
                  </a:cubicBezTo>
                  <a:cubicBezTo>
                    <a:pt x="65" y="40"/>
                    <a:pt x="65" y="40"/>
                    <a:pt x="66" y="40"/>
                  </a:cubicBezTo>
                  <a:cubicBezTo>
                    <a:pt x="67" y="39"/>
                    <a:pt x="68" y="39"/>
                    <a:pt x="70" y="39"/>
                  </a:cubicBezTo>
                  <a:cubicBezTo>
                    <a:pt x="70" y="39"/>
                    <a:pt x="70" y="39"/>
                    <a:pt x="70" y="39"/>
                  </a:cubicBezTo>
                  <a:cubicBezTo>
                    <a:pt x="69" y="39"/>
                    <a:pt x="69" y="39"/>
                    <a:pt x="69" y="39"/>
                  </a:cubicBezTo>
                  <a:cubicBezTo>
                    <a:pt x="70" y="39"/>
                    <a:pt x="70" y="39"/>
                    <a:pt x="70" y="39"/>
                  </a:cubicBezTo>
                  <a:cubicBezTo>
                    <a:pt x="71" y="39"/>
                    <a:pt x="71" y="39"/>
                    <a:pt x="71" y="39"/>
                  </a:cubicBezTo>
                  <a:cubicBezTo>
                    <a:pt x="70" y="39"/>
                    <a:pt x="71" y="39"/>
                    <a:pt x="70" y="38"/>
                  </a:cubicBezTo>
                  <a:cubicBezTo>
                    <a:pt x="71" y="38"/>
                    <a:pt x="70" y="38"/>
                    <a:pt x="71" y="38"/>
                  </a:cubicBezTo>
                  <a:cubicBezTo>
                    <a:pt x="71" y="38"/>
                    <a:pt x="73" y="38"/>
                    <a:pt x="73" y="37"/>
                  </a:cubicBezTo>
                  <a:cubicBezTo>
                    <a:pt x="72" y="37"/>
                    <a:pt x="72" y="37"/>
                    <a:pt x="72" y="37"/>
                  </a:cubicBezTo>
                  <a:cubicBezTo>
                    <a:pt x="73" y="37"/>
                    <a:pt x="73" y="36"/>
                    <a:pt x="74" y="36"/>
                  </a:cubicBezTo>
                  <a:cubicBezTo>
                    <a:pt x="74" y="36"/>
                    <a:pt x="74" y="36"/>
                    <a:pt x="75" y="36"/>
                  </a:cubicBezTo>
                  <a:cubicBezTo>
                    <a:pt x="75" y="36"/>
                    <a:pt x="75" y="36"/>
                    <a:pt x="75" y="36"/>
                  </a:cubicBezTo>
                  <a:cubicBezTo>
                    <a:pt x="75" y="36"/>
                    <a:pt x="77" y="35"/>
                    <a:pt x="78" y="36"/>
                  </a:cubicBezTo>
                  <a:cubicBezTo>
                    <a:pt x="78" y="36"/>
                    <a:pt x="78" y="36"/>
                    <a:pt x="78" y="36"/>
                  </a:cubicBezTo>
                  <a:cubicBezTo>
                    <a:pt x="77" y="36"/>
                    <a:pt x="77" y="36"/>
                    <a:pt x="76" y="36"/>
                  </a:cubicBezTo>
                  <a:cubicBezTo>
                    <a:pt x="76" y="36"/>
                    <a:pt x="76" y="36"/>
                    <a:pt x="76" y="37"/>
                  </a:cubicBezTo>
                  <a:cubicBezTo>
                    <a:pt x="77" y="37"/>
                    <a:pt x="77" y="36"/>
                    <a:pt x="78" y="36"/>
                  </a:cubicBezTo>
                  <a:cubicBezTo>
                    <a:pt x="78" y="36"/>
                    <a:pt x="78" y="36"/>
                    <a:pt x="78" y="36"/>
                  </a:cubicBezTo>
                  <a:cubicBezTo>
                    <a:pt x="79" y="36"/>
                    <a:pt x="80" y="36"/>
                    <a:pt x="80" y="36"/>
                  </a:cubicBezTo>
                  <a:cubicBezTo>
                    <a:pt x="80" y="36"/>
                    <a:pt x="81" y="36"/>
                    <a:pt x="82" y="35"/>
                  </a:cubicBezTo>
                  <a:cubicBezTo>
                    <a:pt x="82" y="35"/>
                    <a:pt x="82" y="35"/>
                    <a:pt x="82" y="35"/>
                  </a:cubicBezTo>
                  <a:cubicBezTo>
                    <a:pt x="83" y="35"/>
                    <a:pt x="84" y="35"/>
                    <a:pt x="85" y="34"/>
                  </a:cubicBezTo>
                  <a:cubicBezTo>
                    <a:pt x="85" y="34"/>
                    <a:pt x="85" y="34"/>
                    <a:pt x="85" y="34"/>
                  </a:cubicBezTo>
                  <a:cubicBezTo>
                    <a:pt x="86" y="34"/>
                    <a:pt x="87" y="34"/>
                    <a:pt x="88" y="34"/>
                  </a:cubicBezTo>
                  <a:cubicBezTo>
                    <a:pt x="89" y="34"/>
                    <a:pt x="90" y="34"/>
                    <a:pt x="91" y="33"/>
                  </a:cubicBezTo>
                  <a:cubicBezTo>
                    <a:pt x="91" y="33"/>
                    <a:pt x="92" y="33"/>
                    <a:pt x="92" y="33"/>
                  </a:cubicBezTo>
                  <a:cubicBezTo>
                    <a:pt x="93" y="33"/>
                    <a:pt x="93" y="32"/>
                    <a:pt x="93" y="32"/>
                  </a:cubicBezTo>
                  <a:cubicBezTo>
                    <a:pt x="93" y="31"/>
                    <a:pt x="94" y="31"/>
                    <a:pt x="94" y="31"/>
                  </a:cubicBezTo>
                  <a:cubicBezTo>
                    <a:pt x="94" y="30"/>
                    <a:pt x="94" y="30"/>
                    <a:pt x="94" y="30"/>
                  </a:cubicBezTo>
                  <a:cubicBezTo>
                    <a:pt x="94" y="30"/>
                    <a:pt x="94" y="30"/>
                    <a:pt x="94" y="30"/>
                  </a:cubicBezTo>
                  <a:cubicBezTo>
                    <a:pt x="94" y="29"/>
                    <a:pt x="95" y="30"/>
                    <a:pt x="96" y="30"/>
                  </a:cubicBezTo>
                  <a:cubicBezTo>
                    <a:pt x="96" y="29"/>
                    <a:pt x="97" y="29"/>
                    <a:pt x="98" y="29"/>
                  </a:cubicBezTo>
                  <a:cubicBezTo>
                    <a:pt x="98" y="29"/>
                    <a:pt x="98" y="28"/>
                    <a:pt x="98" y="28"/>
                  </a:cubicBezTo>
                  <a:cubicBezTo>
                    <a:pt x="98" y="28"/>
                    <a:pt x="98" y="27"/>
                    <a:pt x="98" y="27"/>
                  </a:cubicBezTo>
                  <a:cubicBezTo>
                    <a:pt x="97" y="27"/>
                    <a:pt x="97" y="28"/>
                    <a:pt x="96" y="28"/>
                  </a:cubicBezTo>
                  <a:cubicBezTo>
                    <a:pt x="95" y="28"/>
                    <a:pt x="95" y="28"/>
                    <a:pt x="94" y="28"/>
                  </a:cubicBezTo>
                  <a:cubicBezTo>
                    <a:pt x="94" y="28"/>
                    <a:pt x="94" y="28"/>
                    <a:pt x="93" y="28"/>
                  </a:cubicBezTo>
                  <a:cubicBezTo>
                    <a:pt x="93" y="28"/>
                    <a:pt x="93" y="28"/>
                    <a:pt x="93" y="28"/>
                  </a:cubicBezTo>
                  <a:cubicBezTo>
                    <a:pt x="92" y="28"/>
                    <a:pt x="92" y="29"/>
                    <a:pt x="92" y="29"/>
                  </a:cubicBezTo>
                  <a:cubicBezTo>
                    <a:pt x="91" y="29"/>
                    <a:pt x="91" y="29"/>
                    <a:pt x="90" y="29"/>
                  </a:cubicBezTo>
                  <a:cubicBezTo>
                    <a:pt x="90" y="29"/>
                    <a:pt x="90" y="29"/>
                    <a:pt x="89" y="29"/>
                  </a:cubicBezTo>
                  <a:cubicBezTo>
                    <a:pt x="89" y="29"/>
                    <a:pt x="89" y="29"/>
                    <a:pt x="89" y="29"/>
                  </a:cubicBezTo>
                  <a:cubicBezTo>
                    <a:pt x="89" y="29"/>
                    <a:pt x="89" y="29"/>
                    <a:pt x="88" y="29"/>
                  </a:cubicBezTo>
                  <a:cubicBezTo>
                    <a:pt x="88" y="29"/>
                    <a:pt x="88" y="29"/>
                    <a:pt x="88" y="29"/>
                  </a:cubicBezTo>
                  <a:cubicBezTo>
                    <a:pt x="88" y="29"/>
                    <a:pt x="88" y="29"/>
                    <a:pt x="88" y="29"/>
                  </a:cubicBezTo>
                  <a:cubicBezTo>
                    <a:pt x="88" y="29"/>
                    <a:pt x="88" y="29"/>
                    <a:pt x="88" y="29"/>
                  </a:cubicBezTo>
                  <a:cubicBezTo>
                    <a:pt x="88" y="29"/>
                    <a:pt x="88" y="30"/>
                    <a:pt x="88" y="29"/>
                  </a:cubicBezTo>
                  <a:cubicBezTo>
                    <a:pt x="88" y="29"/>
                    <a:pt x="88" y="29"/>
                    <a:pt x="88" y="29"/>
                  </a:cubicBezTo>
                  <a:cubicBezTo>
                    <a:pt x="88" y="29"/>
                    <a:pt x="87" y="29"/>
                    <a:pt x="87" y="29"/>
                  </a:cubicBezTo>
                  <a:cubicBezTo>
                    <a:pt x="86" y="29"/>
                    <a:pt x="85" y="29"/>
                    <a:pt x="84" y="29"/>
                  </a:cubicBezTo>
                  <a:cubicBezTo>
                    <a:pt x="84" y="29"/>
                    <a:pt x="83" y="29"/>
                    <a:pt x="83" y="29"/>
                  </a:cubicBezTo>
                  <a:cubicBezTo>
                    <a:pt x="83" y="29"/>
                    <a:pt x="83" y="29"/>
                    <a:pt x="82" y="29"/>
                  </a:cubicBezTo>
                  <a:cubicBezTo>
                    <a:pt x="82" y="29"/>
                    <a:pt x="82" y="30"/>
                    <a:pt x="81" y="29"/>
                  </a:cubicBezTo>
                  <a:cubicBezTo>
                    <a:pt x="81" y="29"/>
                    <a:pt x="81" y="29"/>
                    <a:pt x="80" y="29"/>
                  </a:cubicBezTo>
                  <a:cubicBezTo>
                    <a:pt x="80" y="29"/>
                    <a:pt x="79" y="29"/>
                    <a:pt x="78" y="29"/>
                  </a:cubicBezTo>
                  <a:cubicBezTo>
                    <a:pt x="78" y="29"/>
                    <a:pt x="79" y="28"/>
                    <a:pt x="79" y="28"/>
                  </a:cubicBezTo>
                  <a:cubicBezTo>
                    <a:pt x="79" y="28"/>
                    <a:pt x="79" y="28"/>
                    <a:pt x="79" y="27"/>
                  </a:cubicBezTo>
                  <a:cubicBezTo>
                    <a:pt x="79" y="27"/>
                    <a:pt x="79" y="27"/>
                    <a:pt x="79" y="27"/>
                  </a:cubicBezTo>
                  <a:cubicBezTo>
                    <a:pt x="81" y="27"/>
                    <a:pt x="81" y="26"/>
                    <a:pt x="82" y="26"/>
                  </a:cubicBezTo>
                  <a:cubicBezTo>
                    <a:pt x="82" y="26"/>
                    <a:pt x="82" y="26"/>
                    <a:pt x="83" y="26"/>
                  </a:cubicBezTo>
                  <a:cubicBezTo>
                    <a:pt x="83" y="26"/>
                    <a:pt x="83" y="26"/>
                    <a:pt x="83" y="26"/>
                  </a:cubicBezTo>
                  <a:cubicBezTo>
                    <a:pt x="83" y="26"/>
                    <a:pt x="83" y="26"/>
                    <a:pt x="82" y="25"/>
                  </a:cubicBezTo>
                  <a:cubicBezTo>
                    <a:pt x="82" y="25"/>
                    <a:pt x="81" y="25"/>
                    <a:pt x="80" y="25"/>
                  </a:cubicBezTo>
                  <a:cubicBezTo>
                    <a:pt x="80" y="25"/>
                    <a:pt x="80" y="25"/>
                    <a:pt x="80" y="25"/>
                  </a:cubicBezTo>
                  <a:cubicBezTo>
                    <a:pt x="79" y="25"/>
                    <a:pt x="79" y="25"/>
                    <a:pt x="79" y="25"/>
                  </a:cubicBezTo>
                  <a:cubicBezTo>
                    <a:pt x="79" y="25"/>
                    <a:pt x="79" y="25"/>
                    <a:pt x="79" y="24"/>
                  </a:cubicBezTo>
                  <a:cubicBezTo>
                    <a:pt x="79" y="24"/>
                    <a:pt x="80" y="24"/>
                    <a:pt x="80" y="24"/>
                  </a:cubicBezTo>
                  <a:cubicBezTo>
                    <a:pt x="81" y="24"/>
                    <a:pt x="81" y="24"/>
                    <a:pt x="81" y="24"/>
                  </a:cubicBezTo>
                  <a:cubicBezTo>
                    <a:pt x="81" y="24"/>
                    <a:pt x="81" y="24"/>
                    <a:pt x="82" y="24"/>
                  </a:cubicBezTo>
                  <a:cubicBezTo>
                    <a:pt x="82" y="24"/>
                    <a:pt x="82" y="23"/>
                    <a:pt x="82" y="23"/>
                  </a:cubicBezTo>
                  <a:cubicBezTo>
                    <a:pt x="83" y="23"/>
                    <a:pt x="83" y="23"/>
                    <a:pt x="84" y="23"/>
                  </a:cubicBezTo>
                  <a:cubicBezTo>
                    <a:pt x="84" y="23"/>
                    <a:pt x="84" y="23"/>
                    <a:pt x="84" y="23"/>
                  </a:cubicBezTo>
                  <a:cubicBezTo>
                    <a:pt x="84" y="23"/>
                    <a:pt x="85" y="23"/>
                    <a:pt x="85" y="23"/>
                  </a:cubicBezTo>
                  <a:cubicBezTo>
                    <a:pt x="85" y="23"/>
                    <a:pt x="85" y="23"/>
                    <a:pt x="85" y="23"/>
                  </a:cubicBezTo>
                  <a:cubicBezTo>
                    <a:pt x="86" y="23"/>
                    <a:pt x="87" y="22"/>
                    <a:pt x="88" y="22"/>
                  </a:cubicBezTo>
                  <a:cubicBezTo>
                    <a:pt x="88" y="22"/>
                    <a:pt x="88" y="22"/>
                    <a:pt x="88" y="22"/>
                  </a:cubicBezTo>
                  <a:cubicBezTo>
                    <a:pt x="89" y="23"/>
                    <a:pt x="90" y="22"/>
                    <a:pt x="91" y="22"/>
                  </a:cubicBezTo>
                  <a:cubicBezTo>
                    <a:pt x="91" y="22"/>
                    <a:pt x="91" y="22"/>
                    <a:pt x="91" y="22"/>
                  </a:cubicBezTo>
                  <a:cubicBezTo>
                    <a:pt x="91" y="22"/>
                    <a:pt x="91" y="22"/>
                    <a:pt x="91" y="22"/>
                  </a:cubicBezTo>
                  <a:cubicBezTo>
                    <a:pt x="91" y="21"/>
                    <a:pt x="93" y="21"/>
                    <a:pt x="94" y="21"/>
                  </a:cubicBezTo>
                  <a:cubicBezTo>
                    <a:pt x="94" y="21"/>
                    <a:pt x="94" y="21"/>
                    <a:pt x="94" y="21"/>
                  </a:cubicBezTo>
                  <a:cubicBezTo>
                    <a:pt x="96" y="21"/>
                    <a:pt x="97" y="20"/>
                    <a:pt x="98" y="20"/>
                  </a:cubicBezTo>
                  <a:cubicBezTo>
                    <a:pt x="98" y="20"/>
                    <a:pt x="98" y="20"/>
                    <a:pt x="98" y="20"/>
                  </a:cubicBezTo>
                  <a:cubicBezTo>
                    <a:pt x="98" y="20"/>
                    <a:pt x="98" y="20"/>
                    <a:pt x="98" y="20"/>
                  </a:cubicBezTo>
                  <a:cubicBezTo>
                    <a:pt x="98" y="21"/>
                    <a:pt x="98" y="21"/>
                    <a:pt x="97" y="21"/>
                  </a:cubicBezTo>
                  <a:cubicBezTo>
                    <a:pt x="97" y="21"/>
                    <a:pt x="97" y="21"/>
                    <a:pt x="95" y="22"/>
                  </a:cubicBezTo>
                  <a:cubicBezTo>
                    <a:pt x="95" y="22"/>
                    <a:pt x="95" y="22"/>
                    <a:pt x="95" y="22"/>
                  </a:cubicBezTo>
                  <a:cubicBezTo>
                    <a:pt x="96" y="22"/>
                    <a:pt x="96" y="22"/>
                    <a:pt x="96" y="22"/>
                  </a:cubicBezTo>
                  <a:cubicBezTo>
                    <a:pt x="96" y="22"/>
                    <a:pt x="96" y="22"/>
                    <a:pt x="96" y="22"/>
                  </a:cubicBezTo>
                  <a:cubicBezTo>
                    <a:pt x="97" y="23"/>
                    <a:pt x="99" y="22"/>
                    <a:pt x="99" y="22"/>
                  </a:cubicBezTo>
                  <a:cubicBezTo>
                    <a:pt x="99" y="23"/>
                    <a:pt x="99" y="23"/>
                    <a:pt x="99" y="23"/>
                  </a:cubicBezTo>
                  <a:cubicBezTo>
                    <a:pt x="99" y="23"/>
                    <a:pt x="100" y="23"/>
                    <a:pt x="100" y="23"/>
                  </a:cubicBezTo>
                  <a:cubicBezTo>
                    <a:pt x="100" y="23"/>
                    <a:pt x="101" y="23"/>
                    <a:pt x="101" y="23"/>
                  </a:cubicBezTo>
                  <a:cubicBezTo>
                    <a:pt x="102" y="22"/>
                    <a:pt x="102" y="23"/>
                    <a:pt x="103" y="23"/>
                  </a:cubicBezTo>
                  <a:cubicBezTo>
                    <a:pt x="104" y="22"/>
                    <a:pt x="104" y="22"/>
                    <a:pt x="105" y="22"/>
                  </a:cubicBezTo>
                  <a:cubicBezTo>
                    <a:pt x="105" y="22"/>
                    <a:pt x="105" y="22"/>
                    <a:pt x="105" y="22"/>
                  </a:cubicBezTo>
                  <a:cubicBezTo>
                    <a:pt x="105" y="22"/>
                    <a:pt x="105" y="22"/>
                    <a:pt x="105" y="22"/>
                  </a:cubicBezTo>
                  <a:cubicBezTo>
                    <a:pt x="105" y="22"/>
                    <a:pt x="105" y="22"/>
                    <a:pt x="105" y="22"/>
                  </a:cubicBezTo>
                  <a:cubicBezTo>
                    <a:pt x="106" y="22"/>
                    <a:pt x="106" y="22"/>
                    <a:pt x="106" y="22"/>
                  </a:cubicBezTo>
                  <a:cubicBezTo>
                    <a:pt x="107" y="22"/>
                    <a:pt x="107" y="22"/>
                    <a:pt x="107" y="21"/>
                  </a:cubicBezTo>
                  <a:cubicBezTo>
                    <a:pt x="107" y="21"/>
                    <a:pt x="107" y="21"/>
                    <a:pt x="107" y="21"/>
                  </a:cubicBezTo>
                  <a:cubicBezTo>
                    <a:pt x="107" y="21"/>
                    <a:pt x="107" y="21"/>
                    <a:pt x="107" y="21"/>
                  </a:cubicBezTo>
                  <a:cubicBezTo>
                    <a:pt x="108" y="21"/>
                    <a:pt x="108" y="21"/>
                    <a:pt x="109" y="21"/>
                  </a:cubicBezTo>
                  <a:cubicBezTo>
                    <a:pt x="109" y="21"/>
                    <a:pt x="110" y="21"/>
                    <a:pt x="110" y="21"/>
                  </a:cubicBezTo>
                  <a:cubicBezTo>
                    <a:pt x="111" y="21"/>
                    <a:pt x="111" y="21"/>
                    <a:pt x="111" y="20"/>
                  </a:cubicBezTo>
                  <a:cubicBezTo>
                    <a:pt x="111" y="20"/>
                    <a:pt x="111" y="20"/>
                    <a:pt x="111" y="20"/>
                  </a:cubicBezTo>
                  <a:cubicBezTo>
                    <a:pt x="111" y="20"/>
                    <a:pt x="111" y="20"/>
                    <a:pt x="111" y="20"/>
                  </a:cubicBezTo>
                  <a:cubicBezTo>
                    <a:pt x="110" y="20"/>
                    <a:pt x="110" y="19"/>
                    <a:pt x="109" y="19"/>
                  </a:cubicBezTo>
                  <a:cubicBezTo>
                    <a:pt x="109" y="20"/>
                    <a:pt x="108" y="20"/>
                    <a:pt x="108" y="20"/>
                  </a:cubicBezTo>
                  <a:cubicBezTo>
                    <a:pt x="108" y="20"/>
                    <a:pt x="107" y="20"/>
                    <a:pt x="107" y="20"/>
                  </a:cubicBezTo>
                  <a:cubicBezTo>
                    <a:pt x="107" y="20"/>
                    <a:pt x="107" y="20"/>
                    <a:pt x="107" y="20"/>
                  </a:cubicBezTo>
                  <a:cubicBezTo>
                    <a:pt x="107" y="20"/>
                    <a:pt x="107" y="20"/>
                    <a:pt x="107" y="20"/>
                  </a:cubicBezTo>
                  <a:cubicBezTo>
                    <a:pt x="107" y="20"/>
                    <a:pt x="107" y="20"/>
                    <a:pt x="107" y="20"/>
                  </a:cubicBezTo>
                  <a:cubicBezTo>
                    <a:pt x="107" y="19"/>
                    <a:pt x="108" y="19"/>
                    <a:pt x="109" y="19"/>
                  </a:cubicBezTo>
                  <a:cubicBezTo>
                    <a:pt x="109" y="18"/>
                    <a:pt x="109" y="18"/>
                    <a:pt x="109" y="18"/>
                  </a:cubicBezTo>
                  <a:cubicBezTo>
                    <a:pt x="109" y="18"/>
                    <a:pt x="109" y="18"/>
                    <a:pt x="108" y="18"/>
                  </a:cubicBezTo>
                  <a:cubicBezTo>
                    <a:pt x="108" y="18"/>
                    <a:pt x="108" y="18"/>
                    <a:pt x="108" y="18"/>
                  </a:cubicBezTo>
                  <a:cubicBezTo>
                    <a:pt x="108" y="18"/>
                    <a:pt x="108" y="18"/>
                    <a:pt x="108" y="18"/>
                  </a:cubicBezTo>
                  <a:cubicBezTo>
                    <a:pt x="108" y="18"/>
                    <a:pt x="108" y="18"/>
                    <a:pt x="108" y="17"/>
                  </a:cubicBezTo>
                  <a:cubicBezTo>
                    <a:pt x="108" y="17"/>
                    <a:pt x="108" y="17"/>
                    <a:pt x="107" y="17"/>
                  </a:cubicBezTo>
                  <a:cubicBezTo>
                    <a:pt x="107" y="18"/>
                    <a:pt x="106" y="18"/>
                    <a:pt x="105" y="18"/>
                  </a:cubicBezTo>
                  <a:cubicBezTo>
                    <a:pt x="104" y="18"/>
                    <a:pt x="104" y="18"/>
                    <a:pt x="103" y="17"/>
                  </a:cubicBezTo>
                  <a:cubicBezTo>
                    <a:pt x="104" y="17"/>
                    <a:pt x="105" y="16"/>
                    <a:pt x="105" y="15"/>
                  </a:cubicBezTo>
                  <a:cubicBezTo>
                    <a:pt x="104" y="15"/>
                    <a:pt x="104" y="14"/>
                    <a:pt x="103" y="13"/>
                  </a:cubicBezTo>
                  <a:cubicBezTo>
                    <a:pt x="103" y="13"/>
                    <a:pt x="103" y="13"/>
                    <a:pt x="102" y="13"/>
                  </a:cubicBezTo>
                  <a:cubicBezTo>
                    <a:pt x="102" y="13"/>
                    <a:pt x="102" y="12"/>
                    <a:pt x="102" y="12"/>
                  </a:cubicBezTo>
                  <a:cubicBezTo>
                    <a:pt x="103" y="12"/>
                    <a:pt x="104" y="11"/>
                    <a:pt x="105" y="11"/>
                  </a:cubicBezTo>
                  <a:cubicBezTo>
                    <a:pt x="105" y="11"/>
                    <a:pt x="105" y="11"/>
                    <a:pt x="105" y="11"/>
                  </a:cubicBezTo>
                  <a:cubicBezTo>
                    <a:pt x="106" y="11"/>
                    <a:pt x="106" y="10"/>
                    <a:pt x="106" y="10"/>
                  </a:cubicBezTo>
                  <a:cubicBezTo>
                    <a:pt x="106" y="10"/>
                    <a:pt x="107" y="10"/>
                    <a:pt x="107" y="10"/>
                  </a:cubicBezTo>
                  <a:cubicBezTo>
                    <a:pt x="108" y="10"/>
                    <a:pt x="109" y="10"/>
                    <a:pt x="110" y="10"/>
                  </a:cubicBezTo>
                  <a:cubicBezTo>
                    <a:pt x="110" y="10"/>
                    <a:pt x="111" y="10"/>
                    <a:pt x="112" y="10"/>
                  </a:cubicBezTo>
                  <a:cubicBezTo>
                    <a:pt x="112" y="10"/>
                    <a:pt x="112" y="10"/>
                    <a:pt x="113" y="10"/>
                  </a:cubicBezTo>
                  <a:cubicBezTo>
                    <a:pt x="114" y="10"/>
                    <a:pt x="115" y="10"/>
                    <a:pt x="116" y="9"/>
                  </a:cubicBezTo>
                  <a:cubicBezTo>
                    <a:pt x="117" y="9"/>
                    <a:pt x="118" y="9"/>
                    <a:pt x="119" y="8"/>
                  </a:cubicBezTo>
                  <a:cubicBezTo>
                    <a:pt x="119" y="8"/>
                    <a:pt x="119" y="8"/>
                    <a:pt x="119" y="8"/>
                  </a:cubicBezTo>
                  <a:cubicBezTo>
                    <a:pt x="120" y="8"/>
                    <a:pt x="121" y="7"/>
                    <a:pt x="121" y="7"/>
                  </a:cubicBezTo>
                  <a:cubicBezTo>
                    <a:pt x="122" y="7"/>
                    <a:pt x="122" y="7"/>
                    <a:pt x="122" y="7"/>
                  </a:cubicBezTo>
                  <a:cubicBezTo>
                    <a:pt x="123" y="7"/>
                    <a:pt x="123" y="6"/>
                    <a:pt x="123" y="6"/>
                  </a:cubicBezTo>
                  <a:cubicBezTo>
                    <a:pt x="124" y="6"/>
                    <a:pt x="124" y="6"/>
                    <a:pt x="125" y="6"/>
                  </a:cubicBezTo>
                  <a:cubicBezTo>
                    <a:pt x="126" y="5"/>
                    <a:pt x="127" y="5"/>
                    <a:pt x="128" y="5"/>
                  </a:cubicBezTo>
                  <a:cubicBezTo>
                    <a:pt x="128" y="5"/>
                    <a:pt x="129" y="5"/>
                    <a:pt x="129" y="5"/>
                  </a:cubicBezTo>
                  <a:cubicBezTo>
                    <a:pt x="130" y="4"/>
                    <a:pt x="130" y="4"/>
                    <a:pt x="130" y="4"/>
                  </a:cubicBezTo>
                  <a:cubicBezTo>
                    <a:pt x="131" y="4"/>
                    <a:pt x="131" y="4"/>
                    <a:pt x="132" y="4"/>
                  </a:cubicBezTo>
                  <a:cubicBezTo>
                    <a:pt x="132" y="4"/>
                    <a:pt x="132" y="4"/>
                    <a:pt x="132" y="4"/>
                  </a:cubicBezTo>
                  <a:cubicBezTo>
                    <a:pt x="133" y="4"/>
                    <a:pt x="133" y="4"/>
                    <a:pt x="133" y="4"/>
                  </a:cubicBezTo>
                  <a:cubicBezTo>
                    <a:pt x="134" y="4"/>
                    <a:pt x="135" y="3"/>
                    <a:pt x="136" y="3"/>
                  </a:cubicBezTo>
                  <a:cubicBezTo>
                    <a:pt x="136" y="3"/>
                    <a:pt x="136" y="3"/>
                    <a:pt x="136" y="3"/>
                  </a:cubicBezTo>
                  <a:cubicBezTo>
                    <a:pt x="136" y="3"/>
                    <a:pt x="136" y="3"/>
                    <a:pt x="136" y="3"/>
                  </a:cubicBezTo>
                  <a:cubicBezTo>
                    <a:pt x="136" y="3"/>
                    <a:pt x="136" y="3"/>
                    <a:pt x="136" y="4"/>
                  </a:cubicBezTo>
                  <a:cubicBezTo>
                    <a:pt x="136" y="4"/>
                    <a:pt x="136" y="4"/>
                    <a:pt x="136" y="4"/>
                  </a:cubicBezTo>
                  <a:cubicBezTo>
                    <a:pt x="137" y="4"/>
                    <a:pt x="137" y="3"/>
                    <a:pt x="138" y="3"/>
                  </a:cubicBezTo>
                  <a:cubicBezTo>
                    <a:pt x="138" y="3"/>
                    <a:pt x="139" y="3"/>
                    <a:pt x="140" y="3"/>
                  </a:cubicBezTo>
                  <a:cubicBezTo>
                    <a:pt x="140" y="3"/>
                    <a:pt x="140" y="3"/>
                    <a:pt x="140" y="3"/>
                  </a:cubicBezTo>
                  <a:cubicBezTo>
                    <a:pt x="140" y="3"/>
                    <a:pt x="140" y="3"/>
                    <a:pt x="140" y="3"/>
                  </a:cubicBezTo>
                  <a:cubicBezTo>
                    <a:pt x="139" y="3"/>
                    <a:pt x="139" y="3"/>
                    <a:pt x="139" y="3"/>
                  </a:cubicBezTo>
                  <a:cubicBezTo>
                    <a:pt x="139" y="3"/>
                    <a:pt x="139" y="3"/>
                    <a:pt x="139" y="2"/>
                  </a:cubicBezTo>
                  <a:cubicBezTo>
                    <a:pt x="139" y="2"/>
                    <a:pt x="139" y="2"/>
                    <a:pt x="139" y="2"/>
                  </a:cubicBezTo>
                  <a:cubicBezTo>
                    <a:pt x="139" y="2"/>
                    <a:pt x="140" y="2"/>
                    <a:pt x="141" y="2"/>
                  </a:cubicBezTo>
                  <a:cubicBezTo>
                    <a:pt x="141" y="2"/>
                    <a:pt x="141" y="2"/>
                    <a:pt x="142" y="2"/>
                  </a:cubicBezTo>
                  <a:cubicBezTo>
                    <a:pt x="142" y="2"/>
                    <a:pt x="143" y="2"/>
                    <a:pt x="144" y="2"/>
                  </a:cubicBezTo>
                  <a:cubicBezTo>
                    <a:pt x="145" y="2"/>
                    <a:pt x="145" y="2"/>
                    <a:pt x="146" y="2"/>
                  </a:cubicBezTo>
                  <a:cubicBezTo>
                    <a:pt x="148" y="1"/>
                    <a:pt x="149" y="1"/>
                    <a:pt x="151" y="1"/>
                  </a:cubicBezTo>
                  <a:cubicBezTo>
                    <a:pt x="151" y="1"/>
                    <a:pt x="151" y="0"/>
                    <a:pt x="152" y="0"/>
                  </a:cubicBezTo>
                  <a:cubicBezTo>
                    <a:pt x="152" y="0"/>
                    <a:pt x="153" y="0"/>
                    <a:pt x="154" y="0"/>
                  </a:cubicBezTo>
                  <a:cubicBezTo>
                    <a:pt x="154" y="0"/>
                    <a:pt x="154" y="0"/>
                    <a:pt x="154" y="0"/>
                  </a:cubicBezTo>
                  <a:cubicBezTo>
                    <a:pt x="154" y="0"/>
                    <a:pt x="155" y="0"/>
                    <a:pt x="155" y="0"/>
                  </a:cubicBezTo>
                  <a:cubicBezTo>
                    <a:pt x="155" y="0"/>
                    <a:pt x="155" y="0"/>
                    <a:pt x="155" y="0"/>
                  </a:cubicBezTo>
                  <a:cubicBezTo>
                    <a:pt x="155" y="1"/>
                    <a:pt x="153" y="1"/>
                    <a:pt x="152" y="1"/>
                  </a:cubicBezTo>
                  <a:cubicBezTo>
                    <a:pt x="152" y="1"/>
                    <a:pt x="152" y="1"/>
                    <a:pt x="152" y="1"/>
                  </a:cubicBezTo>
                  <a:cubicBezTo>
                    <a:pt x="152" y="2"/>
                    <a:pt x="152" y="1"/>
                    <a:pt x="152" y="2"/>
                  </a:cubicBezTo>
                  <a:close/>
                  <a:moveTo>
                    <a:pt x="146" y="74"/>
                  </a:moveTo>
                  <a:cubicBezTo>
                    <a:pt x="146" y="74"/>
                    <a:pt x="146" y="74"/>
                    <a:pt x="146" y="74"/>
                  </a:cubicBezTo>
                  <a:cubicBezTo>
                    <a:pt x="146" y="75"/>
                    <a:pt x="146" y="75"/>
                    <a:pt x="146" y="75"/>
                  </a:cubicBezTo>
                  <a:cubicBezTo>
                    <a:pt x="146" y="75"/>
                    <a:pt x="146" y="75"/>
                    <a:pt x="146" y="75"/>
                  </a:cubicBezTo>
                  <a:cubicBezTo>
                    <a:pt x="146" y="75"/>
                    <a:pt x="146" y="75"/>
                    <a:pt x="146" y="74"/>
                  </a:cubicBezTo>
                  <a:cubicBezTo>
                    <a:pt x="146" y="74"/>
                    <a:pt x="146" y="74"/>
                    <a:pt x="146" y="74"/>
                  </a:cubicBezTo>
                  <a:close/>
                  <a:moveTo>
                    <a:pt x="156" y="73"/>
                  </a:moveTo>
                  <a:cubicBezTo>
                    <a:pt x="156" y="73"/>
                    <a:pt x="156" y="73"/>
                    <a:pt x="156" y="73"/>
                  </a:cubicBezTo>
                  <a:cubicBezTo>
                    <a:pt x="156" y="73"/>
                    <a:pt x="156" y="73"/>
                    <a:pt x="156" y="73"/>
                  </a:cubicBezTo>
                  <a:cubicBezTo>
                    <a:pt x="156" y="73"/>
                    <a:pt x="155" y="73"/>
                    <a:pt x="155" y="73"/>
                  </a:cubicBezTo>
                  <a:cubicBezTo>
                    <a:pt x="155" y="73"/>
                    <a:pt x="155" y="73"/>
                    <a:pt x="155" y="73"/>
                  </a:cubicBezTo>
                  <a:cubicBezTo>
                    <a:pt x="155" y="73"/>
                    <a:pt x="156" y="73"/>
                    <a:pt x="156" y="73"/>
                  </a:cubicBezTo>
                  <a:close/>
                  <a:moveTo>
                    <a:pt x="154" y="72"/>
                  </a:moveTo>
                  <a:cubicBezTo>
                    <a:pt x="154" y="72"/>
                    <a:pt x="154" y="72"/>
                    <a:pt x="154" y="72"/>
                  </a:cubicBezTo>
                  <a:cubicBezTo>
                    <a:pt x="154" y="72"/>
                    <a:pt x="154" y="72"/>
                    <a:pt x="154" y="72"/>
                  </a:cubicBezTo>
                  <a:cubicBezTo>
                    <a:pt x="154" y="72"/>
                    <a:pt x="154" y="72"/>
                    <a:pt x="154" y="72"/>
                  </a:cubicBezTo>
                  <a:cubicBezTo>
                    <a:pt x="154" y="72"/>
                    <a:pt x="154" y="72"/>
                    <a:pt x="153" y="72"/>
                  </a:cubicBezTo>
                  <a:cubicBezTo>
                    <a:pt x="153" y="72"/>
                    <a:pt x="153" y="72"/>
                    <a:pt x="153" y="72"/>
                  </a:cubicBezTo>
                  <a:cubicBezTo>
                    <a:pt x="153" y="72"/>
                    <a:pt x="154" y="72"/>
                    <a:pt x="154" y="72"/>
                  </a:cubicBezTo>
                  <a:close/>
                  <a:moveTo>
                    <a:pt x="153" y="71"/>
                  </a:moveTo>
                  <a:cubicBezTo>
                    <a:pt x="153" y="71"/>
                    <a:pt x="153" y="71"/>
                    <a:pt x="153" y="71"/>
                  </a:cubicBezTo>
                  <a:cubicBezTo>
                    <a:pt x="153" y="71"/>
                    <a:pt x="153" y="71"/>
                    <a:pt x="153" y="71"/>
                  </a:cubicBezTo>
                  <a:cubicBezTo>
                    <a:pt x="153" y="71"/>
                    <a:pt x="153" y="71"/>
                    <a:pt x="153" y="71"/>
                  </a:cubicBezTo>
                  <a:cubicBezTo>
                    <a:pt x="153" y="71"/>
                    <a:pt x="153" y="71"/>
                    <a:pt x="153" y="71"/>
                  </a:cubicBezTo>
                  <a:cubicBezTo>
                    <a:pt x="153" y="71"/>
                    <a:pt x="153" y="71"/>
                    <a:pt x="153" y="71"/>
                  </a:cubicBezTo>
                  <a:cubicBezTo>
                    <a:pt x="153" y="71"/>
                    <a:pt x="153" y="71"/>
                    <a:pt x="153" y="71"/>
                  </a:cubicBezTo>
                  <a:close/>
                  <a:moveTo>
                    <a:pt x="154" y="70"/>
                  </a:moveTo>
                  <a:cubicBezTo>
                    <a:pt x="154" y="70"/>
                    <a:pt x="154" y="71"/>
                    <a:pt x="153" y="71"/>
                  </a:cubicBezTo>
                  <a:cubicBezTo>
                    <a:pt x="153" y="71"/>
                    <a:pt x="153" y="71"/>
                    <a:pt x="153" y="71"/>
                  </a:cubicBezTo>
                  <a:cubicBezTo>
                    <a:pt x="154" y="71"/>
                    <a:pt x="154" y="71"/>
                    <a:pt x="154" y="70"/>
                  </a:cubicBezTo>
                  <a:cubicBezTo>
                    <a:pt x="154" y="70"/>
                    <a:pt x="154" y="70"/>
                    <a:pt x="154" y="70"/>
                  </a:cubicBezTo>
                  <a:cubicBezTo>
                    <a:pt x="154" y="70"/>
                    <a:pt x="154" y="70"/>
                    <a:pt x="154" y="70"/>
                  </a:cubicBezTo>
                  <a:close/>
                  <a:moveTo>
                    <a:pt x="155" y="71"/>
                  </a:moveTo>
                  <a:cubicBezTo>
                    <a:pt x="155" y="72"/>
                    <a:pt x="155" y="72"/>
                    <a:pt x="155" y="72"/>
                  </a:cubicBezTo>
                  <a:cubicBezTo>
                    <a:pt x="155" y="72"/>
                    <a:pt x="155" y="72"/>
                    <a:pt x="155" y="72"/>
                  </a:cubicBezTo>
                  <a:cubicBezTo>
                    <a:pt x="156" y="72"/>
                    <a:pt x="157" y="71"/>
                    <a:pt x="157" y="70"/>
                  </a:cubicBezTo>
                  <a:cubicBezTo>
                    <a:pt x="157" y="70"/>
                    <a:pt x="157" y="70"/>
                    <a:pt x="157" y="70"/>
                  </a:cubicBezTo>
                  <a:cubicBezTo>
                    <a:pt x="156" y="70"/>
                    <a:pt x="156" y="71"/>
                    <a:pt x="155" y="71"/>
                  </a:cubicBezTo>
                  <a:cubicBezTo>
                    <a:pt x="154" y="71"/>
                    <a:pt x="154" y="71"/>
                    <a:pt x="154" y="71"/>
                  </a:cubicBezTo>
                  <a:cubicBezTo>
                    <a:pt x="154" y="71"/>
                    <a:pt x="154" y="71"/>
                    <a:pt x="154" y="72"/>
                  </a:cubicBezTo>
                  <a:cubicBezTo>
                    <a:pt x="155" y="72"/>
                    <a:pt x="155" y="72"/>
                    <a:pt x="155" y="72"/>
                  </a:cubicBezTo>
                  <a:cubicBezTo>
                    <a:pt x="155" y="71"/>
                    <a:pt x="155" y="71"/>
                    <a:pt x="155" y="71"/>
                  </a:cubicBezTo>
                  <a:cubicBezTo>
                    <a:pt x="155" y="71"/>
                    <a:pt x="155" y="71"/>
                    <a:pt x="155" y="71"/>
                  </a:cubicBezTo>
                  <a:close/>
                  <a:moveTo>
                    <a:pt x="154" y="68"/>
                  </a:moveTo>
                  <a:cubicBezTo>
                    <a:pt x="153" y="68"/>
                    <a:pt x="153" y="69"/>
                    <a:pt x="153" y="69"/>
                  </a:cubicBezTo>
                  <a:cubicBezTo>
                    <a:pt x="153" y="69"/>
                    <a:pt x="153" y="69"/>
                    <a:pt x="154" y="69"/>
                  </a:cubicBezTo>
                  <a:cubicBezTo>
                    <a:pt x="154" y="69"/>
                    <a:pt x="154" y="69"/>
                    <a:pt x="154" y="69"/>
                  </a:cubicBezTo>
                  <a:cubicBezTo>
                    <a:pt x="154" y="69"/>
                    <a:pt x="154" y="69"/>
                    <a:pt x="154" y="69"/>
                  </a:cubicBezTo>
                  <a:cubicBezTo>
                    <a:pt x="154" y="69"/>
                    <a:pt x="154" y="69"/>
                    <a:pt x="154" y="69"/>
                  </a:cubicBezTo>
                  <a:cubicBezTo>
                    <a:pt x="154" y="69"/>
                    <a:pt x="154" y="69"/>
                    <a:pt x="154" y="69"/>
                  </a:cubicBezTo>
                  <a:cubicBezTo>
                    <a:pt x="154" y="69"/>
                    <a:pt x="154" y="68"/>
                    <a:pt x="154" y="68"/>
                  </a:cubicBezTo>
                  <a:close/>
                  <a:moveTo>
                    <a:pt x="152" y="68"/>
                  </a:moveTo>
                  <a:cubicBezTo>
                    <a:pt x="151" y="68"/>
                    <a:pt x="151" y="68"/>
                    <a:pt x="150" y="68"/>
                  </a:cubicBezTo>
                  <a:cubicBezTo>
                    <a:pt x="150" y="68"/>
                    <a:pt x="150" y="68"/>
                    <a:pt x="150" y="68"/>
                  </a:cubicBezTo>
                  <a:cubicBezTo>
                    <a:pt x="150" y="68"/>
                    <a:pt x="151" y="68"/>
                    <a:pt x="151" y="68"/>
                  </a:cubicBezTo>
                  <a:cubicBezTo>
                    <a:pt x="151" y="69"/>
                    <a:pt x="150" y="70"/>
                    <a:pt x="149" y="71"/>
                  </a:cubicBezTo>
                  <a:cubicBezTo>
                    <a:pt x="149" y="71"/>
                    <a:pt x="149" y="71"/>
                    <a:pt x="149" y="71"/>
                  </a:cubicBezTo>
                  <a:cubicBezTo>
                    <a:pt x="149" y="71"/>
                    <a:pt x="149" y="71"/>
                    <a:pt x="149" y="71"/>
                  </a:cubicBezTo>
                  <a:cubicBezTo>
                    <a:pt x="149" y="71"/>
                    <a:pt x="149" y="71"/>
                    <a:pt x="149" y="71"/>
                  </a:cubicBezTo>
                  <a:cubicBezTo>
                    <a:pt x="149" y="71"/>
                    <a:pt x="149" y="71"/>
                    <a:pt x="149" y="71"/>
                  </a:cubicBezTo>
                  <a:cubicBezTo>
                    <a:pt x="149" y="71"/>
                    <a:pt x="149" y="71"/>
                    <a:pt x="149" y="71"/>
                  </a:cubicBezTo>
                  <a:cubicBezTo>
                    <a:pt x="149" y="71"/>
                    <a:pt x="149" y="72"/>
                    <a:pt x="149" y="72"/>
                  </a:cubicBezTo>
                  <a:cubicBezTo>
                    <a:pt x="149" y="72"/>
                    <a:pt x="149" y="72"/>
                    <a:pt x="149" y="73"/>
                  </a:cubicBezTo>
                  <a:cubicBezTo>
                    <a:pt x="149" y="73"/>
                    <a:pt x="148" y="73"/>
                    <a:pt x="148" y="73"/>
                  </a:cubicBezTo>
                  <a:cubicBezTo>
                    <a:pt x="148" y="73"/>
                    <a:pt x="148" y="73"/>
                    <a:pt x="148" y="73"/>
                  </a:cubicBezTo>
                  <a:cubicBezTo>
                    <a:pt x="149" y="73"/>
                    <a:pt x="149" y="73"/>
                    <a:pt x="149" y="73"/>
                  </a:cubicBezTo>
                  <a:cubicBezTo>
                    <a:pt x="149" y="74"/>
                    <a:pt x="149" y="75"/>
                    <a:pt x="148" y="75"/>
                  </a:cubicBezTo>
                  <a:cubicBezTo>
                    <a:pt x="148" y="75"/>
                    <a:pt x="148" y="75"/>
                    <a:pt x="149" y="75"/>
                  </a:cubicBezTo>
                  <a:cubicBezTo>
                    <a:pt x="149" y="75"/>
                    <a:pt x="149" y="75"/>
                    <a:pt x="149" y="75"/>
                  </a:cubicBezTo>
                  <a:cubicBezTo>
                    <a:pt x="149" y="75"/>
                    <a:pt x="149" y="75"/>
                    <a:pt x="149" y="75"/>
                  </a:cubicBezTo>
                  <a:cubicBezTo>
                    <a:pt x="149" y="75"/>
                    <a:pt x="149" y="75"/>
                    <a:pt x="149" y="75"/>
                  </a:cubicBezTo>
                  <a:cubicBezTo>
                    <a:pt x="150" y="74"/>
                    <a:pt x="149" y="74"/>
                    <a:pt x="149" y="74"/>
                  </a:cubicBezTo>
                  <a:cubicBezTo>
                    <a:pt x="149" y="74"/>
                    <a:pt x="150" y="74"/>
                    <a:pt x="150" y="73"/>
                  </a:cubicBezTo>
                  <a:cubicBezTo>
                    <a:pt x="150" y="73"/>
                    <a:pt x="150" y="73"/>
                    <a:pt x="150" y="73"/>
                  </a:cubicBezTo>
                  <a:cubicBezTo>
                    <a:pt x="150" y="73"/>
                    <a:pt x="150" y="73"/>
                    <a:pt x="150" y="73"/>
                  </a:cubicBezTo>
                  <a:cubicBezTo>
                    <a:pt x="150" y="73"/>
                    <a:pt x="150" y="73"/>
                    <a:pt x="151" y="73"/>
                  </a:cubicBezTo>
                  <a:cubicBezTo>
                    <a:pt x="151" y="73"/>
                    <a:pt x="151" y="73"/>
                    <a:pt x="151" y="73"/>
                  </a:cubicBezTo>
                  <a:cubicBezTo>
                    <a:pt x="151" y="73"/>
                    <a:pt x="150" y="73"/>
                    <a:pt x="150" y="72"/>
                  </a:cubicBezTo>
                  <a:cubicBezTo>
                    <a:pt x="150" y="72"/>
                    <a:pt x="150" y="72"/>
                    <a:pt x="150" y="72"/>
                  </a:cubicBezTo>
                  <a:cubicBezTo>
                    <a:pt x="150" y="72"/>
                    <a:pt x="150" y="72"/>
                    <a:pt x="150" y="72"/>
                  </a:cubicBezTo>
                  <a:cubicBezTo>
                    <a:pt x="150" y="71"/>
                    <a:pt x="151" y="71"/>
                    <a:pt x="152" y="72"/>
                  </a:cubicBezTo>
                  <a:cubicBezTo>
                    <a:pt x="152" y="71"/>
                    <a:pt x="151" y="70"/>
                    <a:pt x="152" y="70"/>
                  </a:cubicBezTo>
                  <a:cubicBezTo>
                    <a:pt x="152" y="69"/>
                    <a:pt x="151" y="69"/>
                    <a:pt x="151" y="69"/>
                  </a:cubicBezTo>
                  <a:cubicBezTo>
                    <a:pt x="151" y="69"/>
                    <a:pt x="151" y="69"/>
                    <a:pt x="152" y="68"/>
                  </a:cubicBezTo>
                  <a:close/>
                  <a:moveTo>
                    <a:pt x="155" y="68"/>
                  </a:moveTo>
                  <a:cubicBezTo>
                    <a:pt x="155" y="68"/>
                    <a:pt x="155" y="68"/>
                    <a:pt x="155" y="68"/>
                  </a:cubicBezTo>
                  <a:cubicBezTo>
                    <a:pt x="155" y="68"/>
                    <a:pt x="155" y="68"/>
                    <a:pt x="155" y="68"/>
                  </a:cubicBezTo>
                  <a:cubicBezTo>
                    <a:pt x="155" y="68"/>
                    <a:pt x="156" y="68"/>
                    <a:pt x="156" y="68"/>
                  </a:cubicBezTo>
                  <a:cubicBezTo>
                    <a:pt x="156" y="68"/>
                    <a:pt x="156" y="68"/>
                    <a:pt x="155" y="68"/>
                  </a:cubicBezTo>
                  <a:close/>
                  <a:moveTo>
                    <a:pt x="148" y="68"/>
                  </a:moveTo>
                  <a:cubicBezTo>
                    <a:pt x="148" y="68"/>
                    <a:pt x="148" y="68"/>
                    <a:pt x="148" y="68"/>
                  </a:cubicBezTo>
                  <a:cubicBezTo>
                    <a:pt x="148" y="68"/>
                    <a:pt x="149" y="68"/>
                    <a:pt x="148" y="68"/>
                  </a:cubicBezTo>
                  <a:close/>
                  <a:moveTo>
                    <a:pt x="154" y="67"/>
                  </a:moveTo>
                  <a:cubicBezTo>
                    <a:pt x="153" y="67"/>
                    <a:pt x="153" y="68"/>
                    <a:pt x="153" y="68"/>
                  </a:cubicBezTo>
                  <a:cubicBezTo>
                    <a:pt x="153" y="68"/>
                    <a:pt x="153" y="68"/>
                    <a:pt x="153" y="68"/>
                  </a:cubicBezTo>
                  <a:cubicBezTo>
                    <a:pt x="153" y="68"/>
                    <a:pt x="153" y="68"/>
                    <a:pt x="153" y="68"/>
                  </a:cubicBezTo>
                  <a:cubicBezTo>
                    <a:pt x="153" y="68"/>
                    <a:pt x="153" y="68"/>
                    <a:pt x="154" y="68"/>
                  </a:cubicBezTo>
                  <a:cubicBezTo>
                    <a:pt x="154" y="68"/>
                    <a:pt x="154" y="68"/>
                    <a:pt x="154" y="67"/>
                  </a:cubicBezTo>
                  <a:close/>
                  <a:moveTo>
                    <a:pt x="147" y="66"/>
                  </a:moveTo>
                  <a:cubicBezTo>
                    <a:pt x="147" y="67"/>
                    <a:pt x="146" y="67"/>
                    <a:pt x="146" y="67"/>
                  </a:cubicBezTo>
                  <a:cubicBezTo>
                    <a:pt x="146" y="67"/>
                    <a:pt x="146" y="67"/>
                    <a:pt x="146" y="68"/>
                  </a:cubicBezTo>
                  <a:cubicBezTo>
                    <a:pt x="146" y="68"/>
                    <a:pt x="146" y="68"/>
                    <a:pt x="146" y="68"/>
                  </a:cubicBezTo>
                  <a:cubicBezTo>
                    <a:pt x="146" y="68"/>
                    <a:pt x="147" y="67"/>
                    <a:pt x="147" y="66"/>
                  </a:cubicBezTo>
                  <a:cubicBezTo>
                    <a:pt x="147" y="66"/>
                    <a:pt x="147" y="66"/>
                    <a:pt x="147" y="66"/>
                  </a:cubicBezTo>
                  <a:close/>
                  <a:moveTo>
                    <a:pt x="155" y="66"/>
                  </a:moveTo>
                  <a:cubicBezTo>
                    <a:pt x="155" y="66"/>
                    <a:pt x="155" y="66"/>
                    <a:pt x="155" y="66"/>
                  </a:cubicBezTo>
                  <a:cubicBezTo>
                    <a:pt x="155" y="66"/>
                    <a:pt x="155" y="66"/>
                    <a:pt x="155" y="66"/>
                  </a:cubicBezTo>
                  <a:cubicBezTo>
                    <a:pt x="155" y="66"/>
                    <a:pt x="155" y="66"/>
                    <a:pt x="155" y="66"/>
                  </a:cubicBezTo>
                  <a:cubicBezTo>
                    <a:pt x="155" y="66"/>
                    <a:pt x="155" y="66"/>
                    <a:pt x="155" y="66"/>
                  </a:cubicBezTo>
                  <a:cubicBezTo>
                    <a:pt x="155" y="66"/>
                    <a:pt x="155" y="66"/>
                    <a:pt x="155" y="66"/>
                  </a:cubicBezTo>
                  <a:close/>
                  <a:moveTo>
                    <a:pt x="150" y="65"/>
                  </a:moveTo>
                  <a:cubicBezTo>
                    <a:pt x="150" y="66"/>
                    <a:pt x="150" y="66"/>
                    <a:pt x="150" y="66"/>
                  </a:cubicBezTo>
                  <a:cubicBezTo>
                    <a:pt x="149" y="66"/>
                    <a:pt x="150" y="66"/>
                    <a:pt x="150" y="66"/>
                  </a:cubicBezTo>
                  <a:cubicBezTo>
                    <a:pt x="150" y="67"/>
                    <a:pt x="149" y="67"/>
                    <a:pt x="149" y="67"/>
                  </a:cubicBezTo>
                  <a:cubicBezTo>
                    <a:pt x="149" y="67"/>
                    <a:pt x="149" y="67"/>
                    <a:pt x="149" y="67"/>
                  </a:cubicBezTo>
                  <a:cubicBezTo>
                    <a:pt x="150" y="67"/>
                    <a:pt x="150" y="67"/>
                    <a:pt x="150" y="66"/>
                  </a:cubicBezTo>
                  <a:cubicBezTo>
                    <a:pt x="150" y="66"/>
                    <a:pt x="150" y="66"/>
                    <a:pt x="150" y="66"/>
                  </a:cubicBezTo>
                  <a:cubicBezTo>
                    <a:pt x="150" y="66"/>
                    <a:pt x="151" y="66"/>
                    <a:pt x="151" y="66"/>
                  </a:cubicBezTo>
                  <a:cubicBezTo>
                    <a:pt x="151" y="65"/>
                    <a:pt x="151" y="65"/>
                    <a:pt x="151" y="65"/>
                  </a:cubicBezTo>
                  <a:cubicBezTo>
                    <a:pt x="151" y="65"/>
                    <a:pt x="150" y="65"/>
                    <a:pt x="150" y="65"/>
                  </a:cubicBezTo>
                  <a:close/>
                  <a:moveTo>
                    <a:pt x="153" y="65"/>
                  </a:moveTo>
                  <a:cubicBezTo>
                    <a:pt x="154" y="65"/>
                    <a:pt x="154" y="66"/>
                    <a:pt x="154" y="66"/>
                  </a:cubicBezTo>
                  <a:cubicBezTo>
                    <a:pt x="154" y="66"/>
                    <a:pt x="154" y="66"/>
                    <a:pt x="154" y="66"/>
                  </a:cubicBezTo>
                  <a:cubicBezTo>
                    <a:pt x="154" y="66"/>
                    <a:pt x="154" y="65"/>
                    <a:pt x="155" y="65"/>
                  </a:cubicBezTo>
                  <a:cubicBezTo>
                    <a:pt x="155" y="65"/>
                    <a:pt x="155" y="65"/>
                    <a:pt x="155" y="65"/>
                  </a:cubicBezTo>
                  <a:cubicBezTo>
                    <a:pt x="155" y="65"/>
                    <a:pt x="155" y="65"/>
                    <a:pt x="155" y="65"/>
                  </a:cubicBezTo>
                  <a:cubicBezTo>
                    <a:pt x="155" y="65"/>
                    <a:pt x="155" y="65"/>
                    <a:pt x="155" y="65"/>
                  </a:cubicBezTo>
                  <a:cubicBezTo>
                    <a:pt x="154" y="65"/>
                    <a:pt x="153" y="64"/>
                    <a:pt x="153" y="64"/>
                  </a:cubicBezTo>
                  <a:cubicBezTo>
                    <a:pt x="153" y="64"/>
                    <a:pt x="152" y="64"/>
                    <a:pt x="152" y="65"/>
                  </a:cubicBezTo>
                  <a:cubicBezTo>
                    <a:pt x="152" y="65"/>
                    <a:pt x="152" y="65"/>
                    <a:pt x="152" y="65"/>
                  </a:cubicBezTo>
                  <a:cubicBezTo>
                    <a:pt x="152" y="66"/>
                    <a:pt x="152" y="66"/>
                    <a:pt x="151" y="67"/>
                  </a:cubicBezTo>
                  <a:cubicBezTo>
                    <a:pt x="151" y="67"/>
                    <a:pt x="151" y="67"/>
                    <a:pt x="151" y="67"/>
                  </a:cubicBezTo>
                  <a:cubicBezTo>
                    <a:pt x="152" y="67"/>
                    <a:pt x="152" y="67"/>
                    <a:pt x="152" y="67"/>
                  </a:cubicBezTo>
                  <a:cubicBezTo>
                    <a:pt x="153" y="67"/>
                    <a:pt x="153" y="67"/>
                    <a:pt x="153" y="66"/>
                  </a:cubicBezTo>
                  <a:cubicBezTo>
                    <a:pt x="153" y="66"/>
                    <a:pt x="153" y="66"/>
                    <a:pt x="153" y="65"/>
                  </a:cubicBezTo>
                  <a:close/>
                  <a:moveTo>
                    <a:pt x="152" y="63"/>
                  </a:moveTo>
                  <a:cubicBezTo>
                    <a:pt x="152" y="63"/>
                    <a:pt x="151" y="63"/>
                    <a:pt x="151" y="64"/>
                  </a:cubicBezTo>
                  <a:cubicBezTo>
                    <a:pt x="151" y="64"/>
                    <a:pt x="151" y="64"/>
                    <a:pt x="151" y="64"/>
                  </a:cubicBezTo>
                  <a:cubicBezTo>
                    <a:pt x="151" y="64"/>
                    <a:pt x="151" y="64"/>
                    <a:pt x="151" y="64"/>
                  </a:cubicBezTo>
                  <a:cubicBezTo>
                    <a:pt x="151" y="64"/>
                    <a:pt x="151" y="64"/>
                    <a:pt x="151" y="63"/>
                  </a:cubicBezTo>
                  <a:cubicBezTo>
                    <a:pt x="152" y="63"/>
                    <a:pt x="152" y="63"/>
                    <a:pt x="152" y="63"/>
                  </a:cubicBezTo>
                  <a:cubicBezTo>
                    <a:pt x="152" y="63"/>
                    <a:pt x="152" y="63"/>
                    <a:pt x="152" y="63"/>
                  </a:cubicBezTo>
                  <a:cubicBezTo>
                    <a:pt x="152" y="63"/>
                    <a:pt x="152" y="63"/>
                    <a:pt x="152" y="63"/>
                  </a:cubicBezTo>
                  <a:cubicBezTo>
                    <a:pt x="153" y="63"/>
                    <a:pt x="153" y="63"/>
                    <a:pt x="154" y="63"/>
                  </a:cubicBezTo>
                  <a:cubicBezTo>
                    <a:pt x="154" y="63"/>
                    <a:pt x="154" y="63"/>
                    <a:pt x="154" y="63"/>
                  </a:cubicBezTo>
                  <a:cubicBezTo>
                    <a:pt x="154" y="62"/>
                    <a:pt x="154" y="62"/>
                    <a:pt x="154" y="62"/>
                  </a:cubicBezTo>
                  <a:cubicBezTo>
                    <a:pt x="154" y="62"/>
                    <a:pt x="154" y="62"/>
                    <a:pt x="155" y="62"/>
                  </a:cubicBezTo>
                  <a:cubicBezTo>
                    <a:pt x="155" y="61"/>
                    <a:pt x="155" y="60"/>
                    <a:pt x="155" y="60"/>
                  </a:cubicBezTo>
                  <a:cubicBezTo>
                    <a:pt x="155" y="60"/>
                    <a:pt x="155" y="60"/>
                    <a:pt x="156" y="59"/>
                  </a:cubicBezTo>
                  <a:cubicBezTo>
                    <a:pt x="156" y="59"/>
                    <a:pt x="156" y="59"/>
                    <a:pt x="156" y="59"/>
                  </a:cubicBezTo>
                  <a:cubicBezTo>
                    <a:pt x="156" y="59"/>
                    <a:pt x="156" y="59"/>
                    <a:pt x="156" y="59"/>
                  </a:cubicBezTo>
                  <a:cubicBezTo>
                    <a:pt x="156" y="59"/>
                    <a:pt x="156" y="59"/>
                    <a:pt x="156" y="59"/>
                  </a:cubicBezTo>
                  <a:cubicBezTo>
                    <a:pt x="154" y="59"/>
                    <a:pt x="154" y="61"/>
                    <a:pt x="153" y="62"/>
                  </a:cubicBezTo>
                  <a:cubicBezTo>
                    <a:pt x="153" y="62"/>
                    <a:pt x="153" y="62"/>
                    <a:pt x="153" y="62"/>
                  </a:cubicBezTo>
                  <a:cubicBezTo>
                    <a:pt x="153" y="62"/>
                    <a:pt x="153" y="62"/>
                    <a:pt x="153" y="62"/>
                  </a:cubicBezTo>
                  <a:cubicBezTo>
                    <a:pt x="153" y="62"/>
                    <a:pt x="153" y="62"/>
                    <a:pt x="152" y="62"/>
                  </a:cubicBezTo>
                  <a:cubicBezTo>
                    <a:pt x="152" y="63"/>
                    <a:pt x="152" y="63"/>
                    <a:pt x="152" y="63"/>
                  </a:cubicBezTo>
                  <a:cubicBezTo>
                    <a:pt x="152" y="63"/>
                    <a:pt x="152" y="63"/>
                    <a:pt x="152" y="63"/>
                  </a:cubicBezTo>
                  <a:close/>
                  <a:moveTo>
                    <a:pt x="150" y="63"/>
                  </a:moveTo>
                  <a:cubicBezTo>
                    <a:pt x="150" y="63"/>
                    <a:pt x="150" y="63"/>
                    <a:pt x="150" y="63"/>
                  </a:cubicBezTo>
                  <a:cubicBezTo>
                    <a:pt x="150" y="63"/>
                    <a:pt x="150" y="63"/>
                    <a:pt x="150" y="63"/>
                  </a:cubicBezTo>
                  <a:cubicBezTo>
                    <a:pt x="150" y="63"/>
                    <a:pt x="150" y="63"/>
                    <a:pt x="150" y="63"/>
                  </a:cubicBezTo>
                  <a:cubicBezTo>
                    <a:pt x="151" y="63"/>
                    <a:pt x="151" y="63"/>
                    <a:pt x="151" y="63"/>
                  </a:cubicBezTo>
                  <a:cubicBezTo>
                    <a:pt x="151" y="63"/>
                    <a:pt x="151" y="63"/>
                    <a:pt x="150" y="63"/>
                  </a:cubicBezTo>
                  <a:close/>
                  <a:moveTo>
                    <a:pt x="149" y="63"/>
                  </a:moveTo>
                  <a:cubicBezTo>
                    <a:pt x="148" y="63"/>
                    <a:pt x="148" y="63"/>
                    <a:pt x="148" y="63"/>
                  </a:cubicBezTo>
                  <a:cubicBezTo>
                    <a:pt x="148" y="63"/>
                    <a:pt x="148" y="63"/>
                    <a:pt x="148" y="63"/>
                  </a:cubicBezTo>
                  <a:cubicBezTo>
                    <a:pt x="148" y="63"/>
                    <a:pt x="148" y="63"/>
                    <a:pt x="148" y="63"/>
                  </a:cubicBezTo>
                  <a:cubicBezTo>
                    <a:pt x="148" y="63"/>
                    <a:pt x="148" y="64"/>
                    <a:pt x="148" y="64"/>
                  </a:cubicBezTo>
                  <a:cubicBezTo>
                    <a:pt x="148" y="64"/>
                    <a:pt x="148" y="64"/>
                    <a:pt x="148" y="64"/>
                  </a:cubicBezTo>
                  <a:cubicBezTo>
                    <a:pt x="148" y="64"/>
                    <a:pt x="148" y="64"/>
                    <a:pt x="148" y="64"/>
                  </a:cubicBezTo>
                  <a:cubicBezTo>
                    <a:pt x="147" y="65"/>
                    <a:pt x="147" y="65"/>
                    <a:pt x="147" y="65"/>
                  </a:cubicBezTo>
                  <a:cubicBezTo>
                    <a:pt x="147" y="66"/>
                    <a:pt x="147" y="66"/>
                    <a:pt x="147" y="66"/>
                  </a:cubicBezTo>
                  <a:cubicBezTo>
                    <a:pt x="147" y="66"/>
                    <a:pt x="147" y="66"/>
                    <a:pt x="147" y="66"/>
                  </a:cubicBezTo>
                  <a:cubicBezTo>
                    <a:pt x="148" y="66"/>
                    <a:pt x="148" y="66"/>
                    <a:pt x="148" y="65"/>
                  </a:cubicBezTo>
                  <a:cubicBezTo>
                    <a:pt x="149" y="65"/>
                    <a:pt x="149" y="64"/>
                    <a:pt x="149" y="64"/>
                  </a:cubicBezTo>
                  <a:cubicBezTo>
                    <a:pt x="150" y="64"/>
                    <a:pt x="149" y="63"/>
                    <a:pt x="150" y="63"/>
                  </a:cubicBezTo>
                  <a:cubicBezTo>
                    <a:pt x="150" y="62"/>
                    <a:pt x="149" y="63"/>
                    <a:pt x="149" y="63"/>
                  </a:cubicBezTo>
                  <a:close/>
                  <a:moveTo>
                    <a:pt x="152" y="60"/>
                  </a:moveTo>
                  <a:cubicBezTo>
                    <a:pt x="152" y="60"/>
                    <a:pt x="152" y="60"/>
                    <a:pt x="153" y="60"/>
                  </a:cubicBezTo>
                  <a:cubicBezTo>
                    <a:pt x="153" y="60"/>
                    <a:pt x="153" y="60"/>
                    <a:pt x="153" y="60"/>
                  </a:cubicBezTo>
                  <a:cubicBezTo>
                    <a:pt x="153" y="60"/>
                    <a:pt x="153" y="60"/>
                    <a:pt x="153" y="60"/>
                  </a:cubicBezTo>
                  <a:cubicBezTo>
                    <a:pt x="153" y="60"/>
                    <a:pt x="152" y="59"/>
                    <a:pt x="152" y="59"/>
                  </a:cubicBezTo>
                  <a:cubicBezTo>
                    <a:pt x="152" y="60"/>
                    <a:pt x="151" y="60"/>
                    <a:pt x="151" y="60"/>
                  </a:cubicBezTo>
                  <a:cubicBezTo>
                    <a:pt x="151" y="60"/>
                    <a:pt x="151" y="61"/>
                    <a:pt x="152" y="61"/>
                  </a:cubicBezTo>
                  <a:cubicBezTo>
                    <a:pt x="152" y="60"/>
                    <a:pt x="152" y="60"/>
                    <a:pt x="152" y="60"/>
                  </a:cubicBezTo>
                  <a:close/>
                  <a:moveTo>
                    <a:pt x="148" y="62"/>
                  </a:moveTo>
                  <a:cubicBezTo>
                    <a:pt x="148" y="61"/>
                    <a:pt x="148" y="61"/>
                    <a:pt x="149" y="61"/>
                  </a:cubicBezTo>
                  <a:cubicBezTo>
                    <a:pt x="149" y="61"/>
                    <a:pt x="149" y="61"/>
                    <a:pt x="149" y="61"/>
                  </a:cubicBezTo>
                  <a:cubicBezTo>
                    <a:pt x="149" y="61"/>
                    <a:pt x="149" y="61"/>
                    <a:pt x="150" y="62"/>
                  </a:cubicBezTo>
                  <a:cubicBezTo>
                    <a:pt x="150" y="62"/>
                    <a:pt x="150" y="62"/>
                    <a:pt x="150" y="62"/>
                  </a:cubicBezTo>
                  <a:cubicBezTo>
                    <a:pt x="151" y="62"/>
                    <a:pt x="151" y="62"/>
                    <a:pt x="152" y="61"/>
                  </a:cubicBezTo>
                  <a:cubicBezTo>
                    <a:pt x="151" y="61"/>
                    <a:pt x="151" y="61"/>
                    <a:pt x="150" y="61"/>
                  </a:cubicBezTo>
                  <a:cubicBezTo>
                    <a:pt x="150" y="61"/>
                    <a:pt x="150" y="61"/>
                    <a:pt x="150" y="60"/>
                  </a:cubicBezTo>
                  <a:cubicBezTo>
                    <a:pt x="150" y="60"/>
                    <a:pt x="150" y="60"/>
                    <a:pt x="150" y="60"/>
                  </a:cubicBezTo>
                  <a:cubicBezTo>
                    <a:pt x="150" y="60"/>
                    <a:pt x="150" y="60"/>
                    <a:pt x="150" y="59"/>
                  </a:cubicBezTo>
                  <a:cubicBezTo>
                    <a:pt x="150" y="59"/>
                    <a:pt x="151" y="59"/>
                    <a:pt x="151" y="59"/>
                  </a:cubicBezTo>
                  <a:cubicBezTo>
                    <a:pt x="151" y="59"/>
                    <a:pt x="151" y="59"/>
                    <a:pt x="151" y="59"/>
                  </a:cubicBezTo>
                  <a:cubicBezTo>
                    <a:pt x="151" y="59"/>
                    <a:pt x="151" y="59"/>
                    <a:pt x="151" y="59"/>
                  </a:cubicBezTo>
                  <a:cubicBezTo>
                    <a:pt x="151" y="59"/>
                    <a:pt x="151" y="59"/>
                    <a:pt x="150" y="59"/>
                  </a:cubicBezTo>
                  <a:cubicBezTo>
                    <a:pt x="150" y="59"/>
                    <a:pt x="150" y="59"/>
                    <a:pt x="150" y="59"/>
                  </a:cubicBezTo>
                  <a:cubicBezTo>
                    <a:pt x="149" y="59"/>
                    <a:pt x="149" y="60"/>
                    <a:pt x="149" y="59"/>
                  </a:cubicBezTo>
                  <a:cubicBezTo>
                    <a:pt x="149" y="59"/>
                    <a:pt x="149" y="59"/>
                    <a:pt x="149" y="59"/>
                  </a:cubicBezTo>
                  <a:cubicBezTo>
                    <a:pt x="148" y="60"/>
                    <a:pt x="148" y="60"/>
                    <a:pt x="149" y="60"/>
                  </a:cubicBezTo>
                  <a:cubicBezTo>
                    <a:pt x="149" y="60"/>
                    <a:pt x="148" y="60"/>
                    <a:pt x="148" y="61"/>
                  </a:cubicBezTo>
                  <a:cubicBezTo>
                    <a:pt x="148" y="61"/>
                    <a:pt x="148" y="60"/>
                    <a:pt x="148" y="60"/>
                  </a:cubicBezTo>
                  <a:cubicBezTo>
                    <a:pt x="148" y="60"/>
                    <a:pt x="148" y="60"/>
                    <a:pt x="147" y="60"/>
                  </a:cubicBezTo>
                  <a:cubicBezTo>
                    <a:pt x="147" y="61"/>
                    <a:pt x="148" y="61"/>
                    <a:pt x="148" y="61"/>
                  </a:cubicBezTo>
                  <a:cubicBezTo>
                    <a:pt x="148" y="62"/>
                    <a:pt x="147" y="62"/>
                    <a:pt x="147" y="62"/>
                  </a:cubicBezTo>
                  <a:cubicBezTo>
                    <a:pt x="148" y="62"/>
                    <a:pt x="148" y="62"/>
                    <a:pt x="148" y="62"/>
                  </a:cubicBezTo>
                  <a:cubicBezTo>
                    <a:pt x="148" y="62"/>
                    <a:pt x="148" y="62"/>
                    <a:pt x="148" y="62"/>
                  </a:cubicBezTo>
                  <a:cubicBezTo>
                    <a:pt x="148" y="62"/>
                    <a:pt x="148" y="62"/>
                    <a:pt x="148" y="62"/>
                  </a:cubicBezTo>
                  <a:cubicBezTo>
                    <a:pt x="148" y="62"/>
                    <a:pt x="148" y="62"/>
                    <a:pt x="148" y="62"/>
                  </a:cubicBezTo>
                  <a:close/>
                  <a:moveTo>
                    <a:pt x="156" y="58"/>
                  </a:moveTo>
                  <a:cubicBezTo>
                    <a:pt x="156" y="58"/>
                    <a:pt x="156" y="58"/>
                    <a:pt x="156" y="58"/>
                  </a:cubicBezTo>
                  <a:cubicBezTo>
                    <a:pt x="156" y="58"/>
                    <a:pt x="156" y="58"/>
                    <a:pt x="156" y="58"/>
                  </a:cubicBezTo>
                  <a:cubicBezTo>
                    <a:pt x="156" y="58"/>
                    <a:pt x="156" y="58"/>
                    <a:pt x="156" y="58"/>
                  </a:cubicBezTo>
                  <a:close/>
                  <a:moveTo>
                    <a:pt x="151" y="55"/>
                  </a:moveTo>
                  <a:cubicBezTo>
                    <a:pt x="151" y="55"/>
                    <a:pt x="151" y="55"/>
                    <a:pt x="151" y="55"/>
                  </a:cubicBezTo>
                  <a:cubicBezTo>
                    <a:pt x="151" y="55"/>
                    <a:pt x="151" y="55"/>
                    <a:pt x="151" y="55"/>
                  </a:cubicBezTo>
                  <a:cubicBezTo>
                    <a:pt x="151" y="55"/>
                    <a:pt x="151" y="55"/>
                    <a:pt x="151" y="55"/>
                  </a:cubicBezTo>
                  <a:cubicBezTo>
                    <a:pt x="151" y="55"/>
                    <a:pt x="151" y="55"/>
                    <a:pt x="151" y="55"/>
                  </a:cubicBezTo>
                  <a:close/>
                  <a:moveTo>
                    <a:pt x="155" y="75"/>
                  </a:moveTo>
                  <a:cubicBezTo>
                    <a:pt x="156" y="74"/>
                    <a:pt x="157" y="74"/>
                    <a:pt x="158" y="73"/>
                  </a:cubicBezTo>
                  <a:cubicBezTo>
                    <a:pt x="158" y="73"/>
                    <a:pt x="159" y="73"/>
                    <a:pt x="159" y="72"/>
                  </a:cubicBezTo>
                  <a:cubicBezTo>
                    <a:pt x="159" y="72"/>
                    <a:pt x="159" y="72"/>
                    <a:pt x="159" y="71"/>
                  </a:cubicBezTo>
                  <a:cubicBezTo>
                    <a:pt x="160" y="71"/>
                    <a:pt x="160" y="71"/>
                    <a:pt x="160" y="70"/>
                  </a:cubicBezTo>
                  <a:cubicBezTo>
                    <a:pt x="161" y="70"/>
                    <a:pt x="161" y="70"/>
                    <a:pt x="162" y="69"/>
                  </a:cubicBezTo>
                  <a:cubicBezTo>
                    <a:pt x="161" y="69"/>
                    <a:pt x="161" y="69"/>
                    <a:pt x="161" y="69"/>
                  </a:cubicBezTo>
                  <a:cubicBezTo>
                    <a:pt x="161" y="69"/>
                    <a:pt x="161" y="69"/>
                    <a:pt x="161" y="69"/>
                  </a:cubicBezTo>
                  <a:cubicBezTo>
                    <a:pt x="161" y="68"/>
                    <a:pt x="161" y="68"/>
                    <a:pt x="161" y="68"/>
                  </a:cubicBezTo>
                  <a:cubicBezTo>
                    <a:pt x="161" y="68"/>
                    <a:pt x="161" y="68"/>
                    <a:pt x="161" y="68"/>
                  </a:cubicBezTo>
                  <a:cubicBezTo>
                    <a:pt x="160" y="68"/>
                    <a:pt x="160" y="68"/>
                    <a:pt x="160" y="68"/>
                  </a:cubicBezTo>
                  <a:cubicBezTo>
                    <a:pt x="160" y="68"/>
                    <a:pt x="160" y="68"/>
                    <a:pt x="160" y="67"/>
                  </a:cubicBezTo>
                  <a:cubicBezTo>
                    <a:pt x="159" y="67"/>
                    <a:pt x="159" y="67"/>
                    <a:pt x="158" y="67"/>
                  </a:cubicBezTo>
                  <a:cubicBezTo>
                    <a:pt x="158" y="67"/>
                    <a:pt x="158" y="67"/>
                    <a:pt x="158" y="67"/>
                  </a:cubicBezTo>
                  <a:cubicBezTo>
                    <a:pt x="158" y="66"/>
                    <a:pt x="158" y="65"/>
                    <a:pt x="158" y="65"/>
                  </a:cubicBezTo>
                  <a:cubicBezTo>
                    <a:pt x="158" y="64"/>
                    <a:pt x="158" y="64"/>
                    <a:pt x="158" y="64"/>
                  </a:cubicBezTo>
                  <a:cubicBezTo>
                    <a:pt x="159" y="63"/>
                    <a:pt x="159" y="63"/>
                    <a:pt x="159" y="63"/>
                  </a:cubicBezTo>
                  <a:cubicBezTo>
                    <a:pt x="159" y="62"/>
                    <a:pt x="159" y="61"/>
                    <a:pt x="159" y="61"/>
                  </a:cubicBezTo>
                  <a:cubicBezTo>
                    <a:pt x="160" y="61"/>
                    <a:pt x="160" y="61"/>
                    <a:pt x="160" y="60"/>
                  </a:cubicBezTo>
                  <a:cubicBezTo>
                    <a:pt x="160" y="60"/>
                    <a:pt x="160" y="60"/>
                    <a:pt x="160" y="59"/>
                  </a:cubicBezTo>
                  <a:cubicBezTo>
                    <a:pt x="160" y="59"/>
                    <a:pt x="160" y="59"/>
                    <a:pt x="160" y="59"/>
                  </a:cubicBezTo>
                  <a:cubicBezTo>
                    <a:pt x="160" y="59"/>
                    <a:pt x="160" y="58"/>
                    <a:pt x="160" y="58"/>
                  </a:cubicBezTo>
                  <a:cubicBezTo>
                    <a:pt x="160" y="58"/>
                    <a:pt x="160" y="58"/>
                    <a:pt x="160" y="58"/>
                  </a:cubicBezTo>
                  <a:cubicBezTo>
                    <a:pt x="160" y="57"/>
                    <a:pt x="160" y="57"/>
                    <a:pt x="160" y="57"/>
                  </a:cubicBezTo>
                  <a:cubicBezTo>
                    <a:pt x="160" y="56"/>
                    <a:pt x="160" y="56"/>
                    <a:pt x="160" y="56"/>
                  </a:cubicBezTo>
                  <a:cubicBezTo>
                    <a:pt x="160" y="55"/>
                    <a:pt x="160" y="55"/>
                    <a:pt x="160" y="55"/>
                  </a:cubicBezTo>
                  <a:cubicBezTo>
                    <a:pt x="160" y="54"/>
                    <a:pt x="160" y="54"/>
                    <a:pt x="159" y="54"/>
                  </a:cubicBezTo>
                  <a:cubicBezTo>
                    <a:pt x="159" y="53"/>
                    <a:pt x="159" y="53"/>
                    <a:pt x="160" y="52"/>
                  </a:cubicBezTo>
                  <a:cubicBezTo>
                    <a:pt x="160" y="52"/>
                    <a:pt x="160" y="52"/>
                    <a:pt x="160" y="52"/>
                  </a:cubicBezTo>
                  <a:cubicBezTo>
                    <a:pt x="160" y="52"/>
                    <a:pt x="160" y="52"/>
                    <a:pt x="160" y="52"/>
                  </a:cubicBezTo>
                  <a:cubicBezTo>
                    <a:pt x="159" y="52"/>
                    <a:pt x="159" y="52"/>
                    <a:pt x="158" y="52"/>
                  </a:cubicBezTo>
                  <a:cubicBezTo>
                    <a:pt x="158" y="52"/>
                    <a:pt x="157" y="52"/>
                    <a:pt x="156" y="52"/>
                  </a:cubicBezTo>
                  <a:cubicBezTo>
                    <a:pt x="156" y="52"/>
                    <a:pt x="156" y="53"/>
                    <a:pt x="156" y="53"/>
                  </a:cubicBezTo>
                  <a:cubicBezTo>
                    <a:pt x="156" y="53"/>
                    <a:pt x="155" y="53"/>
                    <a:pt x="155" y="53"/>
                  </a:cubicBezTo>
                  <a:cubicBezTo>
                    <a:pt x="155" y="53"/>
                    <a:pt x="155" y="54"/>
                    <a:pt x="154" y="54"/>
                  </a:cubicBezTo>
                  <a:cubicBezTo>
                    <a:pt x="154" y="54"/>
                    <a:pt x="153" y="55"/>
                    <a:pt x="152" y="55"/>
                  </a:cubicBezTo>
                  <a:cubicBezTo>
                    <a:pt x="152" y="55"/>
                    <a:pt x="152" y="55"/>
                    <a:pt x="152" y="56"/>
                  </a:cubicBezTo>
                  <a:cubicBezTo>
                    <a:pt x="152" y="56"/>
                    <a:pt x="152" y="56"/>
                    <a:pt x="152" y="56"/>
                  </a:cubicBezTo>
                  <a:cubicBezTo>
                    <a:pt x="153" y="56"/>
                    <a:pt x="153" y="55"/>
                    <a:pt x="153" y="55"/>
                  </a:cubicBezTo>
                  <a:cubicBezTo>
                    <a:pt x="154" y="55"/>
                    <a:pt x="154" y="55"/>
                    <a:pt x="154" y="55"/>
                  </a:cubicBezTo>
                  <a:cubicBezTo>
                    <a:pt x="154" y="55"/>
                    <a:pt x="154" y="55"/>
                    <a:pt x="154" y="55"/>
                  </a:cubicBezTo>
                  <a:cubicBezTo>
                    <a:pt x="154" y="55"/>
                    <a:pt x="154" y="56"/>
                    <a:pt x="154" y="56"/>
                  </a:cubicBezTo>
                  <a:cubicBezTo>
                    <a:pt x="154" y="56"/>
                    <a:pt x="154" y="56"/>
                    <a:pt x="153" y="56"/>
                  </a:cubicBezTo>
                  <a:cubicBezTo>
                    <a:pt x="153" y="56"/>
                    <a:pt x="153" y="57"/>
                    <a:pt x="153" y="57"/>
                  </a:cubicBezTo>
                  <a:cubicBezTo>
                    <a:pt x="153" y="58"/>
                    <a:pt x="153" y="58"/>
                    <a:pt x="153" y="57"/>
                  </a:cubicBezTo>
                  <a:cubicBezTo>
                    <a:pt x="153" y="58"/>
                    <a:pt x="153" y="58"/>
                    <a:pt x="154" y="58"/>
                  </a:cubicBezTo>
                  <a:cubicBezTo>
                    <a:pt x="154" y="58"/>
                    <a:pt x="153" y="58"/>
                    <a:pt x="153" y="58"/>
                  </a:cubicBezTo>
                  <a:cubicBezTo>
                    <a:pt x="153" y="58"/>
                    <a:pt x="153" y="58"/>
                    <a:pt x="153" y="58"/>
                  </a:cubicBezTo>
                  <a:cubicBezTo>
                    <a:pt x="154" y="59"/>
                    <a:pt x="154" y="58"/>
                    <a:pt x="155" y="57"/>
                  </a:cubicBezTo>
                  <a:cubicBezTo>
                    <a:pt x="155" y="57"/>
                    <a:pt x="155" y="57"/>
                    <a:pt x="155" y="57"/>
                  </a:cubicBezTo>
                  <a:cubicBezTo>
                    <a:pt x="155" y="57"/>
                    <a:pt x="155" y="56"/>
                    <a:pt x="155" y="56"/>
                  </a:cubicBezTo>
                  <a:cubicBezTo>
                    <a:pt x="156" y="56"/>
                    <a:pt x="156" y="55"/>
                    <a:pt x="156" y="55"/>
                  </a:cubicBezTo>
                  <a:cubicBezTo>
                    <a:pt x="156" y="55"/>
                    <a:pt x="156" y="55"/>
                    <a:pt x="157" y="55"/>
                  </a:cubicBezTo>
                  <a:cubicBezTo>
                    <a:pt x="157" y="54"/>
                    <a:pt x="157" y="54"/>
                    <a:pt x="157" y="54"/>
                  </a:cubicBezTo>
                  <a:cubicBezTo>
                    <a:pt x="157" y="54"/>
                    <a:pt x="157" y="54"/>
                    <a:pt x="157" y="54"/>
                  </a:cubicBezTo>
                  <a:cubicBezTo>
                    <a:pt x="157" y="54"/>
                    <a:pt x="157" y="53"/>
                    <a:pt x="158" y="53"/>
                  </a:cubicBezTo>
                  <a:cubicBezTo>
                    <a:pt x="158" y="53"/>
                    <a:pt x="158" y="53"/>
                    <a:pt x="159" y="53"/>
                  </a:cubicBezTo>
                  <a:cubicBezTo>
                    <a:pt x="159" y="53"/>
                    <a:pt x="159" y="53"/>
                    <a:pt x="159" y="53"/>
                  </a:cubicBezTo>
                  <a:cubicBezTo>
                    <a:pt x="159" y="53"/>
                    <a:pt x="158" y="53"/>
                    <a:pt x="158" y="54"/>
                  </a:cubicBezTo>
                  <a:cubicBezTo>
                    <a:pt x="158" y="54"/>
                    <a:pt x="158" y="55"/>
                    <a:pt x="157" y="56"/>
                  </a:cubicBezTo>
                  <a:cubicBezTo>
                    <a:pt x="157" y="56"/>
                    <a:pt x="157" y="56"/>
                    <a:pt x="157" y="56"/>
                  </a:cubicBezTo>
                  <a:cubicBezTo>
                    <a:pt x="157" y="57"/>
                    <a:pt x="157" y="56"/>
                    <a:pt x="156" y="57"/>
                  </a:cubicBezTo>
                  <a:cubicBezTo>
                    <a:pt x="156" y="57"/>
                    <a:pt x="156" y="57"/>
                    <a:pt x="156" y="57"/>
                  </a:cubicBezTo>
                  <a:cubicBezTo>
                    <a:pt x="156" y="58"/>
                    <a:pt x="156" y="58"/>
                    <a:pt x="156" y="58"/>
                  </a:cubicBezTo>
                  <a:cubicBezTo>
                    <a:pt x="156" y="58"/>
                    <a:pt x="156" y="58"/>
                    <a:pt x="156" y="58"/>
                  </a:cubicBezTo>
                  <a:cubicBezTo>
                    <a:pt x="156" y="58"/>
                    <a:pt x="157" y="58"/>
                    <a:pt x="157" y="58"/>
                  </a:cubicBezTo>
                  <a:cubicBezTo>
                    <a:pt x="157" y="58"/>
                    <a:pt x="157" y="58"/>
                    <a:pt x="157" y="58"/>
                  </a:cubicBezTo>
                  <a:cubicBezTo>
                    <a:pt x="157" y="58"/>
                    <a:pt x="157" y="58"/>
                    <a:pt x="158" y="58"/>
                  </a:cubicBezTo>
                  <a:cubicBezTo>
                    <a:pt x="158" y="58"/>
                    <a:pt x="158" y="58"/>
                    <a:pt x="158" y="58"/>
                  </a:cubicBezTo>
                  <a:cubicBezTo>
                    <a:pt x="159" y="57"/>
                    <a:pt x="159" y="57"/>
                    <a:pt x="160" y="57"/>
                  </a:cubicBezTo>
                  <a:cubicBezTo>
                    <a:pt x="160" y="57"/>
                    <a:pt x="160" y="57"/>
                    <a:pt x="160" y="57"/>
                  </a:cubicBezTo>
                  <a:cubicBezTo>
                    <a:pt x="159" y="58"/>
                    <a:pt x="157" y="59"/>
                    <a:pt x="157" y="59"/>
                  </a:cubicBezTo>
                  <a:cubicBezTo>
                    <a:pt x="157" y="59"/>
                    <a:pt x="157" y="59"/>
                    <a:pt x="157" y="59"/>
                  </a:cubicBezTo>
                  <a:cubicBezTo>
                    <a:pt x="157" y="59"/>
                    <a:pt x="157" y="59"/>
                    <a:pt x="157" y="59"/>
                  </a:cubicBezTo>
                  <a:cubicBezTo>
                    <a:pt x="157" y="59"/>
                    <a:pt x="158" y="59"/>
                    <a:pt x="158" y="59"/>
                  </a:cubicBezTo>
                  <a:cubicBezTo>
                    <a:pt x="158" y="59"/>
                    <a:pt x="158" y="59"/>
                    <a:pt x="158" y="59"/>
                  </a:cubicBezTo>
                  <a:cubicBezTo>
                    <a:pt x="158" y="59"/>
                    <a:pt x="158" y="60"/>
                    <a:pt x="158" y="60"/>
                  </a:cubicBezTo>
                  <a:cubicBezTo>
                    <a:pt x="158" y="60"/>
                    <a:pt x="158" y="60"/>
                    <a:pt x="158" y="60"/>
                  </a:cubicBezTo>
                  <a:cubicBezTo>
                    <a:pt x="158" y="60"/>
                    <a:pt x="159" y="60"/>
                    <a:pt x="159" y="60"/>
                  </a:cubicBezTo>
                  <a:cubicBezTo>
                    <a:pt x="159" y="60"/>
                    <a:pt x="159" y="60"/>
                    <a:pt x="159" y="60"/>
                  </a:cubicBezTo>
                  <a:cubicBezTo>
                    <a:pt x="159" y="60"/>
                    <a:pt x="159" y="60"/>
                    <a:pt x="159" y="61"/>
                  </a:cubicBezTo>
                  <a:cubicBezTo>
                    <a:pt x="159" y="61"/>
                    <a:pt x="158" y="60"/>
                    <a:pt x="158" y="60"/>
                  </a:cubicBezTo>
                  <a:cubicBezTo>
                    <a:pt x="158" y="61"/>
                    <a:pt x="158" y="61"/>
                    <a:pt x="158" y="61"/>
                  </a:cubicBezTo>
                  <a:cubicBezTo>
                    <a:pt x="158" y="61"/>
                    <a:pt x="158" y="61"/>
                    <a:pt x="158" y="61"/>
                  </a:cubicBezTo>
                  <a:cubicBezTo>
                    <a:pt x="158" y="61"/>
                    <a:pt x="158" y="62"/>
                    <a:pt x="158" y="62"/>
                  </a:cubicBezTo>
                  <a:cubicBezTo>
                    <a:pt x="157" y="62"/>
                    <a:pt x="157" y="62"/>
                    <a:pt x="157" y="61"/>
                  </a:cubicBezTo>
                  <a:cubicBezTo>
                    <a:pt x="157" y="61"/>
                    <a:pt x="157" y="61"/>
                    <a:pt x="157" y="61"/>
                  </a:cubicBezTo>
                  <a:cubicBezTo>
                    <a:pt x="157" y="62"/>
                    <a:pt x="157" y="62"/>
                    <a:pt x="157" y="62"/>
                  </a:cubicBezTo>
                  <a:cubicBezTo>
                    <a:pt x="157" y="62"/>
                    <a:pt x="157" y="62"/>
                    <a:pt x="156" y="62"/>
                  </a:cubicBezTo>
                  <a:cubicBezTo>
                    <a:pt x="156" y="63"/>
                    <a:pt x="156" y="63"/>
                    <a:pt x="156" y="63"/>
                  </a:cubicBezTo>
                  <a:cubicBezTo>
                    <a:pt x="157" y="63"/>
                    <a:pt x="157" y="63"/>
                    <a:pt x="157" y="63"/>
                  </a:cubicBezTo>
                  <a:cubicBezTo>
                    <a:pt x="157" y="63"/>
                    <a:pt x="157" y="63"/>
                    <a:pt x="157" y="63"/>
                  </a:cubicBezTo>
                  <a:cubicBezTo>
                    <a:pt x="157" y="63"/>
                    <a:pt x="157" y="63"/>
                    <a:pt x="157" y="63"/>
                  </a:cubicBezTo>
                  <a:cubicBezTo>
                    <a:pt x="157" y="63"/>
                    <a:pt x="156" y="63"/>
                    <a:pt x="155" y="63"/>
                  </a:cubicBezTo>
                  <a:cubicBezTo>
                    <a:pt x="155" y="64"/>
                    <a:pt x="155" y="64"/>
                    <a:pt x="155" y="64"/>
                  </a:cubicBezTo>
                  <a:cubicBezTo>
                    <a:pt x="155" y="64"/>
                    <a:pt x="155" y="64"/>
                    <a:pt x="155" y="64"/>
                  </a:cubicBezTo>
                  <a:cubicBezTo>
                    <a:pt x="155" y="64"/>
                    <a:pt x="155" y="64"/>
                    <a:pt x="156" y="64"/>
                  </a:cubicBezTo>
                  <a:cubicBezTo>
                    <a:pt x="156" y="64"/>
                    <a:pt x="156" y="64"/>
                    <a:pt x="157" y="64"/>
                  </a:cubicBezTo>
                  <a:cubicBezTo>
                    <a:pt x="157" y="64"/>
                    <a:pt x="157" y="64"/>
                    <a:pt x="157" y="64"/>
                  </a:cubicBezTo>
                  <a:cubicBezTo>
                    <a:pt x="157" y="64"/>
                    <a:pt x="157" y="65"/>
                    <a:pt x="157" y="65"/>
                  </a:cubicBezTo>
                  <a:cubicBezTo>
                    <a:pt x="156" y="65"/>
                    <a:pt x="156" y="65"/>
                    <a:pt x="156" y="65"/>
                  </a:cubicBezTo>
                  <a:cubicBezTo>
                    <a:pt x="156" y="65"/>
                    <a:pt x="156" y="65"/>
                    <a:pt x="156" y="65"/>
                  </a:cubicBezTo>
                  <a:cubicBezTo>
                    <a:pt x="156" y="65"/>
                    <a:pt x="157" y="65"/>
                    <a:pt x="157" y="65"/>
                  </a:cubicBezTo>
                  <a:cubicBezTo>
                    <a:pt x="157" y="66"/>
                    <a:pt x="156" y="66"/>
                    <a:pt x="156" y="66"/>
                  </a:cubicBezTo>
                  <a:cubicBezTo>
                    <a:pt x="156" y="67"/>
                    <a:pt x="156" y="67"/>
                    <a:pt x="156" y="67"/>
                  </a:cubicBezTo>
                  <a:cubicBezTo>
                    <a:pt x="156" y="67"/>
                    <a:pt x="156" y="67"/>
                    <a:pt x="156" y="68"/>
                  </a:cubicBezTo>
                  <a:cubicBezTo>
                    <a:pt x="157" y="68"/>
                    <a:pt x="156" y="68"/>
                    <a:pt x="157" y="68"/>
                  </a:cubicBezTo>
                  <a:cubicBezTo>
                    <a:pt x="157" y="68"/>
                    <a:pt x="157" y="68"/>
                    <a:pt x="157" y="68"/>
                  </a:cubicBezTo>
                  <a:cubicBezTo>
                    <a:pt x="157" y="68"/>
                    <a:pt x="157" y="68"/>
                    <a:pt x="157" y="69"/>
                  </a:cubicBezTo>
                  <a:cubicBezTo>
                    <a:pt x="157" y="69"/>
                    <a:pt x="156" y="69"/>
                    <a:pt x="156" y="69"/>
                  </a:cubicBezTo>
                  <a:cubicBezTo>
                    <a:pt x="155" y="69"/>
                    <a:pt x="155" y="69"/>
                    <a:pt x="155" y="69"/>
                  </a:cubicBezTo>
                  <a:cubicBezTo>
                    <a:pt x="155" y="70"/>
                    <a:pt x="155" y="70"/>
                    <a:pt x="155" y="70"/>
                  </a:cubicBezTo>
                  <a:cubicBezTo>
                    <a:pt x="155" y="70"/>
                    <a:pt x="156" y="69"/>
                    <a:pt x="156" y="69"/>
                  </a:cubicBezTo>
                  <a:cubicBezTo>
                    <a:pt x="157" y="69"/>
                    <a:pt x="157" y="69"/>
                    <a:pt x="157" y="69"/>
                  </a:cubicBezTo>
                  <a:cubicBezTo>
                    <a:pt x="158" y="69"/>
                    <a:pt x="158" y="69"/>
                    <a:pt x="159" y="69"/>
                  </a:cubicBezTo>
                  <a:cubicBezTo>
                    <a:pt x="159" y="69"/>
                    <a:pt x="159" y="69"/>
                    <a:pt x="159" y="69"/>
                  </a:cubicBezTo>
                  <a:cubicBezTo>
                    <a:pt x="159" y="70"/>
                    <a:pt x="158" y="69"/>
                    <a:pt x="158" y="70"/>
                  </a:cubicBezTo>
                  <a:cubicBezTo>
                    <a:pt x="158" y="70"/>
                    <a:pt x="158" y="70"/>
                    <a:pt x="158" y="71"/>
                  </a:cubicBezTo>
                  <a:cubicBezTo>
                    <a:pt x="158" y="71"/>
                    <a:pt x="157" y="72"/>
                    <a:pt x="156" y="72"/>
                  </a:cubicBezTo>
                  <a:cubicBezTo>
                    <a:pt x="157" y="73"/>
                    <a:pt x="157" y="73"/>
                    <a:pt x="158" y="72"/>
                  </a:cubicBezTo>
                  <a:cubicBezTo>
                    <a:pt x="158" y="73"/>
                    <a:pt x="158" y="73"/>
                    <a:pt x="158" y="73"/>
                  </a:cubicBezTo>
                  <a:cubicBezTo>
                    <a:pt x="157" y="73"/>
                    <a:pt x="156" y="74"/>
                    <a:pt x="155" y="74"/>
                  </a:cubicBezTo>
                  <a:cubicBezTo>
                    <a:pt x="155" y="74"/>
                    <a:pt x="155" y="74"/>
                    <a:pt x="155" y="74"/>
                  </a:cubicBezTo>
                  <a:cubicBezTo>
                    <a:pt x="155" y="74"/>
                    <a:pt x="155" y="74"/>
                    <a:pt x="154" y="74"/>
                  </a:cubicBezTo>
                  <a:cubicBezTo>
                    <a:pt x="154" y="74"/>
                    <a:pt x="154" y="74"/>
                    <a:pt x="154" y="74"/>
                  </a:cubicBezTo>
                  <a:cubicBezTo>
                    <a:pt x="155" y="74"/>
                    <a:pt x="155" y="74"/>
                    <a:pt x="155" y="74"/>
                  </a:cubicBezTo>
                  <a:cubicBezTo>
                    <a:pt x="155" y="74"/>
                    <a:pt x="155" y="74"/>
                    <a:pt x="155" y="75"/>
                  </a:cubicBezTo>
                  <a:close/>
                  <a:moveTo>
                    <a:pt x="146" y="51"/>
                  </a:moveTo>
                  <a:cubicBezTo>
                    <a:pt x="146" y="51"/>
                    <a:pt x="146" y="51"/>
                    <a:pt x="146" y="51"/>
                  </a:cubicBezTo>
                  <a:cubicBezTo>
                    <a:pt x="146" y="51"/>
                    <a:pt x="146" y="51"/>
                    <a:pt x="146" y="51"/>
                  </a:cubicBezTo>
                  <a:cubicBezTo>
                    <a:pt x="146" y="51"/>
                    <a:pt x="146" y="51"/>
                    <a:pt x="146" y="51"/>
                  </a:cubicBezTo>
                  <a:close/>
                  <a:moveTo>
                    <a:pt x="2" y="83"/>
                  </a:moveTo>
                  <a:cubicBezTo>
                    <a:pt x="2" y="83"/>
                    <a:pt x="2" y="83"/>
                    <a:pt x="2" y="83"/>
                  </a:cubicBezTo>
                  <a:cubicBezTo>
                    <a:pt x="1" y="83"/>
                    <a:pt x="1" y="84"/>
                    <a:pt x="0" y="84"/>
                  </a:cubicBezTo>
                  <a:cubicBezTo>
                    <a:pt x="0" y="84"/>
                    <a:pt x="0" y="84"/>
                    <a:pt x="1" y="84"/>
                  </a:cubicBezTo>
                  <a:cubicBezTo>
                    <a:pt x="1" y="83"/>
                    <a:pt x="1" y="83"/>
                    <a:pt x="2" y="83"/>
                  </a:cubicBezTo>
                  <a:close/>
                  <a:moveTo>
                    <a:pt x="6" y="82"/>
                  </a:moveTo>
                  <a:cubicBezTo>
                    <a:pt x="6" y="82"/>
                    <a:pt x="6" y="82"/>
                    <a:pt x="6" y="82"/>
                  </a:cubicBezTo>
                  <a:cubicBezTo>
                    <a:pt x="6" y="83"/>
                    <a:pt x="6" y="82"/>
                    <a:pt x="6" y="82"/>
                  </a:cubicBezTo>
                  <a:close/>
                  <a:moveTo>
                    <a:pt x="5" y="81"/>
                  </a:moveTo>
                  <a:cubicBezTo>
                    <a:pt x="5" y="81"/>
                    <a:pt x="5" y="81"/>
                    <a:pt x="6" y="81"/>
                  </a:cubicBezTo>
                  <a:cubicBezTo>
                    <a:pt x="5" y="82"/>
                    <a:pt x="6" y="82"/>
                    <a:pt x="5" y="82"/>
                  </a:cubicBezTo>
                  <a:cubicBezTo>
                    <a:pt x="5" y="82"/>
                    <a:pt x="4" y="82"/>
                    <a:pt x="3" y="82"/>
                  </a:cubicBezTo>
                  <a:cubicBezTo>
                    <a:pt x="3" y="82"/>
                    <a:pt x="3" y="82"/>
                    <a:pt x="3" y="82"/>
                  </a:cubicBezTo>
                  <a:cubicBezTo>
                    <a:pt x="3" y="82"/>
                    <a:pt x="3" y="82"/>
                    <a:pt x="3" y="82"/>
                  </a:cubicBezTo>
                  <a:cubicBezTo>
                    <a:pt x="4" y="82"/>
                    <a:pt x="4" y="82"/>
                    <a:pt x="5" y="81"/>
                  </a:cubicBezTo>
                  <a:cubicBezTo>
                    <a:pt x="5" y="81"/>
                    <a:pt x="5" y="81"/>
                    <a:pt x="5" y="81"/>
                  </a:cubicBezTo>
                  <a:close/>
                  <a:moveTo>
                    <a:pt x="10" y="81"/>
                  </a:moveTo>
                  <a:cubicBezTo>
                    <a:pt x="11" y="81"/>
                    <a:pt x="11" y="81"/>
                    <a:pt x="11" y="81"/>
                  </a:cubicBezTo>
                  <a:cubicBezTo>
                    <a:pt x="11" y="81"/>
                    <a:pt x="11" y="81"/>
                    <a:pt x="11" y="81"/>
                  </a:cubicBezTo>
                  <a:cubicBezTo>
                    <a:pt x="11" y="81"/>
                    <a:pt x="11" y="81"/>
                    <a:pt x="11" y="81"/>
                  </a:cubicBezTo>
                  <a:cubicBezTo>
                    <a:pt x="11" y="81"/>
                    <a:pt x="10" y="81"/>
                    <a:pt x="10" y="81"/>
                  </a:cubicBezTo>
                  <a:cubicBezTo>
                    <a:pt x="10" y="81"/>
                    <a:pt x="10" y="81"/>
                    <a:pt x="10" y="81"/>
                  </a:cubicBezTo>
                  <a:cubicBezTo>
                    <a:pt x="9" y="81"/>
                    <a:pt x="10" y="81"/>
                    <a:pt x="9" y="81"/>
                  </a:cubicBezTo>
                  <a:cubicBezTo>
                    <a:pt x="10" y="81"/>
                    <a:pt x="10" y="81"/>
                    <a:pt x="10" y="81"/>
                  </a:cubicBezTo>
                  <a:close/>
                  <a:moveTo>
                    <a:pt x="12" y="79"/>
                  </a:moveTo>
                  <a:cubicBezTo>
                    <a:pt x="12" y="79"/>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2" y="81"/>
                  </a:cubicBezTo>
                  <a:cubicBezTo>
                    <a:pt x="12" y="81"/>
                    <a:pt x="12" y="81"/>
                    <a:pt x="12" y="81"/>
                  </a:cubicBezTo>
                  <a:cubicBezTo>
                    <a:pt x="12" y="80"/>
                    <a:pt x="12" y="80"/>
                    <a:pt x="12" y="80"/>
                  </a:cubicBezTo>
                  <a:cubicBezTo>
                    <a:pt x="12" y="80"/>
                    <a:pt x="12" y="80"/>
                    <a:pt x="12" y="79"/>
                  </a:cubicBezTo>
                  <a:close/>
                  <a:moveTo>
                    <a:pt x="16" y="78"/>
                  </a:moveTo>
                  <a:cubicBezTo>
                    <a:pt x="16" y="78"/>
                    <a:pt x="16" y="78"/>
                    <a:pt x="17" y="78"/>
                  </a:cubicBezTo>
                  <a:cubicBezTo>
                    <a:pt x="17" y="78"/>
                    <a:pt x="17" y="78"/>
                    <a:pt x="17" y="78"/>
                  </a:cubicBezTo>
                  <a:cubicBezTo>
                    <a:pt x="17" y="78"/>
                    <a:pt x="17" y="78"/>
                    <a:pt x="17" y="78"/>
                  </a:cubicBezTo>
                  <a:cubicBezTo>
                    <a:pt x="17" y="78"/>
                    <a:pt x="17" y="78"/>
                    <a:pt x="17" y="78"/>
                  </a:cubicBezTo>
                  <a:cubicBezTo>
                    <a:pt x="17" y="78"/>
                    <a:pt x="17" y="79"/>
                    <a:pt x="17" y="78"/>
                  </a:cubicBezTo>
                  <a:cubicBezTo>
                    <a:pt x="17" y="79"/>
                    <a:pt x="17" y="79"/>
                    <a:pt x="17" y="79"/>
                  </a:cubicBezTo>
                  <a:cubicBezTo>
                    <a:pt x="16" y="79"/>
                    <a:pt x="16" y="79"/>
                    <a:pt x="16" y="78"/>
                  </a:cubicBezTo>
                  <a:close/>
                  <a:moveTo>
                    <a:pt x="30" y="74"/>
                  </a:moveTo>
                  <a:cubicBezTo>
                    <a:pt x="30" y="74"/>
                    <a:pt x="30" y="74"/>
                    <a:pt x="30" y="74"/>
                  </a:cubicBezTo>
                  <a:cubicBezTo>
                    <a:pt x="30" y="74"/>
                    <a:pt x="30" y="74"/>
                    <a:pt x="30" y="74"/>
                  </a:cubicBezTo>
                  <a:cubicBezTo>
                    <a:pt x="30" y="74"/>
                    <a:pt x="30" y="75"/>
                    <a:pt x="30" y="75"/>
                  </a:cubicBezTo>
                  <a:cubicBezTo>
                    <a:pt x="30" y="75"/>
                    <a:pt x="30" y="75"/>
                    <a:pt x="30" y="75"/>
                  </a:cubicBezTo>
                  <a:cubicBezTo>
                    <a:pt x="30" y="75"/>
                    <a:pt x="29" y="76"/>
                    <a:pt x="28" y="76"/>
                  </a:cubicBezTo>
                  <a:cubicBezTo>
                    <a:pt x="28" y="76"/>
                    <a:pt x="27" y="76"/>
                    <a:pt x="26" y="76"/>
                  </a:cubicBezTo>
                  <a:cubicBezTo>
                    <a:pt x="25" y="76"/>
                    <a:pt x="24" y="77"/>
                    <a:pt x="23" y="77"/>
                  </a:cubicBezTo>
                  <a:cubicBezTo>
                    <a:pt x="23" y="77"/>
                    <a:pt x="23" y="77"/>
                    <a:pt x="23" y="77"/>
                  </a:cubicBezTo>
                  <a:cubicBezTo>
                    <a:pt x="23" y="76"/>
                    <a:pt x="23" y="76"/>
                    <a:pt x="23" y="76"/>
                  </a:cubicBezTo>
                  <a:cubicBezTo>
                    <a:pt x="24" y="76"/>
                    <a:pt x="24" y="76"/>
                    <a:pt x="25" y="76"/>
                  </a:cubicBezTo>
                  <a:cubicBezTo>
                    <a:pt x="25" y="76"/>
                    <a:pt x="26" y="75"/>
                    <a:pt x="27" y="75"/>
                  </a:cubicBezTo>
                  <a:cubicBezTo>
                    <a:pt x="27" y="75"/>
                    <a:pt x="27" y="75"/>
                    <a:pt x="27" y="75"/>
                  </a:cubicBezTo>
                  <a:cubicBezTo>
                    <a:pt x="28" y="75"/>
                    <a:pt x="28" y="75"/>
                    <a:pt x="28" y="75"/>
                  </a:cubicBezTo>
                  <a:cubicBezTo>
                    <a:pt x="28" y="75"/>
                    <a:pt x="29" y="75"/>
                    <a:pt x="29" y="75"/>
                  </a:cubicBezTo>
                  <a:cubicBezTo>
                    <a:pt x="29" y="74"/>
                    <a:pt x="30" y="74"/>
                    <a:pt x="30" y="74"/>
                  </a:cubicBezTo>
                  <a:close/>
                  <a:moveTo>
                    <a:pt x="34" y="73"/>
                  </a:moveTo>
                  <a:cubicBezTo>
                    <a:pt x="34" y="73"/>
                    <a:pt x="34" y="73"/>
                    <a:pt x="34" y="73"/>
                  </a:cubicBezTo>
                  <a:cubicBezTo>
                    <a:pt x="34" y="73"/>
                    <a:pt x="34" y="73"/>
                    <a:pt x="34" y="73"/>
                  </a:cubicBezTo>
                  <a:cubicBezTo>
                    <a:pt x="34" y="73"/>
                    <a:pt x="34" y="73"/>
                    <a:pt x="34" y="73"/>
                  </a:cubicBezTo>
                  <a:cubicBezTo>
                    <a:pt x="34" y="74"/>
                    <a:pt x="34" y="74"/>
                    <a:pt x="33" y="74"/>
                  </a:cubicBezTo>
                  <a:cubicBezTo>
                    <a:pt x="33" y="74"/>
                    <a:pt x="33" y="74"/>
                    <a:pt x="33" y="74"/>
                  </a:cubicBezTo>
                  <a:cubicBezTo>
                    <a:pt x="33" y="74"/>
                    <a:pt x="34" y="74"/>
                    <a:pt x="34" y="73"/>
                  </a:cubicBezTo>
                  <a:close/>
                  <a:moveTo>
                    <a:pt x="43" y="73"/>
                  </a:moveTo>
                  <a:cubicBezTo>
                    <a:pt x="43" y="73"/>
                    <a:pt x="43" y="73"/>
                    <a:pt x="43" y="73"/>
                  </a:cubicBezTo>
                  <a:cubicBezTo>
                    <a:pt x="43" y="73"/>
                    <a:pt x="43" y="73"/>
                    <a:pt x="42" y="73"/>
                  </a:cubicBezTo>
                  <a:cubicBezTo>
                    <a:pt x="43" y="73"/>
                    <a:pt x="43" y="73"/>
                    <a:pt x="43" y="73"/>
                  </a:cubicBezTo>
                  <a:close/>
                  <a:moveTo>
                    <a:pt x="42" y="72"/>
                  </a:moveTo>
                  <a:cubicBezTo>
                    <a:pt x="42" y="72"/>
                    <a:pt x="42" y="72"/>
                    <a:pt x="42" y="72"/>
                  </a:cubicBezTo>
                  <a:cubicBezTo>
                    <a:pt x="42" y="72"/>
                    <a:pt x="42" y="72"/>
                    <a:pt x="42" y="72"/>
                  </a:cubicBezTo>
                  <a:cubicBezTo>
                    <a:pt x="42" y="72"/>
                    <a:pt x="41" y="72"/>
                    <a:pt x="41" y="72"/>
                  </a:cubicBezTo>
                  <a:cubicBezTo>
                    <a:pt x="41" y="72"/>
                    <a:pt x="41" y="72"/>
                    <a:pt x="41" y="72"/>
                  </a:cubicBezTo>
                  <a:cubicBezTo>
                    <a:pt x="41" y="72"/>
                    <a:pt x="42" y="72"/>
                    <a:pt x="42" y="72"/>
                  </a:cubicBezTo>
                  <a:close/>
                  <a:moveTo>
                    <a:pt x="43" y="72"/>
                  </a:moveTo>
                  <a:cubicBezTo>
                    <a:pt x="43" y="72"/>
                    <a:pt x="44" y="72"/>
                    <a:pt x="44" y="72"/>
                  </a:cubicBezTo>
                  <a:cubicBezTo>
                    <a:pt x="44" y="72"/>
                    <a:pt x="44" y="71"/>
                    <a:pt x="44" y="71"/>
                  </a:cubicBezTo>
                  <a:cubicBezTo>
                    <a:pt x="44" y="71"/>
                    <a:pt x="45" y="71"/>
                    <a:pt x="45" y="71"/>
                  </a:cubicBezTo>
                  <a:cubicBezTo>
                    <a:pt x="45" y="71"/>
                    <a:pt x="46" y="71"/>
                    <a:pt x="46" y="71"/>
                  </a:cubicBezTo>
                  <a:cubicBezTo>
                    <a:pt x="46" y="71"/>
                    <a:pt x="46" y="71"/>
                    <a:pt x="47" y="71"/>
                  </a:cubicBezTo>
                  <a:cubicBezTo>
                    <a:pt x="47" y="71"/>
                    <a:pt x="47" y="71"/>
                    <a:pt x="47" y="71"/>
                  </a:cubicBezTo>
                  <a:cubicBezTo>
                    <a:pt x="47" y="71"/>
                    <a:pt x="47" y="70"/>
                    <a:pt x="47" y="70"/>
                  </a:cubicBezTo>
                  <a:cubicBezTo>
                    <a:pt x="46" y="70"/>
                    <a:pt x="46" y="70"/>
                    <a:pt x="46" y="70"/>
                  </a:cubicBezTo>
                  <a:cubicBezTo>
                    <a:pt x="46" y="70"/>
                    <a:pt x="46" y="71"/>
                    <a:pt x="45" y="71"/>
                  </a:cubicBezTo>
                  <a:cubicBezTo>
                    <a:pt x="45" y="71"/>
                    <a:pt x="45" y="71"/>
                    <a:pt x="45" y="71"/>
                  </a:cubicBezTo>
                  <a:cubicBezTo>
                    <a:pt x="45" y="71"/>
                    <a:pt x="45" y="70"/>
                    <a:pt x="45" y="70"/>
                  </a:cubicBezTo>
                  <a:cubicBezTo>
                    <a:pt x="45" y="70"/>
                    <a:pt x="45" y="70"/>
                    <a:pt x="45" y="70"/>
                  </a:cubicBezTo>
                  <a:cubicBezTo>
                    <a:pt x="44" y="70"/>
                    <a:pt x="43" y="70"/>
                    <a:pt x="43" y="70"/>
                  </a:cubicBezTo>
                  <a:cubicBezTo>
                    <a:pt x="41" y="70"/>
                    <a:pt x="40" y="71"/>
                    <a:pt x="38" y="72"/>
                  </a:cubicBezTo>
                  <a:cubicBezTo>
                    <a:pt x="38" y="72"/>
                    <a:pt x="37" y="72"/>
                    <a:pt x="37" y="73"/>
                  </a:cubicBezTo>
                  <a:cubicBezTo>
                    <a:pt x="36" y="73"/>
                    <a:pt x="36" y="73"/>
                    <a:pt x="36" y="73"/>
                  </a:cubicBezTo>
                  <a:cubicBezTo>
                    <a:pt x="36" y="73"/>
                    <a:pt x="36" y="73"/>
                    <a:pt x="36" y="74"/>
                  </a:cubicBezTo>
                  <a:cubicBezTo>
                    <a:pt x="36" y="74"/>
                    <a:pt x="36" y="73"/>
                    <a:pt x="36" y="73"/>
                  </a:cubicBezTo>
                  <a:cubicBezTo>
                    <a:pt x="36" y="73"/>
                    <a:pt x="37" y="73"/>
                    <a:pt x="37" y="73"/>
                  </a:cubicBezTo>
                  <a:cubicBezTo>
                    <a:pt x="37" y="73"/>
                    <a:pt x="37" y="73"/>
                    <a:pt x="37" y="73"/>
                  </a:cubicBezTo>
                  <a:cubicBezTo>
                    <a:pt x="38" y="73"/>
                    <a:pt x="38" y="73"/>
                    <a:pt x="38" y="73"/>
                  </a:cubicBezTo>
                  <a:cubicBezTo>
                    <a:pt x="38" y="73"/>
                    <a:pt x="38" y="73"/>
                    <a:pt x="38" y="73"/>
                  </a:cubicBezTo>
                  <a:cubicBezTo>
                    <a:pt x="39" y="72"/>
                    <a:pt x="39" y="72"/>
                    <a:pt x="39" y="72"/>
                  </a:cubicBezTo>
                  <a:cubicBezTo>
                    <a:pt x="40" y="72"/>
                    <a:pt x="40" y="72"/>
                    <a:pt x="40" y="71"/>
                  </a:cubicBezTo>
                  <a:cubicBezTo>
                    <a:pt x="41" y="71"/>
                    <a:pt x="42" y="71"/>
                    <a:pt x="42" y="71"/>
                  </a:cubicBezTo>
                  <a:cubicBezTo>
                    <a:pt x="42" y="71"/>
                    <a:pt x="43" y="71"/>
                    <a:pt x="43" y="71"/>
                  </a:cubicBezTo>
                  <a:cubicBezTo>
                    <a:pt x="43" y="71"/>
                    <a:pt x="43" y="72"/>
                    <a:pt x="43" y="72"/>
                  </a:cubicBezTo>
                  <a:close/>
                  <a:moveTo>
                    <a:pt x="56" y="68"/>
                  </a:moveTo>
                  <a:cubicBezTo>
                    <a:pt x="56" y="68"/>
                    <a:pt x="56" y="68"/>
                    <a:pt x="56" y="68"/>
                  </a:cubicBezTo>
                  <a:cubicBezTo>
                    <a:pt x="56" y="68"/>
                    <a:pt x="56" y="68"/>
                    <a:pt x="56" y="68"/>
                  </a:cubicBezTo>
                  <a:cubicBezTo>
                    <a:pt x="56" y="68"/>
                    <a:pt x="56" y="68"/>
                    <a:pt x="56" y="68"/>
                  </a:cubicBezTo>
                  <a:cubicBezTo>
                    <a:pt x="56" y="68"/>
                    <a:pt x="57" y="68"/>
                    <a:pt x="57" y="68"/>
                  </a:cubicBezTo>
                  <a:cubicBezTo>
                    <a:pt x="57" y="68"/>
                    <a:pt x="57" y="68"/>
                    <a:pt x="57" y="68"/>
                  </a:cubicBezTo>
                  <a:cubicBezTo>
                    <a:pt x="57" y="68"/>
                    <a:pt x="57" y="68"/>
                    <a:pt x="57" y="68"/>
                  </a:cubicBezTo>
                  <a:cubicBezTo>
                    <a:pt x="57" y="68"/>
                    <a:pt x="57" y="68"/>
                    <a:pt x="56" y="68"/>
                  </a:cubicBezTo>
                  <a:close/>
                  <a:moveTo>
                    <a:pt x="78" y="64"/>
                  </a:moveTo>
                  <a:cubicBezTo>
                    <a:pt x="78" y="64"/>
                    <a:pt x="78" y="65"/>
                    <a:pt x="78" y="65"/>
                  </a:cubicBezTo>
                  <a:cubicBezTo>
                    <a:pt x="78" y="65"/>
                    <a:pt x="78" y="65"/>
                    <a:pt x="78" y="65"/>
                  </a:cubicBezTo>
                  <a:cubicBezTo>
                    <a:pt x="78" y="64"/>
                    <a:pt x="78" y="64"/>
                    <a:pt x="78" y="64"/>
                  </a:cubicBezTo>
                  <a:close/>
                  <a:moveTo>
                    <a:pt x="76" y="64"/>
                  </a:moveTo>
                  <a:cubicBezTo>
                    <a:pt x="76" y="65"/>
                    <a:pt x="76" y="64"/>
                    <a:pt x="76" y="65"/>
                  </a:cubicBezTo>
                  <a:cubicBezTo>
                    <a:pt x="76" y="65"/>
                    <a:pt x="76" y="65"/>
                    <a:pt x="76" y="65"/>
                  </a:cubicBezTo>
                  <a:cubicBezTo>
                    <a:pt x="76" y="65"/>
                    <a:pt x="76" y="65"/>
                    <a:pt x="76" y="65"/>
                  </a:cubicBezTo>
                  <a:cubicBezTo>
                    <a:pt x="76" y="65"/>
                    <a:pt x="76" y="64"/>
                    <a:pt x="76" y="64"/>
                  </a:cubicBezTo>
                  <a:cubicBezTo>
                    <a:pt x="76" y="64"/>
                    <a:pt x="76" y="64"/>
                    <a:pt x="76" y="64"/>
                  </a:cubicBezTo>
                  <a:close/>
                  <a:moveTo>
                    <a:pt x="74" y="61"/>
                  </a:moveTo>
                  <a:cubicBezTo>
                    <a:pt x="74" y="61"/>
                    <a:pt x="73" y="61"/>
                    <a:pt x="73" y="62"/>
                  </a:cubicBezTo>
                  <a:cubicBezTo>
                    <a:pt x="73" y="62"/>
                    <a:pt x="73" y="62"/>
                    <a:pt x="73" y="62"/>
                  </a:cubicBezTo>
                  <a:cubicBezTo>
                    <a:pt x="73" y="62"/>
                    <a:pt x="73" y="62"/>
                    <a:pt x="73" y="62"/>
                  </a:cubicBezTo>
                  <a:cubicBezTo>
                    <a:pt x="74" y="62"/>
                    <a:pt x="74" y="62"/>
                    <a:pt x="74" y="61"/>
                  </a:cubicBezTo>
                  <a:cubicBezTo>
                    <a:pt x="74" y="61"/>
                    <a:pt x="74" y="61"/>
                    <a:pt x="74" y="61"/>
                  </a:cubicBezTo>
                  <a:close/>
                  <a:moveTo>
                    <a:pt x="87" y="61"/>
                  </a:moveTo>
                  <a:cubicBezTo>
                    <a:pt x="87" y="61"/>
                    <a:pt x="87" y="61"/>
                    <a:pt x="87" y="61"/>
                  </a:cubicBezTo>
                  <a:cubicBezTo>
                    <a:pt x="86" y="61"/>
                    <a:pt x="86" y="61"/>
                    <a:pt x="86" y="61"/>
                  </a:cubicBezTo>
                  <a:cubicBezTo>
                    <a:pt x="86" y="61"/>
                    <a:pt x="86" y="61"/>
                    <a:pt x="85" y="61"/>
                  </a:cubicBezTo>
                  <a:cubicBezTo>
                    <a:pt x="85" y="61"/>
                    <a:pt x="86" y="61"/>
                    <a:pt x="86" y="60"/>
                  </a:cubicBezTo>
                  <a:cubicBezTo>
                    <a:pt x="86" y="60"/>
                    <a:pt x="86" y="60"/>
                    <a:pt x="86" y="60"/>
                  </a:cubicBezTo>
                  <a:cubicBezTo>
                    <a:pt x="85" y="60"/>
                    <a:pt x="85" y="61"/>
                    <a:pt x="85" y="61"/>
                  </a:cubicBezTo>
                  <a:cubicBezTo>
                    <a:pt x="84" y="61"/>
                    <a:pt x="84" y="61"/>
                    <a:pt x="84" y="61"/>
                  </a:cubicBezTo>
                  <a:cubicBezTo>
                    <a:pt x="84" y="61"/>
                    <a:pt x="84" y="61"/>
                    <a:pt x="84" y="61"/>
                  </a:cubicBezTo>
                  <a:cubicBezTo>
                    <a:pt x="83" y="61"/>
                    <a:pt x="83" y="61"/>
                    <a:pt x="83" y="61"/>
                  </a:cubicBezTo>
                  <a:cubicBezTo>
                    <a:pt x="83" y="61"/>
                    <a:pt x="83" y="61"/>
                    <a:pt x="83" y="61"/>
                  </a:cubicBezTo>
                  <a:cubicBezTo>
                    <a:pt x="83" y="61"/>
                    <a:pt x="83" y="61"/>
                    <a:pt x="83" y="61"/>
                  </a:cubicBezTo>
                  <a:cubicBezTo>
                    <a:pt x="83" y="61"/>
                    <a:pt x="83" y="61"/>
                    <a:pt x="83" y="61"/>
                  </a:cubicBezTo>
                  <a:cubicBezTo>
                    <a:pt x="83" y="61"/>
                    <a:pt x="82" y="61"/>
                    <a:pt x="82" y="61"/>
                  </a:cubicBezTo>
                  <a:cubicBezTo>
                    <a:pt x="82" y="61"/>
                    <a:pt x="82" y="61"/>
                    <a:pt x="82" y="61"/>
                  </a:cubicBezTo>
                  <a:cubicBezTo>
                    <a:pt x="82" y="62"/>
                    <a:pt x="82" y="62"/>
                    <a:pt x="82" y="62"/>
                  </a:cubicBezTo>
                  <a:cubicBezTo>
                    <a:pt x="82" y="62"/>
                    <a:pt x="82" y="62"/>
                    <a:pt x="82" y="62"/>
                  </a:cubicBezTo>
                  <a:cubicBezTo>
                    <a:pt x="81" y="62"/>
                    <a:pt x="80" y="63"/>
                    <a:pt x="80" y="63"/>
                  </a:cubicBezTo>
                  <a:cubicBezTo>
                    <a:pt x="80" y="63"/>
                    <a:pt x="80" y="63"/>
                    <a:pt x="80" y="63"/>
                  </a:cubicBezTo>
                  <a:cubicBezTo>
                    <a:pt x="79" y="63"/>
                    <a:pt x="80" y="62"/>
                    <a:pt x="80" y="62"/>
                  </a:cubicBezTo>
                  <a:cubicBezTo>
                    <a:pt x="80" y="62"/>
                    <a:pt x="80" y="62"/>
                    <a:pt x="80" y="62"/>
                  </a:cubicBezTo>
                  <a:cubicBezTo>
                    <a:pt x="80" y="62"/>
                    <a:pt x="80" y="62"/>
                    <a:pt x="80" y="62"/>
                  </a:cubicBezTo>
                  <a:cubicBezTo>
                    <a:pt x="80" y="62"/>
                    <a:pt x="79" y="62"/>
                    <a:pt x="79" y="62"/>
                  </a:cubicBezTo>
                  <a:cubicBezTo>
                    <a:pt x="79" y="62"/>
                    <a:pt x="78" y="62"/>
                    <a:pt x="78" y="62"/>
                  </a:cubicBezTo>
                  <a:cubicBezTo>
                    <a:pt x="77" y="62"/>
                    <a:pt x="77" y="63"/>
                    <a:pt x="76" y="63"/>
                  </a:cubicBezTo>
                  <a:cubicBezTo>
                    <a:pt x="76" y="63"/>
                    <a:pt x="76" y="64"/>
                    <a:pt x="77" y="64"/>
                  </a:cubicBezTo>
                  <a:cubicBezTo>
                    <a:pt x="77" y="64"/>
                    <a:pt x="77" y="64"/>
                    <a:pt x="78" y="64"/>
                  </a:cubicBezTo>
                  <a:cubicBezTo>
                    <a:pt x="78" y="64"/>
                    <a:pt x="78" y="64"/>
                    <a:pt x="78" y="64"/>
                  </a:cubicBezTo>
                  <a:cubicBezTo>
                    <a:pt x="78" y="64"/>
                    <a:pt x="79" y="64"/>
                    <a:pt x="79" y="64"/>
                  </a:cubicBezTo>
                  <a:cubicBezTo>
                    <a:pt x="79" y="64"/>
                    <a:pt x="79" y="64"/>
                    <a:pt x="79" y="64"/>
                  </a:cubicBezTo>
                  <a:cubicBezTo>
                    <a:pt x="79" y="64"/>
                    <a:pt x="80" y="64"/>
                    <a:pt x="80" y="64"/>
                  </a:cubicBezTo>
                  <a:cubicBezTo>
                    <a:pt x="80" y="64"/>
                    <a:pt x="81" y="63"/>
                    <a:pt x="82" y="63"/>
                  </a:cubicBezTo>
                  <a:cubicBezTo>
                    <a:pt x="82" y="63"/>
                    <a:pt x="82" y="63"/>
                    <a:pt x="82" y="63"/>
                  </a:cubicBezTo>
                  <a:cubicBezTo>
                    <a:pt x="82" y="63"/>
                    <a:pt x="82" y="63"/>
                    <a:pt x="82" y="63"/>
                  </a:cubicBezTo>
                  <a:cubicBezTo>
                    <a:pt x="82" y="63"/>
                    <a:pt x="84" y="63"/>
                    <a:pt x="84" y="63"/>
                  </a:cubicBezTo>
                  <a:cubicBezTo>
                    <a:pt x="84" y="63"/>
                    <a:pt x="84" y="63"/>
                    <a:pt x="84" y="63"/>
                  </a:cubicBezTo>
                  <a:cubicBezTo>
                    <a:pt x="84" y="63"/>
                    <a:pt x="84" y="63"/>
                    <a:pt x="84" y="63"/>
                  </a:cubicBezTo>
                  <a:cubicBezTo>
                    <a:pt x="84" y="63"/>
                    <a:pt x="84" y="63"/>
                    <a:pt x="83" y="63"/>
                  </a:cubicBezTo>
                  <a:cubicBezTo>
                    <a:pt x="83" y="62"/>
                    <a:pt x="83" y="62"/>
                    <a:pt x="83" y="62"/>
                  </a:cubicBezTo>
                  <a:cubicBezTo>
                    <a:pt x="84" y="62"/>
                    <a:pt x="85" y="62"/>
                    <a:pt x="85" y="62"/>
                  </a:cubicBezTo>
                  <a:cubicBezTo>
                    <a:pt x="86" y="62"/>
                    <a:pt x="86" y="62"/>
                    <a:pt x="86" y="62"/>
                  </a:cubicBezTo>
                  <a:cubicBezTo>
                    <a:pt x="87" y="62"/>
                    <a:pt x="86" y="61"/>
                    <a:pt x="87" y="61"/>
                  </a:cubicBezTo>
                  <a:cubicBezTo>
                    <a:pt x="87" y="61"/>
                    <a:pt x="87" y="61"/>
                    <a:pt x="87" y="61"/>
                  </a:cubicBezTo>
                  <a:cubicBezTo>
                    <a:pt x="87" y="61"/>
                    <a:pt x="87" y="61"/>
                    <a:pt x="87" y="61"/>
                  </a:cubicBezTo>
                  <a:cubicBezTo>
                    <a:pt x="87" y="61"/>
                    <a:pt x="87" y="61"/>
                    <a:pt x="87" y="61"/>
                  </a:cubicBezTo>
                  <a:cubicBezTo>
                    <a:pt x="87" y="61"/>
                    <a:pt x="87" y="61"/>
                    <a:pt x="87" y="61"/>
                  </a:cubicBezTo>
                  <a:cubicBezTo>
                    <a:pt x="87" y="61"/>
                    <a:pt x="87" y="61"/>
                    <a:pt x="87" y="60"/>
                  </a:cubicBezTo>
                  <a:cubicBezTo>
                    <a:pt x="87" y="60"/>
                    <a:pt x="87" y="60"/>
                    <a:pt x="87" y="60"/>
                  </a:cubicBezTo>
                  <a:cubicBezTo>
                    <a:pt x="87" y="60"/>
                    <a:pt x="87" y="60"/>
                    <a:pt x="87" y="60"/>
                  </a:cubicBezTo>
                  <a:cubicBezTo>
                    <a:pt x="87" y="60"/>
                    <a:pt x="87" y="60"/>
                    <a:pt x="87" y="60"/>
                  </a:cubicBezTo>
                  <a:cubicBezTo>
                    <a:pt x="87" y="61"/>
                    <a:pt x="87" y="61"/>
                    <a:pt x="87" y="61"/>
                  </a:cubicBezTo>
                  <a:cubicBezTo>
                    <a:pt x="87" y="61"/>
                    <a:pt x="87" y="61"/>
                    <a:pt x="87" y="61"/>
                  </a:cubicBezTo>
                  <a:close/>
                  <a:moveTo>
                    <a:pt x="88" y="59"/>
                  </a:moveTo>
                  <a:cubicBezTo>
                    <a:pt x="88" y="59"/>
                    <a:pt x="87" y="59"/>
                    <a:pt x="87" y="59"/>
                  </a:cubicBezTo>
                  <a:cubicBezTo>
                    <a:pt x="87" y="59"/>
                    <a:pt x="87" y="59"/>
                    <a:pt x="87" y="59"/>
                  </a:cubicBezTo>
                  <a:cubicBezTo>
                    <a:pt x="87" y="59"/>
                    <a:pt x="87" y="59"/>
                    <a:pt x="87" y="59"/>
                  </a:cubicBezTo>
                  <a:cubicBezTo>
                    <a:pt x="87" y="60"/>
                    <a:pt x="89" y="59"/>
                    <a:pt x="89" y="59"/>
                  </a:cubicBezTo>
                  <a:cubicBezTo>
                    <a:pt x="89" y="59"/>
                    <a:pt x="89" y="59"/>
                    <a:pt x="89" y="59"/>
                  </a:cubicBezTo>
                  <a:cubicBezTo>
                    <a:pt x="89" y="59"/>
                    <a:pt x="89" y="58"/>
                    <a:pt x="89" y="58"/>
                  </a:cubicBezTo>
                  <a:cubicBezTo>
                    <a:pt x="89" y="59"/>
                    <a:pt x="89" y="58"/>
                    <a:pt x="89" y="59"/>
                  </a:cubicBezTo>
                  <a:cubicBezTo>
                    <a:pt x="88" y="59"/>
                    <a:pt x="88" y="59"/>
                    <a:pt x="88" y="59"/>
                  </a:cubicBezTo>
                  <a:cubicBezTo>
                    <a:pt x="88" y="59"/>
                    <a:pt x="88" y="59"/>
                    <a:pt x="88" y="59"/>
                  </a:cubicBezTo>
                  <a:close/>
                  <a:moveTo>
                    <a:pt x="90" y="58"/>
                  </a:moveTo>
                  <a:cubicBezTo>
                    <a:pt x="90" y="58"/>
                    <a:pt x="89" y="58"/>
                    <a:pt x="89" y="58"/>
                  </a:cubicBezTo>
                  <a:cubicBezTo>
                    <a:pt x="89" y="58"/>
                    <a:pt x="89" y="58"/>
                    <a:pt x="89" y="58"/>
                  </a:cubicBezTo>
                  <a:cubicBezTo>
                    <a:pt x="89" y="59"/>
                    <a:pt x="89" y="59"/>
                    <a:pt x="89" y="59"/>
                  </a:cubicBezTo>
                  <a:cubicBezTo>
                    <a:pt x="89" y="59"/>
                    <a:pt x="89" y="59"/>
                    <a:pt x="89" y="59"/>
                  </a:cubicBezTo>
                  <a:cubicBezTo>
                    <a:pt x="90" y="59"/>
                    <a:pt x="90" y="59"/>
                    <a:pt x="90" y="58"/>
                  </a:cubicBezTo>
                  <a:cubicBezTo>
                    <a:pt x="90" y="58"/>
                    <a:pt x="90" y="58"/>
                    <a:pt x="90" y="58"/>
                  </a:cubicBezTo>
                  <a:cubicBezTo>
                    <a:pt x="90" y="58"/>
                    <a:pt x="90" y="58"/>
                    <a:pt x="90" y="58"/>
                  </a:cubicBezTo>
                  <a:close/>
                  <a:moveTo>
                    <a:pt x="51" y="49"/>
                  </a:moveTo>
                  <a:cubicBezTo>
                    <a:pt x="51" y="49"/>
                    <a:pt x="50" y="49"/>
                    <a:pt x="49" y="49"/>
                  </a:cubicBezTo>
                  <a:cubicBezTo>
                    <a:pt x="49" y="49"/>
                    <a:pt x="49" y="49"/>
                    <a:pt x="49" y="49"/>
                  </a:cubicBezTo>
                  <a:cubicBezTo>
                    <a:pt x="48" y="50"/>
                    <a:pt x="47" y="49"/>
                    <a:pt x="47" y="50"/>
                  </a:cubicBezTo>
                  <a:cubicBezTo>
                    <a:pt x="47" y="50"/>
                    <a:pt x="47" y="50"/>
                    <a:pt x="46" y="50"/>
                  </a:cubicBezTo>
                  <a:cubicBezTo>
                    <a:pt x="46" y="50"/>
                    <a:pt x="46" y="50"/>
                    <a:pt x="46" y="50"/>
                  </a:cubicBezTo>
                  <a:cubicBezTo>
                    <a:pt x="47" y="50"/>
                    <a:pt x="47" y="50"/>
                    <a:pt x="47" y="50"/>
                  </a:cubicBezTo>
                  <a:cubicBezTo>
                    <a:pt x="47" y="50"/>
                    <a:pt x="47" y="50"/>
                    <a:pt x="47" y="51"/>
                  </a:cubicBezTo>
                  <a:cubicBezTo>
                    <a:pt x="48" y="51"/>
                    <a:pt x="50" y="51"/>
                    <a:pt x="50" y="51"/>
                  </a:cubicBezTo>
                  <a:cubicBezTo>
                    <a:pt x="50" y="51"/>
                    <a:pt x="51" y="51"/>
                    <a:pt x="51" y="51"/>
                  </a:cubicBezTo>
                  <a:cubicBezTo>
                    <a:pt x="51" y="51"/>
                    <a:pt x="51" y="50"/>
                    <a:pt x="51" y="50"/>
                  </a:cubicBezTo>
                  <a:cubicBezTo>
                    <a:pt x="51" y="50"/>
                    <a:pt x="52" y="50"/>
                    <a:pt x="52" y="50"/>
                  </a:cubicBezTo>
                  <a:cubicBezTo>
                    <a:pt x="52" y="49"/>
                    <a:pt x="52" y="49"/>
                    <a:pt x="52" y="49"/>
                  </a:cubicBezTo>
                  <a:cubicBezTo>
                    <a:pt x="53" y="49"/>
                    <a:pt x="53" y="49"/>
                    <a:pt x="53" y="49"/>
                  </a:cubicBezTo>
                  <a:cubicBezTo>
                    <a:pt x="53" y="49"/>
                    <a:pt x="53" y="49"/>
                    <a:pt x="53" y="49"/>
                  </a:cubicBezTo>
                  <a:cubicBezTo>
                    <a:pt x="52" y="49"/>
                    <a:pt x="52" y="49"/>
                    <a:pt x="51" y="49"/>
                  </a:cubicBezTo>
                  <a:close/>
                  <a:moveTo>
                    <a:pt x="123" y="48"/>
                  </a:moveTo>
                  <a:cubicBezTo>
                    <a:pt x="123" y="48"/>
                    <a:pt x="123" y="48"/>
                    <a:pt x="123" y="48"/>
                  </a:cubicBezTo>
                  <a:cubicBezTo>
                    <a:pt x="123" y="48"/>
                    <a:pt x="123" y="48"/>
                    <a:pt x="123" y="48"/>
                  </a:cubicBezTo>
                  <a:cubicBezTo>
                    <a:pt x="123" y="48"/>
                    <a:pt x="123" y="48"/>
                    <a:pt x="123" y="49"/>
                  </a:cubicBezTo>
                  <a:cubicBezTo>
                    <a:pt x="123" y="48"/>
                    <a:pt x="123" y="48"/>
                    <a:pt x="124" y="48"/>
                  </a:cubicBezTo>
                  <a:cubicBezTo>
                    <a:pt x="123" y="48"/>
                    <a:pt x="124" y="48"/>
                    <a:pt x="123" y="48"/>
                  </a:cubicBezTo>
                  <a:close/>
                  <a:moveTo>
                    <a:pt x="60" y="46"/>
                  </a:moveTo>
                  <a:cubicBezTo>
                    <a:pt x="60" y="46"/>
                    <a:pt x="60" y="46"/>
                    <a:pt x="60" y="46"/>
                  </a:cubicBezTo>
                  <a:cubicBezTo>
                    <a:pt x="61" y="46"/>
                    <a:pt x="60" y="46"/>
                    <a:pt x="60" y="46"/>
                  </a:cubicBezTo>
                  <a:close/>
                  <a:moveTo>
                    <a:pt x="122" y="45"/>
                  </a:moveTo>
                  <a:cubicBezTo>
                    <a:pt x="122" y="46"/>
                    <a:pt x="122" y="45"/>
                    <a:pt x="122" y="46"/>
                  </a:cubicBezTo>
                  <a:cubicBezTo>
                    <a:pt x="122" y="46"/>
                    <a:pt x="122" y="46"/>
                    <a:pt x="122" y="46"/>
                  </a:cubicBezTo>
                  <a:cubicBezTo>
                    <a:pt x="122" y="46"/>
                    <a:pt x="122" y="46"/>
                    <a:pt x="122" y="46"/>
                  </a:cubicBezTo>
                  <a:cubicBezTo>
                    <a:pt x="122" y="46"/>
                    <a:pt x="122" y="45"/>
                    <a:pt x="122" y="45"/>
                  </a:cubicBezTo>
                  <a:cubicBezTo>
                    <a:pt x="122" y="45"/>
                    <a:pt x="122" y="45"/>
                    <a:pt x="122" y="45"/>
                  </a:cubicBezTo>
                  <a:cubicBezTo>
                    <a:pt x="122" y="45"/>
                    <a:pt x="122" y="45"/>
                    <a:pt x="122" y="45"/>
                  </a:cubicBezTo>
                  <a:cubicBezTo>
                    <a:pt x="122" y="45"/>
                    <a:pt x="122" y="45"/>
                    <a:pt x="122" y="45"/>
                  </a:cubicBezTo>
                  <a:cubicBezTo>
                    <a:pt x="122" y="45"/>
                    <a:pt x="122" y="45"/>
                    <a:pt x="122" y="45"/>
                  </a:cubicBezTo>
                  <a:cubicBezTo>
                    <a:pt x="122" y="45"/>
                    <a:pt x="122" y="45"/>
                    <a:pt x="122" y="45"/>
                  </a:cubicBezTo>
                  <a:cubicBezTo>
                    <a:pt x="122" y="45"/>
                    <a:pt x="122" y="45"/>
                    <a:pt x="122" y="45"/>
                  </a:cubicBezTo>
                  <a:close/>
                  <a:moveTo>
                    <a:pt x="106" y="19"/>
                  </a:moveTo>
                  <a:cubicBezTo>
                    <a:pt x="106" y="19"/>
                    <a:pt x="105" y="19"/>
                    <a:pt x="105" y="19"/>
                  </a:cubicBezTo>
                  <a:cubicBezTo>
                    <a:pt x="105" y="19"/>
                    <a:pt x="105" y="19"/>
                    <a:pt x="105" y="19"/>
                  </a:cubicBezTo>
                  <a:cubicBezTo>
                    <a:pt x="106" y="19"/>
                    <a:pt x="106" y="19"/>
                    <a:pt x="106" y="19"/>
                  </a:cubicBezTo>
                  <a:cubicBezTo>
                    <a:pt x="106" y="19"/>
                    <a:pt x="106" y="19"/>
                    <a:pt x="106" y="19"/>
                  </a:cubicBezTo>
                  <a:cubicBezTo>
                    <a:pt x="106" y="19"/>
                    <a:pt x="106" y="19"/>
                    <a:pt x="106" y="19"/>
                  </a:cubicBezTo>
                  <a:close/>
                </a:path>
              </a:pathLst>
            </a:custGeom>
            <a:solidFill>
              <a:srgbClr val="64BB6E"/>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0" name="Freeform 242">
              <a:extLst>
                <a:ext uri="{FF2B5EF4-FFF2-40B4-BE49-F238E27FC236}">
                  <a16:creationId xmlns:a16="http://schemas.microsoft.com/office/drawing/2014/main" id="{22692F34-CFEB-27FC-398A-E12F52697B3B}"/>
                </a:ext>
              </a:extLst>
            </p:cNvPr>
            <p:cNvSpPr>
              <a:spLocks noEditPoints="1"/>
            </p:cNvSpPr>
            <p:nvPr/>
          </p:nvSpPr>
          <p:spPr bwMode="auto">
            <a:xfrm>
              <a:off x="13324194" y="8334508"/>
              <a:ext cx="685757" cy="369681"/>
            </a:xfrm>
            <a:custGeom>
              <a:avLst/>
              <a:gdLst/>
              <a:ahLst/>
              <a:cxnLst>
                <a:cxn ang="0">
                  <a:pos x="217" y="43"/>
                </a:cxn>
                <a:cxn ang="0">
                  <a:pos x="33" y="8"/>
                </a:cxn>
                <a:cxn ang="0">
                  <a:pos x="27" y="6"/>
                </a:cxn>
                <a:cxn ang="0">
                  <a:pos x="24" y="15"/>
                </a:cxn>
                <a:cxn ang="0">
                  <a:pos x="18" y="21"/>
                </a:cxn>
                <a:cxn ang="0">
                  <a:pos x="11" y="30"/>
                </a:cxn>
                <a:cxn ang="0">
                  <a:pos x="3" y="44"/>
                </a:cxn>
                <a:cxn ang="0">
                  <a:pos x="5" y="57"/>
                </a:cxn>
                <a:cxn ang="0">
                  <a:pos x="3" y="63"/>
                </a:cxn>
                <a:cxn ang="0">
                  <a:pos x="5" y="75"/>
                </a:cxn>
                <a:cxn ang="0">
                  <a:pos x="24" y="85"/>
                </a:cxn>
                <a:cxn ang="0">
                  <a:pos x="61" y="93"/>
                </a:cxn>
                <a:cxn ang="0">
                  <a:pos x="72" y="99"/>
                </a:cxn>
                <a:cxn ang="0">
                  <a:pos x="80" y="107"/>
                </a:cxn>
                <a:cxn ang="0">
                  <a:pos x="88" y="119"/>
                </a:cxn>
                <a:cxn ang="0">
                  <a:pos x="91" y="110"/>
                </a:cxn>
                <a:cxn ang="0">
                  <a:pos x="97" y="105"/>
                </a:cxn>
                <a:cxn ang="0">
                  <a:pos x="108" y="100"/>
                </a:cxn>
                <a:cxn ang="0">
                  <a:pos x="117" y="100"/>
                </a:cxn>
                <a:cxn ang="0">
                  <a:pos x="125" y="101"/>
                </a:cxn>
                <a:cxn ang="0">
                  <a:pos x="129" y="99"/>
                </a:cxn>
                <a:cxn ang="0">
                  <a:pos x="134" y="96"/>
                </a:cxn>
                <a:cxn ang="0">
                  <a:pos x="143" y="96"/>
                </a:cxn>
                <a:cxn ang="0">
                  <a:pos x="149" y="99"/>
                </a:cxn>
                <a:cxn ang="0">
                  <a:pos x="156" y="109"/>
                </a:cxn>
                <a:cxn ang="0">
                  <a:pos x="158" y="117"/>
                </a:cxn>
                <a:cxn ang="0">
                  <a:pos x="166" y="112"/>
                </a:cxn>
                <a:cxn ang="0">
                  <a:pos x="166" y="91"/>
                </a:cxn>
                <a:cxn ang="0">
                  <a:pos x="171" y="86"/>
                </a:cxn>
                <a:cxn ang="0">
                  <a:pos x="179" y="80"/>
                </a:cxn>
                <a:cxn ang="0">
                  <a:pos x="192" y="74"/>
                </a:cxn>
                <a:cxn ang="0">
                  <a:pos x="194" y="71"/>
                </a:cxn>
                <a:cxn ang="0">
                  <a:pos x="194" y="67"/>
                </a:cxn>
                <a:cxn ang="0">
                  <a:pos x="195" y="62"/>
                </a:cxn>
                <a:cxn ang="0">
                  <a:pos x="195" y="60"/>
                </a:cxn>
                <a:cxn ang="0">
                  <a:pos x="196" y="57"/>
                </a:cxn>
                <a:cxn ang="0">
                  <a:pos x="198" y="56"/>
                </a:cxn>
                <a:cxn ang="0">
                  <a:pos x="201" y="49"/>
                </a:cxn>
                <a:cxn ang="0">
                  <a:pos x="200" y="58"/>
                </a:cxn>
                <a:cxn ang="0">
                  <a:pos x="204" y="55"/>
                </a:cxn>
                <a:cxn ang="0">
                  <a:pos x="208" y="50"/>
                </a:cxn>
                <a:cxn ang="0">
                  <a:pos x="213" y="41"/>
                </a:cxn>
                <a:cxn ang="0">
                  <a:pos x="226" y="38"/>
                </a:cxn>
                <a:cxn ang="0">
                  <a:pos x="229" y="33"/>
                </a:cxn>
                <a:cxn ang="0">
                  <a:pos x="237" y="27"/>
                </a:cxn>
                <a:cxn ang="0">
                  <a:pos x="244" y="24"/>
                </a:cxn>
                <a:cxn ang="0">
                  <a:pos x="250" y="12"/>
                </a:cxn>
                <a:cxn ang="0">
                  <a:pos x="235" y="20"/>
                </a:cxn>
                <a:cxn ang="0">
                  <a:pos x="210" y="27"/>
                </a:cxn>
                <a:cxn ang="0">
                  <a:pos x="191" y="36"/>
                </a:cxn>
                <a:cxn ang="0">
                  <a:pos x="177" y="35"/>
                </a:cxn>
                <a:cxn ang="0">
                  <a:pos x="179" y="26"/>
                </a:cxn>
                <a:cxn ang="0">
                  <a:pos x="175" y="21"/>
                </a:cxn>
                <a:cxn ang="0">
                  <a:pos x="167" y="30"/>
                </a:cxn>
                <a:cxn ang="0">
                  <a:pos x="159" y="34"/>
                </a:cxn>
                <a:cxn ang="0">
                  <a:pos x="165" y="22"/>
                </a:cxn>
                <a:cxn ang="0">
                  <a:pos x="179" y="17"/>
                </a:cxn>
                <a:cxn ang="0">
                  <a:pos x="171" y="14"/>
                </a:cxn>
                <a:cxn ang="0">
                  <a:pos x="152" y="14"/>
                </a:cxn>
                <a:cxn ang="0">
                  <a:pos x="150" y="4"/>
                </a:cxn>
              </a:cxnLst>
              <a:rect l="0" t="0" r="r" b="b"/>
              <a:pathLst>
                <a:path w="250" h="123">
                  <a:moveTo>
                    <a:pt x="198" y="61"/>
                  </a:moveTo>
                  <a:cubicBezTo>
                    <a:pt x="198" y="61"/>
                    <a:pt x="198" y="61"/>
                    <a:pt x="198" y="61"/>
                  </a:cubicBezTo>
                  <a:cubicBezTo>
                    <a:pt x="198" y="61"/>
                    <a:pt x="198" y="61"/>
                    <a:pt x="198" y="61"/>
                  </a:cubicBezTo>
                  <a:cubicBezTo>
                    <a:pt x="198" y="61"/>
                    <a:pt x="198" y="61"/>
                    <a:pt x="198" y="61"/>
                  </a:cubicBezTo>
                  <a:close/>
                  <a:moveTo>
                    <a:pt x="218" y="42"/>
                  </a:moveTo>
                  <a:cubicBezTo>
                    <a:pt x="218" y="42"/>
                    <a:pt x="218" y="42"/>
                    <a:pt x="218" y="42"/>
                  </a:cubicBezTo>
                  <a:cubicBezTo>
                    <a:pt x="219" y="43"/>
                    <a:pt x="219" y="43"/>
                    <a:pt x="219" y="43"/>
                  </a:cubicBezTo>
                  <a:cubicBezTo>
                    <a:pt x="218" y="43"/>
                    <a:pt x="217" y="43"/>
                    <a:pt x="217" y="43"/>
                  </a:cubicBezTo>
                  <a:cubicBezTo>
                    <a:pt x="217" y="43"/>
                    <a:pt x="216" y="43"/>
                    <a:pt x="216" y="43"/>
                  </a:cubicBezTo>
                  <a:cubicBezTo>
                    <a:pt x="215" y="44"/>
                    <a:pt x="214" y="44"/>
                    <a:pt x="213" y="44"/>
                  </a:cubicBezTo>
                  <a:cubicBezTo>
                    <a:pt x="213" y="44"/>
                    <a:pt x="213" y="44"/>
                    <a:pt x="213" y="44"/>
                  </a:cubicBezTo>
                  <a:cubicBezTo>
                    <a:pt x="213" y="44"/>
                    <a:pt x="213" y="43"/>
                    <a:pt x="213" y="43"/>
                  </a:cubicBezTo>
                  <a:cubicBezTo>
                    <a:pt x="214" y="43"/>
                    <a:pt x="214" y="43"/>
                    <a:pt x="214" y="43"/>
                  </a:cubicBezTo>
                  <a:cubicBezTo>
                    <a:pt x="214" y="43"/>
                    <a:pt x="214" y="43"/>
                    <a:pt x="214" y="43"/>
                  </a:cubicBezTo>
                  <a:cubicBezTo>
                    <a:pt x="214" y="43"/>
                    <a:pt x="215" y="43"/>
                    <a:pt x="215" y="43"/>
                  </a:cubicBezTo>
                  <a:cubicBezTo>
                    <a:pt x="215" y="43"/>
                    <a:pt x="216" y="43"/>
                    <a:pt x="216" y="43"/>
                  </a:cubicBezTo>
                  <a:cubicBezTo>
                    <a:pt x="216" y="43"/>
                    <a:pt x="217" y="43"/>
                    <a:pt x="217" y="43"/>
                  </a:cubicBezTo>
                  <a:cubicBezTo>
                    <a:pt x="217" y="42"/>
                    <a:pt x="218" y="43"/>
                    <a:pt x="218" y="42"/>
                  </a:cubicBezTo>
                  <a:close/>
                  <a:moveTo>
                    <a:pt x="147" y="0"/>
                  </a:moveTo>
                  <a:cubicBezTo>
                    <a:pt x="146" y="0"/>
                    <a:pt x="146" y="2"/>
                    <a:pt x="146" y="2"/>
                  </a:cubicBezTo>
                  <a:cubicBezTo>
                    <a:pt x="118" y="2"/>
                    <a:pt x="91" y="2"/>
                    <a:pt x="64" y="2"/>
                  </a:cubicBezTo>
                  <a:cubicBezTo>
                    <a:pt x="57" y="2"/>
                    <a:pt x="50" y="2"/>
                    <a:pt x="43" y="2"/>
                  </a:cubicBezTo>
                  <a:cubicBezTo>
                    <a:pt x="41" y="2"/>
                    <a:pt x="40" y="2"/>
                    <a:pt x="38" y="2"/>
                  </a:cubicBezTo>
                  <a:cubicBezTo>
                    <a:pt x="37" y="2"/>
                    <a:pt x="37" y="2"/>
                    <a:pt x="36" y="2"/>
                  </a:cubicBezTo>
                  <a:cubicBezTo>
                    <a:pt x="36" y="2"/>
                    <a:pt x="36" y="2"/>
                    <a:pt x="36" y="2"/>
                  </a:cubicBezTo>
                  <a:cubicBezTo>
                    <a:pt x="36" y="3"/>
                    <a:pt x="36" y="3"/>
                    <a:pt x="36" y="3"/>
                  </a:cubicBezTo>
                  <a:cubicBezTo>
                    <a:pt x="36" y="4"/>
                    <a:pt x="36" y="4"/>
                    <a:pt x="35" y="5"/>
                  </a:cubicBezTo>
                  <a:cubicBezTo>
                    <a:pt x="35" y="5"/>
                    <a:pt x="35" y="5"/>
                    <a:pt x="35" y="5"/>
                  </a:cubicBezTo>
                  <a:cubicBezTo>
                    <a:pt x="35" y="5"/>
                    <a:pt x="35" y="6"/>
                    <a:pt x="35" y="6"/>
                  </a:cubicBezTo>
                  <a:cubicBezTo>
                    <a:pt x="35" y="6"/>
                    <a:pt x="35" y="7"/>
                    <a:pt x="35" y="7"/>
                  </a:cubicBezTo>
                  <a:cubicBezTo>
                    <a:pt x="35" y="7"/>
                    <a:pt x="34" y="7"/>
                    <a:pt x="34" y="7"/>
                  </a:cubicBezTo>
                  <a:cubicBezTo>
                    <a:pt x="34" y="7"/>
                    <a:pt x="34" y="8"/>
                    <a:pt x="34" y="8"/>
                  </a:cubicBezTo>
                  <a:cubicBezTo>
                    <a:pt x="33" y="8"/>
                    <a:pt x="33" y="8"/>
                    <a:pt x="33" y="8"/>
                  </a:cubicBezTo>
                  <a:cubicBezTo>
                    <a:pt x="33" y="8"/>
                    <a:pt x="33" y="8"/>
                    <a:pt x="33" y="8"/>
                  </a:cubicBezTo>
                  <a:cubicBezTo>
                    <a:pt x="33" y="9"/>
                    <a:pt x="33" y="9"/>
                    <a:pt x="33" y="9"/>
                  </a:cubicBezTo>
                  <a:cubicBezTo>
                    <a:pt x="33" y="9"/>
                    <a:pt x="33" y="9"/>
                    <a:pt x="33" y="9"/>
                  </a:cubicBezTo>
                  <a:cubicBezTo>
                    <a:pt x="32" y="9"/>
                    <a:pt x="32" y="10"/>
                    <a:pt x="32" y="10"/>
                  </a:cubicBezTo>
                  <a:cubicBezTo>
                    <a:pt x="32" y="10"/>
                    <a:pt x="31" y="10"/>
                    <a:pt x="31" y="11"/>
                  </a:cubicBezTo>
                  <a:cubicBezTo>
                    <a:pt x="31" y="11"/>
                    <a:pt x="31" y="11"/>
                    <a:pt x="30" y="11"/>
                  </a:cubicBezTo>
                  <a:cubicBezTo>
                    <a:pt x="30" y="12"/>
                    <a:pt x="29" y="11"/>
                    <a:pt x="29" y="12"/>
                  </a:cubicBezTo>
                  <a:cubicBezTo>
                    <a:pt x="29" y="12"/>
                    <a:pt x="29" y="11"/>
                    <a:pt x="28" y="11"/>
                  </a:cubicBezTo>
                  <a:cubicBezTo>
                    <a:pt x="28" y="11"/>
                    <a:pt x="29" y="11"/>
                    <a:pt x="29" y="10"/>
                  </a:cubicBezTo>
                  <a:cubicBezTo>
                    <a:pt x="29" y="10"/>
                    <a:pt x="29" y="10"/>
                    <a:pt x="29" y="10"/>
                  </a:cubicBezTo>
                  <a:cubicBezTo>
                    <a:pt x="29" y="10"/>
                    <a:pt x="29" y="10"/>
                    <a:pt x="29" y="10"/>
                  </a:cubicBezTo>
                  <a:cubicBezTo>
                    <a:pt x="29" y="9"/>
                    <a:pt x="30" y="9"/>
                    <a:pt x="31" y="8"/>
                  </a:cubicBezTo>
                  <a:cubicBezTo>
                    <a:pt x="31" y="8"/>
                    <a:pt x="31" y="8"/>
                    <a:pt x="31" y="8"/>
                  </a:cubicBezTo>
                  <a:cubicBezTo>
                    <a:pt x="32" y="8"/>
                    <a:pt x="32" y="7"/>
                    <a:pt x="32" y="7"/>
                  </a:cubicBezTo>
                  <a:cubicBezTo>
                    <a:pt x="32" y="7"/>
                    <a:pt x="32" y="7"/>
                    <a:pt x="32" y="7"/>
                  </a:cubicBezTo>
                  <a:cubicBezTo>
                    <a:pt x="31" y="6"/>
                    <a:pt x="30" y="6"/>
                    <a:pt x="29" y="6"/>
                  </a:cubicBezTo>
                  <a:cubicBezTo>
                    <a:pt x="29" y="6"/>
                    <a:pt x="28" y="6"/>
                    <a:pt x="28" y="6"/>
                  </a:cubicBezTo>
                  <a:cubicBezTo>
                    <a:pt x="28" y="6"/>
                    <a:pt x="28" y="6"/>
                    <a:pt x="27" y="6"/>
                  </a:cubicBezTo>
                  <a:cubicBezTo>
                    <a:pt x="27" y="6"/>
                    <a:pt x="27" y="6"/>
                    <a:pt x="27" y="5"/>
                  </a:cubicBezTo>
                  <a:cubicBezTo>
                    <a:pt x="27" y="5"/>
                    <a:pt x="27" y="5"/>
                    <a:pt x="26" y="5"/>
                  </a:cubicBezTo>
                  <a:cubicBezTo>
                    <a:pt x="26" y="6"/>
                    <a:pt x="25" y="6"/>
                    <a:pt x="25" y="7"/>
                  </a:cubicBezTo>
                  <a:cubicBezTo>
                    <a:pt x="25" y="7"/>
                    <a:pt x="25" y="8"/>
                    <a:pt x="25" y="8"/>
                  </a:cubicBezTo>
                  <a:cubicBezTo>
                    <a:pt x="25" y="9"/>
                    <a:pt x="25" y="9"/>
                    <a:pt x="24" y="10"/>
                  </a:cubicBezTo>
                  <a:cubicBezTo>
                    <a:pt x="24" y="10"/>
                    <a:pt x="24" y="11"/>
                    <a:pt x="24" y="11"/>
                  </a:cubicBezTo>
                  <a:cubicBezTo>
                    <a:pt x="24" y="12"/>
                    <a:pt x="24" y="12"/>
                    <a:pt x="25" y="12"/>
                  </a:cubicBezTo>
                  <a:cubicBezTo>
                    <a:pt x="25" y="12"/>
                    <a:pt x="25" y="12"/>
                    <a:pt x="25" y="12"/>
                  </a:cubicBezTo>
                  <a:cubicBezTo>
                    <a:pt x="25" y="12"/>
                    <a:pt x="24" y="12"/>
                    <a:pt x="24" y="12"/>
                  </a:cubicBezTo>
                  <a:cubicBezTo>
                    <a:pt x="24" y="12"/>
                    <a:pt x="23" y="12"/>
                    <a:pt x="23" y="13"/>
                  </a:cubicBezTo>
                  <a:cubicBezTo>
                    <a:pt x="23" y="13"/>
                    <a:pt x="23" y="13"/>
                    <a:pt x="23" y="13"/>
                  </a:cubicBezTo>
                  <a:cubicBezTo>
                    <a:pt x="23" y="13"/>
                    <a:pt x="24" y="13"/>
                    <a:pt x="24" y="13"/>
                  </a:cubicBezTo>
                  <a:cubicBezTo>
                    <a:pt x="24" y="13"/>
                    <a:pt x="24" y="13"/>
                    <a:pt x="24" y="14"/>
                  </a:cubicBezTo>
                  <a:cubicBezTo>
                    <a:pt x="23" y="14"/>
                    <a:pt x="23" y="15"/>
                    <a:pt x="22" y="15"/>
                  </a:cubicBezTo>
                  <a:cubicBezTo>
                    <a:pt x="22" y="15"/>
                    <a:pt x="22" y="15"/>
                    <a:pt x="22" y="15"/>
                  </a:cubicBezTo>
                  <a:cubicBezTo>
                    <a:pt x="22" y="15"/>
                    <a:pt x="23" y="15"/>
                    <a:pt x="23" y="15"/>
                  </a:cubicBezTo>
                  <a:cubicBezTo>
                    <a:pt x="23" y="15"/>
                    <a:pt x="24" y="15"/>
                    <a:pt x="24" y="15"/>
                  </a:cubicBezTo>
                  <a:cubicBezTo>
                    <a:pt x="24" y="15"/>
                    <a:pt x="24" y="15"/>
                    <a:pt x="24" y="16"/>
                  </a:cubicBezTo>
                  <a:cubicBezTo>
                    <a:pt x="24" y="16"/>
                    <a:pt x="24" y="16"/>
                    <a:pt x="25" y="16"/>
                  </a:cubicBezTo>
                  <a:cubicBezTo>
                    <a:pt x="25" y="16"/>
                    <a:pt x="25" y="16"/>
                    <a:pt x="25" y="16"/>
                  </a:cubicBezTo>
                  <a:cubicBezTo>
                    <a:pt x="25" y="16"/>
                    <a:pt x="25" y="16"/>
                    <a:pt x="25" y="16"/>
                  </a:cubicBezTo>
                  <a:cubicBezTo>
                    <a:pt x="25" y="17"/>
                    <a:pt x="24" y="16"/>
                    <a:pt x="23" y="16"/>
                  </a:cubicBezTo>
                  <a:cubicBezTo>
                    <a:pt x="23" y="16"/>
                    <a:pt x="22" y="16"/>
                    <a:pt x="22" y="16"/>
                  </a:cubicBezTo>
                  <a:cubicBezTo>
                    <a:pt x="21" y="16"/>
                    <a:pt x="21" y="17"/>
                    <a:pt x="21" y="17"/>
                  </a:cubicBezTo>
                  <a:cubicBezTo>
                    <a:pt x="21" y="17"/>
                    <a:pt x="21" y="17"/>
                    <a:pt x="21" y="17"/>
                  </a:cubicBezTo>
                  <a:cubicBezTo>
                    <a:pt x="21" y="17"/>
                    <a:pt x="21" y="18"/>
                    <a:pt x="21" y="18"/>
                  </a:cubicBezTo>
                  <a:cubicBezTo>
                    <a:pt x="20" y="18"/>
                    <a:pt x="20" y="18"/>
                    <a:pt x="20" y="18"/>
                  </a:cubicBezTo>
                  <a:cubicBezTo>
                    <a:pt x="20" y="18"/>
                    <a:pt x="20" y="18"/>
                    <a:pt x="20" y="19"/>
                  </a:cubicBezTo>
                  <a:cubicBezTo>
                    <a:pt x="20" y="19"/>
                    <a:pt x="20" y="19"/>
                    <a:pt x="20" y="19"/>
                  </a:cubicBezTo>
                  <a:cubicBezTo>
                    <a:pt x="20" y="19"/>
                    <a:pt x="20" y="19"/>
                    <a:pt x="20" y="19"/>
                  </a:cubicBezTo>
                  <a:cubicBezTo>
                    <a:pt x="20" y="20"/>
                    <a:pt x="19" y="20"/>
                    <a:pt x="19" y="20"/>
                  </a:cubicBezTo>
                  <a:cubicBezTo>
                    <a:pt x="19" y="20"/>
                    <a:pt x="19" y="20"/>
                    <a:pt x="19" y="20"/>
                  </a:cubicBezTo>
                  <a:cubicBezTo>
                    <a:pt x="19" y="20"/>
                    <a:pt x="19" y="21"/>
                    <a:pt x="19" y="21"/>
                  </a:cubicBezTo>
                  <a:cubicBezTo>
                    <a:pt x="18" y="21"/>
                    <a:pt x="18" y="21"/>
                    <a:pt x="18" y="21"/>
                  </a:cubicBezTo>
                  <a:cubicBezTo>
                    <a:pt x="18" y="22"/>
                    <a:pt x="18" y="22"/>
                    <a:pt x="18" y="22"/>
                  </a:cubicBezTo>
                  <a:cubicBezTo>
                    <a:pt x="17" y="22"/>
                    <a:pt x="17" y="22"/>
                    <a:pt x="17" y="23"/>
                  </a:cubicBezTo>
                  <a:cubicBezTo>
                    <a:pt x="17" y="23"/>
                    <a:pt x="17" y="23"/>
                    <a:pt x="17" y="23"/>
                  </a:cubicBezTo>
                  <a:cubicBezTo>
                    <a:pt x="16" y="23"/>
                    <a:pt x="16" y="24"/>
                    <a:pt x="16" y="24"/>
                  </a:cubicBezTo>
                  <a:cubicBezTo>
                    <a:pt x="16" y="24"/>
                    <a:pt x="16" y="24"/>
                    <a:pt x="16" y="24"/>
                  </a:cubicBezTo>
                  <a:cubicBezTo>
                    <a:pt x="15" y="25"/>
                    <a:pt x="15" y="25"/>
                    <a:pt x="15" y="25"/>
                  </a:cubicBezTo>
                  <a:cubicBezTo>
                    <a:pt x="15" y="25"/>
                    <a:pt x="15" y="25"/>
                    <a:pt x="15" y="26"/>
                  </a:cubicBezTo>
                  <a:cubicBezTo>
                    <a:pt x="15" y="26"/>
                    <a:pt x="14" y="26"/>
                    <a:pt x="14" y="26"/>
                  </a:cubicBezTo>
                  <a:cubicBezTo>
                    <a:pt x="14" y="26"/>
                    <a:pt x="14" y="27"/>
                    <a:pt x="14" y="27"/>
                  </a:cubicBezTo>
                  <a:cubicBezTo>
                    <a:pt x="14" y="27"/>
                    <a:pt x="14" y="27"/>
                    <a:pt x="14" y="27"/>
                  </a:cubicBezTo>
                  <a:cubicBezTo>
                    <a:pt x="13" y="28"/>
                    <a:pt x="13" y="28"/>
                    <a:pt x="13" y="28"/>
                  </a:cubicBezTo>
                  <a:cubicBezTo>
                    <a:pt x="13" y="28"/>
                    <a:pt x="13" y="28"/>
                    <a:pt x="13" y="29"/>
                  </a:cubicBezTo>
                  <a:cubicBezTo>
                    <a:pt x="13" y="29"/>
                    <a:pt x="12" y="29"/>
                    <a:pt x="12" y="29"/>
                  </a:cubicBezTo>
                  <a:cubicBezTo>
                    <a:pt x="12" y="29"/>
                    <a:pt x="12" y="30"/>
                    <a:pt x="12" y="30"/>
                  </a:cubicBezTo>
                  <a:cubicBezTo>
                    <a:pt x="11" y="30"/>
                    <a:pt x="12" y="30"/>
                    <a:pt x="11" y="30"/>
                  </a:cubicBezTo>
                  <a:cubicBezTo>
                    <a:pt x="11" y="30"/>
                    <a:pt x="11" y="30"/>
                    <a:pt x="11" y="30"/>
                  </a:cubicBezTo>
                  <a:cubicBezTo>
                    <a:pt x="11" y="30"/>
                    <a:pt x="11" y="30"/>
                    <a:pt x="11" y="30"/>
                  </a:cubicBezTo>
                  <a:cubicBezTo>
                    <a:pt x="11" y="30"/>
                    <a:pt x="11" y="31"/>
                    <a:pt x="11" y="31"/>
                  </a:cubicBezTo>
                  <a:cubicBezTo>
                    <a:pt x="11" y="31"/>
                    <a:pt x="11" y="31"/>
                    <a:pt x="10" y="31"/>
                  </a:cubicBezTo>
                  <a:cubicBezTo>
                    <a:pt x="10" y="31"/>
                    <a:pt x="10" y="31"/>
                    <a:pt x="10" y="31"/>
                  </a:cubicBezTo>
                  <a:cubicBezTo>
                    <a:pt x="10" y="32"/>
                    <a:pt x="9" y="32"/>
                    <a:pt x="8" y="33"/>
                  </a:cubicBezTo>
                  <a:cubicBezTo>
                    <a:pt x="8" y="33"/>
                    <a:pt x="8" y="34"/>
                    <a:pt x="8" y="34"/>
                  </a:cubicBezTo>
                  <a:cubicBezTo>
                    <a:pt x="8" y="35"/>
                    <a:pt x="7" y="35"/>
                    <a:pt x="7" y="36"/>
                  </a:cubicBezTo>
                  <a:cubicBezTo>
                    <a:pt x="7" y="36"/>
                    <a:pt x="7" y="37"/>
                    <a:pt x="7" y="37"/>
                  </a:cubicBezTo>
                  <a:cubicBezTo>
                    <a:pt x="7" y="38"/>
                    <a:pt x="7" y="38"/>
                    <a:pt x="6" y="38"/>
                  </a:cubicBezTo>
                  <a:cubicBezTo>
                    <a:pt x="6" y="38"/>
                    <a:pt x="6" y="39"/>
                    <a:pt x="6" y="39"/>
                  </a:cubicBezTo>
                  <a:cubicBezTo>
                    <a:pt x="6" y="39"/>
                    <a:pt x="6" y="40"/>
                    <a:pt x="6" y="40"/>
                  </a:cubicBezTo>
                  <a:cubicBezTo>
                    <a:pt x="6" y="40"/>
                    <a:pt x="6" y="41"/>
                    <a:pt x="5" y="41"/>
                  </a:cubicBezTo>
                  <a:cubicBezTo>
                    <a:pt x="5" y="41"/>
                    <a:pt x="5" y="41"/>
                    <a:pt x="5" y="41"/>
                  </a:cubicBezTo>
                  <a:cubicBezTo>
                    <a:pt x="5" y="41"/>
                    <a:pt x="5" y="42"/>
                    <a:pt x="5" y="42"/>
                  </a:cubicBezTo>
                  <a:cubicBezTo>
                    <a:pt x="5" y="42"/>
                    <a:pt x="5" y="42"/>
                    <a:pt x="5" y="42"/>
                  </a:cubicBezTo>
                  <a:cubicBezTo>
                    <a:pt x="4" y="43"/>
                    <a:pt x="4" y="43"/>
                    <a:pt x="4" y="43"/>
                  </a:cubicBezTo>
                  <a:cubicBezTo>
                    <a:pt x="4" y="43"/>
                    <a:pt x="4" y="43"/>
                    <a:pt x="4" y="43"/>
                  </a:cubicBezTo>
                  <a:cubicBezTo>
                    <a:pt x="4" y="44"/>
                    <a:pt x="3" y="44"/>
                    <a:pt x="3" y="44"/>
                  </a:cubicBezTo>
                  <a:cubicBezTo>
                    <a:pt x="3" y="44"/>
                    <a:pt x="2" y="45"/>
                    <a:pt x="2" y="45"/>
                  </a:cubicBezTo>
                  <a:cubicBezTo>
                    <a:pt x="2" y="45"/>
                    <a:pt x="2" y="46"/>
                    <a:pt x="2" y="46"/>
                  </a:cubicBezTo>
                  <a:cubicBezTo>
                    <a:pt x="2" y="47"/>
                    <a:pt x="3" y="48"/>
                    <a:pt x="2" y="49"/>
                  </a:cubicBezTo>
                  <a:cubicBezTo>
                    <a:pt x="2" y="50"/>
                    <a:pt x="1" y="50"/>
                    <a:pt x="1" y="51"/>
                  </a:cubicBezTo>
                  <a:cubicBezTo>
                    <a:pt x="1" y="51"/>
                    <a:pt x="1" y="52"/>
                    <a:pt x="1" y="52"/>
                  </a:cubicBezTo>
                  <a:cubicBezTo>
                    <a:pt x="1" y="52"/>
                    <a:pt x="1" y="53"/>
                    <a:pt x="0" y="53"/>
                  </a:cubicBezTo>
                  <a:cubicBezTo>
                    <a:pt x="1" y="53"/>
                    <a:pt x="1" y="54"/>
                    <a:pt x="1" y="54"/>
                  </a:cubicBezTo>
                  <a:cubicBezTo>
                    <a:pt x="1" y="55"/>
                    <a:pt x="1" y="55"/>
                    <a:pt x="2" y="55"/>
                  </a:cubicBezTo>
                  <a:cubicBezTo>
                    <a:pt x="2" y="55"/>
                    <a:pt x="2" y="56"/>
                    <a:pt x="2" y="56"/>
                  </a:cubicBezTo>
                  <a:cubicBezTo>
                    <a:pt x="2" y="56"/>
                    <a:pt x="2" y="57"/>
                    <a:pt x="2" y="57"/>
                  </a:cubicBezTo>
                  <a:cubicBezTo>
                    <a:pt x="2" y="57"/>
                    <a:pt x="2" y="57"/>
                    <a:pt x="2" y="57"/>
                  </a:cubicBezTo>
                  <a:cubicBezTo>
                    <a:pt x="2" y="57"/>
                    <a:pt x="2" y="58"/>
                    <a:pt x="2" y="58"/>
                  </a:cubicBezTo>
                  <a:cubicBezTo>
                    <a:pt x="2" y="58"/>
                    <a:pt x="2" y="58"/>
                    <a:pt x="2" y="58"/>
                  </a:cubicBezTo>
                  <a:cubicBezTo>
                    <a:pt x="3" y="57"/>
                    <a:pt x="3" y="57"/>
                    <a:pt x="3" y="57"/>
                  </a:cubicBezTo>
                  <a:cubicBezTo>
                    <a:pt x="3" y="57"/>
                    <a:pt x="3" y="57"/>
                    <a:pt x="3" y="56"/>
                  </a:cubicBezTo>
                  <a:cubicBezTo>
                    <a:pt x="4" y="56"/>
                    <a:pt x="4" y="57"/>
                    <a:pt x="4" y="57"/>
                  </a:cubicBezTo>
                  <a:cubicBezTo>
                    <a:pt x="4" y="57"/>
                    <a:pt x="4" y="57"/>
                    <a:pt x="5" y="57"/>
                  </a:cubicBezTo>
                  <a:cubicBezTo>
                    <a:pt x="5" y="57"/>
                    <a:pt x="5" y="57"/>
                    <a:pt x="5" y="57"/>
                  </a:cubicBezTo>
                  <a:cubicBezTo>
                    <a:pt x="5" y="57"/>
                    <a:pt x="6" y="57"/>
                    <a:pt x="6" y="57"/>
                  </a:cubicBezTo>
                  <a:cubicBezTo>
                    <a:pt x="6" y="57"/>
                    <a:pt x="6" y="57"/>
                    <a:pt x="6" y="57"/>
                  </a:cubicBezTo>
                  <a:cubicBezTo>
                    <a:pt x="7" y="57"/>
                    <a:pt x="7" y="57"/>
                    <a:pt x="7" y="57"/>
                  </a:cubicBezTo>
                  <a:cubicBezTo>
                    <a:pt x="7" y="57"/>
                    <a:pt x="7" y="57"/>
                    <a:pt x="8" y="57"/>
                  </a:cubicBezTo>
                  <a:cubicBezTo>
                    <a:pt x="8" y="57"/>
                    <a:pt x="7" y="57"/>
                    <a:pt x="7" y="58"/>
                  </a:cubicBezTo>
                  <a:cubicBezTo>
                    <a:pt x="7" y="58"/>
                    <a:pt x="7" y="57"/>
                    <a:pt x="7" y="57"/>
                  </a:cubicBezTo>
                  <a:cubicBezTo>
                    <a:pt x="7" y="57"/>
                    <a:pt x="6" y="58"/>
                    <a:pt x="6" y="58"/>
                  </a:cubicBezTo>
                  <a:cubicBezTo>
                    <a:pt x="5" y="57"/>
                    <a:pt x="4" y="57"/>
                    <a:pt x="4" y="58"/>
                  </a:cubicBezTo>
                  <a:cubicBezTo>
                    <a:pt x="3" y="59"/>
                    <a:pt x="4" y="59"/>
                    <a:pt x="3" y="60"/>
                  </a:cubicBezTo>
                  <a:cubicBezTo>
                    <a:pt x="3" y="60"/>
                    <a:pt x="3" y="60"/>
                    <a:pt x="3" y="60"/>
                  </a:cubicBezTo>
                  <a:cubicBezTo>
                    <a:pt x="3" y="60"/>
                    <a:pt x="3" y="60"/>
                    <a:pt x="2" y="59"/>
                  </a:cubicBezTo>
                  <a:cubicBezTo>
                    <a:pt x="2" y="60"/>
                    <a:pt x="2" y="60"/>
                    <a:pt x="2" y="60"/>
                  </a:cubicBezTo>
                  <a:cubicBezTo>
                    <a:pt x="2" y="60"/>
                    <a:pt x="2" y="61"/>
                    <a:pt x="2" y="61"/>
                  </a:cubicBezTo>
                  <a:cubicBezTo>
                    <a:pt x="2" y="61"/>
                    <a:pt x="2" y="61"/>
                    <a:pt x="2" y="62"/>
                  </a:cubicBezTo>
                  <a:cubicBezTo>
                    <a:pt x="2" y="62"/>
                    <a:pt x="2" y="62"/>
                    <a:pt x="2" y="62"/>
                  </a:cubicBezTo>
                  <a:cubicBezTo>
                    <a:pt x="2" y="63"/>
                    <a:pt x="3" y="63"/>
                    <a:pt x="3" y="63"/>
                  </a:cubicBezTo>
                  <a:cubicBezTo>
                    <a:pt x="3" y="64"/>
                    <a:pt x="3" y="65"/>
                    <a:pt x="2" y="65"/>
                  </a:cubicBezTo>
                  <a:cubicBezTo>
                    <a:pt x="2" y="65"/>
                    <a:pt x="2" y="66"/>
                    <a:pt x="2" y="66"/>
                  </a:cubicBezTo>
                  <a:cubicBezTo>
                    <a:pt x="2" y="66"/>
                    <a:pt x="2" y="66"/>
                    <a:pt x="2" y="67"/>
                  </a:cubicBezTo>
                  <a:cubicBezTo>
                    <a:pt x="2" y="67"/>
                    <a:pt x="2" y="67"/>
                    <a:pt x="2" y="67"/>
                  </a:cubicBezTo>
                  <a:cubicBezTo>
                    <a:pt x="2" y="67"/>
                    <a:pt x="2" y="67"/>
                    <a:pt x="2" y="67"/>
                  </a:cubicBezTo>
                  <a:cubicBezTo>
                    <a:pt x="2" y="68"/>
                    <a:pt x="2" y="68"/>
                    <a:pt x="2" y="68"/>
                  </a:cubicBezTo>
                  <a:cubicBezTo>
                    <a:pt x="2" y="69"/>
                    <a:pt x="2" y="69"/>
                    <a:pt x="2" y="69"/>
                  </a:cubicBezTo>
                  <a:cubicBezTo>
                    <a:pt x="3" y="69"/>
                    <a:pt x="3" y="69"/>
                    <a:pt x="3" y="69"/>
                  </a:cubicBezTo>
                  <a:cubicBezTo>
                    <a:pt x="3" y="70"/>
                    <a:pt x="3" y="70"/>
                    <a:pt x="4" y="71"/>
                  </a:cubicBezTo>
                  <a:cubicBezTo>
                    <a:pt x="4" y="71"/>
                    <a:pt x="4" y="71"/>
                    <a:pt x="3" y="72"/>
                  </a:cubicBezTo>
                  <a:cubicBezTo>
                    <a:pt x="3" y="72"/>
                    <a:pt x="3" y="72"/>
                    <a:pt x="4" y="72"/>
                  </a:cubicBezTo>
                  <a:cubicBezTo>
                    <a:pt x="4" y="72"/>
                    <a:pt x="4" y="72"/>
                    <a:pt x="4" y="72"/>
                  </a:cubicBezTo>
                  <a:cubicBezTo>
                    <a:pt x="4" y="73"/>
                    <a:pt x="4" y="73"/>
                    <a:pt x="3" y="73"/>
                  </a:cubicBezTo>
                  <a:cubicBezTo>
                    <a:pt x="3" y="74"/>
                    <a:pt x="3" y="74"/>
                    <a:pt x="3" y="74"/>
                  </a:cubicBezTo>
                  <a:cubicBezTo>
                    <a:pt x="3" y="74"/>
                    <a:pt x="3" y="75"/>
                    <a:pt x="3" y="75"/>
                  </a:cubicBezTo>
                  <a:cubicBezTo>
                    <a:pt x="3" y="75"/>
                    <a:pt x="3" y="75"/>
                    <a:pt x="3" y="75"/>
                  </a:cubicBezTo>
                  <a:cubicBezTo>
                    <a:pt x="4" y="75"/>
                    <a:pt x="4" y="75"/>
                    <a:pt x="5" y="75"/>
                  </a:cubicBezTo>
                  <a:cubicBezTo>
                    <a:pt x="5" y="75"/>
                    <a:pt x="6" y="76"/>
                    <a:pt x="6" y="76"/>
                  </a:cubicBezTo>
                  <a:cubicBezTo>
                    <a:pt x="6" y="76"/>
                    <a:pt x="7" y="76"/>
                    <a:pt x="7" y="76"/>
                  </a:cubicBezTo>
                  <a:cubicBezTo>
                    <a:pt x="8" y="76"/>
                    <a:pt x="8" y="77"/>
                    <a:pt x="8" y="77"/>
                  </a:cubicBezTo>
                  <a:cubicBezTo>
                    <a:pt x="8" y="77"/>
                    <a:pt x="9" y="78"/>
                    <a:pt x="9" y="78"/>
                  </a:cubicBezTo>
                  <a:cubicBezTo>
                    <a:pt x="10" y="78"/>
                    <a:pt x="10" y="78"/>
                    <a:pt x="11" y="78"/>
                  </a:cubicBezTo>
                  <a:cubicBezTo>
                    <a:pt x="11" y="78"/>
                    <a:pt x="11" y="79"/>
                    <a:pt x="11" y="79"/>
                  </a:cubicBezTo>
                  <a:cubicBezTo>
                    <a:pt x="11" y="79"/>
                    <a:pt x="11" y="79"/>
                    <a:pt x="11" y="79"/>
                  </a:cubicBezTo>
                  <a:cubicBezTo>
                    <a:pt x="11" y="79"/>
                    <a:pt x="11" y="79"/>
                    <a:pt x="12" y="79"/>
                  </a:cubicBezTo>
                  <a:cubicBezTo>
                    <a:pt x="12" y="80"/>
                    <a:pt x="13" y="81"/>
                    <a:pt x="14" y="82"/>
                  </a:cubicBezTo>
                  <a:cubicBezTo>
                    <a:pt x="14" y="83"/>
                    <a:pt x="14" y="84"/>
                    <a:pt x="13" y="84"/>
                  </a:cubicBezTo>
                  <a:cubicBezTo>
                    <a:pt x="13" y="84"/>
                    <a:pt x="13" y="85"/>
                    <a:pt x="14" y="85"/>
                  </a:cubicBezTo>
                  <a:cubicBezTo>
                    <a:pt x="15" y="85"/>
                    <a:pt x="16" y="85"/>
                    <a:pt x="17" y="85"/>
                  </a:cubicBezTo>
                  <a:cubicBezTo>
                    <a:pt x="18" y="85"/>
                    <a:pt x="18" y="85"/>
                    <a:pt x="19" y="85"/>
                  </a:cubicBezTo>
                  <a:cubicBezTo>
                    <a:pt x="19" y="85"/>
                    <a:pt x="20" y="85"/>
                    <a:pt x="20" y="85"/>
                  </a:cubicBezTo>
                  <a:cubicBezTo>
                    <a:pt x="21" y="84"/>
                    <a:pt x="23" y="85"/>
                    <a:pt x="23" y="84"/>
                  </a:cubicBezTo>
                  <a:cubicBezTo>
                    <a:pt x="24" y="84"/>
                    <a:pt x="24" y="84"/>
                    <a:pt x="24" y="84"/>
                  </a:cubicBezTo>
                  <a:cubicBezTo>
                    <a:pt x="24" y="85"/>
                    <a:pt x="24" y="85"/>
                    <a:pt x="24" y="85"/>
                  </a:cubicBezTo>
                  <a:cubicBezTo>
                    <a:pt x="24" y="86"/>
                    <a:pt x="25" y="86"/>
                    <a:pt x="26" y="86"/>
                  </a:cubicBezTo>
                  <a:cubicBezTo>
                    <a:pt x="27" y="87"/>
                    <a:pt x="28" y="87"/>
                    <a:pt x="29" y="88"/>
                  </a:cubicBezTo>
                  <a:cubicBezTo>
                    <a:pt x="29" y="88"/>
                    <a:pt x="29" y="88"/>
                    <a:pt x="29" y="88"/>
                  </a:cubicBezTo>
                  <a:cubicBezTo>
                    <a:pt x="30" y="88"/>
                    <a:pt x="30" y="88"/>
                    <a:pt x="31" y="89"/>
                  </a:cubicBezTo>
                  <a:cubicBezTo>
                    <a:pt x="32" y="89"/>
                    <a:pt x="34" y="90"/>
                    <a:pt x="35" y="90"/>
                  </a:cubicBezTo>
                  <a:cubicBezTo>
                    <a:pt x="36" y="91"/>
                    <a:pt x="37" y="91"/>
                    <a:pt x="37" y="91"/>
                  </a:cubicBezTo>
                  <a:cubicBezTo>
                    <a:pt x="39" y="91"/>
                    <a:pt x="42" y="91"/>
                    <a:pt x="44" y="91"/>
                  </a:cubicBezTo>
                  <a:cubicBezTo>
                    <a:pt x="45" y="91"/>
                    <a:pt x="46" y="91"/>
                    <a:pt x="48" y="91"/>
                  </a:cubicBezTo>
                  <a:cubicBezTo>
                    <a:pt x="48" y="91"/>
                    <a:pt x="49" y="91"/>
                    <a:pt x="49" y="91"/>
                  </a:cubicBezTo>
                  <a:cubicBezTo>
                    <a:pt x="50" y="91"/>
                    <a:pt x="50" y="90"/>
                    <a:pt x="50" y="90"/>
                  </a:cubicBezTo>
                  <a:cubicBezTo>
                    <a:pt x="50" y="89"/>
                    <a:pt x="50" y="89"/>
                    <a:pt x="50" y="89"/>
                  </a:cubicBezTo>
                  <a:cubicBezTo>
                    <a:pt x="52" y="89"/>
                    <a:pt x="54" y="89"/>
                    <a:pt x="56" y="89"/>
                  </a:cubicBezTo>
                  <a:cubicBezTo>
                    <a:pt x="57" y="89"/>
                    <a:pt x="58" y="89"/>
                    <a:pt x="58" y="89"/>
                  </a:cubicBezTo>
                  <a:cubicBezTo>
                    <a:pt x="59" y="90"/>
                    <a:pt x="59" y="90"/>
                    <a:pt x="59" y="91"/>
                  </a:cubicBezTo>
                  <a:cubicBezTo>
                    <a:pt x="59" y="91"/>
                    <a:pt x="60" y="91"/>
                    <a:pt x="60" y="91"/>
                  </a:cubicBezTo>
                  <a:cubicBezTo>
                    <a:pt x="60" y="92"/>
                    <a:pt x="60" y="92"/>
                    <a:pt x="60" y="92"/>
                  </a:cubicBezTo>
                  <a:cubicBezTo>
                    <a:pt x="60" y="92"/>
                    <a:pt x="60" y="92"/>
                    <a:pt x="61" y="93"/>
                  </a:cubicBezTo>
                  <a:cubicBezTo>
                    <a:pt x="61" y="93"/>
                    <a:pt x="61" y="94"/>
                    <a:pt x="62" y="94"/>
                  </a:cubicBezTo>
                  <a:cubicBezTo>
                    <a:pt x="62" y="94"/>
                    <a:pt x="63" y="95"/>
                    <a:pt x="63" y="95"/>
                  </a:cubicBezTo>
                  <a:cubicBezTo>
                    <a:pt x="63" y="96"/>
                    <a:pt x="63" y="96"/>
                    <a:pt x="63" y="97"/>
                  </a:cubicBezTo>
                  <a:cubicBezTo>
                    <a:pt x="63" y="97"/>
                    <a:pt x="64" y="98"/>
                    <a:pt x="63" y="98"/>
                  </a:cubicBezTo>
                  <a:cubicBezTo>
                    <a:pt x="63" y="98"/>
                    <a:pt x="63" y="98"/>
                    <a:pt x="63" y="99"/>
                  </a:cubicBezTo>
                  <a:cubicBezTo>
                    <a:pt x="63" y="99"/>
                    <a:pt x="63" y="100"/>
                    <a:pt x="63" y="100"/>
                  </a:cubicBezTo>
                  <a:cubicBezTo>
                    <a:pt x="64" y="101"/>
                    <a:pt x="64" y="100"/>
                    <a:pt x="64" y="101"/>
                  </a:cubicBezTo>
                  <a:cubicBezTo>
                    <a:pt x="64" y="101"/>
                    <a:pt x="64" y="101"/>
                    <a:pt x="65" y="102"/>
                  </a:cubicBezTo>
                  <a:cubicBezTo>
                    <a:pt x="65" y="102"/>
                    <a:pt x="65" y="102"/>
                    <a:pt x="66" y="102"/>
                  </a:cubicBezTo>
                  <a:cubicBezTo>
                    <a:pt x="66" y="102"/>
                    <a:pt x="66" y="102"/>
                    <a:pt x="66" y="103"/>
                  </a:cubicBezTo>
                  <a:cubicBezTo>
                    <a:pt x="66" y="103"/>
                    <a:pt x="67" y="103"/>
                    <a:pt x="67" y="103"/>
                  </a:cubicBezTo>
                  <a:cubicBezTo>
                    <a:pt x="67" y="103"/>
                    <a:pt x="67" y="103"/>
                    <a:pt x="67" y="103"/>
                  </a:cubicBezTo>
                  <a:cubicBezTo>
                    <a:pt x="68" y="103"/>
                    <a:pt x="69" y="102"/>
                    <a:pt x="69" y="102"/>
                  </a:cubicBezTo>
                  <a:cubicBezTo>
                    <a:pt x="70" y="101"/>
                    <a:pt x="70" y="101"/>
                    <a:pt x="70" y="100"/>
                  </a:cubicBezTo>
                  <a:cubicBezTo>
                    <a:pt x="71" y="100"/>
                    <a:pt x="71" y="100"/>
                    <a:pt x="71" y="100"/>
                  </a:cubicBezTo>
                  <a:cubicBezTo>
                    <a:pt x="71" y="99"/>
                    <a:pt x="72" y="100"/>
                    <a:pt x="72" y="99"/>
                  </a:cubicBezTo>
                  <a:cubicBezTo>
                    <a:pt x="72" y="99"/>
                    <a:pt x="72" y="99"/>
                    <a:pt x="72" y="99"/>
                  </a:cubicBezTo>
                  <a:cubicBezTo>
                    <a:pt x="73" y="99"/>
                    <a:pt x="73" y="99"/>
                    <a:pt x="73" y="99"/>
                  </a:cubicBezTo>
                  <a:cubicBezTo>
                    <a:pt x="73" y="99"/>
                    <a:pt x="74" y="99"/>
                    <a:pt x="74" y="99"/>
                  </a:cubicBezTo>
                  <a:cubicBezTo>
                    <a:pt x="74" y="99"/>
                    <a:pt x="75" y="99"/>
                    <a:pt x="76" y="99"/>
                  </a:cubicBezTo>
                  <a:cubicBezTo>
                    <a:pt x="76" y="99"/>
                    <a:pt x="76" y="99"/>
                    <a:pt x="77" y="99"/>
                  </a:cubicBezTo>
                  <a:cubicBezTo>
                    <a:pt x="77" y="100"/>
                    <a:pt x="77" y="100"/>
                    <a:pt x="77" y="100"/>
                  </a:cubicBezTo>
                  <a:cubicBezTo>
                    <a:pt x="77" y="100"/>
                    <a:pt x="77" y="100"/>
                    <a:pt x="78" y="100"/>
                  </a:cubicBezTo>
                  <a:cubicBezTo>
                    <a:pt x="78" y="101"/>
                    <a:pt x="78" y="101"/>
                    <a:pt x="78" y="101"/>
                  </a:cubicBezTo>
                  <a:cubicBezTo>
                    <a:pt x="78" y="101"/>
                    <a:pt x="78" y="101"/>
                    <a:pt x="78" y="101"/>
                  </a:cubicBezTo>
                  <a:cubicBezTo>
                    <a:pt x="78" y="101"/>
                    <a:pt x="78" y="101"/>
                    <a:pt x="78" y="102"/>
                  </a:cubicBezTo>
                  <a:cubicBezTo>
                    <a:pt x="78" y="102"/>
                    <a:pt x="79" y="102"/>
                    <a:pt x="79" y="102"/>
                  </a:cubicBezTo>
                  <a:cubicBezTo>
                    <a:pt x="79" y="102"/>
                    <a:pt x="79" y="102"/>
                    <a:pt x="79" y="103"/>
                  </a:cubicBezTo>
                  <a:cubicBezTo>
                    <a:pt x="79" y="103"/>
                    <a:pt x="79" y="103"/>
                    <a:pt x="79" y="103"/>
                  </a:cubicBezTo>
                  <a:cubicBezTo>
                    <a:pt x="79" y="103"/>
                    <a:pt x="79" y="103"/>
                    <a:pt x="79" y="103"/>
                  </a:cubicBezTo>
                  <a:cubicBezTo>
                    <a:pt x="79" y="104"/>
                    <a:pt x="79" y="104"/>
                    <a:pt x="79" y="104"/>
                  </a:cubicBezTo>
                  <a:cubicBezTo>
                    <a:pt x="79" y="105"/>
                    <a:pt x="79" y="105"/>
                    <a:pt x="79" y="105"/>
                  </a:cubicBezTo>
                  <a:cubicBezTo>
                    <a:pt x="80" y="105"/>
                    <a:pt x="80" y="106"/>
                    <a:pt x="80" y="106"/>
                  </a:cubicBezTo>
                  <a:cubicBezTo>
                    <a:pt x="80" y="106"/>
                    <a:pt x="80" y="107"/>
                    <a:pt x="80" y="107"/>
                  </a:cubicBezTo>
                  <a:cubicBezTo>
                    <a:pt x="80" y="107"/>
                    <a:pt x="80" y="108"/>
                    <a:pt x="81" y="108"/>
                  </a:cubicBezTo>
                  <a:cubicBezTo>
                    <a:pt x="81" y="108"/>
                    <a:pt x="81" y="108"/>
                    <a:pt x="81" y="109"/>
                  </a:cubicBezTo>
                  <a:cubicBezTo>
                    <a:pt x="81" y="109"/>
                    <a:pt x="81" y="109"/>
                    <a:pt x="81" y="109"/>
                  </a:cubicBezTo>
                  <a:cubicBezTo>
                    <a:pt x="81" y="110"/>
                    <a:pt x="81" y="110"/>
                    <a:pt x="82" y="111"/>
                  </a:cubicBezTo>
                  <a:cubicBezTo>
                    <a:pt x="82" y="111"/>
                    <a:pt x="82" y="112"/>
                    <a:pt x="82" y="112"/>
                  </a:cubicBezTo>
                  <a:cubicBezTo>
                    <a:pt x="82" y="113"/>
                    <a:pt x="82" y="113"/>
                    <a:pt x="82" y="113"/>
                  </a:cubicBezTo>
                  <a:cubicBezTo>
                    <a:pt x="82" y="113"/>
                    <a:pt x="82" y="114"/>
                    <a:pt x="82" y="114"/>
                  </a:cubicBezTo>
                  <a:cubicBezTo>
                    <a:pt x="82" y="114"/>
                    <a:pt x="82" y="114"/>
                    <a:pt x="82" y="114"/>
                  </a:cubicBezTo>
                  <a:cubicBezTo>
                    <a:pt x="82" y="114"/>
                    <a:pt x="82" y="115"/>
                    <a:pt x="82" y="115"/>
                  </a:cubicBezTo>
                  <a:cubicBezTo>
                    <a:pt x="82" y="116"/>
                    <a:pt x="82" y="116"/>
                    <a:pt x="82" y="116"/>
                  </a:cubicBezTo>
                  <a:cubicBezTo>
                    <a:pt x="83" y="116"/>
                    <a:pt x="83" y="116"/>
                    <a:pt x="83" y="117"/>
                  </a:cubicBezTo>
                  <a:cubicBezTo>
                    <a:pt x="83" y="117"/>
                    <a:pt x="83" y="117"/>
                    <a:pt x="83" y="117"/>
                  </a:cubicBezTo>
                  <a:cubicBezTo>
                    <a:pt x="84" y="117"/>
                    <a:pt x="84" y="117"/>
                    <a:pt x="84" y="117"/>
                  </a:cubicBezTo>
                  <a:cubicBezTo>
                    <a:pt x="84" y="117"/>
                    <a:pt x="84" y="117"/>
                    <a:pt x="84" y="117"/>
                  </a:cubicBezTo>
                  <a:cubicBezTo>
                    <a:pt x="85" y="118"/>
                    <a:pt x="85" y="117"/>
                    <a:pt x="86" y="118"/>
                  </a:cubicBezTo>
                  <a:cubicBezTo>
                    <a:pt x="86" y="118"/>
                    <a:pt x="86" y="118"/>
                    <a:pt x="87" y="119"/>
                  </a:cubicBezTo>
                  <a:cubicBezTo>
                    <a:pt x="87" y="119"/>
                    <a:pt x="87" y="119"/>
                    <a:pt x="88" y="119"/>
                  </a:cubicBezTo>
                  <a:cubicBezTo>
                    <a:pt x="88" y="119"/>
                    <a:pt x="89" y="119"/>
                    <a:pt x="89" y="119"/>
                  </a:cubicBezTo>
                  <a:cubicBezTo>
                    <a:pt x="89" y="119"/>
                    <a:pt x="89" y="119"/>
                    <a:pt x="89" y="119"/>
                  </a:cubicBezTo>
                  <a:cubicBezTo>
                    <a:pt x="89" y="119"/>
                    <a:pt x="89" y="119"/>
                    <a:pt x="89" y="119"/>
                  </a:cubicBezTo>
                  <a:cubicBezTo>
                    <a:pt x="89" y="119"/>
                    <a:pt x="89" y="119"/>
                    <a:pt x="90" y="119"/>
                  </a:cubicBezTo>
                  <a:cubicBezTo>
                    <a:pt x="90" y="118"/>
                    <a:pt x="90" y="118"/>
                    <a:pt x="90" y="117"/>
                  </a:cubicBezTo>
                  <a:cubicBezTo>
                    <a:pt x="90" y="117"/>
                    <a:pt x="90" y="116"/>
                    <a:pt x="90" y="116"/>
                  </a:cubicBezTo>
                  <a:cubicBezTo>
                    <a:pt x="90" y="116"/>
                    <a:pt x="90" y="115"/>
                    <a:pt x="89" y="115"/>
                  </a:cubicBezTo>
                  <a:cubicBezTo>
                    <a:pt x="89" y="115"/>
                    <a:pt x="89" y="114"/>
                    <a:pt x="89" y="114"/>
                  </a:cubicBezTo>
                  <a:cubicBezTo>
                    <a:pt x="89" y="114"/>
                    <a:pt x="90" y="114"/>
                    <a:pt x="90" y="114"/>
                  </a:cubicBezTo>
                  <a:cubicBezTo>
                    <a:pt x="90" y="114"/>
                    <a:pt x="90" y="113"/>
                    <a:pt x="90" y="113"/>
                  </a:cubicBezTo>
                  <a:cubicBezTo>
                    <a:pt x="90" y="113"/>
                    <a:pt x="89" y="113"/>
                    <a:pt x="89" y="113"/>
                  </a:cubicBezTo>
                  <a:cubicBezTo>
                    <a:pt x="89" y="112"/>
                    <a:pt x="89" y="112"/>
                    <a:pt x="89" y="112"/>
                  </a:cubicBezTo>
                  <a:cubicBezTo>
                    <a:pt x="90" y="112"/>
                    <a:pt x="90" y="112"/>
                    <a:pt x="90" y="112"/>
                  </a:cubicBezTo>
                  <a:cubicBezTo>
                    <a:pt x="90" y="112"/>
                    <a:pt x="90" y="112"/>
                    <a:pt x="91" y="112"/>
                  </a:cubicBezTo>
                  <a:cubicBezTo>
                    <a:pt x="91" y="112"/>
                    <a:pt x="91" y="111"/>
                    <a:pt x="91" y="111"/>
                  </a:cubicBezTo>
                  <a:cubicBezTo>
                    <a:pt x="91" y="111"/>
                    <a:pt x="91" y="110"/>
                    <a:pt x="91" y="110"/>
                  </a:cubicBezTo>
                  <a:cubicBezTo>
                    <a:pt x="91" y="110"/>
                    <a:pt x="91" y="110"/>
                    <a:pt x="91" y="110"/>
                  </a:cubicBezTo>
                  <a:cubicBezTo>
                    <a:pt x="91" y="110"/>
                    <a:pt x="91" y="110"/>
                    <a:pt x="91" y="110"/>
                  </a:cubicBezTo>
                  <a:cubicBezTo>
                    <a:pt x="91" y="110"/>
                    <a:pt x="91" y="110"/>
                    <a:pt x="91" y="110"/>
                  </a:cubicBezTo>
                  <a:cubicBezTo>
                    <a:pt x="91" y="110"/>
                    <a:pt x="91" y="110"/>
                    <a:pt x="91" y="109"/>
                  </a:cubicBezTo>
                  <a:cubicBezTo>
                    <a:pt x="91" y="109"/>
                    <a:pt x="92" y="109"/>
                    <a:pt x="92" y="109"/>
                  </a:cubicBezTo>
                  <a:cubicBezTo>
                    <a:pt x="93" y="109"/>
                    <a:pt x="93" y="109"/>
                    <a:pt x="93" y="109"/>
                  </a:cubicBezTo>
                  <a:cubicBezTo>
                    <a:pt x="93" y="109"/>
                    <a:pt x="93" y="109"/>
                    <a:pt x="93" y="109"/>
                  </a:cubicBezTo>
                  <a:cubicBezTo>
                    <a:pt x="93" y="109"/>
                    <a:pt x="93" y="109"/>
                    <a:pt x="92" y="109"/>
                  </a:cubicBezTo>
                  <a:cubicBezTo>
                    <a:pt x="92" y="107"/>
                    <a:pt x="93" y="108"/>
                    <a:pt x="94" y="108"/>
                  </a:cubicBezTo>
                  <a:cubicBezTo>
                    <a:pt x="94" y="108"/>
                    <a:pt x="94" y="108"/>
                    <a:pt x="94" y="108"/>
                  </a:cubicBezTo>
                  <a:cubicBezTo>
                    <a:pt x="94" y="108"/>
                    <a:pt x="94" y="108"/>
                    <a:pt x="94" y="108"/>
                  </a:cubicBezTo>
                  <a:cubicBezTo>
                    <a:pt x="95" y="108"/>
                    <a:pt x="95" y="107"/>
                    <a:pt x="95" y="106"/>
                  </a:cubicBezTo>
                  <a:cubicBezTo>
                    <a:pt x="95" y="106"/>
                    <a:pt x="95" y="107"/>
                    <a:pt x="96" y="107"/>
                  </a:cubicBezTo>
                  <a:cubicBezTo>
                    <a:pt x="96" y="107"/>
                    <a:pt x="96" y="107"/>
                    <a:pt x="96" y="107"/>
                  </a:cubicBezTo>
                  <a:cubicBezTo>
                    <a:pt x="96" y="106"/>
                    <a:pt x="96" y="106"/>
                    <a:pt x="96" y="106"/>
                  </a:cubicBezTo>
                  <a:cubicBezTo>
                    <a:pt x="96" y="106"/>
                    <a:pt x="96" y="105"/>
                    <a:pt x="96" y="105"/>
                  </a:cubicBezTo>
                  <a:cubicBezTo>
                    <a:pt x="96" y="105"/>
                    <a:pt x="96" y="105"/>
                    <a:pt x="97" y="105"/>
                  </a:cubicBezTo>
                  <a:cubicBezTo>
                    <a:pt x="97" y="105"/>
                    <a:pt x="97" y="105"/>
                    <a:pt x="97" y="105"/>
                  </a:cubicBezTo>
                  <a:cubicBezTo>
                    <a:pt x="97" y="105"/>
                    <a:pt x="97" y="105"/>
                    <a:pt x="97" y="105"/>
                  </a:cubicBezTo>
                  <a:cubicBezTo>
                    <a:pt x="97" y="105"/>
                    <a:pt x="97" y="105"/>
                    <a:pt x="97" y="105"/>
                  </a:cubicBezTo>
                  <a:cubicBezTo>
                    <a:pt x="97" y="105"/>
                    <a:pt x="98" y="105"/>
                    <a:pt x="98" y="105"/>
                  </a:cubicBezTo>
                  <a:cubicBezTo>
                    <a:pt x="99" y="105"/>
                    <a:pt x="99" y="105"/>
                    <a:pt x="99" y="105"/>
                  </a:cubicBezTo>
                  <a:cubicBezTo>
                    <a:pt x="100" y="105"/>
                    <a:pt x="100" y="105"/>
                    <a:pt x="100" y="105"/>
                  </a:cubicBezTo>
                  <a:cubicBezTo>
                    <a:pt x="100" y="105"/>
                    <a:pt x="101" y="105"/>
                    <a:pt x="101" y="104"/>
                  </a:cubicBezTo>
                  <a:cubicBezTo>
                    <a:pt x="101" y="104"/>
                    <a:pt x="101" y="104"/>
                    <a:pt x="102" y="104"/>
                  </a:cubicBezTo>
                  <a:cubicBezTo>
                    <a:pt x="102" y="104"/>
                    <a:pt x="102" y="104"/>
                    <a:pt x="103" y="103"/>
                  </a:cubicBezTo>
                  <a:cubicBezTo>
                    <a:pt x="103" y="103"/>
                    <a:pt x="103" y="103"/>
                    <a:pt x="103" y="103"/>
                  </a:cubicBezTo>
                  <a:cubicBezTo>
                    <a:pt x="103" y="102"/>
                    <a:pt x="104" y="102"/>
                    <a:pt x="104" y="102"/>
                  </a:cubicBezTo>
                  <a:cubicBezTo>
                    <a:pt x="104" y="102"/>
                    <a:pt x="104" y="100"/>
                    <a:pt x="104" y="100"/>
                  </a:cubicBezTo>
                  <a:cubicBezTo>
                    <a:pt x="104" y="100"/>
                    <a:pt x="105" y="100"/>
                    <a:pt x="105" y="100"/>
                  </a:cubicBezTo>
                  <a:cubicBezTo>
                    <a:pt x="105" y="100"/>
                    <a:pt x="105" y="100"/>
                    <a:pt x="105" y="100"/>
                  </a:cubicBezTo>
                  <a:cubicBezTo>
                    <a:pt x="105" y="100"/>
                    <a:pt x="106" y="99"/>
                    <a:pt x="106" y="99"/>
                  </a:cubicBezTo>
                  <a:cubicBezTo>
                    <a:pt x="106" y="100"/>
                    <a:pt x="106" y="100"/>
                    <a:pt x="106" y="101"/>
                  </a:cubicBezTo>
                  <a:cubicBezTo>
                    <a:pt x="106" y="101"/>
                    <a:pt x="107" y="101"/>
                    <a:pt x="107" y="101"/>
                  </a:cubicBezTo>
                  <a:cubicBezTo>
                    <a:pt x="107" y="101"/>
                    <a:pt x="108" y="100"/>
                    <a:pt x="108" y="100"/>
                  </a:cubicBezTo>
                  <a:cubicBezTo>
                    <a:pt x="109" y="100"/>
                    <a:pt x="109" y="100"/>
                    <a:pt x="109" y="100"/>
                  </a:cubicBezTo>
                  <a:cubicBezTo>
                    <a:pt x="109" y="100"/>
                    <a:pt x="109" y="100"/>
                    <a:pt x="109" y="100"/>
                  </a:cubicBezTo>
                  <a:cubicBezTo>
                    <a:pt x="109" y="100"/>
                    <a:pt x="109" y="100"/>
                    <a:pt x="109" y="100"/>
                  </a:cubicBezTo>
                  <a:cubicBezTo>
                    <a:pt x="109" y="99"/>
                    <a:pt x="109" y="99"/>
                    <a:pt x="110" y="98"/>
                  </a:cubicBezTo>
                  <a:cubicBezTo>
                    <a:pt x="110" y="98"/>
                    <a:pt x="110" y="98"/>
                    <a:pt x="110" y="99"/>
                  </a:cubicBezTo>
                  <a:cubicBezTo>
                    <a:pt x="110" y="99"/>
                    <a:pt x="110" y="99"/>
                    <a:pt x="110" y="100"/>
                  </a:cubicBezTo>
                  <a:cubicBezTo>
                    <a:pt x="110" y="100"/>
                    <a:pt x="110" y="100"/>
                    <a:pt x="110" y="100"/>
                  </a:cubicBezTo>
                  <a:cubicBezTo>
                    <a:pt x="110" y="100"/>
                    <a:pt x="110" y="100"/>
                    <a:pt x="110" y="100"/>
                  </a:cubicBezTo>
                  <a:cubicBezTo>
                    <a:pt x="111" y="100"/>
                    <a:pt x="111" y="100"/>
                    <a:pt x="112" y="99"/>
                  </a:cubicBezTo>
                  <a:cubicBezTo>
                    <a:pt x="112" y="99"/>
                    <a:pt x="112" y="99"/>
                    <a:pt x="112" y="99"/>
                  </a:cubicBezTo>
                  <a:cubicBezTo>
                    <a:pt x="112" y="99"/>
                    <a:pt x="112" y="98"/>
                    <a:pt x="112" y="98"/>
                  </a:cubicBezTo>
                  <a:cubicBezTo>
                    <a:pt x="112" y="98"/>
                    <a:pt x="112" y="98"/>
                    <a:pt x="113" y="98"/>
                  </a:cubicBezTo>
                  <a:cubicBezTo>
                    <a:pt x="113" y="98"/>
                    <a:pt x="113" y="99"/>
                    <a:pt x="112" y="99"/>
                  </a:cubicBezTo>
                  <a:cubicBezTo>
                    <a:pt x="113" y="100"/>
                    <a:pt x="113" y="100"/>
                    <a:pt x="114" y="100"/>
                  </a:cubicBezTo>
                  <a:cubicBezTo>
                    <a:pt x="114" y="100"/>
                    <a:pt x="114" y="100"/>
                    <a:pt x="115" y="100"/>
                  </a:cubicBezTo>
                  <a:cubicBezTo>
                    <a:pt x="115" y="101"/>
                    <a:pt x="116" y="101"/>
                    <a:pt x="117" y="101"/>
                  </a:cubicBezTo>
                  <a:cubicBezTo>
                    <a:pt x="117" y="100"/>
                    <a:pt x="117" y="100"/>
                    <a:pt x="117" y="100"/>
                  </a:cubicBezTo>
                  <a:cubicBezTo>
                    <a:pt x="117" y="100"/>
                    <a:pt x="117" y="100"/>
                    <a:pt x="117" y="99"/>
                  </a:cubicBezTo>
                  <a:cubicBezTo>
                    <a:pt x="118" y="99"/>
                    <a:pt x="118" y="99"/>
                    <a:pt x="119" y="99"/>
                  </a:cubicBezTo>
                  <a:cubicBezTo>
                    <a:pt x="119" y="99"/>
                    <a:pt x="119" y="99"/>
                    <a:pt x="119" y="100"/>
                  </a:cubicBezTo>
                  <a:cubicBezTo>
                    <a:pt x="119" y="100"/>
                    <a:pt x="119" y="100"/>
                    <a:pt x="119" y="100"/>
                  </a:cubicBezTo>
                  <a:cubicBezTo>
                    <a:pt x="119" y="100"/>
                    <a:pt x="119" y="100"/>
                    <a:pt x="119" y="100"/>
                  </a:cubicBezTo>
                  <a:cubicBezTo>
                    <a:pt x="119" y="100"/>
                    <a:pt x="119" y="100"/>
                    <a:pt x="119" y="100"/>
                  </a:cubicBezTo>
                  <a:cubicBezTo>
                    <a:pt x="119" y="100"/>
                    <a:pt x="119" y="100"/>
                    <a:pt x="119" y="100"/>
                  </a:cubicBezTo>
                  <a:cubicBezTo>
                    <a:pt x="119" y="100"/>
                    <a:pt x="120" y="101"/>
                    <a:pt x="120" y="101"/>
                  </a:cubicBezTo>
                  <a:cubicBezTo>
                    <a:pt x="120" y="101"/>
                    <a:pt x="120" y="101"/>
                    <a:pt x="120" y="101"/>
                  </a:cubicBezTo>
                  <a:cubicBezTo>
                    <a:pt x="120" y="101"/>
                    <a:pt x="120" y="101"/>
                    <a:pt x="120" y="100"/>
                  </a:cubicBezTo>
                  <a:cubicBezTo>
                    <a:pt x="121" y="100"/>
                    <a:pt x="121" y="100"/>
                    <a:pt x="121" y="100"/>
                  </a:cubicBezTo>
                  <a:cubicBezTo>
                    <a:pt x="121" y="101"/>
                    <a:pt x="121" y="102"/>
                    <a:pt x="121" y="102"/>
                  </a:cubicBezTo>
                  <a:cubicBezTo>
                    <a:pt x="122" y="103"/>
                    <a:pt x="122" y="103"/>
                    <a:pt x="123" y="103"/>
                  </a:cubicBezTo>
                  <a:cubicBezTo>
                    <a:pt x="123" y="103"/>
                    <a:pt x="123" y="102"/>
                    <a:pt x="123" y="102"/>
                  </a:cubicBezTo>
                  <a:cubicBezTo>
                    <a:pt x="124" y="102"/>
                    <a:pt x="124" y="102"/>
                    <a:pt x="125" y="102"/>
                  </a:cubicBezTo>
                  <a:cubicBezTo>
                    <a:pt x="125" y="102"/>
                    <a:pt x="125" y="103"/>
                    <a:pt x="125" y="103"/>
                  </a:cubicBezTo>
                  <a:cubicBezTo>
                    <a:pt x="125" y="103"/>
                    <a:pt x="125" y="102"/>
                    <a:pt x="125" y="101"/>
                  </a:cubicBezTo>
                  <a:cubicBezTo>
                    <a:pt x="125" y="101"/>
                    <a:pt x="125" y="101"/>
                    <a:pt x="125" y="101"/>
                  </a:cubicBezTo>
                  <a:cubicBezTo>
                    <a:pt x="126" y="101"/>
                    <a:pt x="127" y="101"/>
                    <a:pt x="127" y="101"/>
                  </a:cubicBezTo>
                  <a:cubicBezTo>
                    <a:pt x="127" y="101"/>
                    <a:pt x="127" y="102"/>
                    <a:pt x="127" y="102"/>
                  </a:cubicBezTo>
                  <a:cubicBezTo>
                    <a:pt x="127" y="102"/>
                    <a:pt x="127" y="102"/>
                    <a:pt x="127" y="102"/>
                  </a:cubicBezTo>
                  <a:cubicBezTo>
                    <a:pt x="128" y="102"/>
                    <a:pt x="128" y="102"/>
                    <a:pt x="128" y="102"/>
                  </a:cubicBezTo>
                  <a:cubicBezTo>
                    <a:pt x="128" y="103"/>
                    <a:pt x="128" y="103"/>
                    <a:pt x="129" y="103"/>
                  </a:cubicBezTo>
                  <a:cubicBezTo>
                    <a:pt x="129" y="103"/>
                    <a:pt x="129" y="103"/>
                    <a:pt x="129" y="103"/>
                  </a:cubicBezTo>
                  <a:cubicBezTo>
                    <a:pt x="129" y="103"/>
                    <a:pt x="129" y="103"/>
                    <a:pt x="129" y="103"/>
                  </a:cubicBezTo>
                  <a:cubicBezTo>
                    <a:pt x="129" y="103"/>
                    <a:pt x="129" y="103"/>
                    <a:pt x="129" y="103"/>
                  </a:cubicBezTo>
                  <a:cubicBezTo>
                    <a:pt x="129" y="103"/>
                    <a:pt x="129" y="103"/>
                    <a:pt x="129" y="103"/>
                  </a:cubicBezTo>
                  <a:cubicBezTo>
                    <a:pt x="129" y="103"/>
                    <a:pt x="129" y="103"/>
                    <a:pt x="129" y="102"/>
                  </a:cubicBezTo>
                  <a:cubicBezTo>
                    <a:pt x="129" y="102"/>
                    <a:pt x="128" y="102"/>
                    <a:pt x="128" y="102"/>
                  </a:cubicBezTo>
                  <a:cubicBezTo>
                    <a:pt x="128" y="102"/>
                    <a:pt x="128" y="101"/>
                    <a:pt x="127" y="101"/>
                  </a:cubicBezTo>
                  <a:cubicBezTo>
                    <a:pt x="127" y="101"/>
                    <a:pt x="127" y="100"/>
                    <a:pt x="127" y="100"/>
                  </a:cubicBezTo>
                  <a:cubicBezTo>
                    <a:pt x="128" y="100"/>
                    <a:pt x="128" y="100"/>
                    <a:pt x="128" y="100"/>
                  </a:cubicBezTo>
                  <a:cubicBezTo>
                    <a:pt x="128" y="100"/>
                    <a:pt x="128" y="100"/>
                    <a:pt x="128" y="100"/>
                  </a:cubicBezTo>
                  <a:cubicBezTo>
                    <a:pt x="128" y="99"/>
                    <a:pt x="129" y="100"/>
                    <a:pt x="129" y="99"/>
                  </a:cubicBezTo>
                  <a:cubicBezTo>
                    <a:pt x="129" y="99"/>
                    <a:pt x="129" y="99"/>
                    <a:pt x="129" y="99"/>
                  </a:cubicBezTo>
                  <a:cubicBezTo>
                    <a:pt x="129" y="99"/>
                    <a:pt x="129" y="99"/>
                    <a:pt x="129" y="99"/>
                  </a:cubicBezTo>
                  <a:cubicBezTo>
                    <a:pt x="129" y="99"/>
                    <a:pt x="129" y="99"/>
                    <a:pt x="129" y="99"/>
                  </a:cubicBezTo>
                  <a:cubicBezTo>
                    <a:pt x="129" y="99"/>
                    <a:pt x="129" y="99"/>
                    <a:pt x="128" y="99"/>
                  </a:cubicBezTo>
                  <a:cubicBezTo>
                    <a:pt x="128" y="99"/>
                    <a:pt x="128" y="99"/>
                    <a:pt x="127" y="99"/>
                  </a:cubicBezTo>
                  <a:cubicBezTo>
                    <a:pt x="127" y="99"/>
                    <a:pt x="127" y="99"/>
                    <a:pt x="127" y="98"/>
                  </a:cubicBezTo>
                  <a:cubicBezTo>
                    <a:pt x="127" y="98"/>
                    <a:pt x="126" y="98"/>
                    <a:pt x="125" y="98"/>
                  </a:cubicBezTo>
                  <a:cubicBezTo>
                    <a:pt x="125" y="98"/>
                    <a:pt x="125" y="98"/>
                    <a:pt x="125" y="98"/>
                  </a:cubicBezTo>
                  <a:cubicBezTo>
                    <a:pt x="125" y="97"/>
                    <a:pt x="126" y="97"/>
                    <a:pt x="126" y="96"/>
                  </a:cubicBezTo>
                  <a:cubicBezTo>
                    <a:pt x="127" y="96"/>
                    <a:pt x="127" y="97"/>
                    <a:pt x="128" y="97"/>
                  </a:cubicBezTo>
                  <a:cubicBezTo>
                    <a:pt x="128" y="97"/>
                    <a:pt x="128" y="97"/>
                    <a:pt x="129" y="97"/>
                  </a:cubicBezTo>
                  <a:cubicBezTo>
                    <a:pt x="129" y="97"/>
                    <a:pt x="129" y="97"/>
                    <a:pt x="130" y="97"/>
                  </a:cubicBezTo>
                  <a:cubicBezTo>
                    <a:pt x="130" y="97"/>
                    <a:pt x="131" y="97"/>
                    <a:pt x="131" y="97"/>
                  </a:cubicBezTo>
                  <a:cubicBezTo>
                    <a:pt x="131" y="97"/>
                    <a:pt x="132" y="96"/>
                    <a:pt x="132" y="96"/>
                  </a:cubicBezTo>
                  <a:cubicBezTo>
                    <a:pt x="132" y="96"/>
                    <a:pt x="132" y="96"/>
                    <a:pt x="133" y="96"/>
                  </a:cubicBezTo>
                  <a:cubicBezTo>
                    <a:pt x="133" y="96"/>
                    <a:pt x="133" y="96"/>
                    <a:pt x="133" y="97"/>
                  </a:cubicBezTo>
                  <a:cubicBezTo>
                    <a:pt x="133" y="97"/>
                    <a:pt x="133" y="96"/>
                    <a:pt x="134" y="96"/>
                  </a:cubicBezTo>
                  <a:cubicBezTo>
                    <a:pt x="134" y="96"/>
                    <a:pt x="134" y="97"/>
                    <a:pt x="134" y="97"/>
                  </a:cubicBezTo>
                  <a:cubicBezTo>
                    <a:pt x="134" y="97"/>
                    <a:pt x="134" y="96"/>
                    <a:pt x="134" y="96"/>
                  </a:cubicBezTo>
                  <a:cubicBezTo>
                    <a:pt x="134" y="96"/>
                    <a:pt x="135" y="96"/>
                    <a:pt x="135" y="96"/>
                  </a:cubicBezTo>
                  <a:cubicBezTo>
                    <a:pt x="135" y="96"/>
                    <a:pt x="136" y="95"/>
                    <a:pt x="136" y="95"/>
                  </a:cubicBezTo>
                  <a:cubicBezTo>
                    <a:pt x="136" y="95"/>
                    <a:pt x="136" y="95"/>
                    <a:pt x="137" y="95"/>
                  </a:cubicBezTo>
                  <a:cubicBezTo>
                    <a:pt x="137" y="95"/>
                    <a:pt x="137" y="96"/>
                    <a:pt x="137" y="96"/>
                  </a:cubicBezTo>
                  <a:cubicBezTo>
                    <a:pt x="137" y="96"/>
                    <a:pt x="137" y="96"/>
                    <a:pt x="137" y="96"/>
                  </a:cubicBezTo>
                  <a:cubicBezTo>
                    <a:pt x="137" y="96"/>
                    <a:pt x="137" y="96"/>
                    <a:pt x="137" y="96"/>
                  </a:cubicBezTo>
                  <a:cubicBezTo>
                    <a:pt x="137" y="97"/>
                    <a:pt x="137" y="97"/>
                    <a:pt x="137" y="97"/>
                  </a:cubicBezTo>
                  <a:cubicBezTo>
                    <a:pt x="138" y="97"/>
                    <a:pt x="138" y="97"/>
                    <a:pt x="138" y="96"/>
                  </a:cubicBezTo>
                  <a:cubicBezTo>
                    <a:pt x="139" y="96"/>
                    <a:pt x="139" y="96"/>
                    <a:pt x="139" y="96"/>
                  </a:cubicBezTo>
                  <a:cubicBezTo>
                    <a:pt x="139" y="96"/>
                    <a:pt x="139" y="96"/>
                    <a:pt x="140" y="96"/>
                  </a:cubicBezTo>
                  <a:cubicBezTo>
                    <a:pt x="140" y="95"/>
                    <a:pt x="140" y="96"/>
                    <a:pt x="140" y="95"/>
                  </a:cubicBezTo>
                  <a:cubicBezTo>
                    <a:pt x="141" y="95"/>
                    <a:pt x="141" y="95"/>
                    <a:pt x="141" y="96"/>
                  </a:cubicBezTo>
                  <a:cubicBezTo>
                    <a:pt x="141" y="96"/>
                    <a:pt x="141" y="96"/>
                    <a:pt x="141" y="96"/>
                  </a:cubicBezTo>
                  <a:cubicBezTo>
                    <a:pt x="141" y="96"/>
                    <a:pt x="142" y="96"/>
                    <a:pt x="142" y="96"/>
                  </a:cubicBezTo>
                  <a:cubicBezTo>
                    <a:pt x="142" y="96"/>
                    <a:pt x="143" y="95"/>
                    <a:pt x="143" y="96"/>
                  </a:cubicBezTo>
                  <a:cubicBezTo>
                    <a:pt x="144" y="96"/>
                    <a:pt x="144" y="96"/>
                    <a:pt x="144" y="96"/>
                  </a:cubicBezTo>
                  <a:cubicBezTo>
                    <a:pt x="144" y="96"/>
                    <a:pt x="144" y="97"/>
                    <a:pt x="144" y="97"/>
                  </a:cubicBezTo>
                  <a:cubicBezTo>
                    <a:pt x="144" y="97"/>
                    <a:pt x="144" y="97"/>
                    <a:pt x="144" y="97"/>
                  </a:cubicBezTo>
                  <a:cubicBezTo>
                    <a:pt x="144" y="97"/>
                    <a:pt x="145" y="97"/>
                    <a:pt x="145" y="97"/>
                  </a:cubicBezTo>
                  <a:cubicBezTo>
                    <a:pt x="145" y="97"/>
                    <a:pt x="145" y="97"/>
                    <a:pt x="145" y="97"/>
                  </a:cubicBezTo>
                  <a:cubicBezTo>
                    <a:pt x="145" y="97"/>
                    <a:pt x="146" y="97"/>
                    <a:pt x="146" y="97"/>
                  </a:cubicBezTo>
                  <a:cubicBezTo>
                    <a:pt x="146" y="97"/>
                    <a:pt x="146" y="97"/>
                    <a:pt x="147" y="97"/>
                  </a:cubicBezTo>
                  <a:cubicBezTo>
                    <a:pt x="147" y="97"/>
                    <a:pt x="147" y="97"/>
                    <a:pt x="147" y="97"/>
                  </a:cubicBezTo>
                  <a:cubicBezTo>
                    <a:pt x="146" y="97"/>
                    <a:pt x="146" y="97"/>
                    <a:pt x="146" y="98"/>
                  </a:cubicBezTo>
                  <a:cubicBezTo>
                    <a:pt x="146" y="98"/>
                    <a:pt x="146" y="98"/>
                    <a:pt x="146" y="98"/>
                  </a:cubicBezTo>
                  <a:cubicBezTo>
                    <a:pt x="146" y="98"/>
                    <a:pt x="147" y="98"/>
                    <a:pt x="147" y="98"/>
                  </a:cubicBezTo>
                  <a:cubicBezTo>
                    <a:pt x="147" y="98"/>
                    <a:pt x="147" y="98"/>
                    <a:pt x="147" y="99"/>
                  </a:cubicBezTo>
                  <a:cubicBezTo>
                    <a:pt x="147" y="99"/>
                    <a:pt x="147" y="99"/>
                    <a:pt x="147" y="100"/>
                  </a:cubicBezTo>
                  <a:cubicBezTo>
                    <a:pt x="147" y="100"/>
                    <a:pt x="147" y="100"/>
                    <a:pt x="147" y="100"/>
                  </a:cubicBezTo>
                  <a:cubicBezTo>
                    <a:pt x="147" y="100"/>
                    <a:pt x="147" y="100"/>
                    <a:pt x="147" y="100"/>
                  </a:cubicBezTo>
                  <a:cubicBezTo>
                    <a:pt x="147" y="100"/>
                    <a:pt x="148" y="100"/>
                    <a:pt x="148" y="100"/>
                  </a:cubicBezTo>
                  <a:cubicBezTo>
                    <a:pt x="148" y="100"/>
                    <a:pt x="148" y="99"/>
                    <a:pt x="149" y="99"/>
                  </a:cubicBezTo>
                  <a:cubicBezTo>
                    <a:pt x="149" y="99"/>
                    <a:pt x="149" y="99"/>
                    <a:pt x="149" y="99"/>
                  </a:cubicBezTo>
                  <a:cubicBezTo>
                    <a:pt x="150" y="99"/>
                    <a:pt x="150" y="99"/>
                    <a:pt x="151" y="99"/>
                  </a:cubicBezTo>
                  <a:cubicBezTo>
                    <a:pt x="151" y="99"/>
                    <a:pt x="151" y="99"/>
                    <a:pt x="151" y="98"/>
                  </a:cubicBezTo>
                  <a:cubicBezTo>
                    <a:pt x="151" y="98"/>
                    <a:pt x="151" y="98"/>
                    <a:pt x="152" y="98"/>
                  </a:cubicBezTo>
                  <a:cubicBezTo>
                    <a:pt x="152" y="98"/>
                    <a:pt x="153" y="98"/>
                    <a:pt x="153" y="98"/>
                  </a:cubicBezTo>
                  <a:cubicBezTo>
                    <a:pt x="153" y="98"/>
                    <a:pt x="154" y="99"/>
                    <a:pt x="155" y="99"/>
                  </a:cubicBezTo>
                  <a:cubicBezTo>
                    <a:pt x="155" y="99"/>
                    <a:pt x="155" y="99"/>
                    <a:pt x="155" y="100"/>
                  </a:cubicBezTo>
                  <a:cubicBezTo>
                    <a:pt x="155" y="100"/>
                    <a:pt x="155" y="100"/>
                    <a:pt x="155" y="100"/>
                  </a:cubicBezTo>
                  <a:cubicBezTo>
                    <a:pt x="155" y="101"/>
                    <a:pt x="155" y="101"/>
                    <a:pt x="155" y="101"/>
                  </a:cubicBezTo>
                  <a:cubicBezTo>
                    <a:pt x="155" y="101"/>
                    <a:pt x="156" y="101"/>
                    <a:pt x="156" y="101"/>
                  </a:cubicBezTo>
                  <a:cubicBezTo>
                    <a:pt x="156" y="102"/>
                    <a:pt x="156" y="102"/>
                    <a:pt x="156" y="102"/>
                  </a:cubicBezTo>
                  <a:cubicBezTo>
                    <a:pt x="157" y="103"/>
                    <a:pt x="157" y="103"/>
                    <a:pt x="157" y="103"/>
                  </a:cubicBezTo>
                  <a:cubicBezTo>
                    <a:pt x="157" y="103"/>
                    <a:pt x="157" y="103"/>
                    <a:pt x="157" y="104"/>
                  </a:cubicBezTo>
                  <a:cubicBezTo>
                    <a:pt x="157" y="104"/>
                    <a:pt x="157" y="104"/>
                    <a:pt x="158" y="104"/>
                  </a:cubicBezTo>
                  <a:cubicBezTo>
                    <a:pt x="158" y="104"/>
                    <a:pt x="157" y="105"/>
                    <a:pt x="157" y="105"/>
                  </a:cubicBezTo>
                  <a:cubicBezTo>
                    <a:pt x="157" y="106"/>
                    <a:pt x="157" y="106"/>
                    <a:pt x="157" y="106"/>
                  </a:cubicBezTo>
                  <a:cubicBezTo>
                    <a:pt x="157" y="107"/>
                    <a:pt x="156" y="108"/>
                    <a:pt x="156" y="109"/>
                  </a:cubicBezTo>
                  <a:cubicBezTo>
                    <a:pt x="157" y="109"/>
                    <a:pt x="157" y="109"/>
                    <a:pt x="157" y="109"/>
                  </a:cubicBezTo>
                  <a:cubicBezTo>
                    <a:pt x="158" y="109"/>
                    <a:pt x="158" y="110"/>
                    <a:pt x="158" y="110"/>
                  </a:cubicBezTo>
                  <a:cubicBezTo>
                    <a:pt x="157" y="110"/>
                    <a:pt x="157" y="110"/>
                    <a:pt x="157" y="110"/>
                  </a:cubicBezTo>
                  <a:cubicBezTo>
                    <a:pt x="157" y="111"/>
                    <a:pt x="157" y="111"/>
                    <a:pt x="156" y="111"/>
                  </a:cubicBezTo>
                  <a:cubicBezTo>
                    <a:pt x="156" y="111"/>
                    <a:pt x="156" y="111"/>
                    <a:pt x="156" y="112"/>
                  </a:cubicBezTo>
                  <a:cubicBezTo>
                    <a:pt x="156" y="113"/>
                    <a:pt x="156" y="114"/>
                    <a:pt x="157" y="115"/>
                  </a:cubicBezTo>
                  <a:cubicBezTo>
                    <a:pt x="157" y="115"/>
                    <a:pt x="157" y="115"/>
                    <a:pt x="157" y="115"/>
                  </a:cubicBezTo>
                  <a:cubicBezTo>
                    <a:pt x="157" y="115"/>
                    <a:pt x="157" y="115"/>
                    <a:pt x="157" y="115"/>
                  </a:cubicBezTo>
                  <a:cubicBezTo>
                    <a:pt x="157" y="115"/>
                    <a:pt x="157" y="114"/>
                    <a:pt x="157" y="114"/>
                  </a:cubicBezTo>
                  <a:cubicBezTo>
                    <a:pt x="157" y="114"/>
                    <a:pt x="157" y="114"/>
                    <a:pt x="157" y="114"/>
                  </a:cubicBezTo>
                  <a:cubicBezTo>
                    <a:pt x="157" y="114"/>
                    <a:pt x="157" y="114"/>
                    <a:pt x="158" y="114"/>
                  </a:cubicBezTo>
                  <a:cubicBezTo>
                    <a:pt x="158" y="114"/>
                    <a:pt x="158" y="114"/>
                    <a:pt x="158" y="114"/>
                  </a:cubicBezTo>
                  <a:cubicBezTo>
                    <a:pt x="158" y="115"/>
                    <a:pt x="158" y="115"/>
                    <a:pt x="158" y="116"/>
                  </a:cubicBezTo>
                  <a:cubicBezTo>
                    <a:pt x="158" y="116"/>
                    <a:pt x="158" y="116"/>
                    <a:pt x="158" y="116"/>
                  </a:cubicBezTo>
                  <a:cubicBezTo>
                    <a:pt x="158" y="116"/>
                    <a:pt x="158" y="116"/>
                    <a:pt x="158" y="115"/>
                  </a:cubicBezTo>
                  <a:cubicBezTo>
                    <a:pt x="159" y="115"/>
                    <a:pt x="159" y="115"/>
                    <a:pt x="159" y="115"/>
                  </a:cubicBezTo>
                  <a:cubicBezTo>
                    <a:pt x="159" y="116"/>
                    <a:pt x="158" y="116"/>
                    <a:pt x="158" y="117"/>
                  </a:cubicBezTo>
                  <a:cubicBezTo>
                    <a:pt x="159" y="117"/>
                    <a:pt x="158" y="118"/>
                    <a:pt x="159" y="119"/>
                  </a:cubicBezTo>
                  <a:cubicBezTo>
                    <a:pt x="159" y="119"/>
                    <a:pt x="160" y="119"/>
                    <a:pt x="160" y="120"/>
                  </a:cubicBezTo>
                  <a:cubicBezTo>
                    <a:pt x="160" y="120"/>
                    <a:pt x="160" y="121"/>
                    <a:pt x="160" y="122"/>
                  </a:cubicBezTo>
                  <a:cubicBezTo>
                    <a:pt x="161" y="122"/>
                    <a:pt x="161" y="122"/>
                    <a:pt x="161" y="123"/>
                  </a:cubicBezTo>
                  <a:cubicBezTo>
                    <a:pt x="162" y="123"/>
                    <a:pt x="162" y="123"/>
                    <a:pt x="162" y="123"/>
                  </a:cubicBezTo>
                  <a:cubicBezTo>
                    <a:pt x="163" y="123"/>
                    <a:pt x="163" y="123"/>
                    <a:pt x="163" y="123"/>
                  </a:cubicBezTo>
                  <a:cubicBezTo>
                    <a:pt x="164" y="123"/>
                    <a:pt x="164" y="121"/>
                    <a:pt x="164" y="120"/>
                  </a:cubicBezTo>
                  <a:cubicBezTo>
                    <a:pt x="164" y="120"/>
                    <a:pt x="165" y="120"/>
                    <a:pt x="165" y="120"/>
                  </a:cubicBezTo>
                  <a:cubicBezTo>
                    <a:pt x="165" y="120"/>
                    <a:pt x="165" y="120"/>
                    <a:pt x="165" y="120"/>
                  </a:cubicBezTo>
                  <a:cubicBezTo>
                    <a:pt x="165" y="119"/>
                    <a:pt x="165" y="119"/>
                    <a:pt x="165" y="119"/>
                  </a:cubicBezTo>
                  <a:cubicBezTo>
                    <a:pt x="165" y="119"/>
                    <a:pt x="165" y="119"/>
                    <a:pt x="165" y="119"/>
                  </a:cubicBezTo>
                  <a:cubicBezTo>
                    <a:pt x="165" y="118"/>
                    <a:pt x="166" y="118"/>
                    <a:pt x="166" y="117"/>
                  </a:cubicBezTo>
                  <a:cubicBezTo>
                    <a:pt x="166" y="117"/>
                    <a:pt x="166" y="117"/>
                    <a:pt x="166" y="117"/>
                  </a:cubicBezTo>
                  <a:cubicBezTo>
                    <a:pt x="166" y="116"/>
                    <a:pt x="166" y="116"/>
                    <a:pt x="166" y="114"/>
                  </a:cubicBezTo>
                  <a:cubicBezTo>
                    <a:pt x="166" y="114"/>
                    <a:pt x="166" y="114"/>
                    <a:pt x="166" y="114"/>
                  </a:cubicBezTo>
                  <a:cubicBezTo>
                    <a:pt x="166" y="114"/>
                    <a:pt x="166" y="113"/>
                    <a:pt x="166" y="113"/>
                  </a:cubicBezTo>
                  <a:cubicBezTo>
                    <a:pt x="166" y="113"/>
                    <a:pt x="166" y="113"/>
                    <a:pt x="166" y="112"/>
                  </a:cubicBezTo>
                  <a:cubicBezTo>
                    <a:pt x="166" y="112"/>
                    <a:pt x="166" y="112"/>
                    <a:pt x="166" y="112"/>
                  </a:cubicBezTo>
                  <a:cubicBezTo>
                    <a:pt x="166" y="111"/>
                    <a:pt x="166" y="111"/>
                    <a:pt x="166" y="111"/>
                  </a:cubicBezTo>
                  <a:cubicBezTo>
                    <a:pt x="165" y="109"/>
                    <a:pt x="165" y="107"/>
                    <a:pt x="165" y="105"/>
                  </a:cubicBezTo>
                  <a:cubicBezTo>
                    <a:pt x="165" y="105"/>
                    <a:pt x="165" y="105"/>
                    <a:pt x="166" y="105"/>
                  </a:cubicBezTo>
                  <a:cubicBezTo>
                    <a:pt x="166" y="105"/>
                    <a:pt x="166" y="105"/>
                    <a:pt x="166" y="105"/>
                  </a:cubicBezTo>
                  <a:cubicBezTo>
                    <a:pt x="165" y="104"/>
                    <a:pt x="164" y="101"/>
                    <a:pt x="164" y="98"/>
                  </a:cubicBezTo>
                  <a:cubicBezTo>
                    <a:pt x="165" y="98"/>
                    <a:pt x="164" y="97"/>
                    <a:pt x="164" y="97"/>
                  </a:cubicBezTo>
                  <a:cubicBezTo>
                    <a:pt x="164" y="97"/>
                    <a:pt x="165" y="96"/>
                    <a:pt x="165" y="96"/>
                  </a:cubicBezTo>
                  <a:cubicBezTo>
                    <a:pt x="165" y="96"/>
                    <a:pt x="164" y="96"/>
                    <a:pt x="164" y="95"/>
                  </a:cubicBezTo>
                  <a:cubicBezTo>
                    <a:pt x="164" y="95"/>
                    <a:pt x="164" y="95"/>
                    <a:pt x="164" y="95"/>
                  </a:cubicBezTo>
                  <a:cubicBezTo>
                    <a:pt x="165" y="95"/>
                    <a:pt x="165" y="95"/>
                    <a:pt x="165" y="94"/>
                  </a:cubicBezTo>
                  <a:cubicBezTo>
                    <a:pt x="165" y="94"/>
                    <a:pt x="165" y="94"/>
                    <a:pt x="165" y="93"/>
                  </a:cubicBezTo>
                  <a:cubicBezTo>
                    <a:pt x="165" y="93"/>
                    <a:pt x="165" y="93"/>
                    <a:pt x="165" y="93"/>
                  </a:cubicBezTo>
                  <a:cubicBezTo>
                    <a:pt x="165" y="92"/>
                    <a:pt x="166" y="92"/>
                    <a:pt x="166" y="92"/>
                  </a:cubicBezTo>
                  <a:cubicBezTo>
                    <a:pt x="166" y="92"/>
                    <a:pt x="166" y="92"/>
                    <a:pt x="166" y="92"/>
                  </a:cubicBezTo>
                  <a:cubicBezTo>
                    <a:pt x="166" y="92"/>
                    <a:pt x="166" y="92"/>
                    <a:pt x="166" y="92"/>
                  </a:cubicBezTo>
                  <a:cubicBezTo>
                    <a:pt x="166" y="92"/>
                    <a:pt x="166" y="92"/>
                    <a:pt x="166" y="91"/>
                  </a:cubicBezTo>
                  <a:cubicBezTo>
                    <a:pt x="166" y="91"/>
                    <a:pt x="166" y="91"/>
                    <a:pt x="166" y="91"/>
                  </a:cubicBezTo>
                  <a:cubicBezTo>
                    <a:pt x="166" y="91"/>
                    <a:pt x="166" y="91"/>
                    <a:pt x="167" y="91"/>
                  </a:cubicBezTo>
                  <a:cubicBezTo>
                    <a:pt x="166" y="91"/>
                    <a:pt x="166" y="91"/>
                    <a:pt x="166" y="91"/>
                  </a:cubicBezTo>
                  <a:cubicBezTo>
                    <a:pt x="166" y="91"/>
                    <a:pt x="166" y="91"/>
                    <a:pt x="166" y="91"/>
                  </a:cubicBezTo>
                  <a:cubicBezTo>
                    <a:pt x="167" y="90"/>
                    <a:pt x="167" y="90"/>
                    <a:pt x="167" y="90"/>
                  </a:cubicBezTo>
                  <a:cubicBezTo>
                    <a:pt x="167" y="90"/>
                    <a:pt x="167" y="90"/>
                    <a:pt x="167" y="90"/>
                  </a:cubicBezTo>
                  <a:cubicBezTo>
                    <a:pt x="167" y="90"/>
                    <a:pt x="167" y="90"/>
                    <a:pt x="167" y="90"/>
                  </a:cubicBezTo>
                  <a:cubicBezTo>
                    <a:pt x="167" y="89"/>
                    <a:pt x="167" y="89"/>
                    <a:pt x="168" y="89"/>
                  </a:cubicBezTo>
                  <a:cubicBezTo>
                    <a:pt x="168" y="89"/>
                    <a:pt x="168" y="89"/>
                    <a:pt x="168" y="89"/>
                  </a:cubicBezTo>
                  <a:cubicBezTo>
                    <a:pt x="168" y="89"/>
                    <a:pt x="168" y="89"/>
                    <a:pt x="168" y="89"/>
                  </a:cubicBezTo>
                  <a:cubicBezTo>
                    <a:pt x="169" y="88"/>
                    <a:pt x="169" y="87"/>
                    <a:pt x="170" y="87"/>
                  </a:cubicBezTo>
                  <a:cubicBezTo>
                    <a:pt x="170" y="87"/>
                    <a:pt x="170" y="87"/>
                    <a:pt x="170" y="87"/>
                  </a:cubicBezTo>
                  <a:cubicBezTo>
                    <a:pt x="170" y="87"/>
                    <a:pt x="170" y="87"/>
                    <a:pt x="170" y="87"/>
                  </a:cubicBezTo>
                  <a:cubicBezTo>
                    <a:pt x="170" y="87"/>
                    <a:pt x="170" y="86"/>
                    <a:pt x="170" y="86"/>
                  </a:cubicBezTo>
                  <a:cubicBezTo>
                    <a:pt x="170" y="86"/>
                    <a:pt x="170" y="86"/>
                    <a:pt x="170" y="86"/>
                  </a:cubicBezTo>
                  <a:cubicBezTo>
                    <a:pt x="171" y="86"/>
                    <a:pt x="171" y="86"/>
                    <a:pt x="171" y="86"/>
                  </a:cubicBezTo>
                  <a:cubicBezTo>
                    <a:pt x="171" y="86"/>
                    <a:pt x="171" y="86"/>
                    <a:pt x="171" y="86"/>
                  </a:cubicBezTo>
                  <a:cubicBezTo>
                    <a:pt x="171" y="86"/>
                    <a:pt x="171" y="87"/>
                    <a:pt x="171" y="87"/>
                  </a:cubicBezTo>
                  <a:cubicBezTo>
                    <a:pt x="171" y="86"/>
                    <a:pt x="171" y="86"/>
                    <a:pt x="171" y="86"/>
                  </a:cubicBezTo>
                  <a:cubicBezTo>
                    <a:pt x="171" y="85"/>
                    <a:pt x="172" y="86"/>
                    <a:pt x="172" y="86"/>
                  </a:cubicBezTo>
                  <a:cubicBezTo>
                    <a:pt x="172" y="86"/>
                    <a:pt x="173" y="85"/>
                    <a:pt x="173" y="85"/>
                  </a:cubicBezTo>
                  <a:cubicBezTo>
                    <a:pt x="173" y="85"/>
                    <a:pt x="173" y="85"/>
                    <a:pt x="174" y="85"/>
                  </a:cubicBezTo>
                  <a:cubicBezTo>
                    <a:pt x="174" y="85"/>
                    <a:pt x="174" y="85"/>
                    <a:pt x="174" y="85"/>
                  </a:cubicBezTo>
                  <a:cubicBezTo>
                    <a:pt x="174" y="84"/>
                    <a:pt x="174" y="84"/>
                    <a:pt x="174" y="84"/>
                  </a:cubicBezTo>
                  <a:cubicBezTo>
                    <a:pt x="175" y="84"/>
                    <a:pt x="175" y="84"/>
                    <a:pt x="175" y="84"/>
                  </a:cubicBezTo>
                  <a:cubicBezTo>
                    <a:pt x="175" y="84"/>
                    <a:pt x="176" y="84"/>
                    <a:pt x="176" y="83"/>
                  </a:cubicBezTo>
                  <a:cubicBezTo>
                    <a:pt x="176" y="83"/>
                    <a:pt x="176" y="83"/>
                    <a:pt x="176" y="83"/>
                  </a:cubicBezTo>
                  <a:cubicBezTo>
                    <a:pt x="176" y="83"/>
                    <a:pt x="177" y="83"/>
                    <a:pt x="177" y="83"/>
                  </a:cubicBezTo>
                  <a:cubicBezTo>
                    <a:pt x="177" y="83"/>
                    <a:pt x="178" y="82"/>
                    <a:pt x="178" y="82"/>
                  </a:cubicBezTo>
                  <a:cubicBezTo>
                    <a:pt x="178" y="82"/>
                    <a:pt x="178" y="82"/>
                    <a:pt x="178" y="82"/>
                  </a:cubicBezTo>
                  <a:cubicBezTo>
                    <a:pt x="178" y="81"/>
                    <a:pt x="178" y="81"/>
                    <a:pt x="178" y="81"/>
                  </a:cubicBezTo>
                  <a:cubicBezTo>
                    <a:pt x="178" y="81"/>
                    <a:pt x="178" y="81"/>
                    <a:pt x="178" y="81"/>
                  </a:cubicBezTo>
                  <a:cubicBezTo>
                    <a:pt x="178" y="81"/>
                    <a:pt x="178" y="81"/>
                    <a:pt x="178" y="81"/>
                  </a:cubicBezTo>
                  <a:cubicBezTo>
                    <a:pt x="179" y="81"/>
                    <a:pt x="179" y="81"/>
                    <a:pt x="179" y="80"/>
                  </a:cubicBezTo>
                  <a:cubicBezTo>
                    <a:pt x="179" y="80"/>
                    <a:pt x="180" y="80"/>
                    <a:pt x="180" y="79"/>
                  </a:cubicBezTo>
                  <a:cubicBezTo>
                    <a:pt x="180" y="79"/>
                    <a:pt x="181" y="79"/>
                    <a:pt x="182" y="78"/>
                  </a:cubicBezTo>
                  <a:cubicBezTo>
                    <a:pt x="182" y="78"/>
                    <a:pt x="182" y="78"/>
                    <a:pt x="183" y="78"/>
                  </a:cubicBezTo>
                  <a:cubicBezTo>
                    <a:pt x="183" y="78"/>
                    <a:pt x="184" y="78"/>
                    <a:pt x="184" y="78"/>
                  </a:cubicBezTo>
                  <a:cubicBezTo>
                    <a:pt x="184" y="78"/>
                    <a:pt x="184" y="78"/>
                    <a:pt x="184" y="78"/>
                  </a:cubicBezTo>
                  <a:cubicBezTo>
                    <a:pt x="184" y="78"/>
                    <a:pt x="184" y="77"/>
                    <a:pt x="185" y="77"/>
                  </a:cubicBezTo>
                  <a:cubicBezTo>
                    <a:pt x="185" y="77"/>
                    <a:pt x="185" y="77"/>
                    <a:pt x="185" y="77"/>
                  </a:cubicBezTo>
                  <a:cubicBezTo>
                    <a:pt x="185" y="77"/>
                    <a:pt x="185" y="77"/>
                    <a:pt x="185" y="77"/>
                  </a:cubicBezTo>
                  <a:cubicBezTo>
                    <a:pt x="185" y="77"/>
                    <a:pt x="186" y="76"/>
                    <a:pt x="186" y="76"/>
                  </a:cubicBezTo>
                  <a:cubicBezTo>
                    <a:pt x="187" y="76"/>
                    <a:pt x="187" y="75"/>
                    <a:pt x="187" y="75"/>
                  </a:cubicBezTo>
                  <a:cubicBezTo>
                    <a:pt x="188" y="75"/>
                    <a:pt x="188" y="75"/>
                    <a:pt x="188" y="74"/>
                  </a:cubicBezTo>
                  <a:cubicBezTo>
                    <a:pt x="188" y="74"/>
                    <a:pt x="188" y="74"/>
                    <a:pt x="188" y="74"/>
                  </a:cubicBezTo>
                  <a:cubicBezTo>
                    <a:pt x="188" y="75"/>
                    <a:pt x="188" y="75"/>
                    <a:pt x="188" y="75"/>
                  </a:cubicBezTo>
                  <a:cubicBezTo>
                    <a:pt x="188" y="75"/>
                    <a:pt x="189" y="74"/>
                    <a:pt x="189" y="74"/>
                  </a:cubicBezTo>
                  <a:cubicBezTo>
                    <a:pt x="190" y="74"/>
                    <a:pt x="190" y="74"/>
                    <a:pt x="191" y="74"/>
                  </a:cubicBezTo>
                  <a:cubicBezTo>
                    <a:pt x="191" y="74"/>
                    <a:pt x="191" y="74"/>
                    <a:pt x="191" y="74"/>
                  </a:cubicBezTo>
                  <a:cubicBezTo>
                    <a:pt x="191" y="74"/>
                    <a:pt x="192" y="74"/>
                    <a:pt x="192" y="74"/>
                  </a:cubicBezTo>
                  <a:cubicBezTo>
                    <a:pt x="192" y="74"/>
                    <a:pt x="192" y="73"/>
                    <a:pt x="192" y="73"/>
                  </a:cubicBezTo>
                  <a:cubicBezTo>
                    <a:pt x="192" y="73"/>
                    <a:pt x="192" y="73"/>
                    <a:pt x="192" y="73"/>
                  </a:cubicBezTo>
                  <a:cubicBezTo>
                    <a:pt x="192" y="73"/>
                    <a:pt x="191" y="74"/>
                    <a:pt x="190" y="73"/>
                  </a:cubicBezTo>
                  <a:cubicBezTo>
                    <a:pt x="190" y="73"/>
                    <a:pt x="190" y="73"/>
                    <a:pt x="190" y="73"/>
                  </a:cubicBezTo>
                  <a:cubicBezTo>
                    <a:pt x="190" y="73"/>
                    <a:pt x="190" y="73"/>
                    <a:pt x="190" y="72"/>
                  </a:cubicBezTo>
                  <a:cubicBezTo>
                    <a:pt x="191" y="72"/>
                    <a:pt x="191" y="72"/>
                    <a:pt x="191" y="73"/>
                  </a:cubicBezTo>
                  <a:cubicBezTo>
                    <a:pt x="191" y="73"/>
                    <a:pt x="192" y="72"/>
                    <a:pt x="192" y="72"/>
                  </a:cubicBezTo>
                  <a:cubicBezTo>
                    <a:pt x="192" y="72"/>
                    <a:pt x="192" y="72"/>
                    <a:pt x="192" y="72"/>
                  </a:cubicBezTo>
                  <a:cubicBezTo>
                    <a:pt x="192" y="72"/>
                    <a:pt x="192" y="72"/>
                    <a:pt x="192" y="72"/>
                  </a:cubicBezTo>
                  <a:cubicBezTo>
                    <a:pt x="192" y="72"/>
                    <a:pt x="192" y="72"/>
                    <a:pt x="192" y="72"/>
                  </a:cubicBezTo>
                  <a:cubicBezTo>
                    <a:pt x="192" y="72"/>
                    <a:pt x="192" y="71"/>
                    <a:pt x="192" y="71"/>
                  </a:cubicBezTo>
                  <a:cubicBezTo>
                    <a:pt x="192" y="71"/>
                    <a:pt x="191" y="71"/>
                    <a:pt x="191" y="71"/>
                  </a:cubicBezTo>
                  <a:cubicBezTo>
                    <a:pt x="191" y="70"/>
                    <a:pt x="191" y="70"/>
                    <a:pt x="191" y="70"/>
                  </a:cubicBezTo>
                  <a:cubicBezTo>
                    <a:pt x="191" y="70"/>
                    <a:pt x="192" y="70"/>
                    <a:pt x="192" y="70"/>
                  </a:cubicBezTo>
                  <a:cubicBezTo>
                    <a:pt x="192" y="70"/>
                    <a:pt x="193" y="70"/>
                    <a:pt x="193" y="70"/>
                  </a:cubicBezTo>
                  <a:cubicBezTo>
                    <a:pt x="193" y="70"/>
                    <a:pt x="193" y="70"/>
                    <a:pt x="193" y="71"/>
                  </a:cubicBezTo>
                  <a:cubicBezTo>
                    <a:pt x="193" y="71"/>
                    <a:pt x="194" y="71"/>
                    <a:pt x="194" y="71"/>
                  </a:cubicBezTo>
                  <a:cubicBezTo>
                    <a:pt x="194" y="71"/>
                    <a:pt x="194" y="71"/>
                    <a:pt x="194" y="71"/>
                  </a:cubicBezTo>
                  <a:cubicBezTo>
                    <a:pt x="195" y="71"/>
                    <a:pt x="195" y="70"/>
                    <a:pt x="196" y="70"/>
                  </a:cubicBezTo>
                  <a:cubicBezTo>
                    <a:pt x="196" y="70"/>
                    <a:pt x="196" y="70"/>
                    <a:pt x="196" y="70"/>
                  </a:cubicBezTo>
                  <a:cubicBezTo>
                    <a:pt x="195" y="70"/>
                    <a:pt x="195" y="70"/>
                    <a:pt x="195" y="70"/>
                  </a:cubicBezTo>
                  <a:cubicBezTo>
                    <a:pt x="195" y="69"/>
                    <a:pt x="195" y="69"/>
                    <a:pt x="195" y="68"/>
                  </a:cubicBezTo>
                  <a:cubicBezTo>
                    <a:pt x="195" y="68"/>
                    <a:pt x="195" y="68"/>
                    <a:pt x="195" y="68"/>
                  </a:cubicBezTo>
                  <a:cubicBezTo>
                    <a:pt x="195" y="68"/>
                    <a:pt x="194" y="68"/>
                    <a:pt x="194" y="68"/>
                  </a:cubicBezTo>
                  <a:cubicBezTo>
                    <a:pt x="193" y="68"/>
                    <a:pt x="193" y="68"/>
                    <a:pt x="193" y="68"/>
                  </a:cubicBezTo>
                  <a:cubicBezTo>
                    <a:pt x="193" y="68"/>
                    <a:pt x="193" y="67"/>
                    <a:pt x="193" y="67"/>
                  </a:cubicBezTo>
                  <a:cubicBezTo>
                    <a:pt x="193" y="66"/>
                    <a:pt x="193" y="66"/>
                    <a:pt x="193" y="66"/>
                  </a:cubicBezTo>
                  <a:cubicBezTo>
                    <a:pt x="193" y="66"/>
                    <a:pt x="193" y="66"/>
                    <a:pt x="193" y="66"/>
                  </a:cubicBezTo>
                  <a:cubicBezTo>
                    <a:pt x="194" y="66"/>
                    <a:pt x="194" y="66"/>
                    <a:pt x="194" y="66"/>
                  </a:cubicBezTo>
                  <a:cubicBezTo>
                    <a:pt x="194" y="67"/>
                    <a:pt x="194" y="67"/>
                    <a:pt x="193" y="67"/>
                  </a:cubicBezTo>
                  <a:cubicBezTo>
                    <a:pt x="194" y="67"/>
                    <a:pt x="194" y="67"/>
                    <a:pt x="194" y="67"/>
                  </a:cubicBezTo>
                  <a:cubicBezTo>
                    <a:pt x="194" y="67"/>
                    <a:pt x="194" y="67"/>
                    <a:pt x="194" y="67"/>
                  </a:cubicBezTo>
                  <a:cubicBezTo>
                    <a:pt x="194" y="67"/>
                    <a:pt x="194" y="67"/>
                    <a:pt x="194" y="67"/>
                  </a:cubicBezTo>
                  <a:cubicBezTo>
                    <a:pt x="194" y="67"/>
                    <a:pt x="194" y="67"/>
                    <a:pt x="194" y="67"/>
                  </a:cubicBezTo>
                  <a:cubicBezTo>
                    <a:pt x="194" y="67"/>
                    <a:pt x="194" y="67"/>
                    <a:pt x="194" y="67"/>
                  </a:cubicBezTo>
                  <a:cubicBezTo>
                    <a:pt x="194" y="67"/>
                    <a:pt x="194" y="67"/>
                    <a:pt x="194" y="67"/>
                  </a:cubicBezTo>
                  <a:cubicBezTo>
                    <a:pt x="195" y="67"/>
                    <a:pt x="195" y="67"/>
                    <a:pt x="196" y="67"/>
                  </a:cubicBezTo>
                  <a:cubicBezTo>
                    <a:pt x="196" y="67"/>
                    <a:pt x="196" y="67"/>
                    <a:pt x="196" y="67"/>
                  </a:cubicBezTo>
                  <a:cubicBezTo>
                    <a:pt x="196" y="67"/>
                    <a:pt x="196" y="67"/>
                    <a:pt x="196" y="66"/>
                  </a:cubicBezTo>
                  <a:cubicBezTo>
                    <a:pt x="196" y="66"/>
                    <a:pt x="196" y="66"/>
                    <a:pt x="196" y="66"/>
                  </a:cubicBezTo>
                  <a:cubicBezTo>
                    <a:pt x="196" y="66"/>
                    <a:pt x="196" y="66"/>
                    <a:pt x="197" y="66"/>
                  </a:cubicBezTo>
                  <a:cubicBezTo>
                    <a:pt x="197" y="66"/>
                    <a:pt x="197" y="65"/>
                    <a:pt x="197" y="65"/>
                  </a:cubicBezTo>
                  <a:cubicBezTo>
                    <a:pt x="197" y="65"/>
                    <a:pt x="197" y="64"/>
                    <a:pt x="197" y="64"/>
                  </a:cubicBezTo>
                  <a:cubicBezTo>
                    <a:pt x="197" y="64"/>
                    <a:pt x="197" y="64"/>
                    <a:pt x="197" y="63"/>
                  </a:cubicBezTo>
                  <a:cubicBezTo>
                    <a:pt x="197" y="63"/>
                    <a:pt x="197" y="63"/>
                    <a:pt x="197" y="63"/>
                  </a:cubicBezTo>
                  <a:cubicBezTo>
                    <a:pt x="197" y="63"/>
                    <a:pt x="197" y="63"/>
                    <a:pt x="197" y="63"/>
                  </a:cubicBezTo>
                  <a:cubicBezTo>
                    <a:pt x="196" y="63"/>
                    <a:pt x="196" y="63"/>
                    <a:pt x="196" y="64"/>
                  </a:cubicBezTo>
                  <a:cubicBezTo>
                    <a:pt x="196" y="64"/>
                    <a:pt x="196" y="63"/>
                    <a:pt x="196" y="63"/>
                  </a:cubicBezTo>
                  <a:cubicBezTo>
                    <a:pt x="196" y="63"/>
                    <a:pt x="195" y="64"/>
                    <a:pt x="195" y="64"/>
                  </a:cubicBezTo>
                  <a:cubicBezTo>
                    <a:pt x="195" y="63"/>
                    <a:pt x="195" y="63"/>
                    <a:pt x="195" y="63"/>
                  </a:cubicBezTo>
                  <a:cubicBezTo>
                    <a:pt x="195" y="63"/>
                    <a:pt x="195" y="62"/>
                    <a:pt x="195" y="62"/>
                  </a:cubicBezTo>
                  <a:cubicBezTo>
                    <a:pt x="195" y="62"/>
                    <a:pt x="195" y="62"/>
                    <a:pt x="195" y="62"/>
                  </a:cubicBezTo>
                  <a:cubicBezTo>
                    <a:pt x="195" y="62"/>
                    <a:pt x="194" y="62"/>
                    <a:pt x="194" y="62"/>
                  </a:cubicBezTo>
                  <a:cubicBezTo>
                    <a:pt x="194" y="62"/>
                    <a:pt x="194" y="62"/>
                    <a:pt x="194" y="62"/>
                  </a:cubicBezTo>
                  <a:cubicBezTo>
                    <a:pt x="194" y="62"/>
                    <a:pt x="194" y="61"/>
                    <a:pt x="194" y="61"/>
                  </a:cubicBezTo>
                  <a:cubicBezTo>
                    <a:pt x="193" y="61"/>
                    <a:pt x="193" y="61"/>
                    <a:pt x="193" y="61"/>
                  </a:cubicBezTo>
                  <a:cubicBezTo>
                    <a:pt x="193" y="61"/>
                    <a:pt x="193" y="61"/>
                    <a:pt x="193" y="61"/>
                  </a:cubicBezTo>
                  <a:cubicBezTo>
                    <a:pt x="193" y="61"/>
                    <a:pt x="194" y="61"/>
                    <a:pt x="194" y="61"/>
                  </a:cubicBezTo>
                  <a:cubicBezTo>
                    <a:pt x="194" y="61"/>
                    <a:pt x="194" y="61"/>
                    <a:pt x="194" y="61"/>
                  </a:cubicBezTo>
                  <a:cubicBezTo>
                    <a:pt x="195" y="61"/>
                    <a:pt x="195" y="61"/>
                    <a:pt x="195" y="61"/>
                  </a:cubicBezTo>
                  <a:cubicBezTo>
                    <a:pt x="195" y="61"/>
                    <a:pt x="195" y="61"/>
                    <a:pt x="195" y="61"/>
                  </a:cubicBezTo>
                  <a:cubicBezTo>
                    <a:pt x="195" y="62"/>
                    <a:pt x="196" y="62"/>
                    <a:pt x="196" y="62"/>
                  </a:cubicBezTo>
                  <a:cubicBezTo>
                    <a:pt x="196" y="62"/>
                    <a:pt x="196" y="62"/>
                    <a:pt x="196" y="62"/>
                  </a:cubicBezTo>
                  <a:cubicBezTo>
                    <a:pt x="196" y="62"/>
                    <a:pt x="196" y="62"/>
                    <a:pt x="196" y="62"/>
                  </a:cubicBezTo>
                  <a:cubicBezTo>
                    <a:pt x="196" y="62"/>
                    <a:pt x="196" y="62"/>
                    <a:pt x="196" y="62"/>
                  </a:cubicBezTo>
                  <a:cubicBezTo>
                    <a:pt x="196" y="62"/>
                    <a:pt x="196" y="62"/>
                    <a:pt x="195" y="61"/>
                  </a:cubicBezTo>
                  <a:cubicBezTo>
                    <a:pt x="195" y="61"/>
                    <a:pt x="195" y="61"/>
                    <a:pt x="195" y="61"/>
                  </a:cubicBezTo>
                  <a:cubicBezTo>
                    <a:pt x="195" y="60"/>
                    <a:pt x="195" y="60"/>
                    <a:pt x="195" y="60"/>
                  </a:cubicBezTo>
                  <a:cubicBezTo>
                    <a:pt x="196" y="60"/>
                    <a:pt x="196" y="61"/>
                    <a:pt x="196" y="61"/>
                  </a:cubicBezTo>
                  <a:cubicBezTo>
                    <a:pt x="196" y="61"/>
                    <a:pt x="196" y="61"/>
                    <a:pt x="196" y="61"/>
                  </a:cubicBezTo>
                  <a:cubicBezTo>
                    <a:pt x="196" y="60"/>
                    <a:pt x="197" y="60"/>
                    <a:pt x="197" y="60"/>
                  </a:cubicBezTo>
                  <a:cubicBezTo>
                    <a:pt x="197" y="60"/>
                    <a:pt x="197" y="60"/>
                    <a:pt x="197" y="60"/>
                  </a:cubicBezTo>
                  <a:cubicBezTo>
                    <a:pt x="197" y="60"/>
                    <a:pt x="197" y="60"/>
                    <a:pt x="197" y="60"/>
                  </a:cubicBezTo>
                  <a:cubicBezTo>
                    <a:pt x="197" y="59"/>
                    <a:pt x="196" y="60"/>
                    <a:pt x="196" y="60"/>
                  </a:cubicBezTo>
                  <a:cubicBezTo>
                    <a:pt x="196" y="59"/>
                    <a:pt x="196" y="59"/>
                    <a:pt x="196" y="59"/>
                  </a:cubicBezTo>
                  <a:cubicBezTo>
                    <a:pt x="196" y="59"/>
                    <a:pt x="196" y="59"/>
                    <a:pt x="196" y="59"/>
                  </a:cubicBezTo>
                  <a:cubicBezTo>
                    <a:pt x="195" y="58"/>
                    <a:pt x="195" y="57"/>
                    <a:pt x="195" y="57"/>
                  </a:cubicBezTo>
                  <a:cubicBezTo>
                    <a:pt x="195" y="57"/>
                    <a:pt x="195" y="57"/>
                    <a:pt x="195" y="57"/>
                  </a:cubicBezTo>
                  <a:cubicBezTo>
                    <a:pt x="195" y="57"/>
                    <a:pt x="195" y="57"/>
                    <a:pt x="195" y="57"/>
                  </a:cubicBezTo>
                  <a:cubicBezTo>
                    <a:pt x="196" y="57"/>
                    <a:pt x="196" y="57"/>
                    <a:pt x="196" y="57"/>
                  </a:cubicBezTo>
                  <a:cubicBezTo>
                    <a:pt x="196" y="58"/>
                    <a:pt x="197" y="58"/>
                    <a:pt x="197" y="59"/>
                  </a:cubicBezTo>
                  <a:cubicBezTo>
                    <a:pt x="197" y="59"/>
                    <a:pt x="197" y="59"/>
                    <a:pt x="197" y="59"/>
                  </a:cubicBezTo>
                  <a:cubicBezTo>
                    <a:pt x="197" y="59"/>
                    <a:pt x="198" y="58"/>
                    <a:pt x="198" y="58"/>
                  </a:cubicBezTo>
                  <a:cubicBezTo>
                    <a:pt x="197" y="58"/>
                    <a:pt x="197" y="57"/>
                    <a:pt x="197" y="57"/>
                  </a:cubicBezTo>
                  <a:cubicBezTo>
                    <a:pt x="197" y="57"/>
                    <a:pt x="196" y="57"/>
                    <a:pt x="196" y="57"/>
                  </a:cubicBezTo>
                  <a:cubicBezTo>
                    <a:pt x="195" y="57"/>
                    <a:pt x="196" y="56"/>
                    <a:pt x="195" y="56"/>
                  </a:cubicBezTo>
                  <a:cubicBezTo>
                    <a:pt x="195" y="56"/>
                    <a:pt x="195" y="56"/>
                    <a:pt x="194" y="56"/>
                  </a:cubicBezTo>
                  <a:cubicBezTo>
                    <a:pt x="194" y="56"/>
                    <a:pt x="194" y="56"/>
                    <a:pt x="194" y="56"/>
                  </a:cubicBezTo>
                  <a:cubicBezTo>
                    <a:pt x="194" y="55"/>
                    <a:pt x="195" y="54"/>
                    <a:pt x="196" y="54"/>
                  </a:cubicBezTo>
                  <a:cubicBezTo>
                    <a:pt x="196" y="54"/>
                    <a:pt x="196" y="54"/>
                    <a:pt x="196" y="54"/>
                  </a:cubicBezTo>
                  <a:cubicBezTo>
                    <a:pt x="196" y="53"/>
                    <a:pt x="196" y="53"/>
                    <a:pt x="196" y="53"/>
                  </a:cubicBezTo>
                  <a:cubicBezTo>
                    <a:pt x="196" y="53"/>
                    <a:pt x="196" y="53"/>
                    <a:pt x="197" y="53"/>
                  </a:cubicBezTo>
                  <a:cubicBezTo>
                    <a:pt x="197" y="53"/>
                    <a:pt x="197" y="54"/>
                    <a:pt x="196" y="54"/>
                  </a:cubicBezTo>
                  <a:cubicBezTo>
                    <a:pt x="196" y="54"/>
                    <a:pt x="195" y="54"/>
                    <a:pt x="195" y="55"/>
                  </a:cubicBezTo>
                  <a:cubicBezTo>
                    <a:pt x="195" y="55"/>
                    <a:pt x="195" y="55"/>
                    <a:pt x="195" y="55"/>
                  </a:cubicBezTo>
                  <a:cubicBezTo>
                    <a:pt x="195" y="55"/>
                    <a:pt x="195" y="55"/>
                    <a:pt x="195" y="55"/>
                  </a:cubicBezTo>
                  <a:cubicBezTo>
                    <a:pt x="195" y="55"/>
                    <a:pt x="196" y="55"/>
                    <a:pt x="196" y="55"/>
                  </a:cubicBezTo>
                  <a:cubicBezTo>
                    <a:pt x="196" y="55"/>
                    <a:pt x="196" y="55"/>
                    <a:pt x="196" y="55"/>
                  </a:cubicBezTo>
                  <a:cubicBezTo>
                    <a:pt x="196" y="56"/>
                    <a:pt x="196" y="55"/>
                    <a:pt x="197" y="55"/>
                  </a:cubicBezTo>
                  <a:cubicBezTo>
                    <a:pt x="197" y="56"/>
                    <a:pt x="197" y="56"/>
                    <a:pt x="197" y="56"/>
                  </a:cubicBezTo>
                  <a:cubicBezTo>
                    <a:pt x="197" y="56"/>
                    <a:pt x="197" y="56"/>
                    <a:pt x="198" y="56"/>
                  </a:cubicBezTo>
                  <a:cubicBezTo>
                    <a:pt x="198" y="56"/>
                    <a:pt x="198" y="56"/>
                    <a:pt x="198" y="56"/>
                  </a:cubicBezTo>
                  <a:cubicBezTo>
                    <a:pt x="198" y="56"/>
                    <a:pt x="197" y="56"/>
                    <a:pt x="197" y="55"/>
                  </a:cubicBezTo>
                  <a:cubicBezTo>
                    <a:pt x="197" y="55"/>
                    <a:pt x="197" y="54"/>
                    <a:pt x="197" y="54"/>
                  </a:cubicBezTo>
                  <a:cubicBezTo>
                    <a:pt x="197" y="54"/>
                    <a:pt x="198" y="54"/>
                    <a:pt x="198" y="54"/>
                  </a:cubicBezTo>
                  <a:cubicBezTo>
                    <a:pt x="198" y="54"/>
                    <a:pt x="198" y="55"/>
                    <a:pt x="198" y="55"/>
                  </a:cubicBezTo>
                  <a:cubicBezTo>
                    <a:pt x="198" y="55"/>
                    <a:pt x="198" y="55"/>
                    <a:pt x="198" y="55"/>
                  </a:cubicBezTo>
                  <a:cubicBezTo>
                    <a:pt x="198" y="55"/>
                    <a:pt x="198" y="54"/>
                    <a:pt x="198" y="54"/>
                  </a:cubicBezTo>
                  <a:cubicBezTo>
                    <a:pt x="198" y="54"/>
                    <a:pt x="198" y="53"/>
                    <a:pt x="198" y="53"/>
                  </a:cubicBezTo>
                  <a:cubicBezTo>
                    <a:pt x="198" y="53"/>
                    <a:pt x="198" y="53"/>
                    <a:pt x="198" y="53"/>
                  </a:cubicBezTo>
                  <a:cubicBezTo>
                    <a:pt x="198" y="53"/>
                    <a:pt x="198" y="52"/>
                    <a:pt x="199" y="52"/>
                  </a:cubicBezTo>
                  <a:cubicBezTo>
                    <a:pt x="199" y="52"/>
                    <a:pt x="199" y="52"/>
                    <a:pt x="199" y="52"/>
                  </a:cubicBezTo>
                  <a:cubicBezTo>
                    <a:pt x="199" y="51"/>
                    <a:pt x="199" y="51"/>
                    <a:pt x="199" y="51"/>
                  </a:cubicBezTo>
                  <a:cubicBezTo>
                    <a:pt x="199" y="51"/>
                    <a:pt x="200" y="51"/>
                    <a:pt x="200" y="50"/>
                  </a:cubicBezTo>
                  <a:cubicBezTo>
                    <a:pt x="200" y="50"/>
                    <a:pt x="200" y="50"/>
                    <a:pt x="200" y="50"/>
                  </a:cubicBezTo>
                  <a:cubicBezTo>
                    <a:pt x="200" y="50"/>
                    <a:pt x="200" y="50"/>
                    <a:pt x="200" y="50"/>
                  </a:cubicBezTo>
                  <a:cubicBezTo>
                    <a:pt x="200" y="50"/>
                    <a:pt x="201" y="50"/>
                    <a:pt x="201" y="50"/>
                  </a:cubicBezTo>
                  <a:cubicBezTo>
                    <a:pt x="201" y="50"/>
                    <a:pt x="201" y="50"/>
                    <a:pt x="201" y="50"/>
                  </a:cubicBezTo>
                  <a:cubicBezTo>
                    <a:pt x="201" y="50"/>
                    <a:pt x="201" y="50"/>
                    <a:pt x="201" y="49"/>
                  </a:cubicBezTo>
                  <a:cubicBezTo>
                    <a:pt x="202" y="49"/>
                    <a:pt x="202" y="49"/>
                    <a:pt x="203" y="49"/>
                  </a:cubicBezTo>
                  <a:cubicBezTo>
                    <a:pt x="203" y="50"/>
                    <a:pt x="203" y="50"/>
                    <a:pt x="202" y="50"/>
                  </a:cubicBezTo>
                  <a:cubicBezTo>
                    <a:pt x="202" y="50"/>
                    <a:pt x="202" y="50"/>
                    <a:pt x="202" y="51"/>
                  </a:cubicBezTo>
                  <a:cubicBezTo>
                    <a:pt x="201" y="51"/>
                    <a:pt x="201" y="51"/>
                    <a:pt x="201" y="51"/>
                  </a:cubicBezTo>
                  <a:cubicBezTo>
                    <a:pt x="201" y="52"/>
                    <a:pt x="201" y="52"/>
                    <a:pt x="200" y="53"/>
                  </a:cubicBezTo>
                  <a:cubicBezTo>
                    <a:pt x="200" y="53"/>
                    <a:pt x="200" y="53"/>
                    <a:pt x="200" y="53"/>
                  </a:cubicBezTo>
                  <a:cubicBezTo>
                    <a:pt x="200" y="53"/>
                    <a:pt x="200" y="53"/>
                    <a:pt x="200" y="54"/>
                  </a:cubicBezTo>
                  <a:cubicBezTo>
                    <a:pt x="200" y="54"/>
                    <a:pt x="200" y="54"/>
                    <a:pt x="200" y="54"/>
                  </a:cubicBezTo>
                  <a:cubicBezTo>
                    <a:pt x="200" y="54"/>
                    <a:pt x="200" y="54"/>
                    <a:pt x="200" y="55"/>
                  </a:cubicBezTo>
                  <a:cubicBezTo>
                    <a:pt x="200" y="55"/>
                    <a:pt x="200" y="55"/>
                    <a:pt x="200" y="55"/>
                  </a:cubicBezTo>
                  <a:cubicBezTo>
                    <a:pt x="200" y="55"/>
                    <a:pt x="199" y="55"/>
                    <a:pt x="199" y="55"/>
                  </a:cubicBezTo>
                  <a:cubicBezTo>
                    <a:pt x="199" y="56"/>
                    <a:pt x="199" y="56"/>
                    <a:pt x="199" y="56"/>
                  </a:cubicBezTo>
                  <a:cubicBezTo>
                    <a:pt x="200" y="56"/>
                    <a:pt x="200" y="56"/>
                    <a:pt x="200" y="56"/>
                  </a:cubicBezTo>
                  <a:cubicBezTo>
                    <a:pt x="200" y="56"/>
                    <a:pt x="200" y="56"/>
                    <a:pt x="200" y="56"/>
                  </a:cubicBezTo>
                  <a:cubicBezTo>
                    <a:pt x="200" y="57"/>
                    <a:pt x="200" y="57"/>
                    <a:pt x="201" y="57"/>
                  </a:cubicBezTo>
                  <a:cubicBezTo>
                    <a:pt x="201" y="57"/>
                    <a:pt x="200" y="57"/>
                    <a:pt x="201" y="58"/>
                  </a:cubicBezTo>
                  <a:cubicBezTo>
                    <a:pt x="201" y="58"/>
                    <a:pt x="201" y="58"/>
                    <a:pt x="200" y="58"/>
                  </a:cubicBezTo>
                  <a:cubicBezTo>
                    <a:pt x="200" y="58"/>
                    <a:pt x="200" y="58"/>
                    <a:pt x="200" y="59"/>
                  </a:cubicBezTo>
                  <a:cubicBezTo>
                    <a:pt x="200" y="59"/>
                    <a:pt x="200" y="59"/>
                    <a:pt x="200" y="59"/>
                  </a:cubicBezTo>
                  <a:cubicBezTo>
                    <a:pt x="200" y="59"/>
                    <a:pt x="200" y="59"/>
                    <a:pt x="200" y="59"/>
                  </a:cubicBezTo>
                  <a:cubicBezTo>
                    <a:pt x="200" y="59"/>
                    <a:pt x="199" y="59"/>
                    <a:pt x="199" y="60"/>
                  </a:cubicBezTo>
                  <a:cubicBezTo>
                    <a:pt x="199" y="60"/>
                    <a:pt x="199" y="60"/>
                    <a:pt x="199" y="60"/>
                  </a:cubicBezTo>
                  <a:cubicBezTo>
                    <a:pt x="199" y="60"/>
                    <a:pt x="199" y="60"/>
                    <a:pt x="199" y="61"/>
                  </a:cubicBezTo>
                  <a:cubicBezTo>
                    <a:pt x="199" y="61"/>
                    <a:pt x="199" y="61"/>
                    <a:pt x="199" y="61"/>
                  </a:cubicBezTo>
                  <a:cubicBezTo>
                    <a:pt x="199" y="60"/>
                    <a:pt x="200" y="60"/>
                    <a:pt x="200" y="60"/>
                  </a:cubicBezTo>
                  <a:cubicBezTo>
                    <a:pt x="200" y="59"/>
                    <a:pt x="200" y="59"/>
                    <a:pt x="201" y="59"/>
                  </a:cubicBezTo>
                  <a:cubicBezTo>
                    <a:pt x="201" y="58"/>
                    <a:pt x="201" y="58"/>
                    <a:pt x="201" y="58"/>
                  </a:cubicBezTo>
                  <a:cubicBezTo>
                    <a:pt x="201" y="58"/>
                    <a:pt x="201" y="58"/>
                    <a:pt x="201" y="58"/>
                  </a:cubicBezTo>
                  <a:cubicBezTo>
                    <a:pt x="202" y="57"/>
                    <a:pt x="202" y="57"/>
                    <a:pt x="202" y="57"/>
                  </a:cubicBezTo>
                  <a:cubicBezTo>
                    <a:pt x="202" y="57"/>
                    <a:pt x="202" y="57"/>
                    <a:pt x="202" y="57"/>
                  </a:cubicBezTo>
                  <a:cubicBezTo>
                    <a:pt x="202" y="57"/>
                    <a:pt x="202" y="57"/>
                    <a:pt x="202" y="57"/>
                  </a:cubicBezTo>
                  <a:cubicBezTo>
                    <a:pt x="203" y="56"/>
                    <a:pt x="203" y="56"/>
                    <a:pt x="203" y="56"/>
                  </a:cubicBezTo>
                  <a:cubicBezTo>
                    <a:pt x="203" y="56"/>
                    <a:pt x="203" y="56"/>
                    <a:pt x="203" y="56"/>
                  </a:cubicBezTo>
                  <a:cubicBezTo>
                    <a:pt x="204" y="56"/>
                    <a:pt x="203" y="55"/>
                    <a:pt x="204" y="55"/>
                  </a:cubicBezTo>
                  <a:cubicBezTo>
                    <a:pt x="203" y="54"/>
                    <a:pt x="204" y="55"/>
                    <a:pt x="204" y="54"/>
                  </a:cubicBezTo>
                  <a:cubicBezTo>
                    <a:pt x="204" y="54"/>
                    <a:pt x="204" y="53"/>
                    <a:pt x="204" y="52"/>
                  </a:cubicBezTo>
                  <a:cubicBezTo>
                    <a:pt x="203" y="52"/>
                    <a:pt x="204" y="51"/>
                    <a:pt x="204" y="51"/>
                  </a:cubicBezTo>
                  <a:cubicBezTo>
                    <a:pt x="204" y="51"/>
                    <a:pt x="203" y="50"/>
                    <a:pt x="203" y="49"/>
                  </a:cubicBezTo>
                  <a:cubicBezTo>
                    <a:pt x="204" y="49"/>
                    <a:pt x="205" y="48"/>
                    <a:pt x="205" y="48"/>
                  </a:cubicBezTo>
                  <a:cubicBezTo>
                    <a:pt x="205" y="48"/>
                    <a:pt x="205" y="48"/>
                    <a:pt x="205" y="48"/>
                  </a:cubicBezTo>
                  <a:cubicBezTo>
                    <a:pt x="206" y="48"/>
                    <a:pt x="206" y="47"/>
                    <a:pt x="206" y="47"/>
                  </a:cubicBezTo>
                  <a:cubicBezTo>
                    <a:pt x="207" y="47"/>
                    <a:pt x="207" y="47"/>
                    <a:pt x="207" y="47"/>
                  </a:cubicBezTo>
                  <a:cubicBezTo>
                    <a:pt x="207" y="48"/>
                    <a:pt x="206" y="48"/>
                    <a:pt x="205" y="48"/>
                  </a:cubicBezTo>
                  <a:cubicBezTo>
                    <a:pt x="205" y="49"/>
                    <a:pt x="205" y="49"/>
                    <a:pt x="204" y="49"/>
                  </a:cubicBezTo>
                  <a:cubicBezTo>
                    <a:pt x="204" y="50"/>
                    <a:pt x="204" y="50"/>
                    <a:pt x="204" y="50"/>
                  </a:cubicBezTo>
                  <a:cubicBezTo>
                    <a:pt x="204" y="50"/>
                    <a:pt x="204" y="50"/>
                    <a:pt x="204" y="50"/>
                  </a:cubicBezTo>
                  <a:cubicBezTo>
                    <a:pt x="205" y="51"/>
                    <a:pt x="205" y="51"/>
                    <a:pt x="206" y="51"/>
                  </a:cubicBezTo>
                  <a:cubicBezTo>
                    <a:pt x="206" y="51"/>
                    <a:pt x="206" y="52"/>
                    <a:pt x="206" y="52"/>
                  </a:cubicBezTo>
                  <a:cubicBezTo>
                    <a:pt x="206" y="52"/>
                    <a:pt x="206" y="52"/>
                    <a:pt x="207" y="51"/>
                  </a:cubicBezTo>
                  <a:cubicBezTo>
                    <a:pt x="207" y="51"/>
                    <a:pt x="207" y="51"/>
                    <a:pt x="207" y="51"/>
                  </a:cubicBezTo>
                  <a:cubicBezTo>
                    <a:pt x="208" y="50"/>
                    <a:pt x="208" y="51"/>
                    <a:pt x="208" y="50"/>
                  </a:cubicBezTo>
                  <a:cubicBezTo>
                    <a:pt x="208" y="50"/>
                    <a:pt x="208" y="50"/>
                    <a:pt x="208" y="50"/>
                  </a:cubicBezTo>
                  <a:cubicBezTo>
                    <a:pt x="208" y="50"/>
                    <a:pt x="209" y="50"/>
                    <a:pt x="209" y="50"/>
                  </a:cubicBezTo>
                  <a:cubicBezTo>
                    <a:pt x="209" y="50"/>
                    <a:pt x="209" y="49"/>
                    <a:pt x="209" y="49"/>
                  </a:cubicBezTo>
                  <a:cubicBezTo>
                    <a:pt x="209" y="49"/>
                    <a:pt x="209" y="49"/>
                    <a:pt x="210" y="49"/>
                  </a:cubicBezTo>
                  <a:cubicBezTo>
                    <a:pt x="210" y="49"/>
                    <a:pt x="210" y="48"/>
                    <a:pt x="210" y="48"/>
                  </a:cubicBezTo>
                  <a:cubicBezTo>
                    <a:pt x="210" y="48"/>
                    <a:pt x="210" y="48"/>
                    <a:pt x="210" y="48"/>
                  </a:cubicBezTo>
                  <a:cubicBezTo>
                    <a:pt x="210" y="47"/>
                    <a:pt x="210" y="47"/>
                    <a:pt x="210" y="47"/>
                  </a:cubicBezTo>
                  <a:cubicBezTo>
                    <a:pt x="211" y="47"/>
                    <a:pt x="211" y="47"/>
                    <a:pt x="211" y="47"/>
                  </a:cubicBezTo>
                  <a:cubicBezTo>
                    <a:pt x="211" y="46"/>
                    <a:pt x="211" y="46"/>
                    <a:pt x="212" y="46"/>
                  </a:cubicBezTo>
                  <a:cubicBezTo>
                    <a:pt x="212" y="45"/>
                    <a:pt x="211" y="45"/>
                    <a:pt x="211" y="45"/>
                  </a:cubicBezTo>
                  <a:cubicBezTo>
                    <a:pt x="211" y="45"/>
                    <a:pt x="211" y="45"/>
                    <a:pt x="211" y="45"/>
                  </a:cubicBezTo>
                  <a:cubicBezTo>
                    <a:pt x="211" y="45"/>
                    <a:pt x="211" y="45"/>
                    <a:pt x="211" y="44"/>
                  </a:cubicBezTo>
                  <a:cubicBezTo>
                    <a:pt x="211" y="44"/>
                    <a:pt x="211" y="44"/>
                    <a:pt x="212" y="44"/>
                  </a:cubicBezTo>
                  <a:cubicBezTo>
                    <a:pt x="212" y="44"/>
                    <a:pt x="212" y="44"/>
                    <a:pt x="212" y="44"/>
                  </a:cubicBezTo>
                  <a:cubicBezTo>
                    <a:pt x="212" y="43"/>
                    <a:pt x="212" y="43"/>
                    <a:pt x="212" y="43"/>
                  </a:cubicBezTo>
                  <a:cubicBezTo>
                    <a:pt x="213" y="42"/>
                    <a:pt x="213" y="42"/>
                    <a:pt x="213" y="41"/>
                  </a:cubicBezTo>
                  <a:cubicBezTo>
                    <a:pt x="213" y="41"/>
                    <a:pt x="213" y="41"/>
                    <a:pt x="213" y="41"/>
                  </a:cubicBezTo>
                  <a:cubicBezTo>
                    <a:pt x="213" y="41"/>
                    <a:pt x="213" y="41"/>
                    <a:pt x="213" y="41"/>
                  </a:cubicBezTo>
                  <a:cubicBezTo>
                    <a:pt x="214" y="41"/>
                    <a:pt x="214" y="41"/>
                    <a:pt x="214" y="41"/>
                  </a:cubicBezTo>
                  <a:cubicBezTo>
                    <a:pt x="214" y="41"/>
                    <a:pt x="214" y="42"/>
                    <a:pt x="214" y="42"/>
                  </a:cubicBezTo>
                  <a:cubicBezTo>
                    <a:pt x="214" y="42"/>
                    <a:pt x="214" y="42"/>
                    <a:pt x="214" y="42"/>
                  </a:cubicBezTo>
                  <a:cubicBezTo>
                    <a:pt x="214" y="42"/>
                    <a:pt x="215" y="42"/>
                    <a:pt x="216" y="41"/>
                  </a:cubicBezTo>
                  <a:cubicBezTo>
                    <a:pt x="216" y="41"/>
                    <a:pt x="217" y="41"/>
                    <a:pt x="217" y="41"/>
                  </a:cubicBezTo>
                  <a:cubicBezTo>
                    <a:pt x="217" y="41"/>
                    <a:pt x="218" y="41"/>
                    <a:pt x="218" y="41"/>
                  </a:cubicBezTo>
                  <a:cubicBezTo>
                    <a:pt x="218" y="40"/>
                    <a:pt x="219" y="41"/>
                    <a:pt x="220" y="41"/>
                  </a:cubicBezTo>
                  <a:cubicBezTo>
                    <a:pt x="220" y="41"/>
                    <a:pt x="220" y="40"/>
                    <a:pt x="220" y="40"/>
                  </a:cubicBezTo>
                  <a:cubicBezTo>
                    <a:pt x="220" y="40"/>
                    <a:pt x="221" y="41"/>
                    <a:pt x="221" y="40"/>
                  </a:cubicBezTo>
                  <a:cubicBezTo>
                    <a:pt x="221" y="40"/>
                    <a:pt x="222" y="40"/>
                    <a:pt x="222" y="40"/>
                  </a:cubicBezTo>
                  <a:cubicBezTo>
                    <a:pt x="222" y="40"/>
                    <a:pt x="222" y="40"/>
                    <a:pt x="222" y="40"/>
                  </a:cubicBezTo>
                  <a:cubicBezTo>
                    <a:pt x="223" y="40"/>
                    <a:pt x="224" y="40"/>
                    <a:pt x="224" y="40"/>
                  </a:cubicBezTo>
                  <a:cubicBezTo>
                    <a:pt x="224" y="40"/>
                    <a:pt x="224" y="39"/>
                    <a:pt x="224" y="39"/>
                  </a:cubicBezTo>
                  <a:cubicBezTo>
                    <a:pt x="225" y="39"/>
                    <a:pt x="225" y="38"/>
                    <a:pt x="225" y="38"/>
                  </a:cubicBezTo>
                  <a:cubicBezTo>
                    <a:pt x="225" y="38"/>
                    <a:pt x="226" y="38"/>
                    <a:pt x="226" y="38"/>
                  </a:cubicBezTo>
                  <a:cubicBezTo>
                    <a:pt x="226" y="38"/>
                    <a:pt x="226" y="38"/>
                    <a:pt x="226" y="38"/>
                  </a:cubicBezTo>
                  <a:cubicBezTo>
                    <a:pt x="226" y="39"/>
                    <a:pt x="226" y="39"/>
                    <a:pt x="226" y="39"/>
                  </a:cubicBezTo>
                  <a:cubicBezTo>
                    <a:pt x="227" y="39"/>
                    <a:pt x="226" y="39"/>
                    <a:pt x="227" y="39"/>
                  </a:cubicBezTo>
                  <a:cubicBezTo>
                    <a:pt x="227" y="39"/>
                    <a:pt x="227" y="39"/>
                    <a:pt x="227" y="39"/>
                  </a:cubicBezTo>
                  <a:cubicBezTo>
                    <a:pt x="228" y="39"/>
                    <a:pt x="228" y="38"/>
                    <a:pt x="228" y="38"/>
                  </a:cubicBezTo>
                  <a:cubicBezTo>
                    <a:pt x="228" y="38"/>
                    <a:pt x="228" y="38"/>
                    <a:pt x="228" y="38"/>
                  </a:cubicBezTo>
                  <a:cubicBezTo>
                    <a:pt x="228" y="39"/>
                    <a:pt x="228" y="39"/>
                    <a:pt x="228" y="39"/>
                  </a:cubicBezTo>
                  <a:cubicBezTo>
                    <a:pt x="228" y="39"/>
                    <a:pt x="228" y="39"/>
                    <a:pt x="228" y="39"/>
                  </a:cubicBezTo>
                  <a:cubicBezTo>
                    <a:pt x="229" y="39"/>
                    <a:pt x="229" y="39"/>
                    <a:pt x="229" y="39"/>
                  </a:cubicBezTo>
                  <a:cubicBezTo>
                    <a:pt x="229" y="39"/>
                    <a:pt x="229" y="39"/>
                    <a:pt x="229" y="39"/>
                  </a:cubicBezTo>
                  <a:cubicBezTo>
                    <a:pt x="229" y="39"/>
                    <a:pt x="229" y="38"/>
                    <a:pt x="229" y="38"/>
                  </a:cubicBezTo>
                  <a:cubicBezTo>
                    <a:pt x="229" y="38"/>
                    <a:pt x="229" y="36"/>
                    <a:pt x="228" y="36"/>
                  </a:cubicBezTo>
                  <a:cubicBezTo>
                    <a:pt x="228" y="36"/>
                    <a:pt x="228" y="36"/>
                    <a:pt x="228" y="36"/>
                  </a:cubicBezTo>
                  <a:cubicBezTo>
                    <a:pt x="228" y="36"/>
                    <a:pt x="228" y="36"/>
                    <a:pt x="228" y="36"/>
                  </a:cubicBezTo>
                  <a:cubicBezTo>
                    <a:pt x="228" y="35"/>
                    <a:pt x="228" y="35"/>
                    <a:pt x="228" y="35"/>
                  </a:cubicBezTo>
                  <a:cubicBezTo>
                    <a:pt x="228" y="35"/>
                    <a:pt x="229" y="34"/>
                    <a:pt x="229" y="34"/>
                  </a:cubicBezTo>
                  <a:cubicBezTo>
                    <a:pt x="229" y="34"/>
                    <a:pt x="229" y="33"/>
                    <a:pt x="229" y="33"/>
                  </a:cubicBezTo>
                  <a:cubicBezTo>
                    <a:pt x="229" y="33"/>
                    <a:pt x="229" y="33"/>
                    <a:pt x="229" y="33"/>
                  </a:cubicBezTo>
                  <a:cubicBezTo>
                    <a:pt x="229" y="32"/>
                    <a:pt x="230" y="32"/>
                    <a:pt x="230" y="32"/>
                  </a:cubicBezTo>
                  <a:cubicBezTo>
                    <a:pt x="230" y="32"/>
                    <a:pt x="230" y="31"/>
                    <a:pt x="230" y="31"/>
                  </a:cubicBezTo>
                  <a:cubicBezTo>
                    <a:pt x="230" y="31"/>
                    <a:pt x="231" y="31"/>
                    <a:pt x="231" y="31"/>
                  </a:cubicBezTo>
                  <a:cubicBezTo>
                    <a:pt x="231" y="31"/>
                    <a:pt x="231" y="30"/>
                    <a:pt x="231" y="30"/>
                  </a:cubicBezTo>
                  <a:cubicBezTo>
                    <a:pt x="232" y="30"/>
                    <a:pt x="232" y="30"/>
                    <a:pt x="232" y="30"/>
                  </a:cubicBezTo>
                  <a:cubicBezTo>
                    <a:pt x="232" y="30"/>
                    <a:pt x="232" y="29"/>
                    <a:pt x="233" y="29"/>
                  </a:cubicBezTo>
                  <a:cubicBezTo>
                    <a:pt x="233" y="29"/>
                    <a:pt x="233" y="29"/>
                    <a:pt x="233" y="29"/>
                  </a:cubicBezTo>
                  <a:cubicBezTo>
                    <a:pt x="233" y="29"/>
                    <a:pt x="233" y="28"/>
                    <a:pt x="233" y="28"/>
                  </a:cubicBezTo>
                  <a:cubicBezTo>
                    <a:pt x="233" y="28"/>
                    <a:pt x="233" y="28"/>
                    <a:pt x="233" y="28"/>
                  </a:cubicBezTo>
                  <a:cubicBezTo>
                    <a:pt x="234" y="28"/>
                    <a:pt x="234" y="28"/>
                    <a:pt x="234" y="28"/>
                  </a:cubicBezTo>
                  <a:cubicBezTo>
                    <a:pt x="234" y="28"/>
                    <a:pt x="234" y="28"/>
                    <a:pt x="235" y="27"/>
                  </a:cubicBezTo>
                  <a:cubicBezTo>
                    <a:pt x="235" y="27"/>
                    <a:pt x="235" y="28"/>
                    <a:pt x="235" y="28"/>
                  </a:cubicBezTo>
                  <a:cubicBezTo>
                    <a:pt x="235" y="28"/>
                    <a:pt x="235" y="28"/>
                    <a:pt x="235" y="28"/>
                  </a:cubicBezTo>
                  <a:cubicBezTo>
                    <a:pt x="236" y="28"/>
                    <a:pt x="235" y="28"/>
                    <a:pt x="236" y="28"/>
                  </a:cubicBezTo>
                  <a:cubicBezTo>
                    <a:pt x="236" y="27"/>
                    <a:pt x="236" y="27"/>
                    <a:pt x="236" y="26"/>
                  </a:cubicBezTo>
                  <a:cubicBezTo>
                    <a:pt x="236" y="26"/>
                    <a:pt x="236" y="26"/>
                    <a:pt x="236" y="27"/>
                  </a:cubicBezTo>
                  <a:cubicBezTo>
                    <a:pt x="237" y="27"/>
                    <a:pt x="237" y="27"/>
                    <a:pt x="237" y="27"/>
                  </a:cubicBezTo>
                  <a:cubicBezTo>
                    <a:pt x="237" y="27"/>
                    <a:pt x="237" y="27"/>
                    <a:pt x="237" y="27"/>
                  </a:cubicBezTo>
                  <a:cubicBezTo>
                    <a:pt x="238" y="27"/>
                    <a:pt x="238" y="27"/>
                    <a:pt x="238" y="27"/>
                  </a:cubicBezTo>
                  <a:cubicBezTo>
                    <a:pt x="239" y="26"/>
                    <a:pt x="239" y="26"/>
                    <a:pt x="239" y="26"/>
                  </a:cubicBezTo>
                  <a:cubicBezTo>
                    <a:pt x="239" y="26"/>
                    <a:pt x="239" y="26"/>
                    <a:pt x="239" y="26"/>
                  </a:cubicBezTo>
                  <a:cubicBezTo>
                    <a:pt x="239" y="26"/>
                    <a:pt x="240" y="25"/>
                    <a:pt x="240" y="25"/>
                  </a:cubicBezTo>
                  <a:cubicBezTo>
                    <a:pt x="240" y="25"/>
                    <a:pt x="240" y="25"/>
                    <a:pt x="240" y="25"/>
                  </a:cubicBezTo>
                  <a:cubicBezTo>
                    <a:pt x="240" y="24"/>
                    <a:pt x="241" y="24"/>
                    <a:pt x="241" y="24"/>
                  </a:cubicBezTo>
                  <a:cubicBezTo>
                    <a:pt x="241" y="24"/>
                    <a:pt x="241" y="24"/>
                    <a:pt x="241" y="24"/>
                  </a:cubicBezTo>
                  <a:cubicBezTo>
                    <a:pt x="241" y="24"/>
                    <a:pt x="241" y="25"/>
                    <a:pt x="241" y="25"/>
                  </a:cubicBezTo>
                  <a:cubicBezTo>
                    <a:pt x="241" y="25"/>
                    <a:pt x="241" y="25"/>
                    <a:pt x="241" y="25"/>
                  </a:cubicBezTo>
                  <a:cubicBezTo>
                    <a:pt x="241" y="25"/>
                    <a:pt x="241" y="25"/>
                    <a:pt x="241" y="25"/>
                  </a:cubicBezTo>
                  <a:cubicBezTo>
                    <a:pt x="242" y="25"/>
                    <a:pt x="242" y="25"/>
                    <a:pt x="242" y="25"/>
                  </a:cubicBezTo>
                  <a:cubicBezTo>
                    <a:pt x="242" y="25"/>
                    <a:pt x="242" y="25"/>
                    <a:pt x="242" y="25"/>
                  </a:cubicBezTo>
                  <a:cubicBezTo>
                    <a:pt x="242" y="24"/>
                    <a:pt x="242" y="24"/>
                    <a:pt x="242" y="24"/>
                  </a:cubicBezTo>
                  <a:cubicBezTo>
                    <a:pt x="242" y="24"/>
                    <a:pt x="243" y="24"/>
                    <a:pt x="243" y="24"/>
                  </a:cubicBezTo>
                  <a:cubicBezTo>
                    <a:pt x="243" y="24"/>
                    <a:pt x="243" y="24"/>
                    <a:pt x="243" y="24"/>
                  </a:cubicBezTo>
                  <a:cubicBezTo>
                    <a:pt x="243" y="24"/>
                    <a:pt x="244" y="24"/>
                    <a:pt x="244" y="24"/>
                  </a:cubicBezTo>
                  <a:cubicBezTo>
                    <a:pt x="244" y="24"/>
                    <a:pt x="245" y="24"/>
                    <a:pt x="245" y="24"/>
                  </a:cubicBezTo>
                  <a:cubicBezTo>
                    <a:pt x="246" y="24"/>
                    <a:pt x="246" y="24"/>
                    <a:pt x="246" y="24"/>
                  </a:cubicBezTo>
                  <a:cubicBezTo>
                    <a:pt x="246" y="24"/>
                    <a:pt x="246" y="24"/>
                    <a:pt x="246" y="23"/>
                  </a:cubicBezTo>
                  <a:cubicBezTo>
                    <a:pt x="246" y="23"/>
                    <a:pt x="247" y="24"/>
                    <a:pt x="247" y="24"/>
                  </a:cubicBezTo>
                  <a:cubicBezTo>
                    <a:pt x="247" y="24"/>
                    <a:pt x="247" y="23"/>
                    <a:pt x="247" y="23"/>
                  </a:cubicBezTo>
                  <a:cubicBezTo>
                    <a:pt x="247" y="23"/>
                    <a:pt x="247" y="23"/>
                    <a:pt x="248" y="23"/>
                  </a:cubicBezTo>
                  <a:cubicBezTo>
                    <a:pt x="248" y="23"/>
                    <a:pt x="248" y="23"/>
                    <a:pt x="248" y="23"/>
                  </a:cubicBezTo>
                  <a:cubicBezTo>
                    <a:pt x="249" y="23"/>
                    <a:pt x="248" y="22"/>
                    <a:pt x="249" y="22"/>
                  </a:cubicBezTo>
                  <a:cubicBezTo>
                    <a:pt x="249" y="22"/>
                    <a:pt x="249" y="22"/>
                    <a:pt x="249" y="21"/>
                  </a:cubicBezTo>
                  <a:cubicBezTo>
                    <a:pt x="249" y="21"/>
                    <a:pt x="248" y="21"/>
                    <a:pt x="248" y="21"/>
                  </a:cubicBezTo>
                  <a:cubicBezTo>
                    <a:pt x="248" y="21"/>
                    <a:pt x="248" y="20"/>
                    <a:pt x="248" y="20"/>
                  </a:cubicBezTo>
                  <a:cubicBezTo>
                    <a:pt x="248" y="19"/>
                    <a:pt x="248" y="19"/>
                    <a:pt x="247" y="19"/>
                  </a:cubicBezTo>
                  <a:cubicBezTo>
                    <a:pt x="247" y="18"/>
                    <a:pt x="247" y="18"/>
                    <a:pt x="247" y="18"/>
                  </a:cubicBezTo>
                  <a:cubicBezTo>
                    <a:pt x="247" y="18"/>
                    <a:pt x="248" y="17"/>
                    <a:pt x="248" y="17"/>
                  </a:cubicBezTo>
                  <a:cubicBezTo>
                    <a:pt x="248" y="17"/>
                    <a:pt x="248" y="17"/>
                    <a:pt x="248" y="16"/>
                  </a:cubicBezTo>
                  <a:cubicBezTo>
                    <a:pt x="248" y="16"/>
                    <a:pt x="248" y="15"/>
                    <a:pt x="249" y="14"/>
                  </a:cubicBezTo>
                  <a:cubicBezTo>
                    <a:pt x="249" y="13"/>
                    <a:pt x="249" y="12"/>
                    <a:pt x="250" y="12"/>
                  </a:cubicBezTo>
                  <a:cubicBezTo>
                    <a:pt x="249" y="11"/>
                    <a:pt x="249" y="11"/>
                    <a:pt x="249" y="10"/>
                  </a:cubicBezTo>
                  <a:cubicBezTo>
                    <a:pt x="248" y="11"/>
                    <a:pt x="247" y="11"/>
                    <a:pt x="246" y="11"/>
                  </a:cubicBezTo>
                  <a:cubicBezTo>
                    <a:pt x="245" y="11"/>
                    <a:pt x="245" y="11"/>
                    <a:pt x="245" y="10"/>
                  </a:cubicBezTo>
                  <a:cubicBezTo>
                    <a:pt x="245" y="10"/>
                    <a:pt x="245" y="11"/>
                    <a:pt x="244" y="11"/>
                  </a:cubicBezTo>
                  <a:cubicBezTo>
                    <a:pt x="244" y="11"/>
                    <a:pt x="243" y="12"/>
                    <a:pt x="243" y="12"/>
                  </a:cubicBezTo>
                  <a:cubicBezTo>
                    <a:pt x="243" y="12"/>
                    <a:pt x="242" y="12"/>
                    <a:pt x="242" y="12"/>
                  </a:cubicBezTo>
                  <a:cubicBezTo>
                    <a:pt x="242" y="13"/>
                    <a:pt x="241" y="13"/>
                    <a:pt x="241" y="14"/>
                  </a:cubicBezTo>
                  <a:cubicBezTo>
                    <a:pt x="240" y="14"/>
                    <a:pt x="240" y="14"/>
                    <a:pt x="240" y="15"/>
                  </a:cubicBezTo>
                  <a:cubicBezTo>
                    <a:pt x="240" y="15"/>
                    <a:pt x="239" y="15"/>
                    <a:pt x="239" y="16"/>
                  </a:cubicBezTo>
                  <a:cubicBezTo>
                    <a:pt x="239" y="16"/>
                    <a:pt x="239" y="16"/>
                    <a:pt x="239" y="17"/>
                  </a:cubicBezTo>
                  <a:cubicBezTo>
                    <a:pt x="239" y="17"/>
                    <a:pt x="238" y="17"/>
                    <a:pt x="238" y="17"/>
                  </a:cubicBezTo>
                  <a:cubicBezTo>
                    <a:pt x="238" y="17"/>
                    <a:pt x="238" y="17"/>
                    <a:pt x="238" y="17"/>
                  </a:cubicBezTo>
                  <a:cubicBezTo>
                    <a:pt x="238" y="18"/>
                    <a:pt x="238" y="18"/>
                    <a:pt x="237" y="18"/>
                  </a:cubicBezTo>
                  <a:cubicBezTo>
                    <a:pt x="237" y="18"/>
                    <a:pt x="237" y="18"/>
                    <a:pt x="237" y="19"/>
                  </a:cubicBezTo>
                  <a:cubicBezTo>
                    <a:pt x="236" y="19"/>
                    <a:pt x="236" y="19"/>
                    <a:pt x="236" y="19"/>
                  </a:cubicBezTo>
                  <a:cubicBezTo>
                    <a:pt x="235" y="20"/>
                    <a:pt x="235" y="20"/>
                    <a:pt x="235" y="20"/>
                  </a:cubicBezTo>
                  <a:cubicBezTo>
                    <a:pt x="235" y="20"/>
                    <a:pt x="235" y="20"/>
                    <a:pt x="235" y="20"/>
                  </a:cubicBezTo>
                  <a:cubicBezTo>
                    <a:pt x="234" y="21"/>
                    <a:pt x="234" y="21"/>
                    <a:pt x="234" y="21"/>
                  </a:cubicBezTo>
                  <a:cubicBezTo>
                    <a:pt x="234" y="21"/>
                    <a:pt x="234" y="21"/>
                    <a:pt x="234" y="21"/>
                  </a:cubicBezTo>
                  <a:cubicBezTo>
                    <a:pt x="234" y="21"/>
                    <a:pt x="234" y="21"/>
                    <a:pt x="234" y="21"/>
                  </a:cubicBezTo>
                  <a:cubicBezTo>
                    <a:pt x="233" y="21"/>
                    <a:pt x="233" y="21"/>
                    <a:pt x="233" y="21"/>
                  </a:cubicBezTo>
                  <a:cubicBezTo>
                    <a:pt x="233" y="21"/>
                    <a:pt x="233" y="21"/>
                    <a:pt x="232" y="21"/>
                  </a:cubicBezTo>
                  <a:cubicBezTo>
                    <a:pt x="232" y="21"/>
                    <a:pt x="231" y="22"/>
                    <a:pt x="231" y="22"/>
                  </a:cubicBezTo>
                  <a:cubicBezTo>
                    <a:pt x="228" y="22"/>
                    <a:pt x="225" y="22"/>
                    <a:pt x="221" y="22"/>
                  </a:cubicBezTo>
                  <a:cubicBezTo>
                    <a:pt x="220" y="22"/>
                    <a:pt x="218" y="22"/>
                    <a:pt x="217" y="22"/>
                  </a:cubicBezTo>
                  <a:cubicBezTo>
                    <a:pt x="217" y="22"/>
                    <a:pt x="217" y="22"/>
                    <a:pt x="217" y="23"/>
                  </a:cubicBezTo>
                  <a:cubicBezTo>
                    <a:pt x="216" y="23"/>
                    <a:pt x="215" y="23"/>
                    <a:pt x="215" y="23"/>
                  </a:cubicBezTo>
                  <a:cubicBezTo>
                    <a:pt x="214" y="23"/>
                    <a:pt x="214" y="24"/>
                    <a:pt x="214" y="24"/>
                  </a:cubicBezTo>
                  <a:cubicBezTo>
                    <a:pt x="213" y="24"/>
                    <a:pt x="213" y="24"/>
                    <a:pt x="213" y="25"/>
                  </a:cubicBezTo>
                  <a:cubicBezTo>
                    <a:pt x="213" y="25"/>
                    <a:pt x="212" y="25"/>
                    <a:pt x="212" y="25"/>
                  </a:cubicBezTo>
                  <a:cubicBezTo>
                    <a:pt x="212" y="25"/>
                    <a:pt x="212" y="25"/>
                    <a:pt x="212" y="25"/>
                  </a:cubicBezTo>
                  <a:cubicBezTo>
                    <a:pt x="211" y="26"/>
                    <a:pt x="211" y="26"/>
                    <a:pt x="210" y="26"/>
                  </a:cubicBezTo>
                  <a:cubicBezTo>
                    <a:pt x="210" y="26"/>
                    <a:pt x="210" y="27"/>
                    <a:pt x="210" y="27"/>
                  </a:cubicBezTo>
                  <a:cubicBezTo>
                    <a:pt x="210" y="27"/>
                    <a:pt x="210" y="27"/>
                    <a:pt x="210" y="27"/>
                  </a:cubicBezTo>
                  <a:cubicBezTo>
                    <a:pt x="210" y="27"/>
                    <a:pt x="210" y="28"/>
                    <a:pt x="209" y="28"/>
                  </a:cubicBezTo>
                  <a:cubicBezTo>
                    <a:pt x="209" y="28"/>
                    <a:pt x="209" y="29"/>
                    <a:pt x="209" y="29"/>
                  </a:cubicBezTo>
                  <a:cubicBezTo>
                    <a:pt x="209" y="29"/>
                    <a:pt x="209" y="29"/>
                    <a:pt x="209" y="30"/>
                  </a:cubicBezTo>
                  <a:cubicBezTo>
                    <a:pt x="207" y="30"/>
                    <a:pt x="207" y="30"/>
                    <a:pt x="205" y="31"/>
                  </a:cubicBezTo>
                  <a:cubicBezTo>
                    <a:pt x="205" y="31"/>
                    <a:pt x="204" y="30"/>
                    <a:pt x="203" y="31"/>
                  </a:cubicBezTo>
                  <a:cubicBezTo>
                    <a:pt x="202" y="31"/>
                    <a:pt x="202" y="31"/>
                    <a:pt x="201" y="30"/>
                  </a:cubicBezTo>
                  <a:cubicBezTo>
                    <a:pt x="201" y="30"/>
                    <a:pt x="199" y="30"/>
                    <a:pt x="199" y="30"/>
                  </a:cubicBezTo>
                  <a:cubicBezTo>
                    <a:pt x="199" y="30"/>
                    <a:pt x="198" y="30"/>
                    <a:pt x="198" y="30"/>
                  </a:cubicBezTo>
                  <a:cubicBezTo>
                    <a:pt x="198" y="31"/>
                    <a:pt x="197" y="30"/>
                    <a:pt x="197" y="31"/>
                  </a:cubicBezTo>
                  <a:cubicBezTo>
                    <a:pt x="197" y="31"/>
                    <a:pt x="197" y="31"/>
                    <a:pt x="197" y="31"/>
                  </a:cubicBezTo>
                  <a:cubicBezTo>
                    <a:pt x="197" y="31"/>
                    <a:pt x="197" y="33"/>
                    <a:pt x="196" y="33"/>
                  </a:cubicBezTo>
                  <a:cubicBezTo>
                    <a:pt x="196" y="34"/>
                    <a:pt x="196" y="33"/>
                    <a:pt x="196" y="34"/>
                  </a:cubicBezTo>
                  <a:cubicBezTo>
                    <a:pt x="195" y="34"/>
                    <a:pt x="195" y="34"/>
                    <a:pt x="195" y="34"/>
                  </a:cubicBezTo>
                  <a:cubicBezTo>
                    <a:pt x="195" y="34"/>
                    <a:pt x="194" y="34"/>
                    <a:pt x="194" y="35"/>
                  </a:cubicBezTo>
                  <a:cubicBezTo>
                    <a:pt x="194" y="35"/>
                    <a:pt x="193" y="35"/>
                    <a:pt x="193" y="35"/>
                  </a:cubicBezTo>
                  <a:cubicBezTo>
                    <a:pt x="193" y="35"/>
                    <a:pt x="192" y="36"/>
                    <a:pt x="192" y="36"/>
                  </a:cubicBezTo>
                  <a:cubicBezTo>
                    <a:pt x="192" y="36"/>
                    <a:pt x="192" y="36"/>
                    <a:pt x="191" y="36"/>
                  </a:cubicBezTo>
                  <a:cubicBezTo>
                    <a:pt x="191" y="36"/>
                    <a:pt x="190" y="36"/>
                    <a:pt x="190" y="37"/>
                  </a:cubicBezTo>
                  <a:cubicBezTo>
                    <a:pt x="190" y="37"/>
                    <a:pt x="189" y="37"/>
                    <a:pt x="189" y="37"/>
                  </a:cubicBezTo>
                  <a:cubicBezTo>
                    <a:pt x="189" y="37"/>
                    <a:pt x="189" y="37"/>
                    <a:pt x="188" y="37"/>
                  </a:cubicBezTo>
                  <a:cubicBezTo>
                    <a:pt x="188" y="37"/>
                    <a:pt x="187" y="38"/>
                    <a:pt x="186" y="38"/>
                  </a:cubicBezTo>
                  <a:cubicBezTo>
                    <a:pt x="186" y="38"/>
                    <a:pt x="186" y="38"/>
                    <a:pt x="185" y="38"/>
                  </a:cubicBezTo>
                  <a:cubicBezTo>
                    <a:pt x="185" y="38"/>
                    <a:pt x="184" y="39"/>
                    <a:pt x="183" y="39"/>
                  </a:cubicBezTo>
                  <a:cubicBezTo>
                    <a:pt x="183" y="39"/>
                    <a:pt x="183" y="40"/>
                    <a:pt x="182" y="40"/>
                  </a:cubicBezTo>
                  <a:cubicBezTo>
                    <a:pt x="182" y="40"/>
                    <a:pt x="181" y="40"/>
                    <a:pt x="180" y="40"/>
                  </a:cubicBezTo>
                  <a:cubicBezTo>
                    <a:pt x="180" y="40"/>
                    <a:pt x="179" y="40"/>
                    <a:pt x="179" y="40"/>
                  </a:cubicBezTo>
                  <a:cubicBezTo>
                    <a:pt x="178" y="41"/>
                    <a:pt x="178" y="40"/>
                    <a:pt x="177" y="40"/>
                  </a:cubicBezTo>
                  <a:cubicBezTo>
                    <a:pt x="177" y="40"/>
                    <a:pt x="177" y="40"/>
                    <a:pt x="177" y="40"/>
                  </a:cubicBezTo>
                  <a:cubicBezTo>
                    <a:pt x="177" y="40"/>
                    <a:pt x="176" y="40"/>
                    <a:pt x="176" y="40"/>
                  </a:cubicBezTo>
                  <a:cubicBezTo>
                    <a:pt x="176" y="40"/>
                    <a:pt x="176" y="40"/>
                    <a:pt x="176" y="39"/>
                  </a:cubicBezTo>
                  <a:cubicBezTo>
                    <a:pt x="176" y="39"/>
                    <a:pt x="175" y="39"/>
                    <a:pt x="175" y="39"/>
                  </a:cubicBezTo>
                  <a:cubicBezTo>
                    <a:pt x="175" y="38"/>
                    <a:pt x="176" y="38"/>
                    <a:pt x="176" y="37"/>
                  </a:cubicBezTo>
                  <a:cubicBezTo>
                    <a:pt x="176" y="37"/>
                    <a:pt x="176" y="37"/>
                    <a:pt x="176" y="37"/>
                  </a:cubicBezTo>
                  <a:cubicBezTo>
                    <a:pt x="177" y="36"/>
                    <a:pt x="177" y="36"/>
                    <a:pt x="177" y="35"/>
                  </a:cubicBezTo>
                  <a:cubicBezTo>
                    <a:pt x="178" y="35"/>
                    <a:pt x="178" y="35"/>
                    <a:pt x="179" y="35"/>
                  </a:cubicBezTo>
                  <a:cubicBezTo>
                    <a:pt x="179" y="35"/>
                    <a:pt x="179" y="34"/>
                    <a:pt x="179" y="34"/>
                  </a:cubicBezTo>
                  <a:cubicBezTo>
                    <a:pt x="179" y="34"/>
                    <a:pt x="180" y="34"/>
                    <a:pt x="180" y="33"/>
                  </a:cubicBezTo>
                  <a:cubicBezTo>
                    <a:pt x="180" y="33"/>
                    <a:pt x="180" y="33"/>
                    <a:pt x="181" y="34"/>
                  </a:cubicBezTo>
                  <a:cubicBezTo>
                    <a:pt x="181" y="33"/>
                    <a:pt x="181" y="33"/>
                    <a:pt x="181" y="32"/>
                  </a:cubicBezTo>
                  <a:cubicBezTo>
                    <a:pt x="181" y="32"/>
                    <a:pt x="182" y="32"/>
                    <a:pt x="182" y="32"/>
                  </a:cubicBezTo>
                  <a:cubicBezTo>
                    <a:pt x="182" y="31"/>
                    <a:pt x="182" y="31"/>
                    <a:pt x="182" y="31"/>
                  </a:cubicBezTo>
                  <a:cubicBezTo>
                    <a:pt x="182" y="30"/>
                    <a:pt x="182" y="30"/>
                    <a:pt x="182" y="29"/>
                  </a:cubicBezTo>
                  <a:cubicBezTo>
                    <a:pt x="182" y="29"/>
                    <a:pt x="182" y="29"/>
                    <a:pt x="182" y="29"/>
                  </a:cubicBezTo>
                  <a:cubicBezTo>
                    <a:pt x="183" y="28"/>
                    <a:pt x="183" y="27"/>
                    <a:pt x="182" y="27"/>
                  </a:cubicBezTo>
                  <a:cubicBezTo>
                    <a:pt x="182" y="27"/>
                    <a:pt x="181" y="27"/>
                    <a:pt x="181" y="27"/>
                  </a:cubicBezTo>
                  <a:cubicBezTo>
                    <a:pt x="180" y="27"/>
                    <a:pt x="180" y="28"/>
                    <a:pt x="180" y="29"/>
                  </a:cubicBezTo>
                  <a:cubicBezTo>
                    <a:pt x="179" y="29"/>
                    <a:pt x="179" y="29"/>
                    <a:pt x="178" y="29"/>
                  </a:cubicBezTo>
                  <a:cubicBezTo>
                    <a:pt x="178" y="29"/>
                    <a:pt x="178" y="29"/>
                    <a:pt x="177" y="29"/>
                  </a:cubicBezTo>
                  <a:cubicBezTo>
                    <a:pt x="177" y="29"/>
                    <a:pt x="177" y="28"/>
                    <a:pt x="177" y="28"/>
                  </a:cubicBezTo>
                  <a:cubicBezTo>
                    <a:pt x="178" y="28"/>
                    <a:pt x="178" y="27"/>
                    <a:pt x="178" y="27"/>
                  </a:cubicBezTo>
                  <a:cubicBezTo>
                    <a:pt x="179" y="27"/>
                    <a:pt x="179" y="27"/>
                    <a:pt x="179" y="26"/>
                  </a:cubicBezTo>
                  <a:cubicBezTo>
                    <a:pt x="180" y="26"/>
                    <a:pt x="180" y="26"/>
                    <a:pt x="180" y="25"/>
                  </a:cubicBezTo>
                  <a:cubicBezTo>
                    <a:pt x="180" y="25"/>
                    <a:pt x="181" y="25"/>
                    <a:pt x="181" y="25"/>
                  </a:cubicBezTo>
                  <a:cubicBezTo>
                    <a:pt x="181" y="25"/>
                    <a:pt x="181" y="24"/>
                    <a:pt x="182" y="24"/>
                  </a:cubicBezTo>
                  <a:cubicBezTo>
                    <a:pt x="182" y="24"/>
                    <a:pt x="182" y="23"/>
                    <a:pt x="182" y="22"/>
                  </a:cubicBezTo>
                  <a:cubicBezTo>
                    <a:pt x="182" y="22"/>
                    <a:pt x="182" y="22"/>
                    <a:pt x="182" y="21"/>
                  </a:cubicBezTo>
                  <a:cubicBezTo>
                    <a:pt x="183" y="21"/>
                    <a:pt x="183" y="21"/>
                    <a:pt x="183" y="21"/>
                  </a:cubicBezTo>
                  <a:cubicBezTo>
                    <a:pt x="183" y="21"/>
                    <a:pt x="183" y="21"/>
                    <a:pt x="183" y="21"/>
                  </a:cubicBezTo>
                  <a:cubicBezTo>
                    <a:pt x="183" y="20"/>
                    <a:pt x="182" y="20"/>
                    <a:pt x="182" y="20"/>
                  </a:cubicBezTo>
                  <a:cubicBezTo>
                    <a:pt x="181" y="20"/>
                    <a:pt x="181" y="20"/>
                    <a:pt x="181" y="19"/>
                  </a:cubicBezTo>
                  <a:cubicBezTo>
                    <a:pt x="180" y="19"/>
                    <a:pt x="181" y="19"/>
                    <a:pt x="180" y="19"/>
                  </a:cubicBezTo>
                  <a:cubicBezTo>
                    <a:pt x="180" y="19"/>
                    <a:pt x="180" y="19"/>
                    <a:pt x="179" y="19"/>
                  </a:cubicBezTo>
                  <a:cubicBezTo>
                    <a:pt x="179" y="19"/>
                    <a:pt x="179" y="18"/>
                    <a:pt x="179" y="18"/>
                  </a:cubicBezTo>
                  <a:cubicBezTo>
                    <a:pt x="178" y="18"/>
                    <a:pt x="178" y="19"/>
                    <a:pt x="177" y="19"/>
                  </a:cubicBezTo>
                  <a:cubicBezTo>
                    <a:pt x="177" y="19"/>
                    <a:pt x="177" y="19"/>
                    <a:pt x="177" y="19"/>
                  </a:cubicBezTo>
                  <a:cubicBezTo>
                    <a:pt x="177" y="19"/>
                    <a:pt x="177" y="19"/>
                    <a:pt x="177" y="20"/>
                  </a:cubicBezTo>
                  <a:cubicBezTo>
                    <a:pt x="177" y="20"/>
                    <a:pt x="177" y="20"/>
                    <a:pt x="177" y="20"/>
                  </a:cubicBezTo>
                  <a:cubicBezTo>
                    <a:pt x="177" y="20"/>
                    <a:pt x="176" y="20"/>
                    <a:pt x="175" y="21"/>
                  </a:cubicBezTo>
                  <a:cubicBezTo>
                    <a:pt x="175" y="21"/>
                    <a:pt x="175" y="21"/>
                    <a:pt x="175" y="22"/>
                  </a:cubicBezTo>
                  <a:cubicBezTo>
                    <a:pt x="175" y="22"/>
                    <a:pt x="174" y="23"/>
                    <a:pt x="174" y="23"/>
                  </a:cubicBezTo>
                  <a:cubicBezTo>
                    <a:pt x="173" y="23"/>
                    <a:pt x="173" y="23"/>
                    <a:pt x="173" y="23"/>
                  </a:cubicBezTo>
                  <a:cubicBezTo>
                    <a:pt x="173" y="22"/>
                    <a:pt x="173" y="22"/>
                    <a:pt x="173" y="22"/>
                  </a:cubicBezTo>
                  <a:cubicBezTo>
                    <a:pt x="173" y="22"/>
                    <a:pt x="173" y="22"/>
                    <a:pt x="173" y="22"/>
                  </a:cubicBezTo>
                  <a:cubicBezTo>
                    <a:pt x="173" y="22"/>
                    <a:pt x="173" y="22"/>
                    <a:pt x="173" y="22"/>
                  </a:cubicBezTo>
                  <a:cubicBezTo>
                    <a:pt x="172" y="22"/>
                    <a:pt x="172" y="22"/>
                    <a:pt x="172" y="22"/>
                  </a:cubicBezTo>
                  <a:cubicBezTo>
                    <a:pt x="172" y="23"/>
                    <a:pt x="171" y="23"/>
                    <a:pt x="171" y="23"/>
                  </a:cubicBezTo>
                  <a:cubicBezTo>
                    <a:pt x="171" y="23"/>
                    <a:pt x="171" y="23"/>
                    <a:pt x="170" y="24"/>
                  </a:cubicBezTo>
                  <a:cubicBezTo>
                    <a:pt x="170" y="24"/>
                    <a:pt x="170" y="24"/>
                    <a:pt x="170" y="24"/>
                  </a:cubicBezTo>
                  <a:cubicBezTo>
                    <a:pt x="170" y="24"/>
                    <a:pt x="170" y="24"/>
                    <a:pt x="170" y="24"/>
                  </a:cubicBezTo>
                  <a:cubicBezTo>
                    <a:pt x="170" y="25"/>
                    <a:pt x="170" y="25"/>
                    <a:pt x="169" y="25"/>
                  </a:cubicBezTo>
                  <a:cubicBezTo>
                    <a:pt x="169" y="26"/>
                    <a:pt x="169" y="26"/>
                    <a:pt x="169" y="26"/>
                  </a:cubicBezTo>
                  <a:cubicBezTo>
                    <a:pt x="168" y="26"/>
                    <a:pt x="168" y="27"/>
                    <a:pt x="168" y="27"/>
                  </a:cubicBezTo>
                  <a:cubicBezTo>
                    <a:pt x="168" y="27"/>
                    <a:pt x="168" y="28"/>
                    <a:pt x="168" y="28"/>
                  </a:cubicBezTo>
                  <a:cubicBezTo>
                    <a:pt x="167" y="28"/>
                    <a:pt x="167" y="29"/>
                    <a:pt x="167" y="29"/>
                  </a:cubicBezTo>
                  <a:cubicBezTo>
                    <a:pt x="167" y="29"/>
                    <a:pt x="167" y="30"/>
                    <a:pt x="167" y="30"/>
                  </a:cubicBezTo>
                  <a:cubicBezTo>
                    <a:pt x="167" y="30"/>
                    <a:pt x="167" y="30"/>
                    <a:pt x="167" y="30"/>
                  </a:cubicBezTo>
                  <a:cubicBezTo>
                    <a:pt x="167" y="31"/>
                    <a:pt x="167" y="31"/>
                    <a:pt x="167" y="31"/>
                  </a:cubicBezTo>
                  <a:cubicBezTo>
                    <a:pt x="167" y="31"/>
                    <a:pt x="167" y="31"/>
                    <a:pt x="167" y="31"/>
                  </a:cubicBezTo>
                  <a:cubicBezTo>
                    <a:pt x="167" y="32"/>
                    <a:pt x="167" y="32"/>
                    <a:pt x="167" y="32"/>
                  </a:cubicBezTo>
                  <a:cubicBezTo>
                    <a:pt x="167" y="32"/>
                    <a:pt x="166" y="33"/>
                    <a:pt x="166" y="33"/>
                  </a:cubicBezTo>
                  <a:cubicBezTo>
                    <a:pt x="166" y="33"/>
                    <a:pt x="166" y="34"/>
                    <a:pt x="166" y="34"/>
                  </a:cubicBezTo>
                  <a:cubicBezTo>
                    <a:pt x="166" y="34"/>
                    <a:pt x="166" y="34"/>
                    <a:pt x="165" y="35"/>
                  </a:cubicBezTo>
                  <a:cubicBezTo>
                    <a:pt x="165" y="35"/>
                    <a:pt x="164" y="36"/>
                    <a:pt x="164" y="36"/>
                  </a:cubicBezTo>
                  <a:cubicBezTo>
                    <a:pt x="164" y="36"/>
                    <a:pt x="163" y="37"/>
                    <a:pt x="163" y="37"/>
                  </a:cubicBezTo>
                  <a:cubicBezTo>
                    <a:pt x="163" y="38"/>
                    <a:pt x="162" y="38"/>
                    <a:pt x="162" y="38"/>
                  </a:cubicBezTo>
                  <a:cubicBezTo>
                    <a:pt x="161" y="39"/>
                    <a:pt x="160" y="39"/>
                    <a:pt x="160" y="39"/>
                  </a:cubicBezTo>
                  <a:cubicBezTo>
                    <a:pt x="159" y="39"/>
                    <a:pt x="159" y="39"/>
                    <a:pt x="158" y="39"/>
                  </a:cubicBezTo>
                  <a:cubicBezTo>
                    <a:pt x="158" y="39"/>
                    <a:pt x="158" y="38"/>
                    <a:pt x="158" y="38"/>
                  </a:cubicBezTo>
                  <a:cubicBezTo>
                    <a:pt x="158" y="37"/>
                    <a:pt x="158" y="37"/>
                    <a:pt x="158" y="37"/>
                  </a:cubicBezTo>
                  <a:cubicBezTo>
                    <a:pt x="158" y="37"/>
                    <a:pt x="158" y="36"/>
                    <a:pt x="158" y="36"/>
                  </a:cubicBezTo>
                  <a:cubicBezTo>
                    <a:pt x="158" y="35"/>
                    <a:pt x="158" y="35"/>
                    <a:pt x="158" y="35"/>
                  </a:cubicBezTo>
                  <a:cubicBezTo>
                    <a:pt x="158" y="35"/>
                    <a:pt x="158" y="35"/>
                    <a:pt x="159" y="34"/>
                  </a:cubicBezTo>
                  <a:cubicBezTo>
                    <a:pt x="159" y="34"/>
                    <a:pt x="159" y="33"/>
                    <a:pt x="159" y="33"/>
                  </a:cubicBezTo>
                  <a:cubicBezTo>
                    <a:pt x="159" y="33"/>
                    <a:pt x="159" y="33"/>
                    <a:pt x="159" y="32"/>
                  </a:cubicBezTo>
                  <a:cubicBezTo>
                    <a:pt x="159" y="32"/>
                    <a:pt x="160" y="31"/>
                    <a:pt x="160" y="31"/>
                  </a:cubicBezTo>
                  <a:cubicBezTo>
                    <a:pt x="160" y="30"/>
                    <a:pt x="160" y="30"/>
                    <a:pt x="160" y="30"/>
                  </a:cubicBezTo>
                  <a:cubicBezTo>
                    <a:pt x="161" y="30"/>
                    <a:pt x="161" y="30"/>
                    <a:pt x="161" y="29"/>
                  </a:cubicBezTo>
                  <a:cubicBezTo>
                    <a:pt x="161" y="29"/>
                    <a:pt x="161" y="29"/>
                    <a:pt x="161" y="29"/>
                  </a:cubicBezTo>
                  <a:cubicBezTo>
                    <a:pt x="161" y="29"/>
                    <a:pt x="162" y="29"/>
                    <a:pt x="162" y="28"/>
                  </a:cubicBezTo>
                  <a:cubicBezTo>
                    <a:pt x="162" y="28"/>
                    <a:pt x="162" y="28"/>
                    <a:pt x="162" y="27"/>
                  </a:cubicBezTo>
                  <a:cubicBezTo>
                    <a:pt x="163" y="26"/>
                    <a:pt x="163" y="26"/>
                    <a:pt x="163" y="26"/>
                  </a:cubicBezTo>
                  <a:cubicBezTo>
                    <a:pt x="163" y="26"/>
                    <a:pt x="164" y="26"/>
                    <a:pt x="164" y="26"/>
                  </a:cubicBezTo>
                  <a:cubicBezTo>
                    <a:pt x="164" y="25"/>
                    <a:pt x="164" y="25"/>
                    <a:pt x="164" y="25"/>
                  </a:cubicBezTo>
                  <a:cubicBezTo>
                    <a:pt x="164" y="24"/>
                    <a:pt x="165" y="23"/>
                    <a:pt x="166" y="23"/>
                  </a:cubicBezTo>
                  <a:cubicBezTo>
                    <a:pt x="166" y="23"/>
                    <a:pt x="166" y="23"/>
                    <a:pt x="166" y="23"/>
                  </a:cubicBezTo>
                  <a:cubicBezTo>
                    <a:pt x="164" y="23"/>
                    <a:pt x="164" y="24"/>
                    <a:pt x="163" y="24"/>
                  </a:cubicBezTo>
                  <a:cubicBezTo>
                    <a:pt x="163" y="23"/>
                    <a:pt x="163" y="23"/>
                    <a:pt x="164" y="23"/>
                  </a:cubicBezTo>
                  <a:cubicBezTo>
                    <a:pt x="164" y="22"/>
                    <a:pt x="164" y="22"/>
                    <a:pt x="164" y="22"/>
                  </a:cubicBezTo>
                  <a:cubicBezTo>
                    <a:pt x="164" y="22"/>
                    <a:pt x="165" y="22"/>
                    <a:pt x="165" y="22"/>
                  </a:cubicBezTo>
                  <a:cubicBezTo>
                    <a:pt x="165" y="21"/>
                    <a:pt x="165" y="21"/>
                    <a:pt x="166" y="21"/>
                  </a:cubicBezTo>
                  <a:cubicBezTo>
                    <a:pt x="166" y="20"/>
                    <a:pt x="167" y="20"/>
                    <a:pt x="167" y="20"/>
                  </a:cubicBezTo>
                  <a:cubicBezTo>
                    <a:pt x="168" y="19"/>
                    <a:pt x="168" y="19"/>
                    <a:pt x="168" y="19"/>
                  </a:cubicBezTo>
                  <a:cubicBezTo>
                    <a:pt x="169" y="18"/>
                    <a:pt x="169" y="18"/>
                    <a:pt x="170" y="17"/>
                  </a:cubicBezTo>
                  <a:cubicBezTo>
                    <a:pt x="170" y="17"/>
                    <a:pt x="170" y="17"/>
                    <a:pt x="170" y="18"/>
                  </a:cubicBezTo>
                  <a:cubicBezTo>
                    <a:pt x="171" y="18"/>
                    <a:pt x="171" y="17"/>
                    <a:pt x="171" y="17"/>
                  </a:cubicBezTo>
                  <a:cubicBezTo>
                    <a:pt x="171" y="17"/>
                    <a:pt x="171" y="17"/>
                    <a:pt x="172" y="17"/>
                  </a:cubicBezTo>
                  <a:cubicBezTo>
                    <a:pt x="172" y="17"/>
                    <a:pt x="172" y="17"/>
                    <a:pt x="172" y="18"/>
                  </a:cubicBezTo>
                  <a:cubicBezTo>
                    <a:pt x="172" y="18"/>
                    <a:pt x="172" y="18"/>
                    <a:pt x="172" y="18"/>
                  </a:cubicBezTo>
                  <a:cubicBezTo>
                    <a:pt x="172" y="18"/>
                    <a:pt x="173" y="17"/>
                    <a:pt x="173" y="17"/>
                  </a:cubicBezTo>
                  <a:cubicBezTo>
                    <a:pt x="174" y="17"/>
                    <a:pt x="174" y="17"/>
                    <a:pt x="175" y="17"/>
                  </a:cubicBezTo>
                  <a:cubicBezTo>
                    <a:pt x="175" y="17"/>
                    <a:pt x="175" y="17"/>
                    <a:pt x="176" y="17"/>
                  </a:cubicBezTo>
                  <a:cubicBezTo>
                    <a:pt x="176" y="17"/>
                    <a:pt x="176" y="16"/>
                    <a:pt x="176" y="16"/>
                  </a:cubicBezTo>
                  <a:cubicBezTo>
                    <a:pt x="177" y="16"/>
                    <a:pt x="178" y="16"/>
                    <a:pt x="179" y="17"/>
                  </a:cubicBezTo>
                  <a:cubicBezTo>
                    <a:pt x="179" y="17"/>
                    <a:pt x="179" y="17"/>
                    <a:pt x="179" y="17"/>
                  </a:cubicBezTo>
                  <a:cubicBezTo>
                    <a:pt x="179" y="17"/>
                    <a:pt x="179" y="17"/>
                    <a:pt x="179" y="17"/>
                  </a:cubicBezTo>
                  <a:cubicBezTo>
                    <a:pt x="179" y="17"/>
                    <a:pt x="179" y="17"/>
                    <a:pt x="179" y="17"/>
                  </a:cubicBezTo>
                  <a:cubicBezTo>
                    <a:pt x="179" y="17"/>
                    <a:pt x="179" y="17"/>
                    <a:pt x="179" y="16"/>
                  </a:cubicBezTo>
                  <a:cubicBezTo>
                    <a:pt x="180" y="16"/>
                    <a:pt x="182" y="17"/>
                    <a:pt x="182" y="17"/>
                  </a:cubicBezTo>
                  <a:cubicBezTo>
                    <a:pt x="182" y="16"/>
                    <a:pt x="182" y="16"/>
                    <a:pt x="182" y="16"/>
                  </a:cubicBezTo>
                  <a:cubicBezTo>
                    <a:pt x="182" y="15"/>
                    <a:pt x="182" y="15"/>
                    <a:pt x="182" y="15"/>
                  </a:cubicBezTo>
                  <a:cubicBezTo>
                    <a:pt x="182" y="15"/>
                    <a:pt x="182" y="15"/>
                    <a:pt x="182" y="15"/>
                  </a:cubicBezTo>
                  <a:cubicBezTo>
                    <a:pt x="182" y="15"/>
                    <a:pt x="181" y="15"/>
                    <a:pt x="181" y="15"/>
                  </a:cubicBezTo>
                  <a:cubicBezTo>
                    <a:pt x="181" y="15"/>
                    <a:pt x="180" y="15"/>
                    <a:pt x="179" y="15"/>
                  </a:cubicBezTo>
                  <a:cubicBezTo>
                    <a:pt x="179" y="15"/>
                    <a:pt x="179" y="15"/>
                    <a:pt x="179" y="14"/>
                  </a:cubicBezTo>
                  <a:cubicBezTo>
                    <a:pt x="179" y="14"/>
                    <a:pt x="179" y="14"/>
                    <a:pt x="179" y="14"/>
                  </a:cubicBezTo>
                  <a:cubicBezTo>
                    <a:pt x="179" y="14"/>
                    <a:pt x="179" y="14"/>
                    <a:pt x="180" y="13"/>
                  </a:cubicBezTo>
                  <a:cubicBezTo>
                    <a:pt x="180" y="13"/>
                    <a:pt x="180" y="13"/>
                    <a:pt x="180" y="13"/>
                  </a:cubicBezTo>
                  <a:cubicBezTo>
                    <a:pt x="179" y="13"/>
                    <a:pt x="179" y="13"/>
                    <a:pt x="178" y="14"/>
                  </a:cubicBezTo>
                  <a:cubicBezTo>
                    <a:pt x="177" y="14"/>
                    <a:pt x="176" y="14"/>
                    <a:pt x="175" y="14"/>
                  </a:cubicBezTo>
                  <a:cubicBezTo>
                    <a:pt x="175" y="14"/>
                    <a:pt x="175" y="14"/>
                    <a:pt x="174" y="14"/>
                  </a:cubicBezTo>
                  <a:cubicBezTo>
                    <a:pt x="174" y="14"/>
                    <a:pt x="174" y="14"/>
                    <a:pt x="174" y="14"/>
                  </a:cubicBezTo>
                  <a:cubicBezTo>
                    <a:pt x="174" y="14"/>
                    <a:pt x="173" y="15"/>
                    <a:pt x="173" y="15"/>
                  </a:cubicBezTo>
                  <a:cubicBezTo>
                    <a:pt x="173" y="15"/>
                    <a:pt x="172" y="15"/>
                    <a:pt x="171" y="14"/>
                  </a:cubicBezTo>
                  <a:cubicBezTo>
                    <a:pt x="170" y="14"/>
                    <a:pt x="170" y="14"/>
                    <a:pt x="170" y="13"/>
                  </a:cubicBezTo>
                  <a:cubicBezTo>
                    <a:pt x="169" y="13"/>
                    <a:pt x="169" y="13"/>
                    <a:pt x="169" y="12"/>
                  </a:cubicBezTo>
                  <a:cubicBezTo>
                    <a:pt x="168" y="12"/>
                    <a:pt x="167" y="13"/>
                    <a:pt x="166" y="13"/>
                  </a:cubicBezTo>
                  <a:cubicBezTo>
                    <a:pt x="166" y="12"/>
                    <a:pt x="166" y="12"/>
                    <a:pt x="167" y="12"/>
                  </a:cubicBezTo>
                  <a:cubicBezTo>
                    <a:pt x="167" y="12"/>
                    <a:pt x="166" y="11"/>
                    <a:pt x="166" y="11"/>
                  </a:cubicBezTo>
                  <a:cubicBezTo>
                    <a:pt x="166" y="11"/>
                    <a:pt x="166" y="12"/>
                    <a:pt x="165" y="12"/>
                  </a:cubicBezTo>
                  <a:cubicBezTo>
                    <a:pt x="165" y="12"/>
                    <a:pt x="165" y="12"/>
                    <a:pt x="164" y="12"/>
                  </a:cubicBezTo>
                  <a:cubicBezTo>
                    <a:pt x="164" y="12"/>
                    <a:pt x="163" y="13"/>
                    <a:pt x="163" y="13"/>
                  </a:cubicBezTo>
                  <a:cubicBezTo>
                    <a:pt x="162" y="13"/>
                    <a:pt x="162" y="13"/>
                    <a:pt x="161" y="13"/>
                  </a:cubicBezTo>
                  <a:cubicBezTo>
                    <a:pt x="161" y="13"/>
                    <a:pt x="160" y="13"/>
                    <a:pt x="160" y="14"/>
                  </a:cubicBezTo>
                  <a:cubicBezTo>
                    <a:pt x="159" y="14"/>
                    <a:pt x="159" y="14"/>
                    <a:pt x="159" y="14"/>
                  </a:cubicBezTo>
                  <a:cubicBezTo>
                    <a:pt x="158" y="14"/>
                    <a:pt x="158" y="14"/>
                    <a:pt x="158" y="14"/>
                  </a:cubicBezTo>
                  <a:cubicBezTo>
                    <a:pt x="157" y="14"/>
                    <a:pt x="157" y="14"/>
                    <a:pt x="157" y="14"/>
                  </a:cubicBezTo>
                  <a:cubicBezTo>
                    <a:pt x="156" y="14"/>
                    <a:pt x="156" y="14"/>
                    <a:pt x="156" y="14"/>
                  </a:cubicBezTo>
                  <a:cubicBezTo>
                    <a:pt x="156" y="13"/>
                    <a:pt x="156" y="13"/>
                    <a:pt x="157" y="12"/>
                  </a:cubicBezTo>
                  <a:cubicBezTo>
                    <a:pt x="157" y="12"/>
                    <a:pt x="157" y="12"/>
                    <a:pt x="157" y="12"/>
                  </a:cubicBezTo>
                  <a:cubicBezTo>
                    <a:pt x="155" y="13"/>
                    <a:pt x="154" y="14"/>
                    <a:pt x="152" y="14"/>
                  </a:cubicBezTo>
                  <a:cubicBezTo>
                    <a:pt x="152" y="13"/>
                    <a:pt x="152" y="13"/>
                    <a:pt x="151" y="13"/>
                  </a:cubicBezTo>
                  <a:cubicBezTo>
                    <a:pt x="151" y="13"/>
                    <a:pt x="151" y="13"/>
                    <a:pt x="151" y="13"/>
                  </a:cubicBezTo>
                  <a:cubicBezTo>
                    <a:pt x="152" y="12"/>
                    <a:pt x="154" y="12"/>
                    <a:pt x="154" y="11"/>
                  </a:cubicBezTo>
                  <a:cubicBezTo>
                    <a:pt x="156" y="10"/>
                    <a:pt x="157" y="9"/>
                    <a:pt x="159" y="8"/>
                  </a:cubicBezTo>
                  <a:cubicBezTo>
                    <a:pt x="160" y="8"/>
                    <a:pt x="161" y="8"/>
                    <a:pt x="162" y="8"/>
                  </a:cubicBezTo>
                  <a:cubicBezTo>
                    <a:pt x="162" y="7"/>
                    <a:pt x="163" y="7"/>
                    <a:pt x="163" y="7"/>
                  </a:cubicBezTo>
                  <a:cubicBezTo>
                    <a:pt x="163" y="7"/>
                    <a:pt x="163" y="7"/>
                    <a:pt x="163" y="7"/>
                  </a:cubicBezTo>
                  <a:cubicBezTo>
                    <a:pt x="163" y="7"/>
                    <a:pt x="163" y="7"/>
                    <a:pt x="163" y="7"/>
                  </a:cubicBezTo>
                  <a:cubicBezTo>
                    <a:pt x="163" y="7"/>
                    <a:pt x="161" y="7"/>
                    <a:pt x="161" y="7"/>
                  </a:cubicBezTo>
                  <a:cubicBezTo>
                    <a:pt x="160" y="7"/>
                    <a:pt x="160" y="7"/>
                    <a:pt x="160" y="6"/>
                  </a:cubicBezTo>
                  <a:cubicBezTo>
                    <a:pt x="159" y="6"/>
                    <a:pt x="159" y="7"/>
                    <a:pt x="159" y="7"/>
                  </a:cubicBezTo>
                  <a:cubicBezTo>
                    <a:pt x="158" y="7"/>
                    <a:pt x="157" y="7"/>
                    <a:pt x="157" y="7"/>
                  </a:cubicBezTo>
                  <a:cubicBezTo>
                    <a:pt x="156" y="6"/>
                    <a:pt x="156" y="6"/>
                    <a:pt x="156" y="5"/>
                  </a:cubicBezTo>
                  <a:cubicBezTo>
                    <a:pt x="155" y="6"/>
                    <a:pt x="155" y="6"/>
                    <a:pt x="155" y="6"/>
                  </a:cubicBezTo>
                  <a:cubicBezTo>
                    <a:pt x="154" y="6"/>
                    <a:pt x="154" y="5"/>
                    <a:pt x="154" y="4"/>
                  </a:cubicBezTo>
                  <a:cubicBezTo>
                    <a:pt x="153" y="4"/>
                    <a:pt x="153" y="4"/>
                    <a:pt x="152" y="4"/>
                  </a:cubicBezTo>
                  <a:cubicBezTo>
                    <a:pt x="152" y="4"/>
                    <a:pt x="150" y="5"/>
                    <a:pt x="150" y="4"/>
                  </a:cubicBezTo>
                  <a:cubicBezTo>
                    <a:pt x="149" y="4"/>
                    <a:pt x="149" y="4"/>
                    <a:pt x="149" y="4"/>
                  </a:cubicBezTo>
                  <a:cubicBezTo>
                    <a:pt x="148" y="4"/>
                    <a:pt x="147" y="4"/>
                    <a:pt x="147" y="4"/>
                  </a:cubicBezTo>
                  <a:cubicBezTo>
                    <a:pt x="147" y="4"/>
                    <a:pt x="147" y="3"/>
                    <a:pt x="146" y="3"/>
                  </a:cubicBezTo>
                  <a:cubicBezTo>
                    <a:pt x="146" y="2"/>
                    <a:pt x="147" y="1"/>
                    <a:pt x="147" y="0"/>
                  </a:cubicBezTo>
                  <a:close/>
                  <a:moveTo>
                    <a:pt x="196" y="70"/>
                  </a:moveTo>
                  <a:cubicBezTo>
                    <a:pt x="196" y="69"/>
                    <a:pt x="196" y="69"/>
                    <a:pt x="196" y="69"/>
                  </a:cubicBezTo>
                  <a:cubicBezTo>
                    <a:pt x="196" y="69"/>
                    <a:pt x="196" y="69"/>
                    <a:pt x="197" y="69"/>
                  </a:cubicBezTo>
                  <a:cubicBezTo>
                    <a:pt x="197" y="69"/>
                    <a:pt x="197" y="69"/>
                    <a:pt x="197" y="69"/>
                  </a:cubicBezTo>
                  <a:cubicBezTo>
                    <a:pt x="196" y="69"/>
                    <a:pt x="196" y="69"/>
                    <a:pt x="196" y="70"/>
                  </a:cubicBezTo>
                  <a:close/>
                </a:path>
              </a:pathLst>
            </a:custGeom>
            <a:solidFill>
              <a:srgbClr val="64BB6E"/>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1" name="Freeform 243">
              <a:extLst>
                <a:ext uri="{FF2B5EF4-FFF2-40B4-BE49-F238E27FC236}">
                  <a16:creationId xmlns:a16="http://schemas.microsoft.com/office/drawing/2014/main" id="{8F1D0D5A-98C4-C856-16ED-2EBECC0DEEE9}"/>
                </a:ext>
              </a:extLst>
            </p:cNvPr>
            <p:cNvSpPr>
              <a:spLocks noEditPoints="1"/>
            </p:cNvSpPr>
            <p:nvPr/>
          </p:nvSpPr>
          <p:spPr bwMode="auto">
            <a:xfrm>
              <a:off x="14537635" y="8880773"/>
              <a:ext cx="36032" cy="8893"/>
            </a:xfrm>
            <a:custGeom>
              <a:avLst/>
              <a:gdLst/>
              <a:ahLst/>
              <a:cxnLst>
                <a:cxn ang="0">
                  <a:pos x="7" y="1"/>
                </a:cxn>
                <a:cxn ang="0">
                  <a:pos x="7" y="1"/>
                </a:cxn>
                <a:cxn ang="0">
                  <a:pos x="6" y="1"/>
                </a:cxn>
                <a:cxn ang="0">
                  <a:pos x="6" y="1"/>
                </a:cxn>
                <a:cxn ang="0">
                  <a:pos x="7" y="0"/>
                </a:cxn>
                <a:cxn ang="0">
                  <a:pos x="7" y="0"/>
                </a:cxn>
                <a:cxn ang="0">
                  <a:pos x="8" y="0"/>
                </a:cxn>
                <a:cxn ang="0">
                  <a:pos x="9" y="1"/>
                </a:cxn>
                <a:cxn ang="0">
                  <a:pos x="10" y="1"/>
                </a:cxn>
                <a:cxn ang="0">
                  <a:pos x="12" y="2"/>
                </a:cxn>
                <a:cxn ang="0">
                  <a:pos x="13" y="1"/>
                </a:cxn>
                <a:cxn ang="0">
                  <a:pos x="13" y="2"/>
                </a:cxn>
                <a:cxn ang="0">
                  <a:pos x="13" y="2"/>
                </a:cxn>
                <a:cxn ang="0">
                  <a:pos x="12" y="2"/>
                </a:cxn>
                <a:cxn ang="0">
                  <a:pos x="12" y="2"/>
                </a:cxn>
                <a:cxn ang="0">
                  <a:pos x="10" y="2"/>
                </a:cxn>
                <a:cxn ang="0">
                  <a:pos x="10" y="2"/>
                </a:cxn>
                <a:cxn ang="0">
                  <a:pos x="9" y="1"/>
                </a:cxn>
                <a:cxn ang="0">
                  <a:pos x="8" y="1"/>
                </a:cxn>
                <a:cxn ang="0">
                  <a:pos x="8" y="1"/>
                </a:cxn>
                <a:cxn ang="0">
                  <a:pos x="7" y="1"/>
                </a:cxn>
                <a:cxn ang="0">
                  <a:pos x="7" y="1"/>
                </a:cxn>
                <a:cxn ang="0">
                  <a:pos x="3" y="3"/>
                </a:cxn>
                <a:cxn ang="0">
                  <a:pos x="3" y="2"/>
                </a:cxn>
                <a:cxn ang="0">
                  <a:pos x="4" y="2"/>
                </a:cxn>
                <a:cxn ang="0">
                  <a:pos x="4" y="2"/>
                </a:cxn>
                <a:cxn ang="0">
                  <a:pos x="4" y="3"/>
                </a:cxn>
                <a:cxn ang="0">
                  <a:pos x="2" y="3"/>
                </a:cxn>
                <a:cxn ang="0">
                  <a:pos x="2" y="3"/>
                </a:cxn>
                <a:cxn ang="0">
                  <a:pos x="3" y="3"/>
                </a:cxn>
                <a:cxn ang="0">
                  <a:pos x="1" y="3"/>
                </a:cxn>
                <a:cxn ang="0">
                  <a:pos x="0" y="3"/>
                </a:cxn>
                <a:cxn ang="0">
                  <a:pos x="0" y="2"/>
                </a:cxn>
                <a:cxn ang="0">
                  <a:pos x="1" y="2"/>
                </a:cxn>
                <a:cxn ang="0">
                  <a:pos x="1" y="3"/>
                </a:cxn>
                <a:cxn ang="0">
                  <a:pos x="1" y="1"/>
                </a:cxn>
                <a:cxn ang="0">
                  <a:pos x="2" y="2"/>
                </a:cxn>
                <a:cxn ang="0">
                  <a:pos x="2" y="2"/>
                </a:cxn>
                <a:cxn ang="0">
                  <a:pos x="4" y="1"/>
                </a:cxn>
                <a:cxn ang="0">
                  <a:pos x="4" y="1"/>
                </a:cxn>
                <a:cxn ang="0">
                  <a:pos x="1" y="1"/>
                </a:cxn>
              </a:cxnLst>
              <a:rect l="0" t="0" r="r" b="b"/>
              <a:pathLst>
                <a:path w="13" h="3">
                  <a:moveTo>
                    <a:pt x="7" y="1"/>
                  </a:moveTo>
                  <a:cubicBezTo>
                    <a:pt x="7" y="1"/>
                    <a:pt x="7" y="1"/>
                    <a:pt x="7" y="1"/>
                  </a:cubicBezTo>
                  <a:cubicBezTo>
                    <a:pt x="7" y="1"/>
                    <a:pt x="6" y="1"/>
                    <a:pt x="6" y="1"/>
                  </a:cubicBezTo>
                  <a:cubicBezTo>
                    <a:pt x="6" y="1"/>
                    <a:pt x="6" y="1"/>
                    <a:pt x="6" y="1"/>
                  </a:cubicBezTo>
                  <a:cubicBezTo>
                    <a:pt x="6" y="1"/>
                    <a:pt x="6" y="1"/>
                    <a:pt x="7" y="0"/>
                  </a:cubicBezTo>
                  <a:cubicBezTo>
                    <a:pt x="7" y="0"/>
                    <a:pt x="7" y="1"/>
                    <a:pt x="7" y="0"/>
                  </a:cubicBezTo>
                  <a:cubicBezTo>
                    <a:pt x="8" y="0"/>
                    <a:pt x="8" y="0"/>
                    <a:pt x="8" y="0"/>
                  </a:cubicBezTo>
                  <a:cubicBezTo>
                    <a:pt x="9" y="0"/>
                    <a:pt x="9" y="1"/>
                    <a:pt x="9" y="1"/>
                  </a:cubicBezTo>
                  <a:cubicBezTo>
                    <a:pt x="9" y="1"/>
                    <a:pt x="10" y="1"/>
                    <a:pt x="10" y="1"/>
                  </a:cubicBezTo>
                  <a:cubicBezTo>
                    <a:pt x="11" y="2"/>
                    <a:pt x="10" y="2"/>
                    <a:pt x="12" y="2"/>
                  </a:cubicBezTo>
                  <a:cubicBezTo>
                    <a:pt x="12" y="2"/>
                    <a:pt x="12" y="2"/>
                    <a:pt x="13" y="1"/>
                  </a:cubicBezTo>
                  <a:cubicBezTo>
                    <a:pt x="13" y="2"/>
                    <a:pt x="13" y="2"/>
                    <a:pt x="13" y="2"/>
                  </a:cubicBezTo>
                  <a:cubicBezTo>
                    <a:pt x="13" y="2"/>
                    <a:pt x="13" y="2"/>
                    <a:pt x="13" y="2"/>
                  </a:cubicBezTo>
                  <a:cubicBezTo>
                    <a:pt x="13" y="2"/>
                    <a:pt x="12" y="2"/>
                    <a:pt x="12" y="2"/>
                  </a:cubicBezTo>
                  <a:cubicBezTo>
                    <a:pt x="12" y="2"/>
                    <a:pt x="12" y="2"/>
                    <a:pt x="12" y="2"/>
                  </a:cubicBezTo>
                  <a:cubicBezTo>
                    <a:pt x="11" y="3"/>
                    <a:pt x="11" y="2"/>
                    <a:pt x="10" y="2"/>
                  </a:cubicBezTo>
                  <a:cubicBezTo>
                    <a:pt x="10" y="2"/>
                    <a:pt x="10" y="2"/>
                    <a:pt x="10" y="2"/>
                  </a:cubicBezTo>
                  <a:cubicBezTo>
                    <a:pt x="9" y="2"/>
                    <a:pt x="9" y="1"/>
                    <a:pt x="9" y="1"/>
                  </a:cubicBezTo>
                  <a:cubicBezTo>
                    <a:pt x="9" y="1"/>
                    <a:pt x="9" y="1"/>
                    <a:pt x="8" y="1"/>
                  </a:cubicBezTo>
                  <a:cubicBezTo>
                    <a:pt x="8" y="1"/>
                    <a:pt x="8" y="1"/>
                    <a:pt x="8" y="1"/>
                  </a:cubicBezTo>
                  <a:cubicBezTo>
                    <a:pt x="8" y="1"/>
                    <a:pt x="8" y="1"/>
                    <a:pt x="7" y="1"/>
                  </a:cubicBezTo>
                  <a:cubicBezTo>
                    <a:pt x="7" y="1"/>
                    <a:pt x="7" y="1"/>
                    <a:pt x="7" y="1"/>
                  </a:cubicBezTo>
                  <a:close/>
                  <a:moveTo>
                    <a:pt x="3" y="3"/>
                  </a:moveTo>
                  <a:cubicBezTo>
                    <a:pt x="3" y="2"/>
                    <a:pt x="3" y="2"/>
                    <a:pt x="3" y="2"/>
                  </a:cubicBezTo>
                  <a:cubicBezTo>
                    <a:pt x="3" y="2"/>
                    <a:pt x="4" y="2"/>
                    <a:pt x="4" y="2"/>
                  </a:cubicBezTo>
                  <a:cubicBezTo>
                    <a:pt x="4" y="2"/>
                    <a:pt x="4" y="2"/>
                    <a:pt x="4" y="2"/>
                  </a:cubicBezTo>
                  <a:cubicBezTo>
                    <a:pt x="4" y="2"/>
                    <a:pt x="4" y="3"/>
                    <a:pt x="4" y="3"/>
                  </a:cubicBezTo>
                  <a:cubicBezTo>
                    <a:pt x="4" y="3"/>
                    <a:pt x="3" y="3"/>
                    <a:pt x="2" y="3"/>
                  </a:cubicBezTo>
                  <a:cubicBezTo>
                    <a:pt x="2" y="3"/>
                    <a:pt x="2" y="3"/>
                    <a:pt x="2" y="3"/>
                  </a:cubicBezTo>
                  <a:cubicBezTo>
                    <a:pt x="3" y="3"/>
                    <a:pt x="3" y="3"/>
                    <a:pt x="3" y="3"/>
                  </a:cubicBezTo>
                  <a:close/>
                  <a:moveTo>
                    <a:pt x="1" y="3"/>
                  </a:moveTo>
                  <a:cubicBezTo>
                    <a:pt x="1" y="3"/>
                    <a:pt x="0" y="3"/>
                    <a:pt x="0" y="3"/>
                  </a:cubicBezTo>
                  <a:cubicBezTo>
                    <a:pt x="0" y="3"/>
                    <a:pt x="0" y="3"/>
                    <a:pt x="0" y="2"/>
                  </a:cubicBezTo>
                  <a:cubicBezTo>
                    <a:pt x="0" y="2"/>
                    <a:pt x="0" y="2"/>
                    <a:pt x="1" y="2"/>
                  </a:cubicBezTo>
                  <a:cubicBezTo>
                    <a:pt x="1" y="2"/>
                    <a:pt x="1" y="2"/>
                    <a:pt x="1" y="3"/>
                  </a:cubicBezTo>
                  <a:close/>
                  <a:moveTo>
                    <a:pt x="1" y="1"/>
                  </a:moveTo>
                  <a:cubicBezTo>
                    <a:pt x="1" y="2"/>
                    <a:pt x="2" y="2"/>
                    <a:pt x="2" y="2"/>
                  </a:cubicBezTo>
                  <a:cubicBezTo>
                    <a:pt x="2" y="2"/>
                    <a:pt x="2" y="2"/>
                    <a:pt x="2" y="2"/>
                  </a:cubicBezTo>
                  <a:cubicBezTo>
                    <a:pt x="3" y="2"/>
                    <a:pt x="4" y="2"/>
                    <a:pt x="4" y="1"/>
                  </a:cubicBezTo>
                  <a:cubicBezTo>
                    <a:pt x="4" y="1"/>
                    <a:pt x="4" y="1"/>
                    <a:pt x="4" y="1"/>
                  </a:cubicBezTo>
                  <a:cubicBezTo>
                    <a:pt x="3" y="1"/>
                    <a:pt x="2" y="1"/>
                    <a:pt x="1"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2" name="Freeform 244">
              <a:extLst>
                <a:ext uri="{FF2B5EF4-FFF2-40B4-BE49-F238E27FC236}">
                  <a16:creationId xmlns:a16="http://schemas.microsoft.com/office/drawing/2014/main" id="{69D95EEC-8A86-7E95-7DDC-C388DB4353C6}"/>
                </a:ext>
              </a:extLst>
            </p:cNvPr>
            <p:cNvSpPr>
              <a:spLocks noEditPoints="1"/>
            </p:cNvSpPr>
            <p:nvPr/>
          </p:nvSpPr>
          <p:spPr bwMode="auto">
            <a:xfrm>
              <a:off x="13717051" y="8737220"/>
              <a:ext cx="120880" cy="50815"/>
            </a:xfrm>
            <a:custGeom>
              <a:avLst/>
              <a:gdLst/>
              <a:ahLst/>
              <a:cxnLst>
                <a:cxn ang="0">
                  <a:pos x="34" y="10"/>
                </a:cxn>
                <a:cxn ang="0">
                  <a:pos x="35" y="10"/>
                </a:cxn>
                <a:cxn ang="0">
                  <a:pos x="38" y="10"/>
                </a:cxn>
                <a:cxn ang="0">
                  <a:pos x="38" y="12"/>
                </a:cxn>
                <a:cxn ang="0">
                  <a:pos x="37" y="12"/>
                </a:cxn>
                <a:cxn ang="0">
                  <a:pos x="41" y="13"/>
                </a:cxn>
                <a:cxn ang="0">
                  <a:pos x="44" y="15"/>
                </a:cxn>
                <a:cxn ang="0">
                  <a:pos x="40" y="16"/>
                </a:cxn>
                <a:cxn ang="0">
                  <a:pos x="40" y="16"/>
                </a:cxn>
                <a:cxn ang="0">
                  <a:pos x="34" y="16"/>
                </a:cxn>
                <a:cxn ang="0">
                  <a:pos x="32" y="16"/>
                </a:cxn>
                <a:cxn ang="0">
                  <a:pos x="29" y="16"/>
                </a:cxn>
                <a:cxn ang="0">
                  <a:pos x="32" y="13"/>
                </a:cxn>
                <a:cxn ang="0">
                  <a:pos x="28" y="12"/>
                </a:cxn>
                <a:cxn ang="0">
                  <a:pos x="26" y="9"/>
                </a:cxn>
                <a:cxn ang="0">
                  <a:pos x="25" y="8"/>
                </a:cxn>
                <a:cxn ang="0">
                  <a:pos x="22" y="8"/>
                </a:cxn>
                <a:cxn ang="0">
                  <a:pos x="20" y="7"/>
                </a:cxn>
                <a:cxn ang="0">
                  <a:pos x="18" y="6"/>
                </a:cxn>
                <a:cxn ang="0">
                  <a:pos x="16" y="5"/>
                </a:cxn>
                <a:cxn ang="0">
                  <a:pos x="14" y="4"/>
                </a:cxn>
                <a:cxn ang="0">
                  <a:pos x="11" y="4"/>
                </a:cxn>
                <a:cxn ang="0">
                  <a:pos x="13" y="2"/>
                </a:cxn>
                <a:cxn ang="0">
                  <a:pos x="8" y="2"/>
                </a:cxn>
                <a:cxn ang="0">
                  <a:pos x="5" y="4"/>
                </a:cxn>
                <a:cxn ang="0">
                  <a:pos x="4" y="4"/>
                </a:cxn>
                <a:cxn ang="0">
                  <a:pos x="2" y="5"/>
                </a:cxn>
                <a:cxn ang="0">
                  <a:pos x="0" y="6"/>
                </a:cxn>
                <a:cxn ang="0">
                  <a:pos x="1" y="6"/>
                </a:cxn>
                <a:cxn ang="0">
                  <a:pos x="1" y="4"/>
                </a:cxn>
                <a:cxn ang="0">
                  <a:pos x="2" y="2"/>
                </a:cxn>
                <a:cxn ang="0">
                  <a:pos x="4" y="2"/>
                </a:cxn>
                <a:cxn ang="0">
                  <a:pos x="6" y="1"/>
                </a:cxn>
                <a:cxn ang="0">
                  <a:pos x="9" y="1"/>
                </a:cxn>
                <a:cxn ang="0">
                  <a:pos x="13" y="0"/>
                </a:cxn>
                <a:cxn ang="0">
                  <a:pos x="15" y="0"/>
                </a:cxn>
                <a:cxn ang="0">
                  <a:pos x="20" y="1"/>
                </a:cxn>
                <a:cxn ang="0">
                  <a:pos x="22" y="2"/>
                </a:cxn>
                <a:cxn ang="0">
                  <a:pos x="25" y="4"/>
                </a:cxn>
                <a:cxn ang="0">
                  <a:pos x="26" y="5"/>
                </a:cxn>
                <a:cxn ang="0">
                  <a:pos x="28" y="6"/>
                </a:cxn>
                <a:cxn ang="0">
                  <a:pos x="29" y="7"/>
                </a:cxn>
                <a:cxn ang="0">
                  <a:pos x="31" y="9"/>
                </a:cxn>
                <a:cxn ang="0">
                  <a:pos x="33" y="9"/>
                </a:cxn>
                <a:cxn ang="0">
                  <a:pos x="30" y="6"/>
                </a:cxn>
                <a:cxn ang="0">
                  <a:pos x="27" y="3"/>
                </a:cxn>
                <a:cxn ang="0">
                  <a:pos x="6" y="6"/>
                </a:cxn>
                <a:cxn ang="0">
                  <a:pos x="6" y="8"/>
                </a:cxn>
                <a:cxn ang="0">
                  <a:pos x="7" y="6"/>
                </a:cxn>
              </a:cxnLst>
              <a:rect l="0" t="0" r="r" b="b"/>
              <a:pathLst>
                <a:path w="44" h="17">
                  <a:moveTo>
                    <a:pt x="33" y="9"/>
                  </a:moveTo>
                  <a:cubicBezTo>
                    <a:pt x="33" y="9"/>
                    <a:pt x="33" y="9"/>
                    <a:pt x="33" y="9"/>
                  </a:cubicBezTo>
                  <a:cubicBezTo>
                    <a:pt x="34" y="9"/>
                    <a:pt x="33" y="10"/>
                    <a:pt x="34" y="10"/>
                  </a:cubicBezTo>
                  <a:cubicBezTo>
                    <a:pt x="34" y="10"/>
                    <a:pt x="34" y="10"/>
                    <a:pt x="35" y="10"/>
                  </a:cubicBezTo>
                  <a:cubicBezTo>
                    <a:pt x="35" y="10"/>
                    <a:pt x="35" y="10"/>
                    <a:pt x="35" y="10"/>
                  </a:cubicBezTo>
                  <a:cubicBezTo>
                    <a:pt x="35" y="10"/>
                    <a:pt x="35" y="10"/>
                    <a:pt x="35" y="10"/>
                  </a:cubicBezTo>
                  <a:cubicBezTo>
                    <a:pt x="35" y="10"/>
                    <a:pt x="35" y="10"/>
                    <a:pt x="36" y="10"/>
                  </a:cubicBezTo>
                  <a:cubicBezTo>
                    <a:pt x="36" y="10"/>
                    <a:pt x="36" y="10"/>
                    <a:pt x="36" y="10"/>
                  </a:cubicBezTo>
                  <a:cubicBezTo>
                    <a:pt x="37" y="11"/>
                    <a:pt x="37" y="10"/>
                    <a:pt x="38" y="10"/>
                  </a:cubicBezTo>
                  <a:cubicBezTo>
                    <a:pt x="38" y="11"/>
                    <a:pt x="38" y="11"/>
                    <a:pt x="38" y="11"/>
                  </a:cubicBezTo>
                  <a:cubicBezTo>
                    <a:pt x="38" y="11"/>
                    <a:pt x="38" y="11"/>
                    <a:pt x="38" y="11"/>
                  </a:cubicBezTo>
                  <a:cubicBezTo>
                    <a:pt x="38" y="11"/>
                    <a:pt x="38" y="11"/>
                    <a:pt x="38" y="12"/>
                  </a:cubicBezTo>
                  <a:cubicBezTo>
                    <a:pt x="38" y="12"/>
                    <a:pt x="37" y="12"/>
                    <a:pt x="37" y="12"/>
                  </a:cubicBezTo>
                  <a:cubicBezTo>
                    <a:pt x="37" y="12"/>
                    <a:pt x="37" y="12"/>
                    <a:pt x="37" y="12"/>
                  </a:cubicBezTo>
                  <a:cubicBezTo>
                    <a:pt x="37" y="12"/>
                    <a:pt x="37" y="12"/>
                    <a:pt x="37" y="12"/>
                  </a:cubicBezTo>
                  <a:cubicBezTo>
                    <a:pt x="38" y="12"/>
                    <a:pt x="39" y="13"/>
                    <a:pt x="39" y="12"/>
                  </a:cubicBezTo>
                  <a:cubicBezTo>
                    <a:pt x="39" y="13"/>
                    <a:pt x="39" y="13"/>
                    <a:pt x="39" y="13"/>
                  </a:cubicBezTo>
                  <a:cubicBezTo>
                    <a:pt x="40" y="13"/>
                    <a:pt x="41" y="13"/>
                    <a:pt x="41" y="13"/>
                  </a:cubicBezTo>
                  <a:cubicBezTo>
                    <a:pt x="41" y="13"/>
                    <a:pt x="42" y="14"/>
                    <a:pt x="42" y="14"/>
                  </a:cubicBezTo>
                  <a:cubicBezTo>
                    <a:pt x="43" y="14"/>
                    <a:pt x="43" y="14"/>
                    <a:pt x="43" y="14"/>
                  </a:cubicBezTo>
                  <a:cubicBezTo>
                    <a:pt x="43" y="15"/>
                    <a:pt x="44" y="15"/>
                    <a:pt x="44" y="15"/>
                  </a:cubicBezTo>
                  <a:cubicBezTo>
                    <a:pt x="44" y="15"/>
                    <a:pt x="44" y="15"/>
                    <a:pt x="43" y="15"/>
                  </a:cubicBezTo>
                  <a:cubicBezTo>
                    <a:pt x="42" y="16"/>
                    <a:pt x="42" y="15"/>
                    <a:pt x="41" y="16"/>
                  </a:cubicBezTo>
                  <a:cubicBezTo>
                    <a:pt x="41" y="16"/>
                    <a:pt x="40" y="16"/>
                    <a:pt x="40" y="16"/>
                  </a:cubicBezTo>
                  <a:cubicBezTo>
                    <a:pt x="40" y="16"/>
                    <a:pt x="40" y="16"/>
                    <a:pt x="40" y="16"/>
                  </a:cubicBezTo>
                  <a:cubicBezTo>
                    <a:pt x="40" y="16"/>
                    <a:pt x="40" y="16"/>
                    <a:pt x="40" y="16"/>
                  </a:cubicBezTo>
                  <a:cubicBezTo>
                    <a:pt x="40" y="16"/>
                    <a:pt x="40" y="16"/>
                    <a:pt x="40" y="16"/>
                  </a:cubicBezTo>
                  <a:cubicBezTo>
                    <a:pt x="39" y="16"/>
                    <a:pt x="39" y="16"/>
                    <a:pt x="39" y="16"/>
                  </a:cubicBezTo>
                  <a:cubicBezTo>
                    <a:pt x="38" y="17"/>
                    <a:pt x="37" y="16"/>
                    <a:pt x="36" y="16"/>
                  </a:cubicBezTo>
                  <a:cubicBezTo>
                    <a:pt x="36" y="16"/>
                    <a:pt x="35" y="16"/>
                    <a:pt x="34" y="16"/>
                  </a:cubicBezTo>
                  <a:cubicBezTo>
                    <a:pt x="34" y="16"/>
                    <a:pt x="34" y="16"/>
                    <a:pt x="33" y="16"/>
                  </a:cubicBezTo>
                  <a:cubicBezTo>
                    <a:pt x="33" y="16"/>
                    <a:pt x="32" y="16"/>
                    <a:pt x="32" y="16"/>
                  </a:cubicBezTo>
                  <a:cubicBezTo>
                    <a:pt x="32" y="16"/>
                    <a:pt x="32" y="16"/>
                    <a:pt x="32" y="16"/>
                  </a:cubicBezTo>
                  <a:cubicBezTo>
                    <a:pt x="31" y="16"/>
                    <a:pt x="31" y="16"/>
                    <a:pt x="30" y="16"/>
                  </a:cubicBezTo>
                  <a:cubicBezTo>
                    <a:pt x="30" y="16"/>
                    <a:pt x="29" y="17"/>
                    <a:pt x="29" y="17"/>
                  </a:cubicBezTo>
                  <a:cubicBezTo>
                    <a:pt x="29" y="17"/>
                    <a:pt x="29" y="17"/>
                    <a:pt x="29" y="16"/>
                  </a:cubicBezTo>
                  <a:cubicBezTo>
                    <a:pt x="29" y="16"/>
                    <a:pt x="29" y="16"/>
                    <a:pt x="30" y="16"/>
                  </a:cubicBezTo>
                  <a:cubicBezTo>
                    <a:pt x="30" y="15"/>
                    <a:pt x="31" y="15"/>
                    <a:pt x="32" y="14"/>
                  </a:cubicBezTo>
                  <a:cubicBezTo>
                    <a:pt x="32" y="14"/>
                    <a:pt x="32" y="14"/>
                    <a:pt x="32" y="13"/>
                  </a:cubicBezTo>
                  <a:cubicBezTo>
                    <a:pt x="31" y="13"/>
                    <a:pt x="32" y="12"/>
                    <a:pt x="30" y="12"/>
                  </a:cubicBezTo>
                  <a:cubicBezTo>
                    <a:pt x="30" y="12"/>
                    <a:pt x="29" y="12"/>
                    <a:pt x="29" y="12"/>
                  </a:cubicBezTo>
                  <a:cubicBezTo>
                    <a:pt x="28" y="12"/>
                    <a:pt x="28" y="12"/>
                    <a:pt x="28" y="12"/>
                  </a:cubicBezTo>
                  <a:cubicBezTo>
                    <a:pt x="28" y="12"/>
                    <a:pt x="27" y="12"/>
                    <a:pt x="27" y="12"/>
                  </a:cubicBezTo>
                  <a:cubicBezTo>
                    <a:pt x="27" y="11"/>
                    <a:pt x="26" y="11"/>
                    <a:pt x="26" y="10"/>
                  </a:cubicBezTo>
                  <a:cubicBezTo>
                    <a:pt x="26" y="10"/>
                    <a:pt x="26" y="9"/>
                    <a:pt x="26" y="9"/>
                  </a:cubicBezTo>
                  <a:cubicBezTo>
                    <a:pt x="26" y="9"/>
                    <a:pt x="26" y="8"/>
                    <a:pt x="26" y="8"/>
                  </a:cubicBezTo>
                  <a:cubicBezTo>
                    <a:pt x="26" y="8"/>
                    <a:pt x="25" y="8"/>
                    <a:pt x="25" y="8"/>
                  </a:cubicBezTo>
                  <a:cubicBezTo>
                    <a:pt x="25" y="8"/>
                    <a:pt x="25" y="8"/>
                    <a:pt x="25" y="8"/>
                  </a:cubicBezTo>
                  <a:cubicBezTo>
                    <a:pt x="25" y="7"/>
                    <a:pt x="23" y="8"/>
                    <a:pt x="23" y="8"/>
                  </a:cubicBezTo>
                  <a:cubicBezTo>
                    <a:pt x="23" y="8"/>
                    <a:pt x="23" y="8"/>
                    <a:pt x="22" y="8"/>
                  </a:cubicBezTo>
                  <a:cubicBezTo>
                    <a:pt x="22" y="8"/>
                    <a:pt x="22" y="8"/>
                    <a:pt x="22" y="8"/>
                  </a:cubicBezTo>
                  <a:cubicBezTo>
                    <a:pt x="22" y="7"/>
                    <a:pt x="21" y="7"/>
                    <a:pt x="21" y="7"/>
                  </a:cubicBezTo>
                  <a:cubicBezTo>
                    <a:pt x="21" y="7"/>
                    <a:pt x="20" y="7"/>
                    <a:pt x="20" y="7"/>
                  </a:cubicBezTo>
                  <a:cubicBezTo>
                    <a:pt x="20" y="7"/>
                    <a:pt x="20" y="7"/>
                    <a:pt x="20" y="7"/>
                  </a:cubicBezTo>
                  <a:cubicBezTo>
                    <a:pt x="20" y="7"/>
                    <a:pt x="19" y="7"/>
                    <a:pt x="19" y="7"/>
                  </a:cubicBezTo>
                  <a:cubicBezTo>
                    <a:pt x="19" y="6"/>
                    <a:pt x="19" y="6"/>
                    <a:pt x="19" y="6"/>
                  </a:cubicBezTo>
                  <a:cubicBezTo>
                    <a:pt x="19" y="6"/>
                    <a:pt x="18" y="6"/>
                    <a:pt x="18" y="6"/>
                  </a:cubicBezTo>
                  <a:cubicBezTo>
                    <a:pt x="18" y="5"/>
                    <a:pt x="18" y="5"/>
                    <a:pt x="18" y="5"/>
                  </a:cubicBezTo>
                  <a:cubicBezTo>
                    <a:pt x="18" y="5"/>
                    <a:pt x="18" y="5"/>
                    <a:pt x="18" y="5"/>
                  </a:cubicBezTo>
                  <a:cubicBezTo>
                    <a:pt x="17" y="5"/>
                    <a:pt x="17" y="5"/>
                    <a:pt x="16" y="5"/>
                  </a:cubicBezTo>
                  <a:cubicBezTo>
                    <a:pt x="16" y="5"/>
                    <a:pt x="15" y="5"/>
                    <a:pt x="15" y="5"/>
                  </a:cubicBezTo>
                  <a:cubicBezTo>
                    <a:pt x="15" y="5"/>
                    <a:pt x="15" y="5"/>
                    <a:pt x="15" y="4"/>
                  </a:cubicBezTo>
                  <a:cubicBezTo>
                    <a:pt x="15" y="4"/>
                    <a:pt x="15" y="4"/>
                    <a:pt x="14" y="4"/>
                  </a:cubicBezTo>
                  <a:cubicBezTo>
                    <a:pt x="14" y="5"/>
                    <a:pt x="14" y="5"/>
                    <a:pt x="14" y="5"/>
                  </a:cubicBezTo>
                  <a:cubicBezTo>
                    <a:pt x="14" y="4"/>
                    <a:pt x="13" y="5"/>
                    <a:pt x="12" y="5"/>
                  </a:cubicBezTo>
                  <a:cubicBezTo>
                    <a:pt x="12" y="4"/>
                    <a:pt x="11" y="4"/>
                    <a:pt x="11" y="4"/>
                  </a:cubicBezTo>
                  <a:cubicBezTo>
                    <a:pt x="11" y="4"/>
                    <a:pt x="11" y="4"/>
                    <a:pt x="11" y="4"/>
                  </a:cubicBezTo>
                  <a:cubicBezTo>
                    <a:pt x="12" y="4"/>
                    <a:pt x="13" y="4"/>
                    <a:pt x="13" y="3"/>
                  </a:cubicBezTo>
                  <a:cubicBezTo>
                    <a:pt x="13" y="3"/>
                    <a:pt x="13" y="3"/>
                    <a:pt x="13" y="2"/>
                  </a:cubicBezTo>
                  <a:cubicBezTo>
                    <a:pt x="13" y="2"/>
                    <a:pt x="12" y="2"/>
                    <a:pt x="12" y="2"/>
                  </a:cubicBezTo>
                  <a:cubicBezTo>
                    <a:pt x="12" y="2"/>
                    <a:pt x="11" y="2"/>
                    <a:pt x="11" y="2"/>
                  </a:cubicBezTo>
                  <a:cubicBezTo>
                    <a:pt x="10" y="2"/>
                    <a:pt x="9" y="2"/>
                    <a:pt x="8" y="2"/>
                  </a:cubicBezTo>
                  <a:cubicBezTo>
                    <a:pt x="7" y="3"/>
                    <a:pt x="7" y="3"/>
                    <a:pt x="6" y="3"/>
                  </a:cubicBezTo>
                  <a:cubicBezTo>
                    <a:pt x="6" y="3"/>
                    <a:pt x="6" y="3"/>
                    <a:pt x="6" y="3"/>
                  </a:cubicBezTo>
                  <a:cubicBezTo>
                    <a:pt x="6" y="4"/>
                    <a:pt x="5" y="4"/>
                    <a:pt x="5" y="4"/>
                  </a:cubicBezTo>
                  <a:cubicBezTo>
                    <a:pt x="5" y="4"/>
                    <a:pt x="5" y="4"/>
                    <a:pt x="5" y="4"/>
                  </a:cubicBezTo>
                  <a:cubicBezTo>
                    <a:pt x="5" y="4"/>
                    <a:pt x="5" y="4"/>
                    <a:pt x="5" y="4"/>
                  </a:cubicBezTo>
                  <a:cubicBezTo>
                    <a:pt x="5" y="4"/>
                    <a:pt x="4" y="4"/>
                    <a:pt x="4" y="4"/>
                  </a:cubicBezTo>
                  <a:cubicBezTo>
                    <a:pt x="4" y="4"/>
                    <a:pt x="4" y="4"/>
                    <a:pt x="4" y="4"/>
                  </a:cubicBezTo>
                  <a:cubicBezTo>
                    <a:pt x="4" y="4"/>
                    <a:pt x="3" y="5"/>
                    <a:pt x="3" y="5"/>
                  </a:cubicBezTo>
                  <a:cubicBezTo>
                    <a:pt x="3" y="5"/>
                    <a:pt x="2" y="5"/>
                    <a:pt x="2" y="5"/>
                  </a:cubicBezTo>
                  <a:cubicBezTo>
                    <a:pt x="2" y="5"/>
                    <a:pt x="2" y="5"/>
                    <a:pt x="2" y="5"/>
                  </a:cubicBezTo>
                  <a:cubicBezTo>
                    <a:pt x="2" y="5"/>
                    <a:pt x="2" y="5"/>
                    <a:pt x="2" y="6"/>
                  </a:cubicBezTo>
                  <a:cubicBezTo>
                    <a:pt x="2" y="6"/>
                    <a:pt x="0" y="6"/>
                    <a:pt x="0" y="6"/>
                  </a:cubicBezTo>
                  <a:cubicBezTo>
                    <a:pt x="0" y="6"/>
                    <a:pt x="0" y="6"/>
                    <a:pt x="0" y="6"/>
                  </a:cubicBezTo>
                  <a:cubicBezTo>
                    <a:pt x="0" y="6"/>
                    <a:pt x="0" y="6"/>
                    <a:pt x="0" y="6"/>
                  </a:cubicBezTo>
                  <a:cubicBezTo>
                    <a:pt x="0" y="6"/>
                    <a:pt x="0" y="6"/>
                    <a:pt x="1" y="6"/>
                  </a:cubicBezTo>
                  <a:cubicBezTo>
                    <a:pt x="1" y="5"/>
                    <a:pt x="1" y="5"/>
                    <a:pt x="0" y="4"/>
                  </a:cubicBezTo>
                  <a:cubicBezTo>
                    <a:pt x="1" y="4"/>
                    <a:pt x="1" y="4"/>
                    <a:pt x="1" y="4"/>
                  </a:cubicBezTo>
                  <a:cubicBezTo>
                    <a:pt x="1" y="4"/>
                    <a:pt x="1" y="4"/>
                    <a:pt x="1" y="4"/>
                  </a:cubicBezTo>
                  <a:cubicBezTo>
                    <a:pt x="1" y="3"/>
                    <a:pt x="2" y="3"/>
                    <a:pt x="2" y="3"/>
                  </a:cubicBezTo>
                  <a:cubicBezTo>
                    <a:pt x="2" y="3"/>
                    <a:pt x="2" y="3"/>
                    <a:pt x="2" y="3"/>
                  </a:cubicBezTo>
                  <a:cubicBezTo>
                    <a:pt x="2" y="3"/>
                    <a:pt x="2" y="2"/>
                    <a:pt x="2" y="2"/>
                  </a:cubicBezTo>
                  <a:cubicBezTo>
                    <a:pt x="3" y="2"/>
                    <a:pt x="3" y="2"/>
                    <a:pt x="3" y="2"/>
                  </a:cubicBezTo>
                  <a:cubicBezTo>
                    <a:pt x="3" y="2"/>
                    <a:pt x="3" y="2"/>
                    <a:pt x="3" y="2"/>
                  </a:cubicBezTo>
                  <a:cubicBezTo>
                    <a:pt x="4" y="2"/>
                    <a:pt x="4" y="2"/>
                    <a:pt x="4" y="2"/>
                  </a:cubicBezTo>
                  <a:cubicBezTo>
                    <a:pt x="4" y="2"/>
                    <a:pt x="5" y="1"/>
                    <a:pt x="5" y="1"/>
                  </a:cubicBezTo>
                  <a:cubicBezTo>
                    <a:pt x="5" y="1"/>
                    <a:pt x="6" y="1"/>
                    <a:pt x="6" y="1"/>
                  </a:cubicBezTo>
                  <a:cubicBezTo>
                    <a:pt x="6" y="1"/>
                    <a:pt x="6" y="1"/>
                    <a:pt x="6" y="1"/>
                  </a:cubicBezTo>
                  <a:cubicBezTo>
                    <a:pt x="7" y="1"/>
                    <a:pt x="7" y="1"/>
                    <a:pt x="8" y="1"/>
                  </a:cubicBezTo>
                  <a:cubicBezTo>
                    <a:pt x="8" y="1"/>
                    <a:pt x="9" y="1"/>
                    <a:pt x="9" y="1"/>
                  </a:cubicBezTo>
                  <a:cubicBezTo>
                    <a:pt x="9" y="1"/>
                    <a:pt x="9" y="1"/>
                    <a:pt x="9" y="1"/>
                  </a:cubicBezTo>
                  <a:cubicBezTo>
                    <a:pt x="10" y="0"/>
                    <a:pt x="10" y="0"/>
                    <a:pt x="10" y="0"/>
                  </a:cubicBezTo>
                  <a:cubicBezTo>
                    <a:pt x="11" y="0"/>
                    <a:pt x="12" y="0"/>
                    <a:pt x="12" y="0"/>
                  </a:cubicBezTo>
                  <a:cubicBezTo>
                    <a:pt x="12" y="0"/>
                    <a:pt x="13" y="0"/>
                    <a:pt x="13" y="0"/>
                  </a:cubicBezTo>
                  <a:cubicBezTo>
                    <a:pt x="13" y="0"/>
                    <a:pt x="13" y="0"/>
                    <a:pt x="14" y="0"/>
                  </a:cubicBezTo>
                  <a:cubicBezTo>
                    <a:pt x="14" y="0"/>
                    <a:pt x="15" y="0"/>
                    <a:pt x="15" y="0"/>
                  </a:cubicBezTo>
                  <a:cubicBezTo>
                    <a:pt x="15" y="0"/>
                    <a:pt x="15" y="0"/>
                    <a:pt x="15" y="0"/>
                  </a:cubicBezTo>
                  <a:cubicBezTo>
                    <a:pt x="16" y="0"/>
                    <a:pt x="17" y="0"/>
                    <a:pt x="18" y="0"/>
                  </a:cubicBezTo>
                  <a:cubicBezTo>
                    <a:pt x="18" y="1"/>
                    <a:pt x="18" y="1"/>
                    <a:pt x="19" y="1"/>
                  </a:cubicBezTo>
                  <a:cubicBezTo>
                    <a:pt x="19" y="1"/>
                    <a:pt x="20" y="1"/>
                    <a:pt x="20" y="1"/>
                  </a:cubicBezTo>
                  <a:cubicBezTo>
                    <a:pt x="20" y="1"/>
                    <a:pt x="21" y="1"/>
                    <a:pt x="21" y="2"/>
                  </a:cubicBezTo>
                  <a:cubicBezTo>
                    <a:pt x="21" y="2"/>
                    <a:pt x="21" y="2"/>
                    <a:pt x="21" y="2"/>
                  </a:cubicBezTo>
                  <a:cubicBezTo>
                    <a:pt x="21" y="2"/>
                    <a:pt x="21" y="2"/>
                    <a:pt x="22" y="2"/>
                  </a:cubicBezTo>
                  <a:cubicBezTo>
                    <a:pt x="22" y="2"/>
                    <a:pt x="22" y="2"/>
                    <a:pt x="22" y="3"/>
                  </a:cubicBezTo>
                  <a:cubicBezTo>
                    <a:pt x="22" y="3"/>
                    <a:pt x="23" y="4"/>
                    <a:pt x="23" y="4"/>
                  </a:cubicBezTo>
                  <a:cubicBezTo>
                    <a:pt x="24" y="4"/>
                    <a:pt x="24" y="4"/>
                    <a:pt x="25" y="4"/>
                  </a:cubicBezTo>
                  <a:cubicBezTo>
                    <a:pt x="25" y="4"/>
                    <a:pt x="25" y="4"/>
                    <a:pt x="25" y="4"/>
                  </a:cubicBezTo>
                  <a:cubicBezTo>
                    <a:pt x="26" y="4"/>
                    <a:pt x="26" y="4"/>
                    <a:pt x="26" y="4"/>
                  </a:cubicBezTo>
                  <a:cubicBezTo>
                    <a:pt x="26" y="4"/>
                    <a:pt x="26" y="5"/>
                    <a:pt x="26" y="5"/>
                  </a:cubicBezTo>
                  <a:cubicBezTo>
                    <a:pt x="26" y="5"/>
                    <a:pt x="27" y="5"/>
                    <a:pt x="27" y="5"/>
                  </a:cubicBezTo>
                  <a:cubicBezTo>
                    <a:pt x="27" y="5"/>
                    <a:pt x="27" y="5"/>
                    <a:pt x="27" y="5"/>
                  </a:cubicBezTo>
                  <a:cubicBezTo>
                    <a:pt x="27" y="5"/>
                    <a:pt x="28" y="5"/>
                    <a:pt x="28" y="6"/>
                  </a:cubicBezTo>
                  <a:cubicBezTo>
                    <a:pt x="28" y="6"/>
                    <a:pt x="28" y="6"/>
                    <a:pt x="29" y="6"/>
                  </a:cubicBezTo>
                  <a:cubicBezTo>
                    <a:pt x="29" y="6"/>
                    <a:pt x="29" y="6"/>
                    <a:pt x="29" y="7"/>
                  </a:cubicBezTo>
                  <a:cubicBezTo>
                    <a:pt x="29" y="7"/>
                    <a:pt x="29" y="7"/>
                    <a:pt x="29" y="7"/>
                  </a:cubicBezTo>
                  <a:cubicBezTo>
                    <a:pt x="30" y="7"/>
                    <a:pt x="30" y="7"/>
                    <a:pt x="30" y="7"/>
                  </a:cubicBezTo>
                  <a:cubicBezTo>
                    <a:pt x="31" y="7"/>
                    <a:pt x="31" y="8"/>
                    <a:pt x="31" y="8"/>
                  </a:cubicBezTo>
                  <a:cubicBezTo>
                    <a:pt x="31" y="8"/>
                    <a:pt x="31" y="9"/>
                    <a:pt x="31" y="9"/>
                  </a:cubicBezTo>
                  <a:cubicBezTo>
                    <a:pt x="32" y="9"/>
                    <a:pt x="32" y="9"/>
                    <a:pt x="32" y="9"/>
                  </a:cubicBezTo>
                  <a:cubicBezTo>
                    <a:pt x="32" y="9"/>
                    <a:pt x="32" y="8"/>
                    <a:pt x="32" y="8"/>
                  </a:cubicBezTo>
                  <a:cubicBezTo>
                    <a:pt x="33" y="9"/>
                    <a:pt x="33" y="9"/>
                    <a:pt x="33" y="9"/>
                  </a:cubicBezTo>
                  <a:close/>
                  <a:moveTo>
                    <a:pt x="30" y="6"/>
                  </a:moveTo>
                  <a:cubicBezTo>
                    <a:pt x="30" y="6"/>
                    <a:pt x="30" y="6"/>
                    <a:pt x="30" y="6"/>
                  </a:cubicBezTo>
                  <a:cubicBezTo>
                    <a:pt x="30" y="6"/>
                    <a:pt x="30" y="6"/>
                    <a:pt x="30" y="6"/>
                  </a:cubicBezTo>
                  <a:close/>
                  <a:moveTo>
                    <a:pt x="27" y="3"/>
                  </a:moveTo>
                  <a:cubicBezTo>
                    <a:pt x="27" y="3"/>
                    <a:pt x="27" y="3"/>
                    <a:pt x="27" y="3"/>
                  </a:cubicBezTo>
                  <a:cubicBezTo>
                    <a:pt x="27" y="3"/>
                    <a:pt x="27" y="3"/>
                    <a:pt x="27" y="3"/>
                  </a:cubicBezTo>
                  <a:cubicBezTo>
                    <a:pt x="27" y="3"/>
                    <a:pt x="27" y="3"/>
                    <a:pt x="27" y="3"/>
                  </a:cubicBezTo>
                  <a:cubicBezTo>
                    <a:pt x="27" y="3"/>
                    <a:pt x="27" y="3"/>
                    <a:pt x="27" y="3"/>
                  </a:cubicBezTo>
                  <a:close/>
                  <a:moveTo>
                    <a:pt x="6" y="6"/>
                  </a:moveTo>
                  <a:cubicBezTo>
                    <a:pt x="6" y="7"/>
                    <a:pt x="6" y="7"/>
                    <a:pt x="6" y="7"/>
                  </a:cubicBezTo>
                  <a:cubicBezTo>
                    <a:pt x="6" y="8"/>
                    <a:pt x="6" y="8"/>
                    <a:pt x="6" y="8"/>
                  </a:cubicBezTo>
                  <a:cubicBezTo>
                    <a:pt x="6" y="8"/>
                    <a:pt x="6" y="8"/>
                    <a:pt x="6" y="8"/>
                  </a:cubicBezTo>
                  <a:cubicBezTo>
                    <a:pt x="6" y="8"/>
                    <a:pt x="6" y="8"/>
                    <a:pt x="6" y="8"/>
                  </a:cubicBezTo>
                  <a:cubicBezTo>
                    <a:pt x="7" y="8"/>
                    <a:pt x="7" y="8"/>
                    <a:pt x="8" y="8"/>
                  </a:cubicBezTo>
                  <a:cubicBezTo>
                    <a:pt x="8" y="7"/>
                    <a:pt x="7" y="7"/>
                    <a:pt x="7" y="6"/>
                  </a:cubicBezTo>
                  <a:cubicBezTo>
                    <a:pt x="7" y="6"/>
                    <a:pt x="7" y="6"/>
                    <a:pt x="6"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3" name="Freeform 245">
              <a:extLst>
                <a:ext uri="{FF2B5EF4-FFF2-40B4-BE49-F238E27FC236}">
                  <a16:creationId xmlns:a16="http://schemas.microsoft.com/office/drawing/2014/main" id="{CEA74481-AB81-8B06-20A9-28A697EAECB5}"/>
                </a:ext>
              </a:extLst>
            </p:cNvPr>
            <p:cNvSpPr>
              <a:spLocks noEditPoints="1"/>
            </p:cNvSpPr>
            <p:nvPr/>
          </p:nvSpPr>
          <p:spPr bwMode="auto">
            <a:xfrm>
              <a:off x="13834443" y="8904911"/>
              <a:ext cx="165046" cy="176584"/>
            </a:xfrm>
            <a:custGeom>
              <a:avLst/>
              <a:gdLst/>
              <a:ahLst/>
              <a:cxnLst>
                <a:cxn ang="0">
                  <a:pos x="47" y="9"/>
                </a:cxn>
                <a:cxn ang="0">
                  <a:pos x="48" y="11"/>
                </a:cxn>
                <a:cxn ang="0">
                  <a:pos x="49" y="11"/>
                </a:cxn>
                <a:cxn ang="0">
                  <a:pos x="50" y="13"/>
                </a:cxn>
                <a:cxn ang="0">
                  <a:pos x="52" y="13"/>
                </a:cxn>
                <a:cxn ang="0">
                  <a:pos x="53" y="13"/>
                </a:cxn>
                <a:cxn ang="0">
                  <a:pos x="56" y="15"/>
                </a:cxn>
                <a:cxn ang="0">
                  <a:pos x="54" y="18"/>
                </a:cxn>
                <a:cxn ang="0">
                  <a:pos x="54" y="19"/>
                </a:cxn>
                <a:cxn ang="0">
                  <a:pos x="58" y="19"/>
                </a:cxn>
                <a:cxn ang="0">
                  <a:pos x="58" y="22"/>
                </a:cxn>
                <a:cxn ang="0">
                  <a:pos x="56" y="24"/>
                </a:cxn>
                <a:cxn ang="0">
                  <a:pos x="58" y="27"/>
                </a:cxn>
                <a:cxn ang="0">
                  <a:pos x="55" y="27"/>
                </a:cxn>
                <a:cxn ang="0">
                  <a:pos x="54" y="31"/>
                </a:cxn>
                <a:cxn ang="0">
                  <a:pos x="56" y="37"/>
                </a:cxn>
                <a:cxn ang="0">
                  <a:pos x="52" y="40"/>
                </a:cxn>
                <a:cxn ang="0">
                  <a:pos x="49" y="41"/>
                </a:cxn>
                <a:cxn ang="0">
                  <a:pos x="46" y="44"/>
                </a:cxn>
                <a:cxn ang="0">
                  <a:pos x="43" y="42"/>
                </a:cxn>
                <a:cxn ang="0">
                  <a:pos x="37" y="42"/>
                </a:cxn>
                <a:cxn ang="0">
                  <a:pos x="39" y="46"/>
                </a:cxn>
                <a:cxn ang="0">
                  <a:pos x="40" y="49"/>
                </a:cxn>
                <a:cxn ang="0">
                  <a:pos x="43" y="51"/>
                </a:cxn>
                <a:cxn ang="0">
                  <a:pos x="39" y="55"/>
                </a:cxn>
                <a:cxn ang="0">
                  <a:pos x="35" y="57"/>
                </a:cxn>
                <a:cxn ang="0">
                  <a:pos x="28" y="54"/>
                </a:cxn>
                <a:cxn ang="0">
                  <a:pos x="25" y="49"/>
                </a:cxn>
                <a:cxn ang="0">
                  <a:pos x="26" y="45"/>
                </a:cxn>
                <a:cxn ang="0">
                  <a:pos x="24" y="40"/>
                </a:cxn>
                <a:cxn ang="0">
                  <a:pos x="26" y="32"/>
                </a:cxn>
                <a:cxn ang="0">
                  <a:pos x="23" y="31"/>
                </a:cxn>
                <a:cxn ang="0">
                  <a:pos x="18" y="31"/>
                </a:cxn>
                <a:cxn ang="0">
                  <a:pos x="13" y="27"/>
                </a:cxn>
                <a:cxn ang="0">
                  <a:pos x="6" y="26"/>
                </a:cxn>
                <a:cxn ang="0">
                  <a:pos x="4" y="24"/>
                </a:cxn>
                <a:cxn ang="0">
                  <a:pos x="4" y="21"/>
                </a:cxn>
                <a:cxn ang="0">
                  <a:pos x="3" y="16"/>
                </a:cxn>
                <a:cxn ang="0">
                  <a:pos x="2" y="12"/>
                </a:cxn>
                <a:cxn ang="0">
                  <a:pos x="4" y="7"/>
                </a:cxn>
                <a:cxn ang="0">
                  <a:pos x="7" y="4"/>
                </a:cxn>
                <a:cxn ang="0">
                  <a:pos x="7" y="9"/>
                </a:cxn>
                <a:cxn ang="0">
                  <a:pos x="5" y="13"/>
                </a:cxn>
                <a:cxn ang="0">
                  <a:pos x="7" y="16"/>
                </a:cxn>
                <a:cxn ang="0">
                  <a:pos x="10" y="10"/>
                </a:cxn>
                <a:cxn ang="0">
                  <a:pos x="13" y="5"/>
                </a:cxn>
                <a:cxn ang="0">
                  <a:pos x="17" y="4"/>
                </a:cxn>
                <a:cxn ang="0">
                  <a:pos x="22" y="5"/>
                </a:cxn>
                <a:cxn ang="0">
                  <a:pos x="28" y="9"/>
                </a:cxn>
                <a:cxn ang="0">
                  <a:pos x="34" y="10"/>
                </a:cxn>
                <a:cxn ang="0">
                  <a:pos x="40" y="10"/>
                </a:cxn>
                <a:cxn ang="0">
                  <a:pos x="44" y="9"/>
                </a:cxn>
                <a:cxn ang="0">
                  <a:pos x="47" y="8"/>
                </a:cxn>
                <a:cxn ang="0">
                  <a:pos x="54" y="8"/>
                </a:cxn>
                <a:cxn ang="0">
                  <a:pos x="53" y="11"/>
                </a:cxn>
                <a:cxn ang="0">
                  <a:pos x="43" y="6"/>
                </a:cxn>
                <a:cxn ang="0">
                  <a:pos x="43" y="6"/>
                </a:cxn>
                <a:cxn ang="0">
                  <a:pos x="42" y="6"/>
                </a:cxn>
                <a:cxn ang="0">
                  <a:pos x="15" y="3"/>
                </a:cxn>
              </a:cxnLst>
              <a:rect l="0" t="0" r="r" b="b"/>
              <a:pathLst>
                <a:path w="60" h="59">
                  <a:moveTo>
                    <a:pt x="50" y="8"/>
                  </a:moveTo>
                  <a:cubicBezTo>
                    <a:pt x="50" y="8"/>
                    <a:pt x="50" y="8"/>
                    <a:pt x="50" y="8"/>
                  </a:cubicBezTo>
                  <a:cubicBezTo>
                    <a:pt x="50" y="8"/>
                    <a:pt x="49" y="8"/>
                    <a:pt x="49" y="8"/>
                  </a:cubicBezTo>
                  <a:cubicBezTo>
                    <a:pt x="49" y="8"/>
                    <a:pt x="47" y="9"/>
                    <a:pt x="47" y="9"/>
                  </a:cubicBezTo>
                  <a:cubicBezTo>
                    <a:pt x="47" y="9"/>
                    <a:pt x="47" y="9"/>
                    <a:pt x="47" y="9"/>
                  </a:cubicBezTo>
                  <a:cubicBezTo>
                    <a:pt x="47" y="9"/>
                    <a:pt x="47" y="10"/>
                    <a:pt x="47" y="10"/>
                  </a:cubicBezTo>
                  <a:cubicBezTo>
                    <a:pt x="47" y="10"/>
                    <a:pt x="47" y="10"/>
                    <a:pt x="47" y="10"/>
                  </a:cubicBezTo>
                  <a:cubicBezTo>
                    <a:pt x="47" y="10"/>
                    <a:pt x="47" y="10"/>
                    <a:pt x="48" y="10"/>
                  </a:cubicBezTo>
                  <a:cubicBezTo>
                    <a:pt x="48" y="10"/>
                    <a:pt x="48" y="10"/>
                    <a:pt x="48" y="11"/>
                  </a:cubicBezTo>
                  <a:cubicBezTo>
                    <a:pt x="48" y="11"/>
                    <a:pt x="48" y="11"/>
                    <a:pt x="48" y="11"/>
                  </a:cubicBezTo>
                  <a:cubicBezTo>
                    <a:pt x="47" y="11"/>
                    <a:pt x="47" y="11"/>
                    <a:pt x="47" y="11"/>
                  </a:cubicBezTo>
                  <a:cubicBezTo>
                    <a:pt x="47" y="11"/>
                    <a:pt x="47" y="11"/>
                    <a:pt x="47" y="11"/>
                  </a:cubicBezTo>
                  <a:cubicBezTo>
                    <a:pt x="46" y="11"/>
                    <a:pt x="46" y="11"/>
                    <a:pt x="46" y="11"/>
                  </a:cubicBezTo>
                  <a:cubicBezTo>
                    <a:pt x="47" y="12"/>
                    <a:pt x="47" y="12"/>
                    <a:pt x="48" y="12"/>
                  </a:cubicBezTo>
                  <a:cubicBezTo>
                    <a:pt x="48" y="11"/>
                    <a:pt x="49" y="11"/>
                    <a:pt x="49" y="11"/>
                  </a:cubicBezTo>
                  <a:cubicBezTo>
                    <a:pt x="49" y="11"/>
                    <a:pt x="49" y="11"/>
                    <a:pt x="49" y="11"/>
                  </a:cubicBezTo>
                  <a:cubicBezTo>
                    <a:pt x="49" y="11"/>
                    <a:pt x="49" y="12"/>
                    <a:pt x="49" y="12"/>
                  </a:cubicBezTo>
                  <a:cubicBezTo>
                    <a:pt x="49" y="12"/>
                    <a:pt x="49" y="12"/>
                    <a:pt x="49" y="13"/>
                  </a:cubicBezTo>
                  <a:cubicBezTo>
                    <a:pt x="50" y="13"/>
                    <a:pt x="50" y="13"/>
                    <a:pt x="50" y="13"/>
                  </a:cubicBezTo>
                  <a:cubicBezTo>
                    <a:pt x="50" y="13"/>
                    <a:pt x="50" y="13"/>
                    <a:pt x="50" y="13"/>
                  </a:cubicBezTo>
                  <a:cubicBezTo>
                    <a:pt x="50" y="13"/>
                    <a:pt x="50" y="13"/>
                    <a:pt x="50" y="13"/>
                  </a:cubicBezTo>
                  <a:cubicBezTo>
                    <a:pt x="50" y="13"/>
                    <a:pt x="50" y="13"/>
                    <a:pt x="51" y="13"/>
                  </a:cubicBezTo>
                  <a:cubicBezTo>
                    <a:pt x="51" y="13"/>
                    <a:pt x="51" y="13"/>
                    <a:pt x="51" y="12"/>
                  </a:cubicBezTo>
                  <a:cubicBezTo>
                    <a:pt x="51" y="12"/>
                    <a:pt x="51" y="12"/>
                    <a:pt x="51" y="12"/>
                  </a:cubicBezTo>
                  <a:cubicBezTo>
                    <a:pt x="51" y="12"/>
                    <a:pt x="52" y="13"/>
                    <a:pt x="52" y="13"/>
                  </a:cubicBezTo>
                  <a:cubicBezTo>
                    <a:pt x="52" y="13"/>
                    <a:pt x="52" y="13"/>
                    <a:pt x="52" y="13"/>
                  </a:cubicBezTo>
                  <a:cubicBezTo>
                    <a:pt x="52" y="13"/>
                    <a:pt x="52" y="14"/>
                    <a:pt x="52" y="14"/>
                  </a:cubicBezTo>
                  <a:cubicBezTo>
                    <a:pt x="52" y="14"/>
                    <a:pt x="52" y="13"/>
                    <a:pt x="52" y="13"/>
                  </a:cubicBezTo>
                  <a:cubicBezTo>
                    <a:pt x="52" y="13"/>
                    <a:pt x="53" y="13"/>
                    <a:pt x="53" y="13"/>
                  </a:cubicBezTo>
                  <a:cubicBezTo>
                    <a:pt x="53" y="13"/>
                    <a:pt x="53" y="13"/>
                    <a:pt x="53" y="13"/>
                  </a:cubicBezTo>
                  <a:cubicBezTo>
                    <a:pt x="53" y="13"/>
                    <a:pt x="53" y="13"/>
                    <a:pt x="53" y="13"/>
                  </a:cubicBezTo>
                  <a:cubicBezTo>
                    <a:pt x="54" y="13"/>
                    <a:pt x="54" y="13"/>
                    <a:pt x="54" y="14"/>
                  </a:cubicBezTo>
                  <a:cubicBezTo>
                    <a:pt x="54" y="14"/>
                    <a:pt x="55" y="14"/>
                    <a:pt x="55" y="14"/>
                  </a:cubicBezTo>
                  <a:cubicBezTo>
                    <a:pt x="56" y="14"/>
                    <a:pt x="56" y="15"/>
                    <a:pt x="56" y="15"/>
                  </a:cubicBezTo>
                  <a:cubicBezTo>
                    <a:pt x="56" y="15"/>
                    <a:pt x="56" y="15"/>
                    <a:pt x="56" y="15"/>
                  </a:cubicBezTo>
                  <a:cubicBezTo>
                    <a:pt x="56" y="15"/>
                    <a:pt x="56" y="15"/>
                    <a:pt x="56" y="15"/>
                  </a:cubicBezTo>
                  <a:cubicBezTo>
                    <a:pt x="56" y="15"/>
                    <a:pt x="55" y="15"/>
                    <a:pt x="55" y="16"/>
                  </a:cubicBezTo>
                  <a:cubicBezTo>
                    <a:pt x="55" y="16"/>
                    <a:pt x="55" y="17"/>
                    <a:pt x="55" y="17"/>
                  </a:cubicBezTo>
                  <a:cubicBezTo>
                    <a:pt x="55" y="17"/>
                    <a:pt x="54" y="18"/>
                    <a:pt x="54" y="18"/>
                  </a:cubicBezTo>
                  <a:cubicBezTo>
                    <a:pt x="54" y="18"/>
                    <a:pt x="54" y="18"/>
                    <a:pt x="54" y="18"/>
                  </a:cubicBezTo>
                  <a:cubicBezTo>
                    <a:pt x="54" y="18"/>
                    <a:pt x="53" y="18"/>
                    <a:pt x="52" y="18"/>
                  </a:cubicBezTo>
                  <a:cubicBezTo>
                    <a:pt x="52" y="18"/>
                    <a:pt x="52" y="19"/>
                    <a:pt x="52" y="19"/>
                  </a:cubicBezTo>
                  <a:cubicBezTo>
                    <a:pt x="52" y="19"/>
                    <a:pt x="52" y="19"/>
                    <a:pt x="52" y="19"/>
                  </a:cubicBezTo>
                  <a:cubicBezTo>
                    <a:pt x="53" y="19"/>
                    <a:pt x="53" y="19"/>
                    <a:pt x="53" y="19"/>
                  </a:cubicBezTo>
                  <a:cubicBezTo>
                    <a:pt x="53" y="19"/>
                    <a:pt x="53" y="19"/>
                    <a:pt x="54" y="19"/>
                  </a:cubicBezTo>
                  <a:cubicBezTo>
                    <a:pt x="54" y="20"/>
                    <a:pt x="53" y="20"/>
                    <a:pt x="54" y="20"/>
                  </a:cubicBezTo>
                  <a:cubicBezTo>
                    <a:pt x="55" y="20"/>
                    <a:pt x="55" y="20"/>
                    <a:pt x="55" y="20"/>
                  </a:cubicBezTo>
                  <a:cubicBezTo>
                    <a:pt x="55" y="20"/>
                    <a:pt x="55" y="20"/>
                    <a:pt x="55" y="20"/>
                  </a:cubicBezTo>
                  <a:cubicBezTo>
                    <a:pt x="56" y="19"/>
                    <a:pt x="56" y="19"/>
                    <a:pt x="57" y="19"/>
                  </a:cubicBezTo>
                  <a:cubicBezTo>
                    <a:pt x="57" y="19"/>
                    <a:pt x="58" y="19"/>
                    <a:pt x="58" y="19"/>
                  </a:cubicBezTo>
                  <a:cubicBezTo>
                    <a:pt x="58" y="19"/>
                    <a:pt x="58" y="19"/>
                    <a:pt x="59" y="19"/>
                  </a:cubicBezTo>
                  <a:cubicBezTo>
                    <a:pt x="59" y="19"/>
                    <a:pt x="59" y="19"/>
                    <a:pt x="60" y="19"/>
                  </a:cubicBezTo>
                  <a:cubicBezTo>
                    <a:pt x="60" y="19"/>
                    <a:pt x="60" y="20"/>
                    <a:pt x="60" y="20"/>
                  </a:cubicBezTo>
                  <a:cubicBezTo>
                    <a:pt x="59" y="20"/>
                    <a:pt x="60" y="21"/>
                    <a:pt x="59" y="21"/>
                  </a:cubicBezTo>
                  <a:cubicBezTo>
                    <a:pt x="59" y="21"/>
                    <a:pt x="59" y="22"/>
                    <a:pt x="58" y="22"/>
                  </a:cubicBezTo>
                  <a:cubicBezTo>
                    <a:pt x="58" y="22"/>
                    <a:pt x="58" y="22"/>
                    <a:pt x="58" y="22"/>
                  </a:cubicBezTo>
                  <a:cubicBezTo>
                    <a:pt x="58" y="22"/>
                    <a:pt x="57" y="22"/>
                    <a:pt x="57" y="22"/>
                  </a:cubicBezTo>
                  <a:cubicBezTo>
                    <a:pt x="57" y="23"/>
                    <a:pt x="57" y="23"/>
                    <a:pt x="57" y="23"/>
                  </a:cubicBezTo>
                  <a:cubicBezTo>
                    <a:pt x="57" y="23"/>
                    <a:pt x="56" y="24"/>
                    <a:pt x="56" y="24"/>
                  </a:cubicBezTo>
                  <a:cubicBezTo>
                    <a:pt x="56" y="24"/>
                    <a:pt x="56" y="24"/>
                    <a:pt x="56" y="24"/>
                  </a:cubicBezTo>
                  <a:cubicBezTo>
                    <a:pt x="56" y="25"/>
                    <a:pt x="56" y="25"/>
                    <a:pt x="57" y="25"/>
                  </a:cubicBezTo>
                  <a:cubicBezTo>
                    <a:pt x="56" y="25"/>
                    <a:pt x="56" y="26"/>
                    <a:pt x="56" y="26"/>
                  </a:cubicBezTo>
                  <a:cubicBezTo>
                    <a:pt x="57" y="26"/>
                    <a:pt x="57" y="27"/>
                    <a:pt x="58" y="27"/>
                  </a:cubicBezTo>
                  <a:cubicBezTo>
                    <a:pt x="58" y="26"/>
                    <a:pt x="58" y="26"/>
                    <a:pt x="58" y="26"/>
                  </a:cubicBezTo>
                  <a:cubicBezTo>
                    <a:pt x="58" y="26"/>
                    <a:pt x="58" y="27"/>
                    <a:pt x="58" y="27"/>
                  </a:cubicBezTo>
                  <a:cubicBezTo>
                    <a:pt x="58" y="27"/>
                    <a:pt x="58" y="27"/>
                    <a:pt x="58" y="27"/>
                  </a:cubicBezTo>
                  <a:cubicBezTo>
                    <a:pt x="57" y="27"/>
                    <a:pt x="57" y="27"/>
                    <a:pt x="57" y="27"/>
                  </a:cubicBezTo>
                  <a:cubicBezTo>
                    <a:pt x="57" y="27"/>
                    <a:pt x="56" y="27"/>
                    <a:pt x="56" y="27"/>
                  </a:cubicBezTo>
                  <a:cubicBezTo>
                    <a:pt x="56" y="27"/>
                    <a:pt x="56" y="27"/>
                    <a:pt x="56" y="28"/>
                  </a:cubicBezTo>
                  <a:cubicBezTo>
                    <a:pt x="56" y="28"/>
                    <a:pt x="55" y="28"/>
                    <a:pt x="55" y="27"/>
                  </a:cubicBezTo>
                  <a:cubicBezTo>
                    <a:pt x="55" y="28"/>
                    <a:pt x="55" y="28"/>
                    <a:pt x="55" y="28"/>
                  </a:cubicBezTo>
                  <a:cubicBezTo>
                    <a:pt x="55" y="28"/>
                    <a:pt x="54" y="28"/>
                    <a:pt x="54" y="28"/>
                  </a:cubicBezTo>
                  <a:cubicBezTo>
                    <a:pt x="54" y="28"/>
                    <a:pt x="54" y="29"/>
                    <a:pt x="54" y="29"/>
                  </a:cubicBezTo>
                  <a:cubicBezTo>
                    <a:pt x="54" y="29"/>
                    <a:pt x="54" y="29"/>
                    <a:pt x="54" y="30"/>
                  </a:cubicBezTo>
                  <a:cubicBezTo>
                    <a:pt x="54" y="30"/>
                    <a:pt x="54" y="30"/>
                    <a:pt x="54" y="31"/>
                  </a:cubicBezTo>
                  <a:cubicBezTo>
                    <a:pt x="53" y="31"/>
                    <a:pt x="53" y="32"/>
                    <a:pt x="53" y="33"/>
                  </a:cubicBezTo>
                  <a:cubicBezTo>
                    <a:pt x="53" y="33"/>
                    <a:pt x="53" y="34"/>
                    <a:pt x="54" y="34"/>
                  </a:cubicBezTo>
                  <a:cubicBezTo>
                    <a:pt x="54" y="34"/>
                    <a:pt x="54" y="34"/>
                    <a:pt x="54" y="34"/>
                  </a:cubicBezTo>
                  <a:cubicBezTo>
                    <a:pt x="55" y="35"/>
                    <a:pt x="55" y="36"/>
                    <a:pt x="55" y="36"/>
                  </a:cubicBezTo>
                  <a:cubicBezTo>
                    <a:pt x="56" y="37"/>
                    <a:pt x="56" y="37"/>
                    <a:pt x="56" y="37"/>
                  </a:cubicBezTo>
                  <a:cubicBezTo>
                    <a:pt x="56" y="38"/>
                    <a:pt x="55" y="38"/>
                    <a:pt x="55" y="38"/>
                  </a:cubicBezTo>
                  <a:cubicBezTo>
                    <a:pt x="55" y="39"/>
                    <a:pt x="55" y="39"/>
                    <a:pt x="54" y="39"/>
                  </a:cubicBezTo>
                  <a:cubicBezTo>
                    <a:pt x="54" y="39"/>
                    <a:pt x="53" y="39"/>
                    <a:pt x="53" y="39"/>
                  </a:cubicBezTo>
                  <a:cubicBezTo>
                    <a:pt x="53" y="39"/>
                    <a:pt x="53" y="40"/>
                    <a:pt x="53" y="40"/>
                  </a:cubicBezTo>
                  <a:cubicBezTo>
                    <a:pt x="53" y="40"/>
                    <a:pt x="52" y="40"/>
                    <a:pt x="52" y="40"/>
                  </a:cubicBezTo>
                  <a:cubicBezTo>
                    <a:pt x="52" y="40"/>
                    <a:pt x="52" y="40"/>
                    <a:pt x="52" y="40"/>
                  </a:cubicBezTo>
                  <a:cubicBezTo>
                    <a:pt x="52" y="41"/>
                    <a:pt x="51" y="40"/>
                    <a:pt x="51" y="41"/>
                  </a:cubicBezTo>
                  <a:cubicBezTo>
                    <a:pt x="51" y="41"/>
                    <a:pt x="51" y="41"/>
                    <a:pt x="51" y="41"/>
                  </a:cubicBezTo>
                  <a:cubicBezTo>
                    <a:pt x="50" y="41"/>
                    <a:pt x="50" y="41"/>
                    <a:pt x="50" y="41"/>
                  </a:cubicBezTo>
                  <a:cubicBezTo>
                    <a:pt x="50" y="41"/>
                    <a:pt x="49" y="41"/>
                    <a:pt x="49" y="41"/>
                  </a:cubicBezTo>
                  <a:cubicBezTo>
                    <a:pt x="49" y="41"/>
                    <a:pt x="49" y="41"/>
                    <a:pt x="49" y="41"/>
                  </a:cubicBezTo>
                  <a:cubicBezTo>
                    <a:pt x="48" y="41"/>
                    <a:pt x="48" y="41"/>
                    <a:pt x="47" y="41"/>
                  </a:cubicBezTo>
                  <a:cubicBezTo>
                    <a:pt x="47" y="41"/>
                    <a:pt x="47" y="42"/>
                    <a:pt x="47" y="42"/>
                  </a:cubicBezTo>
                  <a:cubicBezTo>
                    <a:pt x="47" y="42"/>
                    <a:pt x="47" y="42"/>
                    <a:pt x="46" y="42"/>
                  </a:cubicBezTo>
                  <a:cubicBezTo>
                    <a:pt x="46" y="42"/>
                    <a:pt x="46" y="43"/>
                    <a:pt x="46" y="44"/>
                  </a:cubicBezTo>
                  <a:cubicBezTo>
                    <a:pt x="46" y="44"/>
                    <a:pt x="46" y="44"/>
                    <a:pt x="46" y="44"/>
                  </a:cubicBezTo>
                  <a:cubicBezTo>
                    <a:pt x="46" y="44"/>
                    <a:pt x="45" y="43"/>
                    <a:pt x="45" y="43"/>
                  </a:cubicBezTo>
                  <a:cubicBezTo>
                    <a:pt x="45" y="43"/>
                    <a:pt x="45" y="42"/>
                    <a:pt x="45" y="42"/>
                  </a:cubicBezTo>
                  <a:cubicBezTo>
                    <a:pt x="44" y="42"/>
                    <a:pt x="44" y="42"/>
                    <a:pt x="43" y="42"/>
                  </a:cubicBezTo>
                  <a:cubicBezTo>
                    <a:pt x="43" y="42"/>
                    <a:pt x="43" y="42"/>
                    <a:pt x="43" y="42"/>
                  </a:cubicBezTo>
                  <a:cubicBezTo>
                    <a:pt x="43" y="42"/>
                    <a:pt x="41" y="42"/>
                    <a:pt x="41" y="42"/>
                  </a:cubicBezTo>
                  <a:cubicBezTo>
                    <a:pt x="41" y="42"/>
                    <a:pt x="41" y="42"/>
                    <a:pt x="41" y="42"/>
                  </a:cubicBezTo>
                  <a:cubicBezTo>
                    <a:pt x="40" y="41"/>
                    <a:pt x="39" y="41"/>
                    <a:pt x="39" y="41"/>
                  </a:cubicBezTo>
                  <a:cubicBezTo>
                    <a:pt x="38" y="41"/>
                    <a:pt x="38" y="40"/>
                    <a:pt x="37" y="40"/>
                  </a:cubicBezTo>
                  <a:cubicBezTo>
                    <a:pt x="37" y="41"/>
                    <a:pt x="37" y="41"/>
                    <a:pt x="37" y="42"/>
                  </a:cubicBezTo>
                  <a:cubicBezTo>
                    <a:pt x="37" y="42"/>
                    <a:pt x="38" y="42"/>
                    <a:pt x="38" y="43"/>
                  </a:cubicBezTo>
                  <a:cubicBezTo>
                    <a:pt x="38" y="43"/>
                    <a:pt x="38" y="44"/>
                    <a:pt x="39" y="44"/>
                  </a:cubicBezTo>
                  <a:cubicBezTo>
                    <a:pt x="39" y="44"/>
                    <a:pt x="39" y="44"/>
                    <a:pt x="39" y="44"/>
                  </a:cubicBezTo>
                  <a:cubicBezTo>
                    <a:pt x="39" y="44"/>
                    <a:pt x="39" y="44"/>
                    <a:pt x="40" y="45"/>
                  </a:cubicBezTo>
                  <a:cubicBezTo>
                    <a:pt x="40" y="45"/>
                    <a:pt x="39" y="45"/>
                    <a:pt x="39" y="46"/>
                  </a:cubicBezTo>
                  <a:cubicBezTo>
                    <a:pt x="39" y="46"/>
                    <a:pt x="40" y="46"/>
                    <a:pt x="39" y="47"/>
                  </a:cubicBezTo>
                  <a:cubicBezTo>
                    <a:pt x="39" y="47"/>
                    <a:pt x="39" y="47"/>
                    <a:pt x="39" y="47"/>
                  </a:cubicBezTo>
                  <a:cubicBezTo>
                    <a:pt x="39" y="47"/>
                    <a:pt x="40" y="47"/>
                    <a:pt x="40" y="47"/>
                  </a:cubicBezTo>
                  <a:cubicBezTo>
                    <a:pt x="40" y="47"/>
                    <a:pt x="40" y="48"/>
                    <a:pt x="40" y="48"/>
                  </a:cubicBezTo>
                  <a:cubicBezTo>
                    <a:pt x="40" y="48"/>
                    <a:pt x="40" y="48"/>
                    <a:pt x="40" y="49"/>
                  </a:cubicBezTo>
                  <a:cubicBezTo>
                    <a:pt x="41" y="49"/>
                    <a:pt x="40" y="50"/>
                    <a:pt x="40" y="50"/>
                  </a:cubicBezTo>
                  <a:cubicBezTo>
                    <a:pt x="41" y="50"/>
                    <a:pt x="41" y="51"/>
                    <a:pt x="41" y="51"/>
                  </a:cubicBezTo>
                  <a:cubicBezTo>
                    <a:pt x="42" y="51"/>
                    <a:pt x="43" y="50"/>
                    <a:pt x="43" y="51"/>
                  </a:cubicBezTo>
                  <a:cubicBezTo>
                    <a:pt x="43" y="51"/>
                    <a:pt x="43" y="51"/>
                    <a:pt x="43" y="51"/>
                  </a:cubicBezTo>
                  <a:cubicBezTo>
                    <a:pt x="43" y="51"/>
                    <a:pt x="43" y="51"/>
                    <a:pt x="43" y="51"/>
                  </a:cubicBezTo>
                  <a:cubicBezTo>
                    <a:pt x="43" y="52"/>
                    <a:pt x="42" y="52"/>
                    <a:pt x="42" y="52"/>
                  </a:cubicBezTo>
                  <a:cubicBezTo>
                    <a:pt x="42" y="52"/>
                    <a:pt x="42" y="52"/>
                    <a:pt x="42" y="52"/>
                  </a:cubicBezTo>
                  <a:cubicBezTo>
                    <a:pt x="41" y="52"/>
                    <a:pt x="41" y="52"/>
                    <a:pt x="40" y="52"/>
                  </a:cubicBezTo>
                  <a:cubicBezTo>
                    <a:pt x="40" y="53"/>
                    <a:pt x="40" y="54"/>
                    <a:pt x="40" y="54"/>
                  </a:cubicBezTo>
                  <a:cubicBezTo>
                    <a:pt x="40" y="55"/>
                    <a:pt x="39" y="55"/>
                    <a:pt x="39" y="55"/>
                  </a:cubicBezTo>
                  <a:cubicBezTo>
                    <a:pt x="39" y="55"/>
                    <a:pt x="39" y="55"/>
                    <a:pt x="38" y="55"/>
                  </a:cubicBezTo>
                  <a:cubicBezTo>
                    <a:pt x="38" y="55"/>
                    <a:pt x="38" y="55"/>
                    <a:pt x="38" y="55"/>
                  </a:cubicBezTo>
                  <a:cubicBezTo>
                    <a:pt x="38" y="56"/>
                    <a:pt x="38" y="56"/>
                    <a:pt x="37" y="56"/>
                  </a:cubicBezTo>
                  <a:cubicBezTo>
                    <a:pt x="37" y="56"/>
                    <a:pt x="37" y="56"/>
                    <a:pt x="37" y="56"/>
                  </a:cubicBezTo>
                  <a:cubicBezTo>
                    <a:pt x="37" y="56"/>
                    <a:pt x="36" y="57"/>
                    <a:pt x="35" y="57"/>
                  </a:cubicBezTo>
                  <a:cubicBezTo>
                    <a:pt x="35" y="57"/>
                    <a:pt x="35" y="58"/>
                    <a:pt x="34" y="58"/>
                  </a:cubicBezTo>
                  <a:cubicBezTo>
                    <a:pt x="34" y="58"/>
                    <a:pt x="34" y="58"/>
                    <a:pt x="34" y="57"/>
                  </a:cubicBezTo>
                  <a:cubicBezTo>
                    <a:pt x="32" y="57"/>
                    <a:pt x="32" y="58"/>
                    <a:pt x="31" y="59"/>
                  </a:cubicBezTo>
                  <a:cubicBezTo>
                    <a:pt x="30" y="58"/>
                    <a:pt x="28" y="57"/>
                    <a:pt x="28" y="56"/>
                  </a:cubicBezTo>
                  <a:cubicBezTo>
                    <a:pt x="28" y="55"/>
                    <a:pt x="28" y="55"/>
                    <a:pt x="28" y="54"/>
                  </a:cubicBezTo>
                  <a:cubicBezTo>
                    <a:pt x="27" y="54"/>
                    <a:pt x="27" y="53"/>
                    <a:pt x="27" y="53"/>
                  </a:cubicBezTo>
                  <a:cubicBezTo>
                    <a:pt x="27" y="52"/>
                    <a:pt x="27" y="52"/>
                    <a:pt x="27" y="52"/>
                  </a:cubicBezTo>
                  <a:cubicBezTo>
                    <a:pt x="27" y="52"/>
                    <a:pt x="27" y="51"/>
                    <a:pt x="27" y="51"/>
                  </a:cubicBezTo>
                  <a:cubicBezTo>
                    <a:pt x="26" y="51"/>
                    <a:pt x="27" y="51"/>
                    <a:pt x="27" y="50"/>
                  </a:cubicBezTo>
                  <a:cubicBezTo>
                    <a:pt x="27" y="50"/>
                    <a:pt x="25" y="49"/>
                    <a:pt x="25" y="49"/>
                  </a:cubicBezTo>
                  <a:cubicBezTo>
                    <a:pt x="25" y="49"/>
                    <a:pt x="25" y="48"/>
                    <a:pt x="25" y="48"/>
                  </a:cubicBezTo>
                  <a:cubicBezTo>
                    <a:pt x="24" y="48"/>
                    <a:pt x="24" y="48"/>
                    <a:pt x="24" y="48"/>
                  </a:cubicBezTo>
                  <a:cubicBezTo>
                    <a:pt x="25" y="48"/>
                    <a:pt x="25" y="47"/>
                    <a:pt x="25" y="47"/>
                  </a:cubicBezTo>
                  <a:cubicBezTo>
                    <a:pt x="26" y="46"/>
                    <a:pt x="26" y="46"/>
                    <a:pt x="26" y="46"/>
                  </a:cubicBezTo>
                  <a:cubicBezTo>
                    <a:pt x="26" y="46"/>
                    <a:pt x="26" y="45"/>
                    <a:pt x="26" y="45"/>
                  </a:cubicBezTo>
                  <a:cubicBezTo>
                    <a:pt x="26" y="45"/>
                    <a:pt x="26" y="44"/>
                    <a:pt x="25" y="44"/>
                  </a:cubicBezTo>
                  <a:cubicBezTo>
                    <a:pt x="25" y="43"/>
                    <a:pt x="25" y="43"/>
                    <a:pt x="25" y="43"/>
                  </a:cubicBezTo>
                  <a:cubicBezTo>
                    <a:pt x="24" y="43"/>
                    <a:pt x="25" y="42"/>
                    <a:pt x="25" y="42"/>
                  </a:cubicBezTo>
                  <a:cubicBezTo>
                    <a:pt x="24" y="42"/>
                    <a:pt x="24" y="41"/>
                    <a:pt x="24" y="41"/>
                  </a:cubicBezTo>
                  <a:cubicBezTo>
                    <a:pt x="24" y="41"/>
                    <a:pt x="24" y="40"/>
                    <a:pt x="24" y="40"/>
                  </a:cubicBezTo>
                  <a:cubicBezTo>
                    <a:pt x="24" y="40"/>
                    <a:pt x="24" y="40"/>
                    <a:pt x="24" y="40"/>
                  </a:cubicBezTo>
                  <a:cubicBezTo>
                    <a:pt x="24" y="39"/>
                    <a:pt x="24" y="38"/>
                    <a:pt x="24" y="37"/>
                  </a:cubicBezTo>
                  <a:cubicBezTo>
                    <a:pt x="24" y="37"/>
                    <a:pt x="24" y="36"/>
                    <a:pt x="24" y="36"/>
                  </a:cubicBezTo>
                  <a:cubicBezTo>
                    <a:pt x="25" y="35"/>
                    <a:pt x="25" y="35"/>
                    <a:pt x="25" y="33"/>
                  </a:cubicBezTo>
                  <a:cubicBezTo>
                    <a:pt x="25" y="33"/>
                    <a:pt x="26" y="33"/>
                    <a:pt x="26" y="32"/>
                  </a:cubicBezTo>
                  <a:cubicBezTo>
                    <a:pt x="26" y="32"/>
                    <a:pt x="26" y="32"/>
                    <a:pt x="26" y="31"/>
                  </a:cubicBezTo>
                  <a:cubicBezTo>
                    <a:pt x="26" y="31"/>
                    <a:pt x="26" y="31"/>
                    <a:pt x="26" y="31"/>
                  </a:cubicBezTo>
                  <a:cubicBezTo>
                    <a:pt x="26" y="31"/>
                    <a:pt x="25" y="30"/>
                    <a:pt x="25" y="30"/>
                  </a:cubicBezTo>
                  <a:cubicBezTo>
                    <a:pt x="24" y="30"/>
                    <a:pt x="24" y="30"/>
                    <a:pt x="23" y="30"/>
                  </a:cubicBezTo>
                  <a:cubicBezTo>
                    <a:pt x="23" y="30"/>
                    <a:pt x="23" y="31"/>
                    <a:pt x="23" y="31"/>
                  </a:cubicBezTo>
                  <a:cubicBezTo>
                    <a:pt x="23" y="31"/>
                    <a:pt x="22" y="30"/>
                    <a:pt x="22" y="30"/>
                  </a:cubicBezTo>
                  <a:cubicBezTo>
                    <a:pt x="22" y="31"/>
                    <a:pt x="22" y="31"/>
                    <a:pt x="22" y="31"/>
                  </a:cubicBezTo>
                  <a:cubicBezTo>
                    <a:pt x="21" y="31"/>
                    <a:pt x="21" y="31"/>
                    <a:pt x="21" y="31"/>
                  </a:cubicBezTo>
                  <a:cubicBezTo>
                    <a:pt x="21" y="31"/>
                    <a:pt x="20" y="31"/>
                    <a:pt x="20" y="31"/>
                  </a:cubicBezTo>
                  <a:cubicBezTo>
                    <a:pt x="20" y="31"/>
                    <a:pt x="19" y="30"/>
                    <a:pt x="18" y="31"/>
                  </a:cubicBezTo>
                  <a:cubicBezTo>
                    <a:pt x="18" y="31"/>
                    <a:pt x="18" y="31"/>
                    <a:pt x="18" y="31"/>
                  </a:cubicBezTo>
                  <a:cubicBezTo>
                    <a:pt x="17" y="31"/>
                    <a:pt x="17" y="31"/>
                    <a:pt x="17" y="31"/>
                  </a:cubicBezTo>
                  <a:cubicBezTo>
                    <a:pt x="16" y="30"/>
                    <a:pt x="15" y="29"/>
                    <a:pt x="15" y="28"/>
                  </a:cubicBezTo>
                  <a:cubicBezTo>
                    <a:pt x="15" y="28"/>
                    <a:pt x="14" y="27"/>
                    <a:pt x="14" y="27"/>
                  </a:cubicBezTo>
                  <a:cubicBezTo>
                    <a:pt x="14" y="27"/>
                    <a:pt x="13" y="27"/>
                    <a:pt x="13" y="27"/>
                  </a:cubicBezTo>
                  <a:cubicBezTo>
                    <a:pt x="13" y="27"/>
                    <a:pt x="11" y="26"/>
                    <a:pt x="10" y="26"/>
                  </a:cubicBezTo>
                  <a:cubicBezTo>
                    <a:pt x="10" y="26"/>
                    <a:pt x="10" y="26"/>
                    <a:pt x="10" y="27"/>
                  </a:cubicBezTo>
                  <a:cubicBezTo>
                    <a:pt x="9" y="27"/>
                    <a:pt x="8" y="26"/>
                    <a:pt x="8" y="26"/>
                  </a:cubicBezTo>
                  <a:cubicBezTo>
                    <a:pt x="8" y="26"/>
                    <a:pt x="8" y="26"/>
                    <a:pt x="7" y="26"/>
                  </a:cubicBezTo>
                  <a:cubicBezTo>
                    <a:pt x="7" y="26"/>
                    <a:pt x="7" y="26"/>
                    <a:pt x="6" y="26"/>
                  </a:cubicBezTo>
                  <a:cubicBezTo>
                    <a:pt x="6" y="26"/>
                    <a:pt x="6" y="27"/>
                    <a:pt x="6" y="27"/>
                  </a:cubicBezTo>
                  <a:cubicBezTo>
                    <a:pt x="6" y="26"/>
                    <a:pt x="6" y="26"/>
                    <a:pt x="5" y="26"/>
                  </a:cubicBezTo>
                  <a:cubicBezTo>
                    <a:pt x="5" y="26"/>
                    <a:pt x="5" y="26"/>
                    <a:pt x="5" y="25"/>
                  </a:cubicBezTo>
                  <a:cubicBezTo>
                    <a:pt x="5" y="25"/>
                    <a:pt x="5" y="25"/>
                    <a:pt x="5" y="25"/>
                  </a:cubicBezTo>
                  <a:cubicBezTo>
                    <a:pt x="5" y="25"/>
                    <a:pt x="5" y="25"/>
                    <a:pt x="4" y="24"/>
                  </a:cubicBezTo>
                  <a:cubicBezTo>
                    <a:pt x="4" y="24"/>
                    <a:pt x="4" y="24"/>
                    <a:pt x="4" y="24"/>
                  </a:cubicBezTo>
                  <a:cubicBezTo>
                    <a:pt x="4" y="24"/>
                    <a:pt x="4" y="24"/>
                    <a:pt x="4" y="24"/>
                  </a:cubicBezTo>
                  <a:cubicBezTo>
                    <a:pt x="4" y="24"/>
                    <a:pt x="4" y="22"/>
                    <a:pt x="4" y="22"/>
                  </a:cubicBezTo>
                  <a:cubicBezTo>
                    <a:pt x="4" y="22"/>
                    <a:pt x="4" y="22"/>
                    <a:pt x="4" y="22"/>
                  </a:cubicBezTo>
                  <a:cubicBezTo>
                    <a:pt x="4" y="21"/>
                    <a:pt x="4" y="21"/>
                    <a:pt x="4" y="21"/>
                  </a:cubicBezTo>
                  <a:cubicBezTo>
                    <a:pt x="4" y="20"/>
                    <a:pt x="4" y="20"/>
                    <a:pt x="4" y="19"/>
                  </a:cubicBezTo>
                  <a:cubicBezTo>
                    <a:pt x="4" y="19"/>
                    <a:pt x="4" y="19"/>
                    <a:pt x="4" y="19"/>
                  </a:cubicBezTo>
                  <a:cubicBezTo>
                    <a:pt x="4" y="19"/>
                    <a:pt x="4" y="19"/>
                    <a:pt x="3" y="19"/>
                  </a:cubicBezTo>
                  <a:cubicBezTo>
                    <a:pt x="3" y="18"/>
                    <a:pt x="3" y="18"/>
                    <a:pt x="3" y="18"/>
                  </a:cubicBezTo>
                  <a:cubicBezTo>
                    <a:pt x="3" y="18"/>
                    <a:pt x="3" y="16"/>
                    <a:pt x="3" y="16"/>
                  </a:cubicBezTo>
                  <a:cubicBezTo>
                    <a:pt x="2" y="16"/>
                    <a:pt x="2" y="16"/>
                    <a:pt x="2" y="15"/>
                  </a:cubicBezTo>
                  <a:cubicBezTo>
                    <a:pt x="2" y="15"/>
                    <a:pt x="2" y="15"/>
                    <a:pt x="1" y="15"/>
                  </a:cubicBezTo>
                  <a:cubicBezTo>
                    <a:pt x="1" y="15"/>
                    <a:pt x="1" y="15"/>
                    <a:pt x="0" y="15"/>
                  </a:cubicBezTo>
                  <a:cubicBezTo>
                    <a:pt x="0" y="15"/>
                    <a:pt x="0" y="15"/>
                    <a:pt x="0" y="15"/>
                  </a:cubicBezTo>
                  <a:cubicBezTo>
                    <a:pt x="1" y="15"/>
                    <a:pt x="2" y="13"/>
                    <a:pt x="2" y="12"/>
                  </a:cubicBezTo>
                  <a:cubicBezTo>
                    <a:pt x="2" y="12"/>
                    <a:pt x="2" y="12"/>
                    <a:pt x="2" y="11"/>
                  </a:cubicBezTo>
                  <a:cubicBezTo>
                    <a:pt x="2" y="11"/>
                    <a:pt x="2" y="10"/>
                    <a:pt x="2" y="10"/>
                  </a:cubicBezTo>
                  <a:cubicBezTo>
                    <a:pt x="2" y="10"/>
                    <a:pt x="2" y="10"/>
                    <a:pt x="2" y="9"/>
                  </a:cubicBezTo>
                  <a:cubicBezTo>
                    <a:pt x="3" y="9"/>
                    <a:pt x="3" y="9"/>
                    <a:pt x="3" y="8"/>
                  </a:cubicBezTo>
                  <a:cubicBezTo>
                    <a:pt x="3" y="8"/>
                    <a:pt x="3" y="8"/>
                    <a:pt x="4" y="7"/>
                  </a:cubicBezTo>
                  <a:cubicBezTo>
                    <a:pt x="4" y="7"/>
                    <a:pt x="4" y="7"/>
                    <a:pt x="4" y="7"/>
                  </a:cubicBezTo>
                  <a:cubicBezTo>
                    <a:pt x="4" y="7"/>
                    <a:pt x="4" y="6"/>
                    <a:pt x="4" y="6"/>
                  </a:cubicBezTo>
                  <a:cubicBezTo>
                    <a:pt x="5" y="6"/>
                    <a:pt x="5" y="6"/>
                    <a:pt x="5" y="6"/>
                  </a:cubicBezTo>
                  <a:cubicBezTo>
                    <a:pt x="6" y="6"/>
                    <a:pt x="6" y="5"/>
                    <a:pt x="6" y="4"/>
                  </a:cubicBezTo>
                  <a:cubicBezTo>
                    <a:pt x="6" y="4"/>
                    <a:pt x="6" y="4"/>
                    <a:pt x="7" y="4"/>
                  </a:cubicBezTo>
                  <a:cubicBezTo>
                    <a:pt x="7" y="5"/>
                    <a:pt x="7" y="5"/>
                    <a:pt x="7" y="6"/>
                  </a:cubicBezTo>
                  <a:cubicBezTo>
                    <a:pt x="7" y="6"/>
                    <a:pt x="7" y="6"/>
                    <a:pt x="7" y="7"/>
                  </a:cubicBezTo>
                  <a:cubicBezTo>
                    <a:pt x="7" y="7"/>
                    <a:pt x="8" y="8"/>
                    <a:pt x="8" y="8"/>
                  </a:cubicBezTo>
                  <a:cubicBezTo>
                    <a:pt x="8" y="9"/>
                    <a:pt x="8" y="9"/>
                    <a:pt x="8" y="9"/>
                  </a:cubicBezTo>
                  <a:cubicBezTo>
                    <a:pt x="7" y="9"/>
                    <a:pt x="7" y="9"/>
                    <a:pt x="7" y="9"/>
                  </a:cubicBezTo>
                  <a:cubicBezTo>
                    <a:pt x="7" y="10"/>
                    <a:pt x="7" y="10"/>
                    <a:pt x="7" y="10"/>
                  </a:cubicBezTo>
                  <a:cubicBezTo>
                    <a:pt x="6" y="10"/>
                    <a:pt x="6" y="11"/>
                    <a:pt x="6" y="11"/>
                  </a:cubicBezTo>
                  <a:cubicBezTo>
                    <a:pt x="6" y="11"/>
                    <a:pt x="6" y="11"/>
                    <a:pt x="6" y="11"/>
                  </a:cubicBezTo>
                  <a:cubicBezTo>
                    <a:pt x="6" y="12"/>
                    <a:pt x="5" y="12"/>
                    <a:pt x="5" y="13"/>
                  </a:cubicBezTo>
                  <a:cubicBezTo>
                    <a:pt x="5" y="13"/>
                    <a:pt x="5" y="13"/>
                    <a:pt x="5" y="13"/>
                  </a:cubicBezTo>
                  <a:cubicBezTo>
                    <a:pt x="6" y="13"/>
                    <a:pt x="6" y="13"/>
                    <a:pt x="6" y="14"/>
                  </a:cubicBezTo>
                  <a:cubicBezTo>
                    <a:pt x="6" y="14"/>
                    <a:pt x="6" y="14"/>
                    <a:pt x="6" y="14"/>
                  </a:cubicBezTo>
                  <a:cubicBezTo>
                    <a:pt x="6" y="14"/>
                    <a:pt x="7" y="15"/>
                    <a:pt x="7" y="15"/>
                  </a:cubicBezTo>
                  <a:cubicBezTo>
                    <a:pt x="7" y="15"/>
                    <a:pt x="7" y="16"/>
                    <a:pt x="7" y="16"/>
                  </a:cubicBezTo>
                  <a:cubicBezTo>
                    <a:pt x="7" y="16"/>
                    <a:pt x="7" y="16"/>
                    <a:pt x="7" y="16"/>
                  </a:cubicBezTo>
                  <a:cubicBezTo>
                    <a:pt x="8" y="17"/>
                    <a:pt x="10" y="16"/>
                    <a:pt x="10" y="15"/>
                  </a:cubicBezTo>
                  <a:cubicBezTo>
                    <a:pt x="10" y="15"/>
                    <a:pt x="10" y="14"/>
                    <a:pt x="10" y="14"/>
                  </a:cubicBezTo>
                  <a:cubicBezTo>
                    <a:pt x="10" y="13"/>
                    <a:pt x="10" y="12"/>
                    <a:pt x="10" y="12"/>
                  </a:cubicBezTo>
                  <a:cubicBezTo>
                    <a:pt x="10" y="12"/>
                    <a:pt x="10" y="11"/>
                    <a:pt x="10" y="11"/>
                  </a:cubicBezTo>
                  <a:cubicBezTo>
                    <a:pt x="10" y="11"/>
                    <a:pt x="10" y="11"/>
                    <a:pt x="10" y="10"/>
                  </a:cubicBezTo>
                  <a:cubicBezTo>
                    <a:pt x="9" y="9"/>
                    <a:pt x="9" y="9"/>
                    <a:pt x="9" y="8"/>
                  </a:cubicBezTo>
                  <a:cubicBezTo>
                    <a:pt x="9" y="7"/>
                    <a:pt x="9" y="7"/>
                    <a:pt x="9" y="7"/>
                  </a:cubicBezTo>
                  <a:cubicBezTo>
                    <a:pt x="10" y="6"/>
                    <a:pt x="10" y="6"/>
                    <a:pt x="11" y="6"/>
                  </a:cubicBezTo>
                  <a:cubicBezTo>
                    <a:pt x="11" y="6"/>
                    <a:pt x="11" y="6"/>
                    <a:pt x="12" y="5"/>
                  </a:cubicBezTo>
                  <a:cubicBezTo>
                    <a:pt x="12" y="5"/>
                    <a:pt x="13" y="5"/>
                    <a:pt x="13" y="5"/>
                  </a:cubicBezTo>
                  <a:cubicBezTo>
                    <a:pt x="14" y="5"/>
                    <a:pt x="14" y="5"/>
                    <a:pt x="14" y="5"/>
                  </a:cubicBezTo>
                  <a:cubicBezTo>
                    <a:pt x="14" y="5"/>
                    <a:pt x="15" y="5"/>
                    <a:pt x="15" y="5"/>
                  </a:cubicBezTo>
                  <a:cubicBezTo>
                    <a:pt x="15" y="4"/>
                    <a:pt x="15" y="4"/>
                    <a:pt x="15" y="4"/>
                  </a:cubicBezTo>
                  <a:cubicBezTo>
                    <a:pt x="16" y="4"/>
                    <a:pt x="16" y="4"/>
                    <a:pt x="17" y="4"/>
                  </a:cubicBezTo>
                  <a:cubicBezTo>
                    <a:pt x="17" y="4"/>
                    <a:pt x="17" y="4"/>
                    <a:pt x="17" y="4"/>
                  </a:cubicBezTo>
                  <a:cubicBezTo>
                    <a:pt x="17" y="5"/>
                    <a:pt x="18" y="4"/>
                    <a:pt x="19" y="4"/>
                  </a:cubicBezTo>
                  <a:cubicBezTo>
                    <a:pt x="19" y="4"/>
                    <a:pt x="20" y="4"/>
                    <a:pt x="20" y="4"/>
                  </a:cubicBezTo>
                  <a:cubicBezTo>
                    <a:pt x="20" y="4"/>
                    <a:pt x="20" y="4"/>
                    <a:pt x="21" y="4"/>
                  </a:cubicBezTo>
                  <a:cubicBezTo>
                    <a:pt x="21" y="4"/>
                    <a:pt x="21" y="4"/>
                    <a:pt x="21" y="5"/>
                  </a:cubicBezTo>
                  <a:cubicBezTo>
                    <a:pt x="21" y="5"/>
                    <a:pt x="21" y="5"/>
                    <a:pt x="22" y="5"/>
                  </a:cubicBezTo>
                  <a:cubicBezTo>
                    <a:pt x="22" y="5"/>
                    <a:pt x="23" y="6"/>
                    <a:pt x="23" y="6"/>
                  </a:cubicBezTo>
                  <a:cubicBezTo>
                    <a:pt x="23" y="7"/>
                    <a:pt x="23" y="7"/>
                    <a:pt x="23" y="7"/>
                  </a:cubicBezTo>
                  <a:cubicBezTo>
                    <a:pt x="22" y="8"/>
                    <a:pt x="23" y="9"/>
                    <a:pt x="23" y="9"/>
                  </a:cubicBezTo>
                  <a:cubicBezTo>
                    <a:pt x="24" y="9"/>
                    <a:pt x="25" y="9"/>
                    <a:pt x="26" y="9"/>
                  </a:cubicBezTo>
                  <a:cubicBezTo>
                    <a:pt x="26" y="9"/>
                    <a:pt x="27" y="9"/>
                    <a:pt x="28" y="9"/>
                  </a:cubicBezTo>
                  <a:cubicBezTo>
                    <a:pt x="28" y="9"/>
                    <a:pt x="28" y="9"/>
                    <a:pt x="28" y="9"/>
                  </a:cubicBezTo>
                  <a:cubicBezTo>
                    <a:pt x="29" y="8"/>
                    <a:pt x="31" y="8"/>
                    <a:pt x="33" y="9"/>
                  </a:cubicBezTo>
                  <a:cubicBezTo>
                    <a:pt x="33" y="9"/>
                    <a:pt x="33" y="10"/>
                    <a:pt x="34" y="10"/>
                  </a:cubicBezTo>
                  <a:cubicBezTo>
                    <a:pt x="34" y="10"/>
                    <a:pt x="34" y="10"/>
                    <a:pt x="34" y="10"/>
                  </a:cubicBezTo>
                  <a:cubicBezTo>
                    <a:pt x="34" y="11"/>
                    <a:pt x="34" y="10"/>
                    <a:pt x="34" y="10"/>
                  </a:cubicBezTo>
                  <a:cubicBezTo>
                    <a:pt x="35" y="11"/>
                    <a:pt x="35" y="11"/>
                    <a:pt x="36" y="11"/>
                  </a:cubicBezTo>
                  <a:cubicBezTo>
                    <a:pt x="36" y="11"/>
                    <a:pt x="36" y="11"/>
                    <a:pt x="37" y="11"/>
                  </a:cubicBezTo>
                  <a:cubicBezTo>
                    <a:pt x="37" y="11"/>
                    <a:pt x="37" y="11"/>
                    <a:pt x="37" y="11"/>
                  </a:cubicBezTo>
                  <a:cubicBezTo>
                    <a:pt x="37" y="11"/>
                    <a:pt x="38" y="11"/>
                    <a:pt x="39" y="11"/>
                  </a:cubicBezTo>
                  <a:cubicBezTo>
                    <a:pt x="39" y="11"/>
                    <a:pt x="39" y="10"/>
                    <a:pt x="40" y="10"/>
                  </a:cubicBezTo>
                  <a:cubicBezTo>
                    <a:pt x="40" y="10"/>
                    <a:pt x="40" y="10"/>
                    <a:pt x="40" y="10"/>
                  </a:cubicBezTo>
                  <a:cubicBezTo>
                    <a:pt x="40" y="10"/>
                    <a:pt x="41" y="10"/>
                    <a:pt x="41" y="10"/>
                  </a:cubicBezTo>
                  <a:cubicBezTo>
                    <a:pt x="41" y="10"/>
                    <a:pt x="41" y="9"/>
                    <a:pt x="42" y="9"/>
                  </a:cubicBezTo>
                  <a:cubicBezTo>
                    <a:pt x="42" y="9"/>
                    <a:pt x="42" y="9"/>
                    <a:pt x="42" y="9"/>
                  </a:cubicBezTo>
                  <a:cubicBezTo>
                    <a:pt x="42" y="9"/>
                    <a:pt x="43" y="9"/>
                    <a:pt x="44" y="9"/>
                  </a:cubicBezTo>
                  <a:cubicBezTo>
                    <a:pt x="44" y="9"/>
                    <a:pt x="44" y="9"/>
                    <a:pt x="44" y="9"/>
                  </a:cubicBezTo>
                  <a:cubicBezTo>
                    <a:pt x="44" y="9"/>
                    <a:pt x="43" y="8"/>
                    <a:pt x="43" y="8"/>
                  </a:cubicBezTo>
                  <a:cubicBezTo>
                    <a:pt x="43" y="8"/>
                    <a:pt x="43" y="8"/>
                    <a:pt x="43" y="8"/>
                  </a:cubicBezTo>
                  <a:cubicBezTo>
                    <a:pt x="44" y="9"/>
                    <a:pt x="45" y="8"/>
                    <a:pt x="45" y="8"/>
                  </a:cubicBezTo>
                  <a:cubicBezTo>
                    <a:pt x="46" y="8"/>
                    <a:pt x="46" y="8"/>
                    <a:pt x="47" y="8"/>
                  </a:cubicBezTo>
                  <a:cubicBezTo>
                    <a:pt x="47" y="8"/>
                    <a:pt x="47" y="8"/>
                    <a:pt x="48" y="8"/>
                  </a:cubicBezTo>
                  <a:cubicBezTo>
                    <a:pt x="48" y="8"/>
                    <a:pt x="48" y="8"/>
                    <a:pt x="49" y="8"/>
                  </a:cubicBezTo>
                  <a:cubicBezTo>
                    <a:pt x="49" y="8"/>
                    <a:pt x="50" y="8"/>
                    <a:pt x="50" y="8"/>
                  </a:cubicBezTo>
                  <a:close/>
                  <a:moveTo>
                    <a:pt x="56" y="7"/>
                  </a:moveTo>
                  <a:cubicBezTo>
                    <a:pt x="55" y="8"/>
                    <a:pt x="54" y="8"/>
                    <a:pt x="54" y="8"/>
                  </a:cubicBezTo>
                  <a:cubicBezTo>
                    <a:pt x="54" y="8"/>
                    <a:pt x="54" y="8"/>
                    <a:pt x="54" y="8"/>
                  </a:cubicBezTo>
                  <a:cubicBezTo>
                    <a:pt x="54" y="8"/>
                    <a:pt x="54" y="8"/>
                    <a:pt x="54" y="8"/>
                  </a:cubicBezTo>
                  <a:cubicBezTo>
                    <a:pt x="54" y="8"/>
                    <a:pt x="54" y="9"/>
                    <a:pt x="54" y="9"/>
                  </a:cubicBezTo>
                  <a:cubicBezTo>
                    <a:pt x="54" y="11"/>
                    <a:pt x="54" y="10"/>
                    <a:pt x="53" y="11"/>
                  </a:cubicBezTo>
                  <a:cubicBezTo>
                    <a:pt x="53" y="11"/>
                    <a:pt x="53" y="11"/>
                    <a:pt x="53" y="11"/>
                  </a:cubicBezTo>
                  <a:cubicBezTo>
                    <a:pt x="53" y="11"/>
                    <a:pt x="53" y="11"/>
                    <a:pt x="53" y="11"/>
                  </a:cubicBezTo>
                  <a:cubicBezTo>
                    <a:pt x="54" y="11"/>
                    <a:pt x="55" y="11"/>
                    <a:pt x="56" y="10"/>
                  </a:cubicBezTo>
                  <a:cubicBezTo>
                    <a:pt x="56" y="10"/>
                    <a:pt x="55" y="8"/>
                    <a:pt x="56" y="8"/>
                  </a:cubicBezTo>
                  <a:cubicBezTo>
                    <a:pt x="56" y="7"/>
                    <a:pt x="56" y="7"/>
                    <a:pt x="56" y="7"/>
                  </a:cubicBezTo>
                  <a:close/>
                  <a:moveTo>
                    <a:pt x="43" y="6"/>
                  </a:moveTo>
                  <a:cubicBezTo>
                    <a:pt x="43" y="6"/>
                    <a:pt x="43" y="6"/>
                    <a:pt x="42" y="6"/>
                  </a:cubicBezTo>
                  <a:cubicBezTo>
                    <a:pt x="42" y="7"/>
                    <a:pt x="42" y="7"/>
                    <a:pt x="42" y="7"/>
                  </a:cubicBezTo>
                  <a:cubicBezTo>
                    <a:pt x="42" y="7"/>
                    <a:pt x="42" y="7"/>
                    <a:pt x="42" y="7"/>
                  </a:cubicBezTo>
                  <a:cubicBezTo>
                    <a:pt x="42" y="7"/>
                    <a:pt x="42" y="7"/>
                    <a:pt x="42" y="7"/>
                  </a:cubicBezTo>
                  <a:cubicBezTo>
                    <a:pt x="43" y="7"/>
                    <a:pt x="43" y="6"/>
                    <a:pt x="43" y="6"/>
                  </a:cubicBezTo>
                  <a:cubicBezTo>
                    <a:pt x="43" y="6"/>
                    <a:pt x="43" y="6"/>
                    <a:pt x="43" y="6"/>
                  </a:cubicBezTo>
                  <a:close/>
                  <a:moveTo>
                    <a:pt x="41" y="6"/>
                  </a:moveTo>
                  <a:cubicBezTo>
                    <a:pt x="41" y="6"/>
                    <a:pt x="41" y="6"/>
                    <a:pt x="41" y="6"/>
                  </a:cubicBezTo>
                  <a:cubicBezTo>
                    <a:pt x="41" y="6"/>
                    <a:pt x="41" y="6"/>
                    <a:pt x="41" y="6"/>
                  </a:cubicBezTo>
                  <a:cubicBezTo>
                    <a:pt x="41" y="6"/>
                    <a:pt x="42" y="6"/>
                    <a:pt x="42" y="6"/>
                  </a:cubicBezTo>
                  <a:cubicBezTo>
                    <a:pt x="42" y="6"/>
                    <a:pt x="42" y="6"/>
                    <a:pt x="41" y="6"/>
                  </a:cubicBezTo>
                  <a:close/>
                  <a:moveTo>
                    <a:pt x="16" y="0"/>
                  </a:moveTo>
                  <a:cubicBezTo>
                    <a:pt x="16" y="1"/>
                    <a:pt x="16" y="1"/>
                    <a:pt x="16" y="1"/>
                  </a:cubicBezTo>
                  <a:cubicBezTo>
                    <a:pt x="16" y="1"/>
                    <a:pt x="16" y="2"/>
                    <a:pt x="16" y="3"/>
                  </a:cubicBezTo>
                  <a:cubicBezTo>
                    <a:pt x="16" y="3"/>
                    <a:pt x="15" y="3"/>
                    <a:pt x="15" y="3"/>
                  </a:cubicBezTo>
                  <a:cubicBezTo>
                    <a:pt x="15" y="3"/>
                    <a:pt x="15" y="2"/>
                    <a:pt x="15" y="2"/>
                  </a:cubicBezTo>
                  <a:cubicBezTo>
                    <a:pt x="15" y="1"/>
                    <a:pt x="15" y="1"/>
                    <a:pt x="15" y="1"/>
                  </a:cubicBezTo>
                  <a:cubicBezTo>
                    <a:pt x="15" y="1"/>
                    <a:pt x="16" y="1"/>
                    <a:pt x="1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4" name="Freeform 246">
              <a:extLst>
                <a:ext uri="{FF2B5EF4-FFF2-40B4-BE49-F238E27FC236}">
                  <a16:creationId xmlns:a16="http://schemas.microsoft.com/office/drawing/2014/main" id="{11274925-BFDD-6F69-BBF0-ACF024463824}"/>
                </a:ext>
              </a:extLst>
            </p:cNvPr>
            <p:cNvSpPr>
              <a:spLocks noEditPoints="1"/>
            </p:cNvSpPr>
            <p:nvPr/>
          </p:nvSpPr>
          <p:spPr bwMode="auto">
            <a:xfrm>
              <a:off x="13373010" y="8021995"/>
              <a:ext cx="807799" cy="423038"/>
            </a:xfrm>
            <a:custGeom>
              <a:avLst/>
              <a:gdLst/>
              <a:ahLst/>
              <a:cxnLst>
                <a:cxn ang="0">
                  <a:pos x="213" y="14"/>
                </a:cxn>
                <a:cxn ang="0">
                  <a:pos x="232" y="11"/>
                </a:cxn>
                <a:cxn ang="0">
                  <a:pos x="237" y="19"/>
                </a:cxn>
                <a:cxn ang="0">
                  <a:pos x="216" y="23"/>
                </a:cxn>
                <a:cxn ang="0">
                  <a:pos x="208" y="30"/>
                </a:cxn>
                <a:cxn ang="0">
                  <a:pos x="184" y="34"/>
                </a:cxn>
                <a:cxn ang="0">
                  <a:pos x="171" y="47"/>
                </a:cxn>
                <a:cxn ang="0">
                  <a:pos x="167" y="66"/>
                </a:cxn>
                <a:cxn ang="0">
                  <a:pos x="190" y="84"/>
                </a:cxn>
                <a:cxn ang="0">
                  <a:pos x="199" y="93"/>
                </a:cxn>
                <a:cxn ang="0">
                  <a:pos x="219" y="71"/>
                </a:cxn>
                <a:cxn ang="0">
                  <a:pos x="231" y="44"/>
                </a:cxn>
                <a:cxn ang="0">
                  <a:pos x="255" y="47"/>
                </a:cxn>
                <a:cxn ang="0">
                  <a:pos x="250" y="58"/>
                </a:cxn>
                <a:cxn ang="0">
                  <a:pos x="266" y="58"/>
                </a:cxn>
                <a:cxn ang="0">
                  <a:pos x="275" y="56"/>
                </a:cxn>
                <a:cxn ang="0">
                  <a:pos x="276" y="64"/>
                </a:cxn>
                <a:cxn ang="0">
                  <a:pos x="278" y="74"/>
                </a:cxn>
                <a:cxn ang="0">
                  <a:pos x="280" y="81"/>
                </a:cxn>
                <a:cxn ang="0">
                  <a:pos x="286" y="84"/>
                </a:cxn>
                <a:cxn ang="0">
                  <a:pos x="280" y="94"/>
                </a:cxn>
                <a:cxn ang="0">
                  <a:pos x="242" y="101"/>
                </a:cxn>
                <a:cxn ang="0">
                  <a:pos x="220" y="115"/>
                </a:cxn>
                <a:cxn ang="0">
                  <a:pos x="244" y="111"/>
                </a:cxn>
                <a:cxn ang="0">
                  <a:pos x="247" y="122"/>
                </a:cxn>
                <a:cxn ang="0">
                  <a:pos x="241" y="129"/>
                </a:cxn>
                <a:cxn ang="0">
                  <a:pos x="243" y="124"/>
                </a:cxn>
                <a:cxn ang="0">
                  <a:pos x="220" y="121"/>
                </a:cxn>
                <a:cxn ang="0">
                  <a:pos x="178" y="136"/>
                </a:cxn>
                <a:cxn ang="0">
                  <a:pos x="174" y="127"/>
                </a:cxn>
                <a:cxn ang="0">
                  <a:pos x="165" y="119"/>
                </a:cxn>
                <a:cxn ang="0">
                  <a:pos x="139" y="110"/>
                </a:cxn>
                <a:cxn ang="0">
                  <a:pos x="17" y="100"/>
                </a:cxn>
                <a:cxn ang="0">
                  <a:pos x="11" y="95"/>
                </a:cxn>
                <a:cxn ang="0">
                  <a:pos x="15" y="89"/>
                </a:cxn>
                <a:cxn ang="0">
                  <a:pos x="15" y="81"/>
                </a:cxn>
                <a:cxn ang="0">
                  <a:pos x="15" y="76"/>
                </a:cxn>
                <a:cxn ang="0">
                  <a:pos x="14" y="54"/>
                </a:cxn>
                <a:cxn ang="0">
                  <a:pos x="50" y="9"/>
                </a:cxn>
                <a:cxn ang="0">
                  <a:pos x="89" y="7"/>
                </a:cxn>
                <a:cxn ang="0">
                  <a:pos x="78" y="10"/>
                </a:cxn>
                <a:cxn ang="0">
                  <a:pos x="105" y="7"/>
                </a:cxn>
                <a:cxn ang="0">
                  <a:pos x="125" y="16"/>
                </a:cxn>
                <a:cxn ang="0">
                  <a:pos x="146" y="22"/>
                </a:cxn>
                <a:cxn ang="0">
                  <a:pos x="172" y="17"/>
                </a:cxn>
                <a:cxn ang="0">
                  <a:pos x="190" y="16"/>
                </a:cxn>
                <a:cxn ang="0">
                  <a:pos x="196" y="16"/>
                </a:cxn>
                <a:cxn ang="0">
                  <a:pos x="202" y="2"/>
                </a:cxn>
                <a:cxn ang="0">
                  <a:pos x="262" y="120"/>
                </a:cxn>
                <a:cxn ang="0">
                  <a:pos x="247" y="116"/>
                </a:cxn>
                <a:cxn ang="0">
                  <a:pos x="260" y="105"/>
                </a:cxn>
                <a:cxn ang="0">
                  <a:pos x="275" y="105"/>
                </a:cxn>
                <a:cxn ang="0">
                  <a:pos x="281" y="113"/>
                </a:cxn>
                <a:cxn ang="0">
                  <a:pos x="289" y="116"/>
                </a:cxn>
                <a:cxn ang="0">
                  <a:pos x="292" y="109"/>
                </a:cxn>
                <a:cxn ang="0">
                  <a:pos x="285" y="101"/>
                </a:cxn>
                <a:cxn ang="0">
                  <a:pos x="97" y="28"/>
                </a:cxn>
                <a:cxn ang="0">
                  <a:pos x="109" y="21"/>
                </a:cxn>
                <a:cxn ang="0">
                  <a:pos x="96" y="25"/>
                </a:cxn>
                <a:cxn ang="0">
                  <a:pos x="128" y="98"/>
                </a:cxn>
                <a:cxn ang="0">
                  <a:pos x="88" y="47"/>
                </a:cxn>
                <a:cxn ang="0">
                  <a:pos x="122" y="41"/>
                </a:cxn>
                <a:cxn ang="0">
                  <a:pos x="94" y="46"/>
                </a:cxn>
              </a:cxnLst>
              <a:rect l="0" t="0" r="r" b="b"/>
              <a:pathLst>
                <a:path w="294" h="141">
                  <a:moveTo>
                    <a:pt x="213" y="0"/>
                  </a:moveTo>
                  <a:cubicBezTo>
                    <a:pt x="213" y="0"/>
                    <a:pt x="213" y="0"/>
                    <a:pt x="213" y="1"/>
                  </a:cubicBezTo>
                  <a:cubicBezTo>
                    <a:pt x="213" y="1"/>
                    <a:pt x="214" y="1"/>
                    <a:pt x="214" y="1"/>
                  </a:cubicBezTo>
                  <a:cubicBezTo>
                    <a:pt x="214" y="2"/>
                    <a:pt x="212" y="3"/>
                    <a:pt x="212" y="3"/>
                  </a:cubicBezTo>
                  <a:cubicBezTo>
                    <a:pt x="212" y="4"/>
                    <a:pt x="212" y="4"/>
                    <a:pt x="212" y="4"/>
                  </a:cubicBezTo>
                  <a:cubicBezTo>
                    <a:pt x="212" y="4"/>
                    <a:pt x="212" y="4"/>
                    <a:pt x="212" y="4"/>
                  </a:cubicBezTo>
                  <a:cubicBezTo>
                    <a:pt x="212" y="4"/>
                    <a:pt x="212" y="4"/>
                    <a:pt x="212" y="4"/>
                  </a:cubicBezTo>
                  <a:cubicBezTo>
                    <a:pt x="212" y="4"/>
                    <a:pt x="213" y="4"/>
                    <a:pt x="213" y="4"/>
                  </a:cubicBezTo>
                  <a:cubicBezTo>
                    <a:pt x="213" y="5"/>
                    <a:pt x="213" y="5"/>
                    <a:pt x="213" y="5"/>
                  </a:cubicBezTo>
                  <a:cubicBezTo>
                    <a:pt x="213" y="5"/>
                    <a:pt x="213" y="5"/>
                    <a:pt x="213" y="5"/>
                  </a:cubicBezTo>
                  <a:cubicBezTo>
                    <a:pt x="213" y="5"/>
                    <a:pt x="213" y="5"/>
                    <a:pt x="213" y="5"/>
                  </a:cubicBezTo>
                  <a:cubicBezTo>
                    <a:pt x="213" y="6"/>
                    <a:pt x="213" y="6"/>
                    <a:pt x="213" y="6"/>
                  </a:cubicBezTo>
                  <a:cubicBezTo>
                    <a:pt x="213" y="6"/>
                    <a:pt x="213" y="6"/>
                    <a:pt x="214" y="6"/>
                  </a:cubicBezTo>
                  <a:cubicBezTo>
                    <a:pt x="214" y="6"/>
                    <a:pt x="214" y="6"/>
                    <a:pt x="214" y="6"/>
                  </a:cubicBezTo>
                  <a:cubicBezTo>
                    <a:pt x="213" y="6"/>
                    <a:pt x="213" y="6"/>
                    <a:pt x="213" y="6"/>
                  </a:cubicBezTo>
                  <a:cubicBezTo>
                    <a:pt x="212" y="6"/>
                    <a:pt x="210" y="6"/>
                    <a:pt x="210" y="7"/>
                  </a:cubicBezTo>
                  <a:cubicBezTo>
                    <a:pt x="211" y="7"/>
                    <a:pt x="211" y="7"/>
                    <a:pt x="211" y="7"/>
                  </a:cubicBezTo>
                  <a:cubicBezTo>
                    <a:pt x="211" y="7"/>
                    <a:pt x="211" y="7"/>
                    <a:pt x="211" y="7"/>
                  </a:cubicBezTo>
                  <a:cubicBezTo>
                    <a:pt x="211" y="7"/>
                    <a:pt x="211" y="7"/>
                    <a:pt x="211" y="7"/>
                  </a:cubicBezTo>
                  <a:cubicBezTo>
                    <a:pt x="211" y="7"/>
                    <a:pt x="210" y="8"/>
                    <a:pt x="209" y="8"/>
                  </a:cubicBezTo>
                  <a:cubicBezTo>
                    <a:pt x="209" y="8"/>
                    <a:pt x="209" y="8"/>
                    <a:pt x="209" y="8"/>
                  </a:cubicBezTo>
                  <a:cubicBezTo>
                    <a:pt x="208" y="8"/>
                    <a:pt x="208" y="8"/>
                    <a:pt x="208" y="8"/>
                  </a:cubicBezTo>
                  <a:cubicBezTo>
                    <a:pt x="208" y="8"/>
                    <a:pt x="208" y="9"/>
                    <a:pt x="208" y="9"/>
                  </a:cubicBezTo>
                  <a:cubicBezTo>
                    <a:pt x="208" y="9"/>
                    <a:pt x="209" y="9"/>
                    <a:pt x="209" y="9"/>
                  </a:cubicBezTo>
                  <a:cubicBezTo>
                    <a:pt x="210" y="9"/>
                    <a:pt x="210" y="9"/>
                    <a:pt x="210" y="9"/>
                  </a:cubicBezTo>
                  <a:cubicBezTo>
                    <a:pt x="210" y="10"/>
                    <a:pt x="211" y="9"/>
                    <a:pt x="211" y="9"/>
                  </a:cubicBezTo>
                  <a:cubicBezTo>
                    <a:pt x="211" y="9"/>
                    <a:pt x="213" y="9"/>
                    <a:pt x="213" y="9"/>
                  </a:cubicBezTo>
                  <a:cubicBezTo>
                    <a:pt x="213" y="10"/>
                    <a:pt x="213" y="9"/>
                    <a:pt x="214" y="10"/>
                  </a:cubicBezTo>
                  <a:cubicBezTo>
                    <a:pt x="213" y="10"/>
                    <a:pt x="213" y="10"/>
                    <a:pt x="213" y="10"/>
                  </a:cubicBezTo>
                  <a:cubicBezTo>
                    <a:pt x="212" y="10"/>
                    <a:pt x="213" y="10"/>
                    <a:pt x="212" y="10"/>
                  </a:cubicBezTo>
                  <a:cubicBezTo>
                    <a:pt x="212" y="10"/>
                    <a:pt x="212" y="10"/>
                    <a:pt x="211" y="10"/>
                  </a:cubicBezTo>
                  <a:cubicBezTo>
                    <a:pt x="211" y="10"/>
                    <a:pt x="211" y="10"/>
                    <a:pt x="211" y="10"/>
                  </a:cubicBezTo>
                  <a:cubicBezTo>
                    <a:pt x="212" y="11"/>
                    <a:pt x="212" y="11"/>
                    <a:pt x="212" y="11"/>
                  </a:cubicBezTo>
                  <a:cubicBezTo>
                    <a:pt x="212" y="12"/>
                    <a:pt x="212" y="12"/>
                    <a:pt x="212" y="12"/>
                  </a:cubicBezTo>
                  <a:cubicBezTo>
                    <a:pt x="212" y="12"/>
                    <a:pt x="212" y="12"/>
                    <a:pt x="212" y="12"/>
                  </a:cubicBezTo>
                  <a:cubicBezTo>
                    <a:pt x="211" y="13"/>
                    <a:pt x="210" y="13"/>
                    <a:pt x="210" y="14"/>
                  </a:cubicBezTo>
                  <a:cubicBezTo>
                    <a:pt x="210" y="14"/>
                    <a:pt x="211" y="15"/>
                    <a:pt x="211" y="15"/>
                  </a:cubicBezTo>
                  <a:cubicBezTo>
                    <a:pt x="212" y="15"/>
                    <a:pt x="212" y="14"/>
                    <a:pt x="213" y="14"/>
                  </a:cubicBezTo>
                  <a:cubicBezTo>
                    <a:pt x="213" y="14"/>
                    <a:pt x="213" y="14"/>
                    <a:pt x="214" y="14"/>
                  </a:cubicBezTo>
                  <a:cubicBezTo>
                    <a:pt x="214" y="14"/>
                    <a:pt x="214" y="13"/>
                    <a:pt x="214" y="13"/>
                  </a:cubicBezTo>
                  <a:cubicBezTo>
                    <a:pt x="215" y="13"/>
                    <a:pt x="215" y="12"/>
                    <a:pt x="216" y="12"/>
                  </a:cubicBezTo>
                  <a:cubicBezTo>
                    <a:pt x="216" y="11"/>
                    <a:pt x="216" y="11"/>
                    <a:pt x="217" y="11"/>
                  </a:cubicBezTo>
                  <a:cubicBezTo>
                    <a:pt x="217" y="11"/>
                    <a:pt x="218" y="11"/>
                    <a:pt x="218" y="10"/>
                  </a:cubicBezTo>
                  <a:cubicBezTo>
                    <a:pt x="218" y="11"/>
                    <a:pt x="219" y="11"/>
                    <a:pt x="219" y="11"/>
                  </a:cubicBezTo>
                  <a:cubicBezTo>
                    <a:pt x="219" y="11"/>
                    <a:pt x="219" y="11"/>
                    <a:pt x="219" y="11"/>
                  </a:cubicBezTo>
                  <a:cubicBezTo>
                    <a:pt x="219" y="12"/>
                    <a:pt x="220" y="12"/>
                    <a:pt x="220" y="13"/>
                  </a:cubicBezTo>
                  <a:cubicBezTo>
                    <a:pt x="220" y="13"/>
                    <a:pt x="220" y="13"/>
                    <a:pt x="219" y="14"/>
                  </a:cubicBezTo>
                  <a:cubicBezTo>
                    <a:pt x="219" y="14"/>
                    <a:pt x="219" y="14"/>
                    <a:pt x="219" y="15"/>
                  </a:cubicBezTo>
                  <a:cubicBezTo>
                    <a:pt x="218" y="15"/>
                    <a:pt x="218" y="15"/>
                    <a:pt x="218" y="15"/>
                  </a:cubicBezTo>
                  <a:cubicBezTo>
                    <a:pt x="218" y="14"/>
                    <a:pt x="218" y="14"/>
                    <a:pt x="218" y="14"/>
                  </a:cubicBezTo>
                  <a:cubicBezTo>
                    <a:pt x="218" y="14"/>
                    <a:pt x="217" y="14"/>
                    <a:pt x="217" y="14"/>
                  </a:cubicBezTo>
                  <a:cubicBezTo>
                    <a:pt x="217" y="15"/>
                    <a:pt x="217" y="15"/>
                    <a:pt x="217" y="15"/>
                  </a:cubicBezTo>
                  <a:cubicBezTo>
                    <a:pt x="217" y="15"/>
                    <a:pt x="216" y="15"/>
                    <a:pt x="216" y="15"/>
                  </a:cubicBezTo>
                  <a:cubicBezTo>
                    <a:pt x="216" y="16"/>
                    <a:pt x="215" y="17"/>
                    <a:pt x="216" y="17"/>
                  </a:cubicBezTo>
                  <a:cubicBezTo>
                    <a:pt x="216" y="18"/>
                    <a:pt x="216" y="18"/>
                    <a:pt x="216" y="19"/>
                  </a:cubicBezTo>
                  <a:cubicBezTo>
                    <a:pt x="217" y="19"/>
                    <a:pt x="216" y="19"/>
                    <a:pt x="216" y="20"/>
                  </a:cubicBezTo>
                  <a:cubicBezTo>
                    <a:pt x="216" y="20"/>
                    <a:pt x="216" y="20"/>
                    <a:pt x="216" y="20"/>
                  </a:cubicBezTo>
                  <a:cubicBezTo>
                    <a:pt x="216" y="20"/>
                    <a:pt x="217" y="20"/>
                    <a:pt x="217" y="20"/>
                  </a:cubicBezTo>
                  <a:cubicBezTo>
                    <a:pt x="217" y="19"/>
                    <a:pt x="218" y="20"/>
                    <a:pt x="218" y="19"/>
                  </a:cubicBezTo>
                  <a:cubicBezTo>
                    <a:pt x="219" y="19"/>
                    <a:pt x="219" y="19"/>
                    <a:pt x="219" y="19"/>
                  </a:cubicBezTo>
                  <a:cubicBezTo>
                    <a:pt x="219" y="19"/>
                    <a:pt x="220" y="19"/>
                    <a:pt x="220" y="19"/>
                  </a:cubicBezTo>
                  <a:cubicBezTo>
                    <a:pt x="221" y="18"/>
                    <a:pt x="221" y="17"/>
                    <a:pt x="222" y="17"/>
                  </a:cubicBezTo>
                  <a:cubicBezTo>
                    <a:pt x="223" y="17"/>
                    <a:pt x="223" y="16"/>
                    <a:pt x="224" y="16"/>
                  </a:cubicBezTo>
                  <a:cubicBezTo>
                    <a:pt x="224" y="16"/>
                    <a:pt x="224" y="16"/>
                    <a:pt x="225" y="16"/>
                  </a:cubicBezTo>
                  <a:cubicBezTo>
                    <a:pt x="225" y="16"/>
                    <a:pt x="225" y="15"/>
                    <a:pt x="225" y="15"/>
                  </a:cubicBezTo>
                  <a:cubicBezTo>
                    <a:pt x="226" y="15"/>
                    <a:pt x="227" y="14"/>
                    <a:pt x="227" y="14"/>
                  </a:cubicBezTo>
                  <a:cubicBezTo>
                    <a:pt x="227" y="14"/>
                    <a:pt x="227" y="13"/>
                    <a:pt x="228" y="13"/>
                  </a:cubicBezTo>
                  <a:cubicBezTo>
                    <a:pt x="228" y="13"/>
                    <a:pt x="228" y="13"/>
                    <a:pt x="228" y="13"/>
                  </a:cubicBezTo>
                  <a:cubicBezTo>
                    <a:pt x="229" y="13"/>
                    <a:pt x="230" y="13"/>
                    <a:pt x="231" y="13"/>
                  </a:cubicBezTo>
                  <a:cubicBezTo>
                    <a:pt x="231" y="12"/>
                    <a:pt x="231" y="12"/>
                    <a:pt x="231" y="12"/>
                  </a:cubicBezTo>
                  <a:cubicBezTo>
                    <a:pt x="231" y="12"/>
                    <a:pt x="231" y="12"/>
                    <a:pt x="231" y="12"/>
                  </a:cubicBezTo>
                  <a:cubicBezTo>
                    <a:pt x="231" y="12"/>
                    <a:pt x="231" y="12"/>
                    <a:pt x="231" y="12"/>
                  </a:cubicBezTo>
                  <a:cubicBezTo>
                    <a:pt x="231" y="12"/>
                    <a:pt x="231" y="12"/>
                    <a:pt x="232" y="12"/>
                  </a:cubicBezTo>
                  <a:cubicBezTo>
                    <a:pt x="232" y="12"/>
                    <a:pt x="232" y="12"/>
                    <a:pt x="232" y="12"/>
                  </a:cubicBezTo>
                  <a:cubicBezTo>
                    <a:pt x="232" y="11"/>
                    <a:pt x="232" y="12"/>
                    <a:pt x="232" y="12"/>
                  </a:cubicBezTo>
                  <a:cubicBezTo>
                    <a:pt x="232" y="11"/>
                    <a:pt x="232" y="11"/>
                    <a:pt x="232" y="11"/>
                  </a:cubicBezTo>
                  <a:cubicBezTo>
                    <a:pt x="232" y="11"/>
                    <a:pt x="232" y="11"/>
                    <a:pt x="232" y="11"/>
                  </a:cubicBezTo>
                  <a:cubicBezTo>
                    <a:pt x="232" y="11"/>
                    <a:pt x="232" y="11"/>
                    <a:pt x="232" y="10"/>
                  </a:cubicBezTo>
                  <a:cubicBezTo>
                    <a:pt x="231" y="10"/>
                    <a:pt x="231" y="11"/>
                    <a:pt x="231" y="10"/>
                  </a:cubicBezTo>
                  <a:cubicBezTo>
                    <a:pt x="231" y="10"/>
                    <a:pt x="231" y="10"/>
                    <a:pt x="231" y="10"/>
                  </a:cubicBezTo>
                  <a:cubicBezTo>
                    <a:pt x="231" y="10"/>
                    <a:pt x="231" y="10"/>
                    <a:pt x="231" y="10"/>
                  </a:cubicBezTo>
                  <a:cubicBezTo>
                    <a:pt x="231" y="10"/>
                    <a:pt x="231" y="10"/>
                    <a:pt x="231" y="10"/>
                  </a:cubicBezTo>
                  <a:cubicBezTo>
                    <a:pt x="231" y="10"/>
                    <a:pt x="232" y="10"/>
                    <a:pt x="232" y="9"/>
                  </a:cubicBezTo>
                  <a:cubicBezTo>
                    <a:pt x="232" y="9"/>
                    <a:pt x="232" y="9"/>
                    <a:pt x="232" y="9"/>
                  </a:cubicBezTo>
                  <a:cubicBezTo>
                    <a:pt x="232" y="8"/>
                    <a:pt x="232" y="8"/>
                    <a:pt x="233" y="8"/>
                  </a:cubicBezTo>
                  <a:cubicBezTo>
                    <a:pt x="233" y="8"/>
                    <a:pt x="234" y="8"/>
                    <a:pt x="235" y="8"/>
                  </a:cubicBezTo>
                  <a:cubicBezTo>
                    <a:pt x="235" y="8"/>
                    <a:pt x="236" y="8"/>
                    <a:pt x="236" y="8"/>
                  </a:cubicBezTo>
                  <a:cubicBezTo>
                    <a:pt x="236" y="8"/>
                    <a:pt x="237" y="8"/>
                    <a:pt x="237" y="8"/>
                  </a:cubicBezTo>
                  <a:cubicBezTo>
                    <a:pt x="238" y="9"/>
                    <a:pt x="239" y="9"/>
                    <a:pt x="241" y="9"/>
                  </a:cubicBezTo>
                  <a:cubicBezTo>
                    <a:pt x="241" y="9"/>
                    <a:pt x="241" y="9"/>
                    <a:pt x="241" y="9"/>
                  </a:cubicBezTo>
                  <a:cubicBezTo>
                    <a:pt x="241" y="9"/>
                    <a:pt x="241" y="9"/>
                    <a:pt x="241" y="9"/>
                  </a:cubicBezTo>
                  <a:cubicBezTo>
                    <a:pt x="241" y="9"/>
                    <a:pt x="240" y="9"/>
                    <a:pt x="240" y="9"/>
                  </a:cubicBezTo>
                  <a:cubicBezTo>
                    <a:pt x="240" y="9"/>
                    <a:pt x="239" y="9"/>
                    <a:pt x="239" y="9"/>
                  </a:cubicBezTo>
                  <a:cubicBezTo>
                    <a:pt x="239" y="9"/>
                    <a:pt x="239" y="9"/>
                    <a:pt x="239" y="9"/>
                  </a:cubicBezTo>
                  <a:cubicBezTo>
                    <a:pt x="239" y="9"/>
                    <a:pt x="241" y="9"/>
                    <a:pt x="241" y="10"/>
                  </a:cubicBezTo>
                  <a:cubicBezTo>
                    <a:pt x="241" y="10"/>
                    <a:pt x="241" y="10"/>
                    <a:pt x="241" y="11"/>
                  </a:cubicBezTo>
                  <a:cubicBezTo>
                    <a:pt x="242" y="11"/>
                    <a:pt x="243" y="10"/>
                    <a:pt x="243" y="11"/>
                  </a:cubicBezTo>
                  <a:cubicBezTo>
                    <a:pt x="243" y="11"/>
                    <a:pt x="243" y="11"/>
                    <a:pt x="242" y="11"/>
                  </a:cubicBezTo>
                  <a:cubicBezTo>
                    <a:pt x="242" y="11"/>
                    <a:pt x="241" y="12"/>
                    <a:pt x="241" y="12"/>
                  </a:cubicBezTo>
                  <a:cubicBezTo>
                    <a:pt x="241" y="12"/>
                    <a:pt x="240" y="12"/>
                    <a:pt x="240" y="12"/>
                  </a:cubicBezTo>
                  <a:cubicBezTo>
                    <a:pt x="240" y="12"/>
                    <a:pt x="240" y="12"/>
                    <a:pt x="240" y="12"/>
                  </a:cubicBezTo>
                  <a:cubicBezTo>
                    <a:pt x="240" y="12"/>
                    <a:pt x="239" y="12"/>
                    <a:pt x="239" y="12"/>
                  </a:cubicBezTo>
                  <a:cubicBezTo>
                    <a:pt x="239" y="12"/>
                    <a:pt x="239" y="12"/>
                    <a:pt x="239" y="12"/>
                  </a:cubicBezTo>
                  <a:cubicBezTo>
                    <a:pt x="239" y="12"/>
                    <a:pt x="239" y="12"/>
                    <a:pt x="239" y="12"/>
                  </a:cubicBezTo>
                  <a:cubicBezTo>
                    <a:pt x="238" y="13"/>
                    <a:pt x="238" y="13"/>
                    <a:pt x="237" y="13"/>
                  </a:cubicBezTo>
                  <a:cubicBezTo>
                    <a:pt x="237" y="13"/>
                    <a:pt x="237" y="13"/>
                    <a:pt x="237" y="13"/>
                  </a:cubicBezTo>
                  <a:cubicBezTo>
                    <a:pt x="238" y="13"/>
                    <a:pt x="238" y="13"/>
                    <a:pt x="238" y="14"/>
                  </a:cubicBezTo>
                  <a:cubicBezTo>
                    <a:pt x="238" y="14"/>
                    <a:pt x="237" y="14"/>
                    <a:pt x="237" y="14"/>
                  </a:cubicBezTo>
                  <a:cubicBezTo>
                    <a:pt x="237" y="14"/>
                    <a:pt x="237" y="14"/>
                    <a:pt x="237" y="15"/>
                  </a:cubicBezTo>
                  <a:cubicBezTo>
                    <a:pt x="237" y="15"/>
                    <a:pt x="237" y="16"/>
                    <a:pt x="237" y="17"/>
                  </a:cubicBezTo>
                  <a:cubicBezTo>
                    <a:pt x="237" y="17"/>
                    <a:pt x="238" y="18"/>
                    <a:pt x="238" y="18"/>
                  </a:cubicBezTo>
                  <a:cubicBezTo>
                    <a:pt x="238" y="18"/>
                    <a:pt x="238" y="18"/>
                    <a:pt x="238" y="18"/>
                  </a:cubicBezTo>
                  <a:cubicBezTo>
                    <a:pt x="238" y="18"/>
                    <a:pt x="238" y="18"/>
                    <a:pt x="238" y="18"/>
                  </a:cubicBezTo>
                  <a:cubicBezTo>
                    <a:pt x="237" y="18"/>
                    <a:pt x="237" y="19"/>
                    <a:pt x="237" y="19"/>
                  </a:cubicBezTo>
                  <a:cubicBezTo>
                    <a:pt x="236" y="19"/>
                    <a:pt x="236" y="20"/>
                    <a:pt x="236" y="20"/>
                  </a:cubicBezTo>
                  <a:cubicBezTo>
                    <a:pt x="235" y="20"/>
                    <a:pt x="235" y="20"/>
                    <a:pt x="234" y="20"/>
                  </a:cubicBezTo>
                  <a:cubicBezTo>
                    <a:pt x="234" y="20"/>
                    <a:pt x="233" y="21"/>
                    <a:pt x="233" y="21"/>
                  </a:cubicBezTo>
                  <a:cubicBezTo>
                    <a:pt x="233" y="21"/>
                    <a:pt x="233" y="21"/>
                    <a:pt x="232" y="21"/>
                  </a:cubicBezTo>
                  <a:cubicBezTo>
                    <a:pt x="232" y="21"/>
                    <a:pt x="232" y="21"/>
                    <a:pt x="232" y="21"/>
                  </a:cubicBezTo>
                  <a:cubicBezTo>
                    <a:pt x="231" y="21"/>
                    <a:pt x="231" y="22"/>
                    <a:pt x="230" y="22"/>
                  </a:cubicBezTo>
                  <a:cubicBezTo>
                    <a:pt x="230" y="22"/>
                    <a:pt x="229" y="22"/>
                    <a:pt x="229" y="22"/>
                  </a:cubicBezTo>
                  <a:cubicBezTo>
                    <a:pt x="229" y="22"/>
                    <a:pt x="229" y="22"/>
                    <a:pt x="228" y="22"/>
                  </a:cubicBezTo>
                  <a:cubicBezTo>
                    <a:pt x="228" y="22"/>
                    <a:pt x="228" y="22"/>
                    <a:pt x="228" y="22"/>
                  </a:cubicBezTo>
                  <a:cubicBezTo>
                    <a:pt x="228" y="23"/>
                    <a:pt x="227" y="23"/>
                    <a:pt x="227" y="23"/>
                  </a:cubicBezTo>
                  <a:cubicBezTo>
                    <a:pt x="227" y="23"/>
                    <a:pt x="227" y="22"/>
                    <a:pt x="227" y="22"/>
                  </a:cubicBezTo>
                  <a:cubicBezTo>
                    <a:pt x="227" y="22"/>
                    <a:pt x="226" y="22"/>
                    <a:pt x="226" y="22"/>
                  </a:cubicBezTo>
                  <a:cubicBezTo>
                    <a:pt x="227" y="22"/>
                    <a:pt x="227" y="22"/>
                    <a:pt x="227" y="22"/>
                  </a:cubicBezTo>
                  <a:cubicBezTo>
                    <a:pt x="227" y="21"/>
                    <a:pt x="227" y="21"/>
                    <a:pt x="227" y="21"/>
                  </a:cubicBezTo>
                  <a:cubicBezTo>
                    <a:pt x="227" y="21"/>
                    <a:pt x="226" y="21"/>
                    <a:pt x="226" y="21"/>
                  </a:cubicBezTo>
                  <a:cubicBezTo>
                    <a:pt x="226" y="21"/>
                    <a:pt x="226" y="20"/>
                    <a:pt x="226" y="20"/>
                  </a:cubicBezTo>
                  <a:cubicBezTo>
                    <a:pt x="225" y="20"/>
                    <a:pt x="223" y="20"/>
                    <a:pt x="223" y="20"/>
                  </a:cubicBezTo>
                  <a:cubicBezTo>
                    <a:pt x="223" y="21"/>
                    <a:pt x="223" y="21"/>
                    <a:pt x="223" y="21"/>
                  </a:cubicBezTo>
                  <a:cubicBezTo>
                    <a:pt x="223" y="21"/>
                    <a:pt x="224" y="21"/>
                    <a:pt x="224" y="21"/>
                  </a:cubicBezTo>
                  <a:cubicBezTo>
                    <a:pt x="224" y="21"/>
                    <a:pt x="224" y="21"/>
                    <a:pt x="224" y="21"/>
                  </a:cubicBezTo>
                  <a:cubicBezTo>
                    <a:pt x="225" y="21"/>
                    <a:pt x="225" y="21"/>
                    <a:pt x="225" y="21"/>
                  </a:cubicBezTo>
                  <a:cubicBezTo>
                    <a:pt x="225" y="22"/>
                    <a:pt x="225" y="22"/>
                    <a:pt x="225" y="22"/>
                  </a:cubicBezTo>
                  <a:cubicBezTo>
                    <a:pt x="225" y="23"/>
                    <a:pt x="225" y="23"/>
                    <a:pt x="225" y="23"/>
                  </a:cubicBezTo>
                  <a:cubicBezTo>
                    <a:pt x="225" y="23"/>
                    <a:pt x="225" y="23"/>
                    <a:pt x="225" y="24"/>
                  </a:cubicBezTo>
                  <a:cubicBezTo>
                    <a:pt x="225" y="23"/>
                    <a:pt x="224" y="23"/>
                    <a:pt x="224" y="23"/>
                  </a:cubicBezTo>
                  <a:cubicBezTo>
                    <a:pt x="224" y="23"/>
                    <a:pt x="224" y="23"/>
                    <a:pt x="224" y="23"/>
                  </a:cubicBezTo>
                  <a:cubicBezTo>
                    <a:pt x="223" y="23"/>
                    <a:pt x="223" y="23"/>
                    <a:pt x="223" y="23"/>
                  </a:cubicBezTo>
                  <a:cubicBezTo>
                    <a:pt x="223" y="23"/>
                    <a:pt x="223" y="23"/>
                    <a:pt x="223" y="24"/>
                  </a:cubicBezTo>
                  <a:cubicBezTo>
                    <a:pt x="222" y="24"/>
                    <a:pt x="222" y="23"/>
                    <a:pt x="222" y="23"/>
                  </a:cubicBezTo>
                  <a:cubicBezTo>
                    <a:pt x="222" y="23"/>
                    <a:pt x="221" y="23"/>
                    <a:pt x="221" y="23"/>
                  </a:cubicBezTo>
                  <a:cubicBezTo>
                    <a:pt x="221" y="23"/>
                    <a:pt x="221" y="23"/>
                    <a:pt x="221" y="23"/>
                  </a:cubicBezTo>
                  <a:cubicBezTo>
                    <a:pt x="221" y="23"/>
                    <a:pt x="221" y="22"/>
                    <a:pt x="221" y="22"/>
                  </a:cubicBezTo>
                  <a:cubicBezTo>
                    <a:pt x="221" y="22"/>
                    <a:pt x="220" y="22"/>
                    <a:pt x="220" y="22"/>
                  </a:cubicBezTo>
                  <a:cubicBezTo>
                    <a:pt x="220" y="22"/>
                    <a:pt x="218" y="22"/>
                    <a:pt x="218" y="22"/>
                  </a:cubicBezTo>
                  <a:cubicBezTo>
                    <a:pt x="217" y="22"/>
                    <a:pt x="217" y="22"/>
                    <a:pt x="216" y="22"/>
                  </a:cubicBezTo>
                  <a:cubicBezTo>
                    <a:pt x="216" y="22"/>
                    <a:pt x="216" y="22"/>
                    <a:pt x="216" y="22"/>
                  </a:cubicBezTo>
                  <a:cubicBezTo>
                    <a:pt x="216" y="23"/>
                    <a:pt x="216" y="23"/>
                    <a:pt x="216" y="23"/>
                  </a:cubicBezTo>
                  <a:cubicBezTo>
                    <a:pt x="216" y="23"/>
                    <a:pt x="216" y="23"/>
                    <a:pt x="216" y="23"/>
                  </a:cubicBezTo>
                  <a:cubicBezTo>
                    <a:pt x="216" y="24"/>
                    <a:pt x="217" y="24"/>
                    <a:pt x="217" y="24"/>
                  </a:cubicBezTo>
                  <a:cubicBezTo>
                    <a:pt x="217" y="24"/>
                    <a:pt x="217" y="24"/>
                    <a:pt x="217" y="24"/>
                  </a:cubicBezTo>
                  <a:cubicBezTo>
                    <a:pt x="217" y="24"/>
                    <a:pt x="217" y="24"/>
                    <a:pt x="217" y="24"/>
                  </a:cubicBezTo>
                  <a:cubicBezTo>
                    <a:pt x="217" y="24"/>
                    <a:pt x="216" y="25"/>
                    <a:pt x="215" y="25"/>
                  </a:cubicBezTo>
                  <a:cubicBezTo>
                    <a:pt x="215" y="25"/>
                    <a:pt x="215" y="25"/>
                    <a:pt x="215" y="25"/>
                  </a:cubicBezTo>
                  <a:cubicBezTo>
                    <a:pt x="215" y="25"/>
                    <a:pt x="214" y="26"/>
                    <a:pt x="214" y="26"/>
                  </a:cubicBezTo>
                  <a:cubicBezTo>
                    <a:pt x="214" y="26"/>
                    <a:pt x="214" y="26"/>
                    <a:pt x="213" y="26"/>
                  </a:cubicBezTo>
                  <a:cubicBezTo>
                    <a:pt x="213" y="26"/>
                    <a:pt x="213" y="26"/>
                    <a:pt x="212" y="27"/>
                  </a:cubicBezTo>
                  <a:cubicBezTo>
                    <a:pt x="212" y="27"/>
                    <a:pt x="212" y="27"/>
                    <a:pt x="212" y="27"/>
                  </a:cubicBezTo>
                  <a:cubicBezTo>
                    <a:pt x="211" y="27"/>
                    <a:pt x="211" y="27"/>
                    <a:pt x="211" y="27"/>
                  </a:cubicBezTo>
                  <a:cubicBezTo>
                    <a:pt x="210" y="28"/>
                    <a:pt x="209" y="28"/>
                    <a:pt x="208" y="27"/>
                  </a:cubicBezTo>
                  <a:cubicBezTo>
                    <a:pt x="208" y="27"/>
                    <a:pt x="207" y="27"/>
                    <a:pt x="207" y="27"/>
                  </a:cubicBezTo>
                  <a:cubicBezTo>
                    <a:pt x="207" y="27"/>
                    <a:pt x="207" y="27"/>
                    <a:pt x="207" y="27"/>
                  </a:cubicBezTo>
                  <a:cubicBezTo>
                    <a:pt x="207" y="26"/>
                    <a:pt x="207" y="26"/>
                    <a:pt x="207" y="26"/>
                  </a:cubicBezTo>
                  <a:cubicBezTo>
                    <a:pt x="207" y="26"/>
                    <a:pt x="207" y="26"/>
                    <a:pt x="206" y="26"/>
                  </a:cubicBezTo>
                  <a:cubicBezTo>
                    <a:pt x="206" y="26"/>
                    <a:pt x="206" y="26"/>
                    <a:pt x="206" y="26"/>
                  </a:cubicBezTo>
                  <a:cubicBezTo>
                    <a:pt x="206" y="26"/>
                    <a:pt x="206" y="26"/>
                    <a:pt x="206" y="26"/>
                  </a:cubicBezTo>
                  <a:cubicBezTo>
                    <a:pt x="205" y="25"/>
                    <a:pt x="205" y="25"/>
                    <a:pt x="204" y="25"/>
                  </a:cubicBezTo>
                  <a:cubicBezTo>
                    <a:pt x="203" y="24"/>
                    <a:pt x="203" y="25"/>
                    <a:pt x="202" y="25"/>
                  </a:cubicBezTo>
                  <a:cubicBezTo>
                    <a:pt x="202" y="25"/>
                    <a:pt x="202" y="25"/>
                    <a:pt x="202" y="25"/>
                  </a:cubicBezTo>
                  <a:cubicBezTo>
                    <a:pt x="201" y="25"/>
                    <a:pt x="201" y="25"/>
                    <a:pt x="200" y="25"/>
                  </a:cubicBezTo>
                  <a:cubicBezTo>
                    <a:pt x="200" y="25"/>
                    <a:pt x="199" y="25"/>
                    <a:pt x="198" y="25"/>
                  </a:cubicBezTo>
                  <a:cubicBezTo>
                    <a:pt x="198" y="25"/>
                    <a:pt x="198" y="25"/>
                    <a:pt x="198" y="25"/>
                  </a:cubicBezTo>
                  <a:cubicBezTo>
                    <a:pt x="198" y="25"/>
                    <a:pt x="198" y="25"/>
                    <a:pt x="198" y="25"/>
                  </a:cubicBezTo>
                  <a:cubicBezTo>
                    <a:pt x="199" y="26"/>
                    <a:pt x="199" y="26"/>
                    <a:pt x="199" y="26"/>
                  </a:cubicBezTo>
                  <a:cubicBezTo>
                    <a:pt x="200" y="25"/>
                    <a:pt x="200" y="25"/>
                    <a:pt x="201" y="25"/>
                  </a:cubicBezTo>
                  <a:cubicBezTo>
                    <a:pt x="201" y="26"/>
                    <a:pt x="202" y="26"/>
                    <a:pt x="203" y="26"/>
                  </a:cubicBezTo>
                  <a:cubicBezTo>
                    <a:pt x="203" y="26"/>
                    <a:pt x="203" y="27"/>
                    <a:pt x="203" y="27"/>
                  </a:cubicBezTo>
                  <a:cubicBezTo>
                    <a:pt x="203" y="27"/>
                    <a:pt x="203" y="27"/>
                    <a:pt x="203" y="27"/>
                  </a:cubicBezTo>
                  <a:cubicBezTo>
                    <a:pt x="204" y="27"/>
                    <a:pt x="204" y="27"/>
                    <a:pt x="204" y="27"/>
                  </a:cubicBezTo>
                  <a:cubicBezTo>
                    <a:pt x="204" y="28"/>
                    <a:pt x="204" y="28"/>
                    <a:pt x="204" y="28"/>
                  </a:cubicBezTo>
                  <a:cubicBezTo>
                    <a:pt x="204" y="28"/>
                    <a:pt x="205" y="28"/>
                    <a:pt x="205" y="28"/>
                  </a:cubicBezTo>
                  <a:cubicBezTo>
                    <a:pt x="205" y="28"/>
                    <a:pt x="206" y="28"/>
                    <a:pt x="207" y="28"/>
                  </a:cubicBezTo>
                  <a:cubicBezTo>
                    <a:pt x="208" y="28"/>
                    <a:pt x="209" y="28"/>
                    <a:pt x="210" y="28"/>
                  </a:cubicBezTo>
                  <a:cubicBezTo>
                    <a:pt x="210" y="28"/>
                    <a:pt x="210" y="28"/>
                    <a:pt x="210" y="28"/>
                  </a:cubicBezTo>
                  <a:cubicBezTo>
                    <a:pt x="210" y="28"/>
                    <a:pt x="210" y="28"/>
                    <a:pt x="210" y="28"/>
                  </a:cubicBezTo>
                  <a:cubicBezTo>
                    <a:pt x="210" y="29"/>
                    <a:pt x="209" y="29"/>
                    <a:pt x="208" y="30"/>
                  </a:cubicBezTo>
                  <a:cubicBezTo>
                    <a:pt x="208" y="30"/>
                    <a:pt x="208" y="30"/>
                    <a:pt x="208" y="30"/>
                  </a:cubicBezTo>
                  <a:cubicBezTo>
                    <a:pt x="207" y="30"/>
                    <a:pt x="207" y="30"/>
                    <a:pt x="207" y="30"/>
                  </a:cubicBezTo>
                  <a:cubicBezTo>
                    <a:pt x="207" y="30"/>
                    <a:pt x="207" y="31"/>
                    <a:pt x="207" y="31"/>
                  </a:cubicBezTo>
                  <a:cubicBezTo>
                    <a:pt x="206" y="31"/>
                    <a:pt x="206" y="31"/>
                    <a:pt x="205" y="31"/>
                  </a:cubicBezTo>
                  <a:cubicBezTo>
                    <a:pt x="205" y="32"/>
                    <a:pt x="205" y="32"/>
                    <a:pt x="204" y="32"/>
                  </a:cubicBezTo>
                  <a:cubicBezTo>
                    <a:pt x="204" y="32"/>
                    <a:pt x="204" y="32"/>
                    <a:pt x="204" y="32"/>
                  </a:cubicBezTo>
                  <a:cubicBezTo>
                    <a:pt x="204" y="32"/>
                    <a:pt x="204" y="33"/>
                    <a:pt x="204" y="33"/>
                  </a:cubicBezTo>
                  <a:cubicBezTo>
                    <a:pt x="203" y="33"/>
                    <a:pt x="203" y="33"/>
                    <a:pt x="203" y="33"/>
                  </a:cubicBezTo>
                  <a:cubicBezTo>
                    <a:pt x="202" y="33"/>
                    <a:pt x="201" y="34"/>
                    <a:pt x="200" y="34"/>
                  </a:cubicBezTo>
                  <a:cubicBezTo>
                    <a:pt x="200" y="33"/>
                    <a:pt x="199" y="33"/>
                    <a:pt x="199" y="33"/>
                  </a:cubicBezTo>
                  <a:cubicBezTo>
                    <a:pt x="199" y="33"/>
                    <a:pt x="199" y="33"/>
                    <a:pt x="199" y="33"/>
                  </a:cubicBezTo>
                  <a:cubicBezTo>
                    <a:pt x="198" y="33"/>
                    <a:pt x="198" y="33"/>
                    <a:pt x="198" y="33"/>
                  </a:cubicBezTo>
                  <a:cubicBezTo>
                    <a:pt x="198" y="33"/>
                    <a:pt x="198" y="33"/>
                    <a:pt x="198" y="33"/>
                  </a:cubicBezTo>
                  <a:cubicBezTo>
                    <a:pt x="198" y="33"/>
                    <a:pt x="198" y="33"/>
                    <a:pt x="198" y="33"/>
                  </a:cubicBezTo>
                  <a:cubicBezTo>
                    <a:pt x="197" y="33"/>
                    <a:pt x="197" y="33"/>
                    <a:pt x="196" y="33"/>
                  </a:cubicBezTo>
                  <a:cubicBezTo>
                    <a:pt x="196" y="33"/>
                    <a:pt x="196" y="33"/>
                    <a:pt x="196" y="34"/>
                  </a:cubicBezTo>
                  <a:cubicBezTo>
                    <a:pt x="196" y="34"/>
                    <a:pt x="196" y="34"/>
                    <a:pt x="196" y="34"/>
                  </a:cubicBezTo>
                  <a:cubicBezTo>
                    <a:pt x="196" y="34"/>
                    <a:pt x="196" y="34"/>
                    <a:pt x="195" y="34"/>
                  </a:cubicBezTo>
                  <a:cubicBezTo>
                    <a:pt x="195" y="34"/>
                    <a:pt x="195" y="34"/>
                    <a:pt x="195" y="34"/>
                  </a:cubicBezTo>
                  <a:cubicBezTo>
                    <a:pt x="195" y="35"/>
                    <a:pt x="194" y="35"/>
                    <a:pt x="194" y="35"/>
                  </a:cubicBezTo>
                  <a:cubicBezTo>
                    <a:pt x="193" y="35"/>
                    <a:pt x="193" y="35"/>
                    <a:pt x="193" y="35"/>
                  </a:cubicBezTo>
                  <a:cubicBezTo>
                    <a:pt x="193" y="35"/>
                    <a:pt x="193" y="35"/>
                    <a:pt x="193" y="35"/>
                  </a:cubicBezTo>
                  <a:cubicBezTo>
                    <a:pt x="192" y="35"/>
                    <a:pt x="192" y="35"/>
                    <a:pt x="192" y="35"/>
                  </a:cubicBezTo>
                  <a:cubicBezTo>
                    <a:pt x="192" y="36"/>
                    <a:pt x="191" y="35"/>
                    <a:pt x="191" y="35"/>
                  </a:cubicBezTo>
                  <a:cubicBezTo>
                    <a:pt x="190" y="35"/>
                    <a:pt x="190" y="35"/>
                    <a:pt x="190" y="35"/>
                  </a:cubicBezTo>
                  <a:cubicBezTo>
                    <a:pt x="190" y="35"/>
                    <a:pt x="190" y="35"/>
                    <a:pt x="189" y="35"/>
                  </a:cubicBezTo>
                  <a:cubicBezTo>
                    <a:pt x="189" y="35"/>
                    <a:pt x="189" y="34"/>
                    <a:pt x="188" y="34"/>
                  </a:cubicBezTo>
                  <a:cubicBezTo>
                    <a:pt x="188" y="35"/>
                    <a:pt x="188" y="35"/>
                    <a:pt x="187" y="35"/>
                  </a:cubicBezTo>
                  <a:cubicBezTo>
                    <a:pt x="187" y="34"/>
                    <a:pt x="187" y="34"/>
                    <a:pt x="186" y="34"/>
                  </a:cubicBezTo>
                  <a:cubicBezTo>
                    <a:pt x="186" y="34"/>
                    <a:pt x="186" y="34"/>
                    <a:pt x="186" y="34"/>
                  </a:cubicBezTo>
                  <a:cubicBezTo>
                    <a:pt x="186" y="34"/>
                    <a:pt x="185" y="34"/>
                    <a:pt x="184" y="33"/>
                  </a:cubicBezTo>
                  <a:cubicBezTo>
                    <a:pt x="184" y="33"/>
                    <a:pt x="184" y="33"/>
                    <a:pt x="184" y="33"/>
                  </a:cubicBezTo>
                  <a:cubicBezTo>
                    <a:pt x="183" y="33"/>
                    <a:pt x="183" y="33"/>
                    <a:pt x="183" y="33"/>
                  </a:cubicBezTo>
                  <a:cubicBezTo>
                    <a:pt x="184" y="33"/>
                    <a:pt x="183" y="33"/>
                    <a:pt x="184" y="33"/>
                  </a:cubicBezTo>
                  <a:cubicBezTo>
                    <a:pt x="183" y="33"/>
                    <a:pt x="183" y="33"/>
                    <a:pt x="183" y="33"/>
                  </a:cubicBezTo>
                  <a:cubicBezTo>
                    <a:pt x="183" y="34"/>
                    <a:pt x="183" y="34"/>
                    <a:pt x="183" y="34"/>
                  </a:cubicBezTo>
                  <a:cubicBezTo>
                    <a:pt x="183" y="34"/>
                    <a:pt x="183" y="34"/>
                    <a:pt x="183" y="34"/>
                  </a:cubicBezTo>
                  <a:cubicBezTo>
                    <a:pt x="183" y="34"/>
                    <a:pt x="183" y="35"/>
                    <a:pt x="183" y="35"/>
                  </a:cubicBezTo>
                  <a:cubicBezTo>
                    <a:pt x="184" y="35"/>
                    <a:pt x="184" y="34"/>
                    <a:pt x="184" y="34"/>
                  </a:cubicBezTo>
                  <a:cubicBezTo>
                    <a:pt x="185" y="34"/>
                    <a:pt x="185" y="35"/>
                    <a:pt x="185" y="35"/>
                  </a:cubicBezTo>
                  <a:cubicBezTo>
                    <a:pt x="186" y="35"/>
                    <a:pt x="186" y="35"/>
                    <a:pt x="187" y="35"/>
                  </a:cubicBezTo>
                  <a:cubicBezTo>
                    <a:pt x="187" y="35"/>
                    <a:pt x="187" y="35"/>
                    <a:pt x="187" y="35"/>
                  </a:cubicBezTo>
                  <a:cubicBezTo>
                    <a:pt x="186" y="35"/>
                    <a:pt x="185" y="35"/>
                    <a:pt x="185" y="36"/>
                  </a:cubicBezTo>
                  <a:cubicBezTo>
                    <a:pt x="187" y="36"/>
                    <a:pt x="188" y="36"/>
                    <a:pt x="189" y="35"/>
                  </a:cubicBezTo>
                  <a:cubicBezTo>
                    <a:pt x="189" y="35"/>
                    <a:pt x="189" y="35"/>
                    <a:pt x="189" y="36"/>
                  </a:cubicBezTo>
                  <a:cubicBezTo>
                    <a:pt x="189" y="36"/>
                    <a:pt x="189" y="36"/>
                    <a:pt x="189" y="36"/>
                  </a:cubicBezTo>
                  <a:cubicBezTo>
                    <a:pt x="190" y="37"/>
                    <a:pt x="191" y="36"/>
                    <a:pt x="191" y="37"/>
                  </a:cubicBezTo>
                  <a:cubicBezTo>
                    <a:pt x="190" y="38"/>
                    <a:pt x="190" y="38"/>
                    <a:pt x="190" y="38"/>
                  </a:cubicBezTo>
                  <a:cubicBezTo>
                    <a:pt x="189" y="38"/>
                    <a:pt x="189" y="38"/>
                    <a:pt x="188" y="38"/>
                  </a:cubicBezTo>
                  <a:cubicBezTo>
                    <a:pt x="188" y="39"/>
                    <a:pt x="187" y="39"/>
                    <a:pt x="187" y="39"/>
                  </a:cubicBezTo>
                  <a:cubicBezTo>
                    <a:pt x="186" y="39"/>
                    <a:pt x="185" y="39"/>
                    <a:pt x="185" y="39"/>
                  </a:cubicBezTo>
                  <a:cubicBezTo>
                    <a:pt x="184" y="39"/>
                    <a:pt x="184" y="39"/>
                    <a:pt x="184" y="39"/>
                  </a:cubicBezTo>
                  <a:cubicBezTo>
                    <a:pt x="184" y="39"/>
                    <a:pt x="184" y="39"/>
                    <a:pt x="183" y="39"/>
                  </a:cubicBezTo>
                  <a:cubicBezTo>
                    <a:pt x="183" y="39"/>
                    <a:pt x="183" y="39"/>
                    <a:pt x="183" y="40"/>
                  </a:cubicBezTo>
                  <a:cubicBezTo>
                    <a:pt x="183" y="40"/>
                    <a:pt x="183" y="40"/>
                    <a:pt x="183" y="40"/>
                  </a:cubicBezTo>
                  <a:cubicBezTo>
                    <a:pt x="183" y="40"/>
                    <a:pt x="183" y="40"/>
                    <a:pt x="183" y="40"/>
                  </a:cubicBezTo>
                  <a:cubicBezTo>
                    <a:pt x="183" y="40"/>
                    <a:pt x="182" y="40"/>
                    <a:pt x="182" y="40"/>
                  </a:cubicBezTo>
                  <a:cubicBezTo>
                    <a:pt x="182" y="40"/>
                    <a:pt x="182" y="40"/>
                    <a:pt x="181" y="41"/>
                  </a:cubicBezTo>
                  <a:cubicBezTo>
                    <a:pt x="181" y="41"/>
                    <a:pt x="181" y="41"/>
                    <a:pt x="181" y="41"/>
                  </a:cubicBezTo>
                  <a:cubicBezTo>
                    <a:pt x="181" y="41"/>
                    <a:pt x="180" y="41"/>
                    <a:pt x="180" y="41"/>
                  </a:cubicBezTo>
                  <a:cubicBezTo>
                    <a:pt x="180" y="41"/>
                    <a:pt x="179" y="41"/>
                    <a:pt x="179" y="41"/>
                  </a:cubicBezTo>
                  <a:cubicBezTo>
                    <a:pt x="179" y="42"/>
                    <a:pt x="179" y="42"/>
                    <a:pt x="179" y="42"/>
                  </a:cubicBezTo>
                  <a:cubicBezTo>
                    <a:pt x="179" y="42"/>
                    <a:pt x="179" y="42"/>
                    <a:pt x="178" y="42"/>
                  </a:cubicBezTo>
                  <a:cubicBezTo>
                    <a:pt x="178" y="42"/>
                    <a:pt x="179" y="42"/>
                    <a:pt x="178" y="42"/>
                  </a:cubicBezTo>
                  <a:cubicBezTo>
                    <a:pt x="178" y="43"/>
                    <a:pt x="178" y="43"/>
                    <a:pt x="177" y="43"/>
                  </a:cubicBezTo>
                  <a:cubicBezTo>
                    <a:pt x="177" y="43"/>
                    <a:pt x="177" y="43"/>
                    <a:pt x="177" y="43"/>
                  </a:cubicBezTo>
                  <a:cubicBezTo>
                    <a:pt x="177" y="43"/>
                    <a:pt x="177" y="43"/>
                    <a:pt x="177" y="43"/>
                  </a:cubicBezTo>
                  <a:cubicBezTo>
                    <a:pt x="177" y="43"/>
                    <a:pt x="176" y="43"/>
                    <a:pt x="176" y="43"/>
                  </a:cubicBezTo>
                  <a:cubicBezTo>
                    <a:pt x="176" y="43"/>
                    <a:pt x="176" y="44"/>
                    <a:pt x="176" y="44"/>
                  </a:cubicBezTo>
                  <a:cubicBezTo>
                    <a:pt x="176" y="44"/>
                    <a:pt x="175" y="44"/>
                    <a:pt x="175" y="44"/>
                  </a:cubicBezTo>
                  <a:cubicBezTo>
                    <a:pt x="174" y="44"/>
                    <a:pt x="173" y="45"/>
                    <a:pt x="173" y="45"/>
                  </a:cubicBezTo>
                  <a:cubicBezTo>
                    <a:pt x="172" y="45"/>
                    <a:pt x="172" y="46"/>
                    <a:pt x="172" y="46"/>
                  </a:cubicBezTo>
                  <a:cubicBezTo>
                    <a:pt x="172" y="46"/>
                    <a:pt x="172" y="46"/>
                    <a:pt x="172" y="46"/>
                  </a:cubicBezTo>
                  <a:cubicBezTo>
                    <a:pt x="172" y="46"/>
                    <a:pt x="172" y="46"/>
                    <a:pt x="172" y="46"/>
                  </a:cubicBezTo>
                  <a:cubicBezTo>
                    <a:pt x="172" y="46"/>
                    <a:pt x="172" y="46"/>
                    <a:pt x="172" y="46"/>
                  </a:cubicBezTo>
                  <a:cubicBezTo>
                    <a:pt x="171" y="46"/>
                    <a:pt x="171" y="47"/>
                    <a:pt x="171" y="47"/>
                  </a:cubicBezTo>
                  <a:cubicBezTo>
                    <a:pt x="171" y="47"/>
                    <a:pt x="171" y="47"/>
                    <a:pt x="171" y="47"/>
                  </a:cubicBezTo>
                  <a:cubicBezTo>
                    <a:pt x="171" y="47"/>
                    <a:pt x="171" y="47"/>
                    <a:pt x="171" y="47"/>
                  </a:cubicBezTo>
                  <a:cubicBezTo>
                    <a:pt x="170" y="47"/>
                    <a:pt x="170" y="48"/>
                    <a:pt x="170" y="48"/>
                  </a:cubicBezTo>
                  <a:cubicBezTo>
                    <a:pt x="169" y="48"/>
                    <a:pt x="169" y="48"/>
                    <a:pt x="169" y="48"/>
                  </a:cubicBezTo>
                  <a:cubicBezTo>
                    <a:pt x="169" y="48"/>
                    <a:pt x="168" y="49"/>
                    <a:pt x="168" y="49"/>
                  </a:cubicBezTo>
                  <a:cubicBezTo>
                    <a:pt x="168" y="49"/>
                    <a:pt x="168" y="49"/>
                    <a:pt x="168" y="49"/>
                  </a:cubicBezTo>
                  <a:cubicBezTo>
                    <a:pt x="168" y="49"/>
                    <a:pt x="168" y="49"/>
                    <a:pt x="167" y="50"/>
                  </a:cubicBezTo>
                  <a:cubicBezTo>
                    <a:pt x="167" y="50"/>
                    <a:pt x="167" y="50"/>
                    <a:pt x="167" y="50"/>
                  </a:cubicBezTo>
                  <a:cubicBezTo>
                    <a:pt x="166" y="50"/>
                    <a:pt x="167" y="50"/>
                    <a:pt x="166" y="50"/>
                  </a:cubicBezTo>
                  <a:cubicBezTo>
                    <a:pt x="166" y="50"/>
                    <a:pt x="166" y="50"/>
                    <a:pt x="166" y="50"/>
                  </a:cubicBezTo>
                  <a:cubicBezTo>
                    <a:pt x="166" y="51"/>
                    <a:pt x="166" y="51"/>
                    <a:pt x="165" y="51"/>
                  </a:cubicBezTo>
                  <a:cubicBezTo>
                    <a:pt x="165" y="51"/>
                    <a:pt x="165" y="52"/>
                    <a:pt x="165" y="52"/>
                  </a:cubicBezTo>
                  <a:cubicBezTo>
                    <a:pt x="165" y="52"/>
                    <a:pt x="164" y="52"/>
                    <a:pt x="164" y="52"/>
                  </a:cubicBezTo>
                  <a:cubicBezTo>
                    <a:pt x="164" y="52"/>
                    <a:pt x="164" y="53"/>
                    <a:pt x="164" y="53"/>
                  </a:cubicBezTo>
                  <a:cubicBezTo>
                    <a:pt x="164" y="53"/>
                    <a:pt x="163" y="54"/>
                    <a:pt x="163" y="54"/>
                  </a:cubicBezTo>
                  <a:cubicBezTo>
                    <a:pt x="163" y="55"/>
                    <a:pt x="163" y="55"/>
                    <a:pt x="162" y="55"/>
                  </a:cubicBezTo>
                  <a:cubicBezTo>
                    <a:pt x="162" y="55"/>
                    <a:pt x="162" y="56"/>
                    <a:pt x="162" y="56"/>
                  </a:cubicBezTo>
                  <a:cubicBezTo>
                    <a:pt x="161" y="56"/>
                    <a:pt x="161" y="56"/>
                    <a:pt x="161" y="56"/>
                  </a:cubicBezTo>
                  <a:cubicBezTo>
                    <a:pt x="161" y="57"/>
                    <a:pt x="160" y="56"/>
                    <a:pt x="160" y="57"/>
                  </a:cubicBezTo>
                  <a:cubicBezTo>
                    <a:pt x="161" y="57"/>
                    <a:pt x="161" y="57"/>
                    <a:pt x="161" y="57"/>
                  </a:cubicBezTo>
                  <a:cubicBezTo>
                    <a:pt x="161" y="57"/>
                    <a:pt x="161" y="57"/>
                    <a:pt x="161" y="57"/>
                  </a:cubicBezTo>
                  <a:cubicBezTo>
                    <a:pt x="161" y="57"/>
                    <a:pt x="160" y="58"/>
                    <a:pt x="160" y="58"/>
                  </a:cubicBezTo>
                  <a:cubicBezTo>
                    <a:pt x="161" y="58"/>
                    <a:pt x="161" y="58"/>
                    <a:pt x="161" y="58"/>
                  </a:cubicBezTo>
                  <a:cubicBezTo>
                    <a:pt x="161" y="58"/>
                    <a:pt x="161" y="58"/>
                    <a:pt x="162" y="59"/>
                  </a:cubicBezTo>
                  <a:cubicBezTo>
                    <a:pt x="161" y="59"/>
                    <a:pt x="160" y="60"/>
                    <a:pt x="160" y="61"/>
                  </a:cubicBezTo>
                  <a:cubicBezTo>
                    <a:pt x="160" y="61"/>
                    <a:pt x="160" y="61"/>
                    <a:pt x="160" y="61"/>
                  </a:cubicBezTo>
                  <a:cubicBezTo>
                    <a:pt x="160" y="60"/>
                    <a:pt x="161" y="60"/>
                    <a:pt x="161" y="60"/>
                  </a:cubicBezTo>
                  <a:cubicBezTo>
                    <a:pt x="162" y="59"/>
                    <a:pt x="162" y="58"/>
                    <a:pt x="164" y="58"/>
                  </a:cubicBezTo>
                  <a:cubicBezTo>
                    <a:pt x="164" y="58"/>
                    <a:pt x="165" y="59"/>
                    <a:pt x="166" y="58"/>
                  </a:cubicBezTo>
                  <a:cubicBezTo>
                    <a:pt x="166" y="58"/>
                    <a:pt x="166" y="59"/>
                    <a:pt x="166" y="59"/>
                  </a:cubicBezTo>
                  <a:cubicBezTo>
                    <a:pt x="165" y="59"/>
                    <a:pt x="165" y="60"/>
                    <a:pt x="165" y="61"/>
                  </a:cubicBezTo>
                  <a:cubicBezTo>
                    <a:pt x="165" y="62"/>
                    <a:pt x="164" y="62"/>
                    <a:pt x="164" y="63"/>
                  </a:cubicBezTo>
                  <a:cubicBezTo>
                    <a:pt x="164" y="63"/>
                    <a:pt x="164" y="64"/>
                    <a:pt x="164" y="64"/>
                  </a:cubicBezTo>
                  <a:cubicBezTo>
                    <a:pt x="164" y="65"/>
                    <a:pt x="162" y="67"/>
                    <a:pt x="161" y="67"/>
                  </a:cubicBezTo>
                  <a:cubicBezTo>
                    <a:pt x="161" y="67"/>
                    <a:pt x="161" y="67"/>
                    <a:pt x="161" y="67"/>
                  </a:cubicBezTo>
                  <a:cubicBezTo>
                    <a:pt x="161" y="67"/>
                    <a:pt x="162" y="67"/>
                    <a:pt x="162" y="67"/>
                  </a:cubicBezTo>
                  <a:cubicBezTo>
                    <a:pt x="162" y="67"/>
                    <a:pt x="162" y="67"/>
                    <a:pt x="162" y="67"/>
                  </a:cubicBezTo>
                  <a:cubicBezTo>
                    <a:pt x="163" y="67"/>
                    <a:pt x="163" y="67"/>
                    <a:pt x="163" y="67"/>
                  </a:cubicBezTo>
                  <a:cubicBezTo>
                    <a:pt x="164" y="66"/>
                    <a:pt x="166" y="66"/>
                    <a:pt x="167" y="66"/>
                  </a:cubicBezTo>
                  <a:cubicBezTo>
                    <a:pt x="167" y="66"/>
                    <a:pt x="169" y="65"/>
                    <a:pt x="170" y="65"/>
                  </a:cubicBezTo>
                  <a:cubicBezTo>
                    <a:pt x="170" y="66"/>
                    <a:pt x="171" y="66"/>
                    <a:pt x="171" y="66"/>
                  </a:cubicBezTo>
                  <a:cubicBezTo>
                    <a:pt x="171" y="66"/>
                    <a:pt x="172" y="66"/>
                    <a:pt x="172" y="67"/>
                  </a:cubicBezTo>
                  <a:cubicBezTo>
                    <a:pt x="172" y="67"/>
                    <a:pt x="172" y="67"/>
                    <a:pt x="172" y="67"/>
                  </a:cubicBezTo>
                  <a:cubicBezTo>
                    <a:pt x="173" y="67"/>
                    <a:pt x="174" y="67"/>
                    <a:pt x="175" y="67"/>
                  </a:cubicBezTo>
                  <a:cubicBezTo>
                    <a:pt x="176" y="68"/>
                    <a:pt x="176" y="69"/>
                    <a:pt x="177" y="69"/>
                  </a:cubicBezTo>
                  <a:cubicBezTo>
                    <a:pt x="177" y="69"/>
                    <a:pt x="177" y="69"/>
                    <a:pt x="177" y="69"/>
                  </a:cubicBezTo>
                  <a:cubicBezTo>
                    <a:pt x="177" y="69"/>
                    <a:pt x="178" y="70"/>
                    <a:pt x="178" y="70"/>
                  </a:cubicBezTo>
                  <a:cubicBezTo>
                    <a:pt x="178" y="71"/>
                    <a:pt x="177" y="71"/>
                    <a:pt x="177" y="71"/>
                  </a:cubicBezTo>
                  <a:cubicBezTo>
                    <a:pt x="178" y="71"/>
                    <a:pt x="177" y="71"/>
                    <a:pt x="178" y="71"/>
                  </a:cubicBezTo>
                  <a:cubicBezTo>
                    <a:pt x="178" y="71"/>
                    <a:pt x="178" y="72"/>
                    <a:pt x="179" y="72"/>
                  </a:cubicBezTo>
                  <a:cubicBezTo>
                    <a:pt x="179" y="72"/>
                    <a:pt x="179" y="72"/>
                    <a:pt x="180" y="72"/>
                  </a:cubicBezTo>
                  <a:cubicBezTo>
                    <a:pt x="180" y="72"/>
                    <a:pt x="181" y="72"/>
                    <a:pt x="181" y="72"/>
                  </a:cubicBezTo>
                  <a:cubicBezTo>
                    <a:pt x="181" y="73"/>
                    <a:pt x="182" y="73"/>
                    <a:pt x="182" y="73"/>
                  </a:cubicBezTo>
                  <a:cubicBezTo>
                    <a:pt x="182" y="73"/>
                    <a:pt x="183" y="73"/>
                    <a:pt x="183" y="73"/>
                  </a:cubicBezTo>
                  <a:cubicBezTo>
                    <a:pt x="183" y="73"/>
                    <a:pt x="184" y="74"/>
                    <a:pt x="184" y="74"/>
                  </a:cubicBezTo>
                  <a:cubicBezTo>
                    <a:pt x="184" y="74"/>
                    <a:pt x="184" y="74"/>
                    <a:pt x="184" y="74"/>
                  </a:cubicBezTo>
                  <a:cubicBezTo>
                    <a:pt x="184" y="74"/>
                    <a:pt x="184" y="74"/>
                    <a:pt x="184" y="75"/>
                  </a:cubicBezTo>
                  <a:cubicBezTo>
                    <a:pt x="184" y="75"/>
                    <a:pt x="184" y="75"/>
                    <a:pt x="184" y="75"/>
                  </a:cubicBezTo>
                  <a:cubicBezTo>
                    <a:pt x="184" y="75"/>
                    <a:pt x="183" y="75"/>
                    <a:pt x="183" y="76"/>
                  </a:cubicBezTo>
                  <a:cubicBezTo>
                    <a:pt x="183" y="76"/>
                    <a:pt x="183" y="76"/>
                    <a:pt x="183" y="76"/>
                  </a:cubicBezTo>
                  <a:cubicBezTo>
                    <a:pt x="184" y="76"/>
                    <a:pt x="184" y="75"/>
                    <a:pt x="185" y="75"/>
                  </a:cubicBezTo>
                  <a:cubicBezTo>
                    <a:pt x="186" y="75"/>
                    <a:pt x="187" y="75"/>
                    <a:pt x="187" y="75"/>
                  </a:cubicBezTo>
                  <a:cubicBezTo>
                    <a:pt x="188" y="75"/>
                    <a:pt x="188" y="75"/>
                    <a:pt x="188" y="75"/>
                  </a:cubicBezTo>
                  <a:cubicBezTo>
                    <a:pt x="188" y="75"/>
                    <a:pt x="189" y="75"/>
                    <a:pt x="189" y="75"/>
                  </a:cubicBezTo>
                  <a:cubicBezTo>
                    <a:pt x="189" y="75"/>
                    <a:pt x="189" y="75"/>
                    <a:pt x="189" y="75"/>
                  </a:cubicBezTo>
                  <a:cubicBezTo>
                    <a:pt x="190" y="75"/>
                    <a:pt x="190" y="75"/>
                    <a:pt x="190" y="75"/>
                  </a:cubicBezTo>
                  <a:cubicBezTo>
                    <a:pt x="190" y="76"/>
                    <a:pt x="191" y="75"/>
                    <a:pt x="191" y="75"/>
                  </a:cubicBezTo>
                  <a:cubicBezTo>
                    <a:pt x="191" y="75"/>
                    <a:pt x="192" y="75"/>
                    <a:pt x="192" y="75"/>
                  </a:cubicBezTo>
                  <a:cubicBezTo>
                    <a:pt x="192" y="76"/>
                    <a:pt x="192" y="76"/>
                    <a:pt x="192" y="76"/>
                  </a:cubicBezTo>
                  <a:cubicBezTo>
                    <a:pt x="193" y="76"/>
                    <a:pt x="193" y="76"/>
                    <a:pt x="194" y="76"/>
                  </a:cubicBezTo>
                  <a:cubicBezTo>
                    <a:pt x="194" y="76"/>
                    <a:pt x="194" y="76"/>
                    <a:pt x="195" y="76"/>
                  </a:cubicBezTo>
                  <a:cubicBezTo>
                    <a:pt x="195" y="76"/>
                    <a:pt x="195" y="76"/>
                    <a:pt x="195" y="77"/>
                  </a:cubicBezTo>
                  <a:cubicBezTo>
                    <a:pt x="194" y="77"/>
                    <a:pt x="194" y="77"/>
                    <a:pt x="194" y="77"/>
                  </a:cubicBezTo>
                  <a:cubicBezTo>
                    <a:pt x="193" y="78"/>
                    <a:pt x="192" y="79"/>
                    <a:pt x="192" y="80"/>
                  </a:cubicBezTo>
                  <a:cubicBezTo>
                    <a:pt x="192" y="80"/>
                    <a:pt x="192" y="81"/>
                    <a:pt x="192" y="81"/>
                  </a:cubicBezTo>
                  <a:cubicBezTo>
                    <a:pt x="192" y="82"/>
                    <a:pt x="191" y="82"/>
                    <a:pt x="191" y="83"/>
                  </a:cubicBezTo>
                  <a:cubicBezTo>
                    <a:pt x="191" y="83"/>
                    <a:pt x="190" y="84"/>
                    <a:pt x="190" y="84"/>
                  </a:cubicBezTo>
                  <a:cubicBezTo>
                    <a:pt x="190" y="85"/>
                    <a:pt x="189" y="85"/>
                    <a:pt x="189" y="86"/>
                  </a:cubicBezTo>
                  <a:cubicBezTo>
                    <a:pt x="189" y="87"/>
                    <a:pt x="189" y="87"/>
                    <a:pt x="189" y="87"/>
                  </a:cubicBezTo>
                  <a:cubicBezTo>
                    <a:pt x="189" y="87"/>
                    <a:pt x="189" y="87"/>
                    <a:pt x="189" y="88"/>
                  </a:cubicBezTo>
                  <a:cubicBezTo>
                    <a:pt x="190" y="88"/>
                    <a:pt x="190" y="88"/>
                    <a:pt x="190" y="89"/>
                  </a:cubicBezTo>
                  <a:cubicBezTo>
                    <a:pt x="189" y="89"/>
                    <a:pt x="188" y="89"/>
                    <a:pt x="188" y="90"/>
                  </a:cubicBezTo>
                  <a:cubicBezTo>
                    <a:pt x="188" y="90"/>
                    <a:pt x="188" y="90"/>
                    <a:pt x="189" y="90"/>
                  </a:cubicBezTo>
                  <a:cubicBezTo>
                    <a:pt x="189" y="90"/>
                    <a:pt x="189" y="90"/>
                    <a:pt x="189" y="90"/>
                  </a:cubicBezTo>
                  <a:cubicBezTo>
                    <a:pt x="190" y="90"/>
                    <a:pt x="190" y="91"/>
                    <a:pt x="190" y="91"/>
                  </a:cubicBezTo>
                  <a:cubicBezTo>
                    <a:pt x="190" y="91"/>
                    <a:pt x="191" y="91"/>
                    <a:pt x="191" y="91"/>
                  </a:cubicBezTo>
                  <a:cubicBezTo>
                    <a:pt x="191" y="91"/>
                    <a:pt x="191" y="92"/>
                    <a:pt x="192" y="92"/>
                  </a:cubicBezTo>
                  <a:cubicBezTo>
                    <a:pt x="192" y="93"/>
                    <a:pt x="192" y="93"/>
                    <a:pt x="192" y="94"/>
                  </a:cubicBezTo>
                  <a:cubicBezTo>
                    <a:pt x="191" y="94"/>
                    <a:pt x="191" y="94"/>
                    <a:pt x="191" y="94"/>
                  </a:cubicBezTo>
                  <a:cubicBezTo>
                    <a:pt x="191" y="94"/>
                    <a:pt x="191" y="94"/>
                    <a:pt x="190" y="94"/>
                  </a:cubicBezTo>
                  <a:cubicBezTo>
                    <a:pt x="190" y="95"/>
                    <a:pt x="190" y="95"/>
                    <a:pt x="189" y="95"/>
                  </a:cubicBezTo>
                  <a:cubicBezTo>
                    <a:pt x="189" y="95"/>
                    <a:pt x="188" y="95"/>
                    <a:pt x="188" y="96"/>
                  </a:cubicBezTo>
                  <a:cubicBezTo>
                    <a:pt x="189" y="96"/>
                    <a:pt x="189" y="96"/>
                    <a:pt x="189" y="96"/>
                  </a:cubicBezTo>
                  <a:cubicBezTo>
                    <a:pt x="189" y="96"/>
                    <a:pt x="189" y="96"/>
                    <a:pt x="189" y="96"/>
                  </a:cubicBezTo>
                  <a:cubicBezTo>
                    <a:pt x="189" y="96"/>
                    <a:pt x="190" y="95"/>
                    <a:pt x="190" y="95"/>
                  </a:cubicBezTo>
                  <a:cubicBezTo>
                    <a:pt x="190" y="95"/>
                    <a:pt x="190" y="95"/>
                    <a:pt x="190" y="95"/>
                  </a:cubicBezTo>
                  <a:cubicBezTo>
                    <a:pt x="191" y="95"/>
                    <a:pt x="191" y="94"/>
                    <a:pt x="192" y="94"/>
                  </a:cubicBezTo>
                  <a:cubicBezTo>
                    <a:pt x="192" y="95"/>
                    <a:pt x="193" y="95"/>
                    <a:pt x="193" y="95"/>
                  </a:cubicBezTo>
                  <a:cubicBezTo>
                    <a:pt x="193" y="95"/>
                    <a:pt x="193" y="95"/>
                    <a:pt x="193" y="95"/>
                  </a:cubicBezTo>
                  <a:cubicBezTo>
                    <a:pt x="194" y="96"/>
                    <a:pt x="194" y="96"/>
                    <a:pt x="194" y="97"/>
                  </a:cubicBezTo>
                  <a:cubicBezTo>
                    <a:pt x="194" y="97"/>
                    <a:pt x="194" y="97"/>
                    <a:pt x="195" y="97"/>
                  </a:cubicBezTo>
                  <a:cubicBezTo>
                    <a:pt x="195" y="97"/>
                    <a:pt x="195" y="97"/>
                    <a:pt x="195" y="97"/>
                  </a:cubicBezTo>
                  <a:cubicBezTo>
                    <a:pt x="195" y="97"/>
                    <a:pt x="194" y="96"/>
                    <a:pt x="194" y="95"/>
                  </a:cubicBezTo>
                  <a:cubicBezTo>
                    <a:pt x="194" y="95"/>
                    <a:pt x="194" y="95"/>
                    <a:pt x="195" y="95"/>
                  </a:cubicBezTo>
                  <a:cubicBezTo>
                    <a:pt x="195" y="94"/>
                    <a:pt x="196" y="93"/>
                    <a:pt x="197" y="93"/>
                  </a:cubicBezTo>
                  <a:cubicBezTo>
                    <a:pt x="197" y="93"/>
                    <a:pt x="197" y="93"/>
                    <a:pt x="197" y="93"/>
                  </a:cubicBezTo>
                  <a:cubicBezTo>
                    <a:pt x="197" y="93"/>
                    <a:pt x="197" y="93"/>
                    <a:pt x="197" y="93"/>
                  </a:cubicBezTo>
                  <a:cubicBezTo>
                    <a:pt x="197" y="94"/>
                    <a:pt x="197" y="94"/>
                    <a:pt x="197" y="94"/>
                  </a:cubicBezTo>
                  <a:cubicBezTo>
                    <a:pt x="197" y="94"/>
                    <a:pt x="197" y="95"/>
                    <a:pt x="197" y="95"/>
                  </a:cubicBezTo>
                  <a:cubicBezTo>
                    <a:pt x="197" y="95"/>
                    <a:pt x="197" y="95"/>
                    <a:pt x="198" y="95"/>
                  </a:cubicBezTo>
                  <a:cubicBezTo>
                    <a:pt x="198" y="95"/>
                    <a:pt x="198" y="95"/>
                    <a:pt x="198" y="95"/>
                  </a:cubicBezTo>
                  <a:cubicBezTo>
                    <a:pt x="198" y="95"/>
                    <a:pt x="198" y="94"/>
                    <a:pt x="198" y="94"/>
                  </a:cubicBezTo>
                  <a:cubicBezTo>
                    <a:pt x="198" y="94"/>
                    <a:pt x="198" y="94"/>
                    <a:pt x="198" y="94"/>
                  </a:cubicBezTo>
                  <a:cubicBezTo>
                    <a:pt x="199" y="94"/>
                    <a:pt x="199" y="94"/>
                    <a:pt x="199" y="94"/>
                  </a:cubicBezTo>
                  <a:cubicBezTo>
                    <a:pt x="199" y="93"/>
                    <a:pt x="199" y="93"/>
                    <a:pt x="199" y="93"/>
                  </a:cubicBezTo>
                  <a:cubicBezTo>
                    <a:pt x="199" y="93"/>
                    <a:pt x="199" y="93"/>
                    <a:pt x="199" y="92"/>
                  </a:cubicBezTo>
                  <a:cubicBezTo>
                    <a:pt x="199" y="92"/>
                    <a:pt x="199" y="92"/>
                    <a:pt x="199" y="92"/>
                  </a:cubicBezTo>
                  <a:cubicBezTo>
                    <a:pt x="199" y="92"/>
                    <a:pt x="199" y="91"/>
                    <a:pt x="199" y="91"/>
                  </a:cubicBezTo>
                  <a:cubicBezTo>
                    <a:pt x="200" y="91"/>
                    <a:pt x="200" y="91"/>
                    <a:pt x="200" y="91"/>
                  </a:cubicBezTo>
                  <a:cubicBezTo>
                    <a:pt x="200" y="91"/>
                    <a:pt x="200" y="91"/>
                    <a:pt x="201" y="91"/>
                  </a:cubicBezTo>
                  <a:cubicBezTo>
                    <a:pt x="201" y="91"/>
                    <a:pt x="201" y="90"/>
                    <a:pt x="202" y="90"/>
                  </a:cubicBezTo>
                  <a:cubicBezTo>
                    <a:pt x="202" y="90"/>
                    <a:pt x="202" y="88"/>
                    <a:pt x="202" y="88"/>
                  </a:cubicBezTo>
                  <a:cubicBezTo>
                    <a:pt x="202" y="88"/>
                    <a:pt x="202" y="88"/>
                    <a:pt x="202" y="88"/>
                  </a:cubicBezTo>
                  <a:cubicBezTo>
                    <a:pt x="202" y="88"/>
                    <a:pt x="202" y="88"/>
                    <a:pt x="202" y="87"/>
                  </a:cubicBezTo>
                  <a:cubicBezTo>
                    <a:pt x="202" y="87"/>
                    <a:pt x="203" y="87"/>
                    <a:pt x="203" y="86"/>
                  </a:cubicBezTo>
                  <a:cubicBezTo>
                    <a:pt x="202" y="86"/>
                    <a:pt x="202" y="86"/>
                    <a:pt x="202" y="86"/>
                  </a:cubicBezTo>
                  <a:cubicBezTo>
                    <a:pt x="203" y="85"/>
                    <a:pt x="203" y="85"/>
                    <a:pt x="203" y="84"/>
                  </a:cubicBezTo>
                  <a:cubicBezTo>
                    <a:pt x="203" y="84"/>
                    <a:pt x="203" y="84"/>
                    <a:pt x="203" y="84"/>
                  </a:cubicBezTo>
                  <a:cubicBezTo>
                    <a:pt x="203" y="83"/>
                    <a:pt x="204" y="84"/>
                    <a:pt x="204" y="83"/>
                  </a:cubicBezTo>
                  <a:cubicBezTo>
                    <a:pt x="204" y="83"/>
                    <a:pt x="204" y="83"/>
                    <a:pt x="204" y="83"/>
                  </a:cubicBezTo>
                  <a:cubicBezTo>
                    <a:pt x="204" y="82"/>
                    <a:pt x="204" y="82"/>
                    <a:pt x="204" y="82"/>
                  </a:cubicBezTo>
                  <a:cubicBezTo>
                    <a:pt x="204" y="82"/>
                    <a:pt x="204" y="82"/>
                    <a:pt x="204" y="82"/>
                  </a:cubicBezTo>
                  <a:cubicBezTo>
                    <a:pt x="204" y="81"/>
                    <a:pt x="205" y="81"/>
                    <a:pt x="205" y="81"/>
                  </a:cubicBezTo>
                  <a:cubicBezTo>
                    <a:pt x="204" y="81"/>
                    <a:pt x="204" y="80"/>
                    <a:pt x="205" y="80"/>
                  </a:cubicBezTo>
                  <a:cubicBezTo>
                    <a:pt x="204" y="80"/>
                    <a:pt x="204" y="80"/>
                    <a:pt x="204" y="80"/>
                  </a:cubicBezTo>
                  <a:cubicBezTo>
                    <a:pt x="204" y="80"/>
                    <a:pt x="204" y="80"/>
                    <a:pt x="204" y="79"/>
                  </a:cubicBezTo>
                  <a:cubicBezTo>
                    <a:pt x="204" y="79"/>
                    <a:pt x="204" y="78"/>
                    <a:pt x="204" y="78"/>
                  </a:cubicBezTo>
                  <a:cubicBezTo>
                    <a:pt x="204" y="78"/>
                    <a:pt x="204" y="78"/>
                    <a:pt x="204" y="78"/>
                  </a:cubicBezTo>
                  <a:cubicBezTo>
                    <a:pt x="205" y="77"/>
                    <a:pt x="206" y="77"/>
                    <a:pt x="207" y="77"/>
                  </a:cubicBezTo>
                  <a:cubicBezTo>
                    <a:pt x="207" y="77"/>
                    <a:pt x="207" y="77"/>
                    <a:pt x="208" y="77"/>
                  </a:cubicBezTo>
                  <a:cubicBezTo>
                    <a:pt x="208" y="77"/>
                    <a:pt x="208" y="77"/>
                    <a:pt x="208" y="77"/>
                  </a:cubicBezTo>
                  <a:cubicBezTo>
                    <a:pt x="209" y="77"/>
                    <a:pt x="209" y="76"/>
                    <a:pt x="209" y="76"/>
                  </a:cubicBezTo>
                  <a:cubicBezTo>
                    <a:pt x="210" y="76"/>
                    <a:pt x="210" y="76"/>
                    <a:pt x="210" y="76"/>
                  </a:cubicBezTo>
                  <a:cubicBezTo>
                    <a:pt x="210" y="76"/>
                    <a:pt x="211" y="76"/>
                    <a:pt x="211" y="76"/>
                  </a:cubicBezTo>
                  <a:cubicBezTo>
                    <a:pt x="211" y="75"/>
                    <a:pt x="212" y="75"/>
                    <a:pt x="213" y="75"/>
                  </a:cubicBezTo>
                  <a:cubicBezTo>
                    <a:pt x="213" y="75"/>
                    <a:pt x="213" y="75"/>
                    <a:pt x="213" y="75"/>
                  </a:cubicBezTo>
                  <a:cubicBezTo>
                    <a:pt x="213" y="75"/>
                    <a:pt x="214" y="75"/>
                    <a:pt x="214" y="74"/>
                  </a:cubicBezTo>
                  <a:cubicBezTo>
                    <a:pt x="214" y="74"/>
                    <a:pt x="214" y="74"/>
                    <a:pt x="214" y="74"/>
                  </a:cubicBezTo>
                  <a:cubicBezTo>
                    <a:pt x="215" y="74"/>
                    <a:pt x="216" y="74"/>
                    <a:pt x="216" y="73"/>
                  </a:cubicBezTo>
                  <a:cubicBezTo>
                    <a:pt x="216" y="73"/>
                    <a:pt x="217" y="73"/>
                    <a:pt x="217" y="73"/>
                  </a:cubicBezTo>
                  <a:cubicBezTo>
                    <a:pt x="217" y="72"/>
                    <a:pt x="217" y="72"/>
                    <a:pt x="218" y="72"/>
                  </a:cubicBezTo>
                  <a:cubicBezTo>
                    <a:pt x="218" y="72"/>
                    <a:pt x="218" y="72"/>
                    <a:pt x="218" y="72"/>
                  </a:cubicBezTo>
                  <a:cubicBezTo>
                    <a:pt x="219" y="71"/>
                    <a:pt x="219" y="71"/>
                    <a:pt x="219" y="71"/>
                  </a:cubicBezTo>
                  <a:cubicBezTo>
                    <a:pt x="219" y="71"/>
                    <a:pt x="219" y="71"/>
                    <a:pt x="220" y="71"/>
                  </a:cubicBezTo>
                  <a:cubicBezTo>
                    <a:pt x="220" y="71"/>
                    <a:pt x="220" y="70"/>
                    <a:pt x="220" y="70"/>
                  </a:cubicBezTo>
                  <a:cubicBezTo>
                    <a:pt x="221" y="69"/>
                    <a:pt x="222" y="68"/>
                    <a:pt x="222" y="67"/>
                  </a:cubicBezTo>
                  <a:cubicBezTo>
                    <a:pt x="222" y="66"/>
                    <a:pt x="223" y="66"/>
                    <a:pt x="223" y="65"/>
                  </a:cubicBezTo>
                  <a:cubicBezTo>
                    <a:pt x="223" y="64"/>
                    <a:pt x="223" y="63"/>
                    <a:pt x="223" y="61"/>
                  </a:cubicBezTo>
                  <a:cubicBezTo>
                    <a:pt x="223" y="61"/>
                    <a:pt x="223" y="61"/>
                    <a:pt x="222" y="61"/>
                  </a:cubicBezTo>
                  <a:cubicBezTo>
                    <a:pt x="222" y="61"/>
                    <a:pt x="222" y="60"/>
                    <a:pt x="222" y="60"/>
                  </a:cubicBezTo>
                  <a:cubicBezTo>
                    <a:pt x="222" y="60"/>
                    <a:pt x="221" y="60"/>
                    <a:pt x="221" y="60"/>
                  </a:cubicBezTo>
                  <a:cubicBezTo>
                    <a:pt x="221" y="60"/>
                    <a:pt x="220" y="59"/>
                    <a:pt x="220" y="59"/>
                  </a:cubicBezTo>
                  <a:cubicBezTo>
                    <a:pt x="220" y="58"/>
                    <a:pt x="220" y="58"/>
                    <a:pt x="220" y="58"/>
                  </a:cubicBezTo>
                  <a:cubicBezTo>
                    <a:pt x="221" y="58"/>
                    <a:pt x="221" y="57"/>
                    <a:pt x="222" y="57"/>
                  </a:cubicBezTo>
                  <a:cubicBezTo>
                    <a:pt x="222" y="57"/>
                    <a:pt x="223" y="56"/>
                    <a:pt x="223" y="56"/>
                  </a:cubicBezTo>
                  <a:cubicBezTo>
                    <a:pt x="224" y="56"/>
                    <a:pt x="225" y="56"/>
                    <a:pt x="225" y="55"/>
                  </a:cubicBezTo>
                  <a:cubicBezTo>
                    <a:pt x="225" y="55"/>
                    <a:pt x="225" y="55"/>
                    <a:pt x="225" y="55"/>
                  </a:cubicBezTo>
                  <a:cubicBezTo>
                    <a:pt x="225" y="55"/>
                    <a:pt x="225" y="55"/>
                    <a:pt x="225" y="55"/>
                  </a:cubicBezTo>
                  <a:cubicBezTo>
                    <a:pt x="225" y="54"/>
                    <a:pt x="225" y="55"/>
                    <a:pt x="226" y="54"/>
                  </a:cubicBezTo>
                  <a:cubicBezTo>
                    <a:pt x="226" y="54"/>
                    <a:pt x="226" y="54"/>
                    <a:pt x="226" y="54"/>
                  </a:cubicBezTo>
                  <a:cubicBezTo>
                    <a:pt x="227" y="54"/>
                    <a:pt x="227" y="54"/>
                    <a:pt x="227" y="54"/>
                  </a:cubicBezTo>
                  <a:cubicBezTo>
                    <a:pt x="227" y="54"/>
                    <a:pt x="227" y="54"/>
                    <a:pt x="227" y="54"/>
                  </a:cubicBezTo>
                  <a:cubicBezTo>
                    <a:pt x="228" y="53"/>
                    <a:pt x="228" y="53"/>
                    <a:pt x="228" y="53"/>
                  </a:cubicBezTo>
                  <a:cubicBezTo>
                    <a:pt x="228" y="53"/>
                    <a:pt x="228" y="53"/>
                    <a:pt x="228" y="53"/>
                  </a:cubicBezTo>
                  <a:cubicBezTo>
                    <a:pt x="228" y="52"/>
                    <a:pt x="228" y="52"/>
                    <a:pt x="228" y="52"/>
                  </a:cubicBezTo>
                  <a:cubicBezTo>
                    <a:pt x="228" y="52"/>
                    <a:pt x="228" y="52"/>
                    <a:pt x="228" y="52"/>
                  </a:cubicBezTo>
                  <a:cubicBezTo>
                    <a:pt x="228" y="51"/>
                    <a:pt x="228" y="51"/>
                    <a:pt x="228" y="50"/>
                  </a:cubicBezTo>
                  <a:cubicBezTo>
                    <a:pt x="228" y="50"/>
                    <a:pt x="229" y="50"/>
                    <a:pt x="229" y="50"/>
                  </a:cubicBezTo>
                  <a:cubicBezTo>
                    <a:pt x="229" y="50"/>
                    <a:pt x="229" y="50"/>
                    <a:pt x="229" y="50"/>
                  </a:cubicBezTo>
                  <a:cubicBezTo>
                    <a:pt x="229" y="49"/>
                    <a:pt x="229" y="49"/>
                    <a:pt x="229" y="49"/>
                  </a:cubicBezTo>
                  <a:cubicBezTo>
                    <a:pt x="229" y="49"/>
                    <a:pt x="230" y="49"/>
                    <a:pt x="230" y="48"/>
                  </a:cubicBezTo>
                  <a:cubicBezTo>
                    <a:pt x="229" y="48"/>
                    <a:pt x="229" y="48"/>
                    <a:pt x="228" y="48"/>
                  </a:cubicBezTo>
                  <a:cubicBezTo>
                    <a:pt x="228" y="48"/>
                    <a:pt x="228" y="48"/>
                    <a:pt x="228" y="48"/>
                  </a:cubicBezTo>
                  <a:cubicBezTo>
                    <a:pt x="229" y="48"/>
                    <a:pt x="230" y="47"/>
                    <a:pt x="230" y="47"/>
                  </a:cubicBezTo>
                  <a:cubicBezTo>
                    <a:pt x="231" y="47"/>
                    <a:pt x="231" y="46"/>
                    <a:pt x="231" y="46"/>
                  </a:cubicBezTo>
                  <a:cubicBezTo>
                    <a:pt x="231" y="46"/>
                    <a:pt x="231" y="46"/>
                    <a:pt x="232" y="46"/>
                  </a:cubicBezTo>
                  <a:cubicBezTo>
                    <a:pt x="232" y="45"/>
                    <a:pt x="232" y="45"/>
                    <a:pt x="232" y="45"/>
                  </a:cubicBezTo>
                  <a:cubicBezTo>
                    <a:pt x="232" y="45"/>
                    <a:pt x="232" y="45"/>
                    <a:pt x="232" y="45"/>
                  </a:cubicBezTo>
                  <a:cubicBezTo>
                    <a:pt x="232" y="45"/>
                    <a:pt x="232" y="44"/>
                    <a:pt x="232" y="44"/>
                  </a:cubicBezTo>
                  <a:cubicBezTo>
                    <a:pt x="231" y="44"/>
                    <a:pt x="231" y="44"/>
                    <a:pt x="231" y="44"/>
                  </a:cubicBezTo>
                  <a:cubicBezTo>
                    <a:pt x="231" y="44"/>
                    <a:pt x="231" y="44"/>
                    <a:pt x="231" y="44"/>
                  </a:cubicBezTo>
                  <a:cubicBezTo>
                    <a:pt x="232" y="43"/>
                    <a:pt x="232" y="42"/>
                    <a:pt x="232" y="42"/>
                  </a:cubicBezTo>
                  <a:cubicBezTo>
                    <a:pt x="233" y="41"/>
                    <a:pt x="234" y="41"/>
                    <a:pt x="234" y="41"/>
                  </a:cubicBezTo>
                  <a:cubicBezTo>
                    <a:pt x="235" y="41"/>
                    <a:pt x="235" y="41"/>
                    <a:pt x="235" y="40"/>
                  </a:cubicBezTo>
                  <a:cubicBezTo>
                    <a:pt x="236" y="40"/>
                    <a:pt x="236" y="41"/>
                    <a:pt x="236" y="41"/>
                  </a:cubicBezTo>
                  <a:cubicBezTo>
                    <a:pt x="236" y="41"/>
                    <a:pt x="237" y="41"/>
                    <a:pt x="237" y="41"/>
                  </a:cubicBezTo>
                  <a:cubicBezTo>
                    <a:pt x="238" y="41"/>
                    <a:pt x="239" y="41"/>
                    <a:pt x="240" y="42"/>
                  </a:cubicBezTo>
                  <a:cubicBezTo>
                    <a:pt x="240" y="42"/>
                    <a:pt x="240" y="42"/>
                    <a:pt x="240" y="42"/>
                  </a:cubicBezTo>
                  <a:cubicBezTo>
                    <a:pt x="240" y="42"/>
                    <a:pt x="240" y="42"/>
                    <a:pt x="240" y="42"/>
                  </a:cubicBezTo>
                  <a:cubicBezTo>
                    <a:pt x="241" y="42"/>
                    <a:pt x="242" y="42"/>
                    <a:pt x="242" y="42"/>
                  </a:cubicBezTo>
                  <a:cubicBezTo>
                    <a:pt x="243" y="42"/>
                    <a:pt x="243" y="43"/>
                    <a:pt x="244" y="43"/>
                  </a:cubicBezTo>
                  <a:cubicBezTo>
                    <a:pt x="244" y="42"/>
                    <a:pt x="244" y="42"/>
                    <a:pt x="244" y="42"/>
                  </a:cubicBezTo>
                  <a:cubicBezTo>
                    <a:pt x="244" y="42"/>
                    <a:pt x="244" y="42"/>
                    <a:pt x="244" y="42"/>
                  </a:cubicBezTo>
                  <a:cubicBezTo>
                    <a:pt x="245" y="42"/>
                    <a:pt x="245" y="42"/>
                    <a:pt x="246" y="42"/>
                  </a:cubicBezTo>
                  <a:cubicBezTo>
                    <a:pt x="246" y="42"/>
                    <a:pt x="246" y="42"/>
                    <a:pt x="246" y="42"/>
                  </a:cubicBezTo>
                  <a:cubicBezTo>
                    <a:pt x="246" y="42"/>
                    <a:pt x="247" y="42"/>
                    <a:pt x="247" y="42"/>
                  </a:cubicBezTo>
                  <a:cubicBezTo>
                    <a:pt x="247" y="41"/>
                    <a:pt x="248" y="41"/>
                    <a:pt x="248" y="41"/>
                  </a:cubicBezTo>
                  <a:cubicBezTo>
                    <a:pt x="248" y="41"/>
                    <a:pt x="248" y="41"/>
                    <a:pt x="248" y="41"/>
                  </a:cubicBezTo>
                  <a:cubicBezTo>
                    <a:pt x="249" y="42"/>
                    <a:pt x="249" y="41"/>
                    <a:pt x="249" y="42"/>
                  </a:cubicBezTo>
                  <a:cubicBezTo>
                    <a:pt x="249" y="42"/>
                    <a:pt x="249" y="42"/>
                    <a:pt x="249" y="42"/>
                  </a:cubicBezTo>
                  <a:cubicBezTo>
                    <a:pt x="250" y="42"/>
                    <a:pt x="250" y="42"/>
                    <a:pt x="250" y="43"/>
                  </a:cubicBezTo>
                  <a:cubicBezTo>
                    <a:pt x="250" y="43"/>
                    <a:pt x="250" y="43"/>
                    <a:pt x="250" y="44"/>
                  </a:cubicBezTo>
                  <a:cubicBezTo>
                    <a:pt x="250" y="44"/>
                    <a:pt x="250" y="44"/>
                    <a:pt x="250" y="44"/>
                  </a:cubicBezTo>
                  <a:cubicBezTo>
                    <a:pt x="250" y="44"/>
                    <a:pt x="251" y="43"/>
                    <a:pt x="251" y="44"/>
                  </a:cubicBezTo>
                  <a:cubicBezTo>
                    <a:pt x="251" y="44"/>
                    <a:pt x="251" y="44"/>
                    <a:pt x="251" y="44"/>
                  </a:cubicBezTo>
                  <a:cubicBezTo>
                    <a:pt x="251" y="44"/>
                    <a:pt x="252" y="44"/>
                    <a:pt x="252" y="44"/>
                  </a:cubicBezTo>
                  <a:cubicBezTo>
                    <a:pt x="252" y="44"/>
                    <a:pt x="252" y="44"/>
                    <a:pt x="251" y="44"/>
                  </a:cubicBezTo>
                  <a:cubicBezTo>
                    <a:pt x="251" y="45"/>
                    <a:pt x="251" y="45"/>
                    <a:pt x="251" y="45"/>
                  </a:cubicBezTo>
                  <a:cubicBezTo>
                    <a:pt x="251" y="45"/>
                    <a:pt x="251" y="45"/>
                    <a:pt x="251" y="45"/>
                  </a:cubicBezTo>
                  <a:cubicBezTo>
                    <a:pt x="251" y="45"/>
                    <a:pt x="251" y="45"/>
                    <a:pt x="251" y="45"/>
                  </a:cubicBezTo>
                  <a:cubicBezTo>
                    <a:pt x="251" y="45"/>
                    <a:pt x="252" y="45"/>
                    <a:pt x="252" y="45"/>
                  </a:cubicBezTo>
                  <a:cubicBezTo>
                    <a:pt x="252" y="45"/>
                    <a:pt x="252" y="45"/>
                    <a:pt x="252" y="45"/>
                  </a:cubicBezTo>
                  <a:cubicBezTo>
                    <a:pt x="252" y="45"/>
                    <a:pt x="252" y="45"/>
                    <a:pt x="252" y="46"/>
                  </a:cubicBezTo>
                  <a:cubicBezTo>
                    <a:pt x="252" y="46"/>
                    <a:pt x="252" y="46"/>
                    <a:pt x="252" y="47"/>
                  </a:cubicBezTo>
                  <a:cubicBezTo>
                    <a:pt x="252" y="47"/>
                    <a:pt x="252" y="47"/>
                    <a:pt x="253" y="47"/>
                  </a:cubicBezTo>
                  <a:cubicBezTo>
                    <a:pt x="253" y="47"/>
                    <a:pt x="253" y="47"/>
                    <a:pt x="253" y="47"/>
                  </a:cubicBezTo>
                  <a:cubicBezTo>
                    <a:pt x="253" y="47"/>
                    <a:pt x="253" y="47"/>
                    <a:pt x="254" y="47"/>
                  </a:cubicBezTo>
                  <a:cubicBezTo>
                    <a:pt x="254" y="47"/>
                    <a:pt x="254" y="47"/>
                    <a:pt x="254" y="47"/>
                  </a:cubicBezTo>
                  <a:cubicBezTo>
                    <a:pt x="254" y="47"/>
                    <a:pt x="255" y="47"/>
                    <a:pt x="255" y="47"/>
                  </a:cubicBezTo>
                  <a:cubicBezTo>
                    <a:pt x="255" y="47"/>
                    <a:pt x="255" y="48"/>
                    <a:pt x="255" y="48"/>
                  </a:cubicBezTo>
                  <a:cubicBezTo>
                    <a:pt x="256" y="48"/>
                    <a:pt x="256" y="47"/>
                    <a:pt x="256" y="48"/>
                  </a:cubicBezTo>
                  <a:cubicBezTo>
                    <a:pt x="257" y="48"/>
                    <a:pt x="256" y="48"/>
                    <a:pt x="256" y="48"/>
                  </a:cubicBezTo>
                  <a:cubicBezTo>
                    <a:pt x="256" y="48"/>
                    <a:pt x="256" y="48"/>
                    <a:pt x="257" y="48"/>
                  </a:cubicBezTo>
                  <a:cubicBezTo>
                    <a:pt x="257" y="49"/>
                    <a:pt x="258" y="48"/>
                    <a:pt x="258" y="48"/>
                  </a:cubicBezTo>
                  <a:cubicBezTo>
                    <a:pt x="259" y="48"/>
                    <a:pt x="259" y="48"/>
                    <a:pt x="259" y="48"/>
                  </a:cubicBezTo>
                  <a:cubicBezTo>
                    <a:pt x="259" y="48"/>
                    <a:pt x="259" y="48"/>
                    <a:pt x="259" y="48"/>
                  </a:cubicBezTo>
                  <a:cubicBezTo>
                    <a:pt x="259" y="48"/>
                    <a:pt x="259" y="48"/>
                    <a:pt x="259" y="48"/>
                  </a:cubicBezTo>
                  <a:cubicBezTo>
                    <a:pt x="259" y="48"/>
                    <a:pt x="259" y="48"/>
                    <a:pt x="259" y="48"/>
                  </a:cubicBezTo>
                  <a:cubicBezTo>
                    <a:pt x="258" y="49"/>
                    <a:pt x="258" y="49"/>
                    <a:pt x="257" y="49"/>
                  </a:cubicBezTo>
                  <a:cubicBezTo>
                    <a:pt x="257" y="49"/>
                    <a:pt x="257" y="49"/>
                    <a:pt x="257" y="49"/>
                  </a:cubicBezTo>
                  <a:cubicBezTo>
                    <a:pt x="257" y="49"/>
                    <a:pt x="257" y="49"/>
                    <a:pt x="257" y="50"/>
                  </a:cubicBezTo>
                  <a:cubicBezTo>
                    <a:pt x="256" y="50"/>
                    <a:pt x="256" y="51"/>
                    <a:pt x="256" y="52"/>
                  </a:cubicBezTo>
                  <a:cubicBezTo>
                    <a:pt x="256" y="52"/>
                    <a:pt x="255" y="52"/>
                    <a:pt x="255" y="52"/>
                  </a:cubicBezTo>
                  <a:cubicBezTo>
                    <a:pt x="255" y="52"/>
                    <a:pt x="255" y="52"/>
                    <a:pt x="255" y="52"/>
                  </a:cubicBezTo>
                  <a:cubicBezTo>
                    <a:pt x="255" y="52"/>
                    <a:pt x="254" y="52"/>
                    <a:pt x="254" y="52"/>
                  </a:cubicBezTo>
                  <a:cubicBezTo>
                    <a:pt x="254" y="52"/>
                    <a:pt x="253" y="52"/>
                    <a:pt x="252" y="52"/>
                  </a:cubicBezTo>
                  <a:cubicBezTo>
                    <a:pt x="252" y="52"/>
                    <a:pt x="251" y="52"/>
                    <a:pt x="251" y="52"/>
                  </a:cubicBezTo>
                  <a:cubicBezTo>
                    <a:pt x="251" y="52"/>
                    <a:pt x="251" y="52"/>
                    <a:pt x="251" y="52"/>
                  </a:cubicBezTo>
                  <a:cubicBezTo>
                    <a:pt x="251" y="52"/>
                    <a:pt x="251" y="52"/>
                    <a:pt x="251" y="52"/>
                  </a:cubicBezTo>
                  <a:cubicBezTo>
                    <a:pt x="251" y="52"/>
                    <a:pt x="252" y="53"/>
                    <a:pt x="252" y="53"/>
                  </a:cubicBezTo>
                  <a:cubicBezTo>
                    <a:pt x="253" y="53"/>
                    <a:pt x="253" y="53"/>
                    <a:pt x="253" y="53"/>
                  </a:cubicBezTo>
                  <a:cubicBezTo>
                    <a:pt x="254" y="53"/>
                    <a:pt x="254" y="53"/>
                    <a:pt x="255" y="53"/>
                  </a:cubicBezTo>
                  <a:cubicBezTo>
                    <a:pt x="255" y="53"/>
                    <a:pt x="255" y="53"/>
                    <a:pt x="255" y="53"/>
                  </a:cubicBezTo>
                  <a:cubicBezTo>
                    <a:pt x="255" y="53"/>
                    <a:pt x="255" y="53"/>
                    <a:pt x="255" y="53"/>
                  </a:cubicBezTo>
                  <a:cubicBezTo>
                    <a:pt x="255" y="54"/>
                    <a:pt x="255" y="54"/>
                    <a:pt x="255" y="54"/>
                  </a:cubicBezTo>
                  <a:cubicBezTo>
                    <a:pt x="255" y="54"/>
                    <a:pt x="254" y="54"/>
                    <a:pt x="254" y="54"/>
                  </a:cubicBezTo>
                  <a:cubicBezTo>
                    <a:pt x="254" y="54"/>
                    <a:pt x="254" y="55"/>
                    <a:pt x="254" y="55"/>
                  </a:cubicBezTo>
                  <a:cubicBezTo>
                    <a:pt x="254" y="55"/>
                    <a:pt x="254" y="55"/>
                    <a:pt x="254" y="56"/>
                  </a:cubicBezTo>
                  <a:cubicBezTo>
                    <a:pt x="254" y="56"/>
                    <a:pt x="254" y="56"/>
                    <a:pt x="254" y="56"/>
                  </a:cubicBezTo>
                  <a:cubicBezTo>
                    <a:pt x="254" y="56"/>
                    <a:pt x="254" y="56"/>
                    <a:pt x="254" y="56"/>
                  </a:cubicBezTo>
                  <a:cubicBezTo>
                    <a:pt x="254" y="56"/>
                    <a:pt x="254" y="56"/>
                    <a:pt x="254" y="57"/>
                  </a:cubicBezTo>
                  <a:cubicBezTo>
                    <a:pt x="254" y="57"/>
                    <a:pt x="253" y="57"/>
                    <a:pt x="253" y="57"/>
                  </a:cubicBezTo>
                  <a:cubicBezTo>
                    <a:pt x="253" y="57"/>
                    <a:pt x="253" y="57"/>
                    <a:pt x="253" y="57"/>
                  </a:cubicBezTo>
                  <a:cubicBezTo>
                    <a:pt x="253" y="57"/>
                    <a:pt x="253" y="57"/>
                    <a:pt x="253" y="57"/>
                  </a:cubicBezTo>
                  <a:cubicBezTo>
                    <a:pt x="253" y="57"/>
                    <a:pt x="253" y="57"/>
                    <a:pt x="252" y="57"/>
                  </a:cubicBezTo>
                  <a:cubicBezTo>
                    <a:pt x="252" y="57"/>
                    <a:pt x="252" y="57"/>
                    <a:pt x="252" y="57"/>
                  </a:cubicBezTo>
                  <a:cubicBezTo>
                    <a:pt x="252" y="58"/>
                    <a:pt x="251" y="58"/>
                    <a:pt x="250" y="58"/>
                  </a:cubicBezTo>
                  <a:cubicBezTo>
                    <a:pt x="250" y="58"/>
                    <a:pt x="250" y="58"/>
                    <a:pt x="250" y="58"/>
                  </a:cubicBezTo>
                  <a:cubicBezTo>
                    <a:pt x="251" y="58"/>
                    <a:pt x="251" y="58"/>
                    <a:pt x="251" y="58"/>
                  </a:cubicBezTo>
                  <a:cubicBezTo>
                    <a:pt x="251" y="59"/>
                    <a:pt x="251" y="59"/>
                    <a:pt x="251" y="59"/>
                  </a:cubicBezTo>
                  <a:cubicBezTo>
                    <a:pt x="252" y="59"/>
                    <a:pt x="252" y="59"/>
                    <a:pt x="253" y="58"/>
                  </a:cubicBezTo>
                  <a:cubicBezTo>
                    <a:pt x="253" y="58"/>
                    <a:pt x="253" y="58"/>
                    <a:pt x="253" y="58"/>
                  </a:cubicBezTo>
                  <a:cubicBezTo>
                    <a:pt x="254" y="58"/>
                    <a:pt x="254" y="58"/>
                    <a:pt x="254" y="58"/>
                  </a:cubicBezTo>
                  <a:cubicBezTo>
                    <a:pt x="255" y="58"/>
                    <a:pt x="256" y="58"/>
                    <a:pt x="256" y="58"/>
                  </a:cubicBezTo>
                  <a:cubicBezTo>
                    <a:pt x="257" y="58"/>
                    <a:pt x="257" y="58"/>
                    <a:pt x="257" y="58"/>
                  </a:cubicBezTo>
                  <a:cubicBezTo>
                    <a:pt x="257" y="58"/>
                    <a:pt x="257" y="59"/>
                    <a:pt x="257" y="59"/>
                  </a:cubicBezTo>
                  <a:cubicBezTo>
                    <a:pt x="256" y="60"/>
                    <a:pt x="256" y="61"/>
                    <a:pt x="255" y="61"/>
                  </a:cubicBezTo>
                  <a:cubicBezTo>
                    <a:pt x="255" y="61"/>
                    <a:pt x="254" y="61"/>
                    <a:pt x="254" y="61"/>
                  </a:cubicBezTo>
                  <a:cubicBezTo>
                    <a:pt x="253" y="62"/>
                    <a:pt x="252" y="62"/>
                    <a:pt x="251" y="62"/>
                  </a:cubicBezTo>
                  <a:cubicBezTo>
                    <a:pt x="251" y="62"/>
                    <a:pt x="251" y="62"/>
                    <a:pt x="251" y="63"/>
                  </a:cubicBezTo>
                  <a:cubicBezTo>
                    <a:pt x="251" y="63"/>
                    <a:pt x="251" y="63"/>
                    <a:pt x="251" y="63"/>
                  </a:cubicBezTo>
                  <a:cubicBezTo>
                    <a:pt x="252" y="63"/>
                    <a:pt x="253" y="62"/>
                    <a:pt x="254" y="62"/>
                  </a:cubicBezTo>
                  <a:cubicBezTo>
                    <a:pt x="254" y="62"/>
                    <a:pt x="255" y="62"/>
                    <a:pt x="255" y="62"/>
                  </a:cubicBezTo>
                  <a:cubicBezTo>
                    <a:pt x="256" y="62"/>
                    <a:pt x="256" y="61"/>
                    <a:pt x="256" y="61"/>
                  </a:cubicBezTo>
                  <a:cubicBezTo>
                    <a:pt x="256" y="61"/>
                    <a:pt x="256" y="61"/>
                    <a:pt x="256" y="61"/>
                  </a:cubicBezTo>
                  <a:cubicBezTo>
                    <a:pt x="257" y="61"/>
                    <a:pt x="257" y="61"/>
                    <a:pt x="258" y="61"/>
                  </a:cubicBezTo>
                  <a:cubicBezTo>
                    <a:pt x="258" y="61"/>
                    <a:pt x="258" y="61"/>
                    <a:pt x="258" y="61"/>
                  </a:cubicBezTo>
                  <a:cubicBezTo>
                    <a:pt x="258" y="61"/>
                    <a:pt x="257" y="62"/>
                    <a:pt x="257" y="62"/>
                  </a:cubicBezTo>
                  <a:cubicBezTo>
                    <a:pt x="257" y="62"/>
                    <a:pt x="257" y="62"/>
                    <a:pt x="258" y="62"/>
                  </a:cubicBezTo>
                  <a:cubicBezTo>
                    <a:pt x="258" y="61"/>
                    <a:pt x="259" y="61"/>
                    <a:pt x="260" y="60"/>
                  </a:cubicBezTo>
                  <a:cubicBezTo>
                    <a:pt x="260" y="60"/>
                    <a:pt x="260" y="60"/>
                    <a:pt x="261" y="60"/>
                  </a:cubicBezTo>
                  <a:cubicBezTo>
                    <a:pt x="261" y="60"/>
                    <a:pt x="262" y="60"/>
                    <a:pt x="263" y="60"/>
                  </a:cubicBezTo>
                  <a:cubicBezTo>
                    <a:pt x="263" y="59"/>
                    <a:pt x="264" y="58"/>
                    <a:pt x="265" y="58"/>
                  </a:cubicBezTo>
                  <a:cubicBezTo>
                    <a:pt x="265" y="58"/>
                    <a:pt x="265" y="58"/>
                    <a:pt x="265" y="58"/>
                  </a:cubicBezTo>
                  <a:cubicBezTo>
                    <a:pt x="265" y="58"/>
                    <a:pt x="265" y="59"/>
                    <a:pt x="265" y="59"/>
                  </a:cubicBezTo>
                  <a:cubicBezTo>
                    <a:pt x="265" y="59"/>
                    <a:pt x="265" y="59"/>
                    <a:pt x="265" y="59"/>
                  </a:cubicBezTo>
                  <a:cubicBezTo>
                    <a:pt x="265" y="59"/>
                    <a:pt x="265" y="59"/>
                    <a:pt x="265" y="60"/>
                  </a:cubicBezTo>
                  <a:cubicBezTo>
                    <a:pt x="265" y="60"/>
                    <a:pt x="264" y="60"/>
                    <a:pt x="264" y="60"/>
                  </a:cubicBezTo>
                  <a:cubicBezTo>
                    <a:pt x="264" y="60"/>
                    <a:pt x="265" y="60"/>
                    <a:pt x="265" y="60"/>
                  </a:cubicBezTo>
                  <a:cubicBezTo>
                    <a:pt x="265" y="60"/>
                    <a:pt x="265" y="60"/>
                    <a:pt x="265" y="60"/>
                  </a:cubicBezTo>
                  <a:cubicBezTo>
                    <a:pt x="265" y="60"/>
                    <a:pt x="265" y="60"/>
                    <a:pt x="265" y="60"/>
                  </a:cubicBezTo>
                  <a:cubicBezTo>
                    <a:pt x="265" y="60"/>
                    <a:pt x="266" y="60"/>
                    <a:pt x="266" y="60"/>
                  </a:cubicBezTo>
                  <a:cubicBezTo>
                    <a:pt x="266" y="59"/>
                    <a:pt x="266" y="59"/>
                    <a:pt x="266" y="59"/>
                  </a:cubicBezTo>
                  <a:cubicBezTo>
                    <a:pt x="266" y="59"/>
                    <a:pt x="266" y="58"/>
                    <a:pt x="266" y="58"/>
                  </a:cubicBezTo>
                  <a:cubicBezTo>
                    <a:pt x="266" y="58"/>
                    <a:pt x="266" y="58"/>
                    <a:pt x="266" y="58"/>
                  </a:cubicBezTo>
                  <a:cubicBezTo>
                    <a:pt x="266" y="58"/>
                    <a:pt x="267" y="58"/>
                    <a:pt x="267" y="58"/>
                  </a:cubicBezTo>
                  <a:cubicBezTo>
                    <a:pt x="267" y="58"/>
                    <a:pt x="267" y="58"/>
                    <a:pt x="267" y="58"/>
                  </a:cubicBezTo>
                  <a:cubicBezTo>
                    <a:pt x="267" y="57"/>
                    <a:pt x="267" y="57"/>
                    <a:pt x="268" y="57"/>
                  </a:cubicBezTo>
                  <a:cubicBezTo>
                    <a:pt x="268" y="57"/>
                    <a:pt x="268" y="57"/>
                    <a:pt x="268" y="57"/>
                  </a:cubicBezTo>
                  <a:cubicBezTo>
                    <a:pt x="269" y="57"/>
                    <a:pt x="269" y="57"/>
                    <a:pt x="269" y="57"/>
                  </a:cubicBezTo>
                  <a:cubicBezTo>
                    <a:pt x="269" y="57"/>
                    <a:pt x="269" y="57"/>
                    <a:pt x="269" y="57"/>
                  </a:cubicBezTo>
                  <a:cubicBezTo>
                    <a:pt x="269" y="56"/>
                    <a:pt x="268" y="56"/>
                    <a:pt x="268" y="56"/>
                  </a:cubicBezTo>
                  <a:cubicBezTo>
                    <a:pt x="268" y="56"/>
                    <a:pt x="268" y="56"/>
                    <a:pt x="268" y="56"/>
                  </a:cubicBezTo>
                  <a:cubicBezTo>
                    <a:pt x="268" y="56"/>
                    <a:pt x="268" y="56"/>
                    <a:pt x="268" y="56"/>
                  </a:cubicBezTo>
                  <a:cubicBezTo>
                    <a:pt x="268" y="56"/>
                    <a:pt x="269" y="56"/>
                    <a:pt x="269" y="56"/>
                  </a:cubicBezTo>
                  <a:cubicBezTo>
                    <a:pt x="269" y="56"/>
                    <a:pt x="269" y="56"/>
                    <a:pt x="269" y="56"/>
                  </a:cubicBezTo>
                  <a:cubicBezTo>
                    <a:pt x="269" y="56"/>
                    <a:pt x="269" y="56"/>
                    <a:pt x="270" y="56"/>
                  </a:cubicBezTo>
                  <a:cubicBezTo>
                    <a:pt x="270" y="55"/>
                    <a:pt x="270" y="55"/>
                    <a:pt x="270" y="55"/>
                  </a:cubicBezTo>
                  <a:cubicBezTo>
                    <a:pt x="270" y="55"/>
                    <a:pt x="270" y="55"/>
                    <a:pt x="270" y="55"/>
                  </a:cubicBezTo>
                  <a:cubicBezTo>
                    <a:pt x="270" y="55"/>
                    <a:pt x="271" y="55"/>
                    <a:pt x="271" y="55"/>
                  </a:cubicBezTo>
                  <a:cubicBezTo>
                    <a:pt x="271" y="55"/>
                    <a:pt x="271" y="55"/>
                    <a:pt x="271" y="55"/>
                  </a:cubicBezTo>
                  <a:cubicBezTo>
                    <a:pt x="271" y="55"/>
                    <a:pt x="271" y="55"/>
                    <a:pt x="271" y="55"/>
                  </a:cubicBezTo>
                  <a:cubicBezTo>
                    <a:pt x="271" y="54"/>
                    <a:pt x="270" y="55"/>
                    <a:pt x="270" y="54"/>
                  </a:cubicBezTo>
                  <a:cubicBezTo>
                    <a:pt x="271" y="54"/>
                    <a:pt x="271" y="53"/>
                    <a:pt x="271" y="53"/>
                  </a:cubicBezTo>
                  <a:cubicBezTo>
                    <a:pt x="271" y="53"/>
                    <a:pt x="272" y="54"/>
                    <a:pt x="272" y="54"/>
                  </a:cubicBezTo>
                  <a:cubicBezTo>
                    <a:pt x="272" y="53"/>
                    <a:pt x="272" y="53"/>
                    <a:pt x="272" y="53"/>
                  </a:cubicBezTo>
                  <a:cubicBezTo>
                    <a:pt x="272" y="53"/>
                    <a:pt x="272" y="53"/>
                    <a:pt x="272" y="53"/>
                  </a:cubicBezTo>
                  <a:cubicBezTo>
                    <a:pt x="272" y="53"/>
                    <a:pt x="274" y="51"/>
                    <a:pt x="274" y="51"/>
                  </a:cubicBezTo>
                  <a:cubicBezTo>
                    <a:pt x="274" y="51"/>
                    <a:pt x="274" y="51"/>
                    <a:pt x="275" y="51"/>
                  </a:cubicBezTo>
                  <a:cubicBezTo>
                    <a:pt x="275" y="51"/>
                    <a:pt x="275" y="51"/>
                    <a:pt x="275" y="52"/>
                  </a:cubicBezTo>
                  <a:cubicBezTo>
                    <a:pt x="274" y="52"/>
                    <a:pt x="273" y="52"/>
                    <a:pt x="273" y="52"/>
                  </a:cubicBezTo>
                  <a:cubicBezTo>
                    <a:pt x="273" y="52"/>
                    <a:pt x="274" y="52"/>
                    <a:pt x="274" y="52"/>
                  </a:cubicBezTo>
                  <a:cubicBezTo>
                    <a:pt x="274" y="52"/>
                    <a:pt x="274" y="52"/>
                    <a:pt x="274" y="52"/>
                  </a:cubicBezTo>
                  <a:cubicBezTo>
                    <a:pt x="274" y="53"/>
                    <a:pt x="274" y="53"/>
                    <a:pt x="274" y="53"/>
                  </a:cubicBezTo>
                  <a:cubicBezTo>
                    <a:pt x="275" y="53"/>
                    <a:pt x="275" y="53"/>
                    <a:pt x="275" y="53"/>
                  </a:cubicBezTo>
                  <a:cubicBezTo>
                    <a:pt x="275" y="53"/>
                    <a:pt x="275" y="53"/>
                    <a:pt x="275" y="53"/>
                  </a:cubicBezTo>
                  <a:cubicBezTo>
                    <a:pt x="274" y="53"/>
                    <a:pt x="275" y="54"/>
                    <a:pt x="275" y="55"/>
                  </a:cubicBezTo>
                  <a:cubicBezTo>
                    <a:pt x="275" y="55"/>
                    <a:pt x="275" y="55"/>
                    <a:pt x="275" y="55"/>
                  </a:cubicBezTo>
                  <a:cubicBezTo>
                    <a:pt x="275" y="55"/>
                    <a:pt x="275" y="55"/>
                    <a:pt x="275" y="55"/>
                  </a:cubicBezTo>
                  <a:cubicBezTo>
                    <a:pt x="275" y="55"/>
                    <a:pt x="275" y="55"/>
                    <a:pt x="275" y="55"/>
                  </a:cubicBezTo>
                  <a:cubicBezTo>
                    <a:pt x="275" y="55"/>
                    <a:pt x="275" y="55"/>
                    <a:pt x="275" y="55"/>
                  </a:cubicBezTo>
                  <a:cubicBezTo>
                    <a:pt x="275" y="55"/>
                    <a:pt x="275" y="55"/>
                    <a:pt x="275" y="55"/>
                  </a:cubicBezTo>
                  <a:cubicBezTo>
                    <a:pt x="275" y="56"/>
                    <a:pt x="275" y="56"/>
                    <a:pt x="275" y="56"/>
                  </a:cubicBezTo>
                  <a:cubicBezTo>
                    <a:pt x="275" y="56"/>
                    <a:pt x="275" y="56"/>
                    <a:pt x="275" y="56"/>
                  </a:cubicBezTo>
                  <a:cubicBezTo>
                    <a:pt x="276" y="56"/>
                    <a:pt x="276" y="56"/>
                    <a:pt x="276" y="56"/>
                  </a:cubicBezTo>
                  <a:cubicBezTo>
                    <a:pt x="276" y="56"/>
                    <a:pt x="276" y="56"/>
                    <a:pt x="275" y="56"/>
                  </a:cubicBezTo>
                  <a:cubicBezTo>
                    <a:pt x="275" y="57"/>
                    <a:pt x="274" y="57"/>
                    <a:pt x="274" y="57"/>
                  </a:cubicBezTo>
                  <a:cubicBezTo>
                    <a:pt x="274" y="57"/>
                    <a:pt x="274" y="57"/>
                    <a:pt x="274" y="57"/>
                  </a:cubicBezTo>
                  <a:cubicBezTo>
                    <a:pt x="275" y="57"/>
                    <a:pt x="276" y="57"/>
                    <a:pt x="276" y="57"/>
                  </a:cubicBezTo>
                  <a:cubicBezTo>
                    <a:pt x="276" y="57"/>
                    <a:pt x="276" y="57"/>
                    <a:pt x="276" y="58"/>
                  </a:cubicBezTo>
                  <a:cubicBezTo>
                    <a:pt x="276" y="58"/>
                    <a:pt x="277" y="58"/>
                    <a:pt x="277" y="58"/>
                  </a:cubicBezTo>
                  <a:cubicBezTo>
                    <a:pt x="277" y="58"/>
                    <a:pt x="277" y="58"/>
                    <a:pt x="277" y="58"/>
                  </a:cubicBezTo>
                  <a:cubicBezTo>
                    <a:pt x="277" y="58"/>
                    <a:pt x="277" y="58"/>
                    <a:pt x="277" y="59"/>
                  </a:cubicBezTo>
                  <a:cubicBezTo>
                    <a:pt x="276" y="59"/>
                    <a:pt x="275" y="59"/>
                    <a:pt x="274" y="59"/>
                  </a:cubicBezTo>
                  <a:cubicBezTo>
                    <a:pt x="274" y="60"/>
                    <a:pt x="274" y="60"/>
                    <a:pt x="274" y="60"/>
                  </a:cubicBezTo>
                  <a:cubicBezTo>
                    <a:pt x="274" y="60"/>
                    <a:pt x="274" y="60"/>
                    <a:pt x="274" y="60"/>
                  </a:cubicBezTo>
                  <a:cubicBezTo>
                    <a:pt x="274" y="60"/>
                    <a:pt x="275" y="60"/>
                    <a:pt x="275" y="60"/>
                  </a:cubicBezTo>
                  <a:cubicBezTo>
                    <a:pt x="275" y="60"/>
                    <a:pt x="275" y="60"/>
                    <a:pt x="275" y="60"/>
                  </a:cubicBezTo>
                  <a:cubicBezTo>
                    <a:pt x="275" y="60"/>
                    <a:pt x="275" y="60"/>
                    <a:pt x="276" y="60"/>
                  </a:cubicBezTo>
                  <a:cubicBezTo>
                    <a:pt x="276" y="60"/>
                    <a:pt x="277" y="60"/>
                    <a:pt x="277" y="60"/>
                  </a:cubicBezTo>
                  <a:cubicBezTo>
                    <a:pt x="277" y="60"/>
                    <a:pt x="277" y="60"/>
                    <a:pt x="277" y="60"/>
                  </a:cubicBezTo>
                  <a:cubicBezTo>
                    <a:pt x="277" y="60"/>
                    <a:pt x="277" y="60"/>
                    <a:pt x="277" y="60"/>
                  </a:cubicBezTo>
                  <a:cubicBezTo>
                    <a:pt x="277" y="60"/>
                    <a:pt x="277" y="60"/>
                    <a:pt x="276" y="60"/>
                  </a:cubicBezTo>
                  <a:cubicBezTo>
                    <a:pt x="276" y="60"/>
                    <a:pt x="276" y="60"/>
                    <a:pt x="276" y="61"/>
                  </a:cubicBezTo>
                  <a:cubicBezTo>
                    <a:pt x="276" y="61"/>
                    <a:pt x="274" y="61"/>
                    <a:pt x="274" y="62"/>
                  </a:cubicBezTo>
                  <a:cubicBezTo>
                    <a:pt x="274" y="62"/>
                    <a:pt x="275" y="62"/>
                    <a:pt x="275" y="62"/>
                  </a:cubicBezTo>
                  <a:cubicBezTo>
                    <a:pt x="275" y="62"/>
                    <a:pt x="275" y="62"/>
                    <a:pt x="275" y="62"/>
                  </a:cubicBezTo>
                  <a:cubicBezTo>
                    <a:pt x="275" y="62"/>
                    <a:pt x="275" y="62"/>
                    <a:pt x="276" y="62"/>
                  </a:cubicBezTo>
                  <a:cubicBezTo>
                    <a:pt x="276" y="62"/>
                    <a:pt x="276" y="61"/>
                    <a:pt x="276" y="61"/>
                  </a:cubicBezTo>
                  <a:cubicBezTo>
                    <a:pt x="276" y="61"/>
                    <a:pt x="277" y="61"/>
                    <a:pt x="277" y="61"/>
                  </a:cubicBezTo>
                  <a:cubicBezTo>
                    <a:pt x="277" y="61"/>
                    <a:pt x="277" y="61"/>
                    <a:pt x="277" y="62"/>
                  </a:cubicBezTo>
                  <a:cubicBezTo>
                    <a:pt x="277" y="62"/>
                    <a:pt x="277" y="62"/>
                    <a:pt x="277" y="62"/>
                  </a:cubicBezTo>
                  <a:cubicBezTo>
                    <a:pt x="277" y="62"/>
                    <a:pt x="276" y="62"/>
                    <a:pt x="276" y="62"/>
                  </a:cubicBezTo>
                  <a:cubicBezTo>
                    <a:pt x="276" y="62"/>
                    <a:pt x="276" y="62"/>
                    <a:pt x="276" y="62"/>
                  </a:cubicBezTo>
                  <a:cubicBezTo>
                    <a:pt x="276" y="62"/>
                    <a:pt x="276" y="62"/>
                    <a:pt x="277" y="62"/>
                  </a:cubicBezTo>
                  <a:cubicBezTo>
                    <a:pt x="277" y="62"/>
                    <a:pt x="277" y="62"/>
                    <a:pt x="277" y="62"/>
                  </a:cubicBezTo>
                  <a:cubicBezTo>
                    <a:pt x="277" y="63"/>
                    <a:pt x="277" y="62"/>
                    <a:pt x="277" y="62"/>
                  </a:cubicBezTo>
                  <a:cubicBezTo>
                    <a:pt x="278" y="62"/>
                    <a:pt x="278" y="62"/>
                    <a:pt x="278" y="62"/>
                  </a:cubicBezTo>
                  <a:cubicBezTo>
                    <a:pt x="277" y="63"/>
                    <a:pt x="278" y="63"/>
                    <a:pt x="278" y="63"/>
                  </a:cubicBezTo>
                  <a:cubicBezTo>
                    <a:pt x="278" y="64"/>
                    <a:pt x="276" y="64"/>
                    <a:pt x="276" y="64"/>
                  </a:cubicBezTo>
                  <a:cubicBezTo>
                    <a:pt x="276" y="64"/>
                    <a:pt x="276" y="64"/>
                    <a:pt x="276" y="64"/>
                  </a:cubicBezTo>
                  <a:cubicBezTo>
                    <a:pt x="276" y="65"/>
                    <a:pt x="277" y="64"/>
                    <a:pt x="277" y="65"/>
                  </a:cubicBezTo>
                  <a:cubicBezTo>
                    <a:pt x="277" y="65"/>
                    <a:pt x="277" y="65"/>
                    <a:pt x="277" y="66"/>
                  </a:cubicBezTo>
                  <a:cubicBezTo>
                    <a:pt x="277" y="66"/>
                    <a:pt x="278" y="66"/>
                    <a:pt x="278" y="66"/>
                  </a:cubicBezTo>
                  <a:cubicBezTo>
                    <a:pt x="278" y="66"/>
                    <a:pt x="278" y="66"/>
                    <a:pt x="278" y="66"/>
                  </a:cubicBezTo>
                  <a:cubicBezTo>
                    <a:pt x="278" y="66"/>
                    <a:pt x="278" y="66"/>
                    <a:pt x="278" y="66"/>
                  </a:cubicBezTo>
                  <a:cubicBezTo>
                    <a:pt x="278" y="66"/>
                    <a:pt x="278" y="66"/>
                    <a:pt x="278" y="66"/>
                  </a:cubicBezTo>
                  <a:cubicBezTo>
                    <a:pt x="278" y="67"/>
                    <a:pt x="277" y="67"/>
                    <a:pt x="277" y="67"/>
                  </a:cubicBezTo>
                  <a:cubicBezTo>
                    <a:pt x="277" y="67"/>
                    <a:pt x="276" y="67"/>
                    <a:pt x="276" y="67"/>
                  </a:cubicBezTo>
                  <a:cubicBezTo>
                    <a:pt x="276" y="67"/>
                    <a:pt x="276" y="68"/>
                    <a:pt x="276" y="68"/>
                  </a:cubicBezTo>
                  <a:cubicBezTo>
                    <a:pt x="276" y="68"/>
                    <a:pt x="275" y="68"/>
                    <a:pt x="275" y="68"/>
                  </a:cubicBezTo>
                  <a:cubicBezTo>
                    <a:pt x="275" y="68"/>
                    <a:pt x="275" y="68"/>
                    <a:pt x="275" y="68"/>
                  </a:cubicBezTo>
                  <a:cubicBezTo>
                    <a:pt x="275" y="68"/>
                    <a:pt x="275" y="68"/>
                    <a:pt x="276" y="68"/>
                  </a:cubicBezTo>
                  <a:cubicBezTo>
                    <a:pt x="276" y="67"/>
                    <a:pt x="276" y="67"/>
                    <a:pt x="276" y="67"/>
                  </a:cubicBezTo>
                  <a:cubicBezTo>
                    <a:pt x="275" y="67"/>
                    <a:pt x="274" y="67"/>
                    <a:pt x="274" y="67"/>
                  </a:cubicBezTo>
                  <a:cubicBezTo>
                    <a:pt x="274" y="67"/>
                    <a:pt x="274" y="68"/>
                    <a:pt x="274" y="68"/>
                  </a:cubicBezTo>
                  <a:cubicBezTo>
                    <a:pt x="274" y="68"/>
                    <a:pt x="274" y="68"/>
                    <a:pt x="274" y="68"/>
                  </a:cubicBezTo>
                  <a:cubicBezTo>
                    <a:pt x="274" y="68"/>
                    <a:pt x="274" y="68"/>
                    <a:pt x="274" y="68"/>
                  </a:cubicBezTo>
                  <a:cubicBezTo>
                    <a:pt x="274" y="68"/>
                    <a:pt x="274" y="68"/>
                    <a:pt x="274" y="69"/>
                  </a:cubicBezTo>
                  <a:cubicBezTo>
                    <a:pt x="275" y="69"/>
                    <a:pt x="275" y="68"/>
                    <a:pt x="275" y="69"/>
                  </a:cubicBezTo>
                  <a:cubicBezTo>
                    <a:pt x="274" y="69"/>
                    <a:pt x="274" y="69"/>
                    <a:pt x="274" y="69"/>
                  </a:cubicBezTo>
                  <a:cubicBezTo>
                    <a:pt x="275" y="69"/>
                    <a:pt x="275" y="70"/>
                    <a:pt x="275" y="70"/>
                  </a:cubicBezTo>
                  <a:cubicBezTo>
                    <a:pt x="275" y="70"/>
                    <a:pt x="275" y="70"/>
                    <a:pt x="275" y="70"/>
                  </a:cubicBezTo>
                  <a:cubicBezTo>
                    <a:pt x="275" y="70"/>
                    <a:pt x="275" y="70"/>
                    <a:pt x="275" y="70"/>
                  </a:cubicBezTo>
                  <a:cubicBezTo>
                    <a:pt x="275" y="70"/>
                    <a:pt x="275" y="70"/>
                    <a:pt x="274" y="70"/>
                  </a:cubicBezTo>
                  <a:cubicBezTo>
                    <a:pt x="274" y="70"/>
                    <a:pt x="274" y="70"/>
                    <a:pt x="274" y="70"/>
                  </a:cubicBezTo>
                  <a:cubicBezTo>
                    <a:pt x="275" y="70"/>
                    <a:pt x="275" y="70"/>
                    <a:pt x="275" y="70"/>
                  </a:cubicBezTo>
                  <a:cubicBezTo>
                    <a:pt x="275" y="71"/>
                    <a:pt x="276" y="71"/>
                    <a:pt x="276" y="71"/>
                  </a:cubicBezTo>
                  <a:cubicBezTo>
                    <a:pt x="276" y="71"/>
                    <a:pt x="276" y="71"/>
                    <a:pt x="276" y="71"/>
                  </a:cubicBezTo>
                  <a:cubicBezTo>
                    <a:pt x="276" y="71"/>
                    <a:pt x="276" y="71"/>
                    <a:pt x="276" y="71"/>
                  </a:cubicBezTo>
                  <a:cubicBezTo>
                    <a:pt x="276" y="71"/>
                    <a:pt x="276" y="72"/>
                    <a:pt x="277" y="72"/>
                  </a:cubicBezTo>
                  <a:cubicBezTo>
                    <a:pt x="277" y="72"/>
                    <a:pt x="276" y="72"/>
                    <a:pt x="277" y="72"/>
                  </a:cubicBezTo>
                  <a:cubicBezTo>
                    <a:pt x="277" y="72"/>
                    <a:pt x="277" y="72"/>
                    <a:pt x="278" y="72"/>
                  </a:cubicBezTo>
                  <a:cubicBezTo>
                    <a:pt x="277" y="72"/>
                    <a:pt x="277" y="72"/>
                    <a:pt x="277" y="73"/>
                  </a:cubicBezTo>
                  <a:cubicBezTo>
                    <a:pt x="278" y="73"/>
                    <a:pt x="278" y="73"/>
                    <a:pt x="278" y="73"/>
                  </a:cubicBezTo>
                  <a:cubicBezTo>
                    <a:pt x="278" y="73"/>
                    <a:pt x="278" y="73"/>
                    <a:pt x="278" y="73"/>
                  </a:cubicBezTo>
                  <a:cubicBezTo>
                    <a:pt x="278" y="73"/>
                    <a:pt x="279" y="73"/>
                    <a:pt x="279" y="73"/>
                  </a:cubicBezTo>
                  <a:cubicBezTo>
                    <a:pt x="279" y="73"/>
                    <a:pt x="279" y="73"/>
                    <a:pt x="279" y="74"/>
                  </a:cubicBezTo>
                  <a:cubicBezTo>
                    <a:pt x="278" y="74"/>
                    <a:pt x="278" y="74"/>
                    <a:pt x="278" y="74"/>
                  </a:cubicBezTo>
                  <a:cubicBezTo>
                    <a:pt x="278" y="74"/>
                    <a:pt x="278" y="74"/>
                    <a:pt x="278" y="74"/>
                  </a:cubicBezTo>
                  <a:cubicBezTo>
                    <a:pt x="278" y="75"/>
                    <a:pt x="278" y="75"/>
                    <a:pt x="278" y="75"/>
                  </a:cubicBezTo>
                  <a:cubicBezTo>
                    <a:pt x="277" y="75"/>
                    <a:pt x="278" y="75"/>
                    <a:pt x="277" y="75"/>
                  </a:cubicBezTo>
                  <a:cubicBezTo>
                    <a:pt x="277" y="76"/>
                    <a:pt x="277" y="75"/>
                    <a:pt x="277" y="76"/>
                  </a:cubicBezTo>
                  <a:cubicBezTo>
                    <a:pt x="277" y="76"/>
                    <a:pt x="278" y="76"/>
                    <a:pt x="278" y="76"/>
                  </a:cubicBezTo>
                  <a:cubicBezTo>
                    <a:pt x="278" y="76"/>
                    <a:pt x="278" y="76"/>
                    <a:pt x="278" y="76"/>
                  </a:cubicBezTo>
                  <a:cubicBezTo>
                    <a:pt x="279" y="76"/>
                    <a:pt x="279" y="76"/>
                    <a:pt x="280" y="75"/>
                  </a:cubicBezTo>
                  <a:cubicBezTo>
                    <a:pt x="280" y="76"/>
                    <a:pt x="280" y="76"/>
                    <a:pt x="280" y="76"/>
                  </a:cubicBezTo>
                  <a:cubicBezTo>
                    <a:pt x="280" y="76"/>
                    <a:pt x="281" y="76"/>
                    <a:pt x="281" y="76"/>
                  </a:cubicBezTo>
                  <a:cubicBezTo>
                    <a:pt x="281" y="76"/>
                    <a:pt x="281" y="76"/>
                    <a:pt x="281" y="76"/>
                  </a:cubicBezTo>
                  <a:cubicBezTo>
                    <a:pt x="281" y="76"/>
                    <a:pt x="281" y="76"/>
                    <a:pt x="281" y="76"/>
                  </a:cubicBezTo>
                  <a:cubicBezTo>
                    <a:pt x="281" y="76"/>
                    <a:pt x="280" y="76"/>
                    <a:pt x="280" y="76"/>
                  </a:cubicBezTo>
                  <a:cubicBezTo>
                    <a:pt x="280" y="76"/>
                    <a:pt x="279" y="77"/>
                    <a:pt x="279" y="77"/>
                  </a:cubicBezTo>
                  <a:cubicBezTo>
                    <a:pt x="279" y="77"/>
                    <a:pt x="279" y="77"/>
                    <a:pt x="280" y="77"/>
                  </a:cubicBezTo>
                  <a:cubicBezTo>
                    <a:pt x="280" y="77"/>
                    <a:pt x="281" y="77"/>
                    <a:pt x="281" y="77"/>
                  </a:cubicBezTo>
                  <a:cubicBezTo>
                    <a:pt x="281" y="76"/>
                    <a:pt x="281" y="76"/>
                    <a:pt x="281" y="76"/>
                  </a:cubicBezTo>
                  <a:cubicBezTo>
                    <a:pt x="282" y="76"/>
                    <a:pt x="282" y="76"/>
                    <a:pt x="282" y="76"/>
                  </a:cubicBezTo>
                  <a:cubicBezTo>
                    <a:pt x="282" y="76"/>
                    <a:pt x="283" y="76"/>
                    <a:pt x="283" y="76"/>
                  </a:cubicBezTo>
                  <a:cubicBezTo>
                    <a:pt x="283" y="76"/>
                    <a:pt x="283" y="76"/>
                    <a:pt x="283" y="77"/>
                  </a:cubicBezTo>
                  <a:cubicBezTo>
                    <a:pt x="283" y="77"/>
                    <a:pt x="283" y="77"/>
                    <a:pt x="283" y="77"/>
                  </a:cubicBezTo>
                  <a:cubicBezTo>
                    <a:pt x="283" y="78"/>
                    <a:pt x="285" y="77"/>
                    <a:pt x="285" y="77"/>
                  </a:cubicBezTo>
                  <a:cubicBezTo>
                    <a:pt x="285" y="77"/>
                    <a:pt x="286" y="78"/>
                    <a:pt x="286" y="78"/>
                  </a:cubicBezTo>
                  <a:cubicBezTo>
                    <a:pt x="286" y="78"/>
                    <a:pt x="286" y="78"/>
                    <a:pt x="287" y="78"/>
                  </a:cubicBezTo>
                  <a:cubicBezTo>
                    <a:pt x="287" y="78"/>
                    <a:pt x="287" y="78"/>
                    <a:pt x="287" y="78"/>
                  </a:cubicBezTo>
                  <a:cubicBezTo>
                    <a:pt x="287" y="78"/>
                    <a:pt x="288" y="78"/>
                    <a:pt x="288" y="78"/>
                  </a:cubicBezTo>
                  <a:cubicBezTo>
                    <a:pt x="288" y="78"/>
                    <a:pt x="288" y="78"/>
                    <a:pt x="288" y="78"/>
                  </a:cubicBezTo>
                  <a:cubicBezTo>
                    <a:pt x="288" y="78"/>
                    <a:pt x="287" y="78"/>
                    <a:pt x="287" y="79"/>
                  </a:cubicBezTo>
                  <a:cubicBezTo>
                    <a:pt x="287" y="79"/>
                    <a:pt x="286" y="79"/>
                    <a:pt x="285" y="79"/>
                  </a:cubicBezTo>
                  <a:cubicBezTo>
                    <a:pt x="285" y="79"/>
                    <a:pt x="285" y="79"/>
                    <a:pt x="284" y="79"/>
                  </a:cubicBezTo>
                  <a:cubicBezTo>
                    <a:pt x="284" y="79"/>
                    <a:pt x="284" y="80"/>
                    <a:pt x="284" y="80"/>
                  </a:cubicBezTo>
                  <a:cubicBezTo>
                    <a:pt x="284" y="80"/>
                    <a:pt x="283" y="80"/>
                    <a:pt x="283" y="80"/>
                  </a:cubicBezTo>
                  <a:cubicBezTo>
                    <a:pt x="283" y="80"/>
                    <a:pt x="282" y="80"/>
                    <a:pt x="282" y="80"/>
                  </a:cubicBezTo>
                  <a:cubicBezTo>
                    <a:pt x="282" y="80"/>
                    <a:pt x="281" y="80"/>
                    <a:pt x="281" y="80"/>
                  </a:cubicBezTo>
                  <a:cubicBezTo>
                    <a:pt x="280" y="80"/>
                    <a:pt x="280" y="81"/>
                    <a:pt x="279" y="81"/>
                  </a:cubicBezTo>
                  <a:cubicBezTo>
                    <a:pt x="279" y="81"/>
                    <a:pt x="279" y="81"/>
                    <a:pt x="279" y="81"/>
                  </a:cubicBezTo>
                  <a:cubicBezTo>
                    <a:pt x="279" y="81"/>
                    <a:pt x="279" y="81"/>
                    <a:pt x="279" y="81"/>
                  </a:cubicBezTo>
                  <a:cubicBezTo>
                    <a:pt x="280" y="81"/>
                    <a:pt x="279" y="81"/>
                    <a:pt x="280" y="81"/>
                  </a:cubicBezTo>
                  <a:cubicBezTo>
                    <a:pt x="280" y="81"/>
                    <a:pt x="280" y="81"/>
                    <a:pt x="280" y="81"/>
                  </a:cubicBezTo>
                  <a:cubicBezTo>
                    <a:pt x="279" y="81"/>
                    <a:pt x="279" y="82"/>
                    <a:pt x="279" y="82"/>
                  </a:cubicBezTo>
                  <a:cubicBezTo>
                    <a:pt x="278" y="82"/>
                    <a:pt x="278" y="82"/>
                    <a:pt x="278" y="82"/>
                  </a:cubicBezTo>
                  <a:cubicBezTo>
                    <a:pt x="277" y="82"/>
                    <a:pt x="277" y="82"/>
                    <a:pt x="276" y="82"/>
                  </a:cubicBezTo>
                  <a:cubicBezTo>
                    <a:pt x="276" y="82"/>
                    <a:pt x="276" y="83"/>
                    <a:pt x="275" y="83"/>
                  </a:cubicBezTo>
                  <a:cubicBezTo>
                    <a:pt x="275" y="83"/>
                    <a:pt x="275" y="82"/>
                    <a:pt x="274" y="82"/>
                  </a:cubicBezTo>
                  <a:cubicBezTo>
                    <a:pt x="274" y="82"/>
                    <a:pt x="274" y="82"/>
                    <a:pt x="274" y="82"/>
                  </a:cubicBezTo>
                  <a:cubicBezTo>
                    <a:pt x="274" y="82"/>
                    <a:pt x="274" y="82"/>
                    <a:pt x="273" y="82"/>
                  </a:cubicBezTo>
                  <a:cubicBezTo>
                    <a:pt x="273" y="82"/>
                    <a:pt x="273" y="82"/>
                    <a:pt x="273" y="82"/>
                  </a:cubicBezTo>
                  <a:cubicBezTo>
                    <a:pt x="273" y="82"/>
                    <a:pt x="273" y="82"/>
                    <a:pt x="273" y="82"/>
                  </a:cubicBezTo>
                  <a:cubicBezTo>
                    <a:pt x="273" y="82"/>
                    <a:pt x="273" y="82"/>
                    <a:pt x="273" y="83"/>
                  </a:cubicBezTo>
                  <a:cubicBezTo>
                    <a:pt x="273" y="83"/>
                    <a:pt x="273" y="83"/>
                    <a:pt x="273" y="83"/>
                  </a:cubicBezTo>
                  <a:cubicBezTo>
                    <a:pt x="274" y="83"/>
                    <a:pt x="274" y="83"/>
                    <a:pt x="275" y="83"/>
                  </a:cubicBezTo>
                  <a:cubicBezTo>
                    <a:pt x="275" y="84"/>
                    <a:pt x="275" y="84"/>
                    <a:pt x="275" y="84"/>
                  </a:cubicBezTo>
                  <a:cubicBezTo>
                    <a:pt x="275" y="84"/>
                    <a:pt x="274" y="84"/>
                    <a:pt x="274" y="84"/>
                  </a:cubicBezTo>
                  <a:cubicBezTo>
                    <a:pt x="274" y="84"/>
                    <a:pt x="274" y="84"/>
                    <a:pt x="274" y="84"/>
                  </a:cubicBezTo>
                  <a:cubicBezTo>
                    <a:pt x="274" y="84"/>
                    <a:pt x="274" y="84"/>
                    <a:pt x="274" y="84"/>
                  </a:cubicBezTo>
                  <a:cubicBezTo>
                    <a:pt x="274" y="85"/>
                    <a:pt x="274" y="85"/>
                    <a:pt x="274" y="85"/>
                  </a:cubicBezTo>
                  <a:cubicBezTo>
                    <a:pt x="275" y="85"/>
                    <a:pt x="276" y="84"/>
                    <a:pt x="277" y="84"/>
                  </a:cubicBezTo>
                  <a:cubicBezTo>
                    <a:pt x="277" y="84"/>
                    <a:pt x="277" y="84"/>
                    <a:pt x="277" y="84"/>
                  </a:cubicBezTo>
                  <a:cubicBezTo>
                    <a:pt x="277" y="84"/>
                    <a:pt x="278" y="84"/>
                    <a:pt x="278" y="83"/>
                  </a:cubicBezTo>
                  <a:cubicBezTo>
                    <a:pt x="278" y="83"/>
                    <a:pt x="279" y="83"/>
                    <a:pt x="279" y="83"/>
                  </a:cubicBezTo>
                  <a:cubicBezTo>
                    <a:pt x="279" y="83"/>
                    <a:pt x="280" y="83"/>
                    <a:pt x="280" y="83"/>
                  </a:cubicBezTo>
                  <a:cubicBezTo>
                    <a:pt x="280" y="83"/>
                    <a:pt x="280" y="82"/>
                    <a:pt x="281" y="82"/>
                  </a:cubicBezTo>
                  <a:cubicBezTo>
                    <a:pt x="281" y="82"/>
                    <a:pt x="281" y="82"/>
                    <a:pt x="281" y="82"/>
                  </a:cubicBezTo>
                  <a:cubicBezTo>
                    <a:pt x="282" y="82"/>
                    <a:pt x="282" y="81"/>
                    <a:pt x="282" y="81"/>
                  </a:cubicBezTo>
                  <a:cubicBezTo>
                    <a:pt x="282" y="81"/>
                    <a:pt x="283" y="81"/>
                    <a:pt x="283" y="81"/>
                  </a:cubicBezTo>
                  <a:cubicBezTo>
                    <a:pt x="283" y="81"/>
                    <a:pt x="283" y="81"/>
                    <a:pt x="283" y="81"/>
                  </a:cubicBezTo>
                  <a:cubicBezTo>
                    <a:pt x="284" y="81"/>
                    <a:pt x="284" y="81"/>
                    <a:pt x="284" y="81"/>
                  </a:cubicBezTo>
                  <a:cubicBezTo>
                    <a:pt x="285" y="81"/>
                    <a:pt x="285" y="81"/>
                    <a:pt x="285" y="81"/>
                  </a:cubicBezTo>
                  <a:cubicBezTo>
                    <a:pt x="285" y="81"/>
                    <a:pt x="285" y="80"/>
                    <a:pt x="286" y="80"/>
                  </a:cubicBezTo>
                  <a:cubicBezTo>
                    <a:pt x="286" y="80"/>
                    <a:pt x="287" y="80"/>
                    <a:pt x="287" y="80"/>
                  </a:cubicBezTo>
                  <a:cubicBezTo>
                    <a:pt x="287" y="81"/>
                    <a:pt x="287" y="81"/>
                    <a:pt x="287" y="81"/>
                  </a:cubicBezTo>
                  <a:cubicBezTo>
                    <a:pt x="287" y="81"/>
                    <a:pt x="287" y="82"/>
                    <a:pt x="287" y="82"/>
                  </a:cubicBezTo>
                  <a:cubicBezTo>
                    <a:pt x="287" y="82"/>
                    <a:pt x="287" y="82"/>
                    <a:pt x="286" y="83"/>
                  </a:cubicBezTo>
                  <a:cubicBezTo>
                    <a:pt x="286" y="83"/>
                    <a:pt x="286" y="83"/>
                    <a:pt x="286" y="83"/>
                  </a:cubicBezTo>
                  <a:cubicBezTo>
                    <a:pt x="286" y="83"/>
                    <a:pt x="286" y="83"/>
                    <a:pt x="286" y="83"/>
                  </a:cubicBezTo>
                  <a:cubicBezTo>
                    <a:pt x="286" y="83"/>
                    <a:pt x="286" y="83"/>
                    <a:pt x="286" y="83"/>
                  </a:cubicBezTo>
                  <a:cubicBezTo>
                    <a:pt x="286" y="83"/>
                    <a:pt x="286" y="84"/>
                    <a:pt x="286" y="84"/>
                  </a:cubicBezTo>
                  <a:cubicBezTo>
                    <a:pt x="286" y="84"/>
                    <a:pt x="287" y="84"/>
                    <a:pt x="287" y="84"/>
                  </a:cubicBezTo>
                  <a:cubicBezTo>
                    <a:pt x="287" y="83"/>
                    <a:pt x="288" y="83"/>
                    <a:pt x="288" y="83"/>
                  </a:cubicBezTo>
                  <a:cubicBezTo>
                    <a:pt x="288" y="83"/>
                    <a:pt x="289" y="83"/>
                    <a:pt x="289" y="83"/>
                  </a:cubicBezTo>
                  <a:cubicBezTo>
                    <a:pt x="289" y="83"/>
                    <a:pt x="290" y="83"/>
                    <a:pt x="290" y="83"/>
                  </a:cubicBezTo>
                  <a:cubicBezTo>
                    <a:pt x="291" y="83"/>
                    <a:pt x="291" y="84"/>
                    <a:pt x="291" y="84"/>
                  </a:cubicBezTo>
                  <a:cubicBezTo>
                    <a:pt x="291" y="84"/>
                    <a:pt x="291" y="84"/>
                    <a:pt x="291" y="84"/>
                  </a:cubicBezTo>
                  <a:cubicBezTo>
                    <a:pt x="291" y="84"/>
                    <a:pt x="291" y="84"/>
                    <a:pt x="291" y="84"/>
                  </a:cubicBezTo>
                  <a:cubicBezTo>
                    <a:pt x="291" y="84"/>
                    <a:pt x="291" y="85"/>
                    <a:pt x="291" y="85"/>
                  </a:cubicBezTo>
                  <a:cubicBezTo>
                    <a:pt x="291" y="85"/>
                    <a:pt x="291" y="85"/>
                    <a:pt x="291" y="86"/>
                  </a:cubicBezTo>
                  <a:cubicBezTo>
                    <a:pt x="290" y="86"/>
                    <a:pt x="290" y="86"/>
                    <a:pt x="290" y="86"/>
                  </a:cubicBezTo>
                  <a:cubicBezTo>
                    <a:pt x="290" y="86"/>
                    <a:pt x="290" y="86"/>
                    <a:pt x="290" y="86"/>
                  </a:cubicBezTo>
                  <a:cubicBezTo>
                    <a:pt x="290" y="86"/>
                    <a:pt x="290" y="86"/>
                    <a:pt x="290" y="86"/>
                  </a:cubicBezTo>
                  <a:cubicBezTo>
                    <a:pt x="290" y="86"/>
                    <a:pt x="290" y="86"/>
                    <a:pt x="290" y="86"/>
                  </a:cubicBezTo>
                  <a:cubicBezTo>
                    <a:pt x="290" y="87"/>
                    <a:pt x="290" y="87"/>
                    <a:pt x="289" y="87"/>
                  </a:cubicBezTo>
                  <a:cubicBezTo>
                    <a:pt x="289" y="87"/>
                    <a:pt x="289" y="87"/>
                    <a:pt x="289" y="88"/>
                  </a:cubicBezTo>
                  <a:cubicBezTo>
                    <a:pt x="289" y="88"/>
                    <a:pt x="289" y="88"/>
                    <a:pt x="289" y="88"/>
                  </a:cubicBezTo>
                  <a:cubicBezTo>
                    <a:pt x="289" y="88"/>
                    <a:pt x="288" y="88"/>
                    <a:pt x="288" y="88"/>
                  </a:cubicBezTo>
                  <a:cubicBezTo>
                    <a:pt x="288" y="88"/>
                    <a:pt x="287" y="88"/>
                    <a:pt x="287" y="88"/>
                  </a:cubicBezTo>
                  <a:cubicBezTo>
                    <a:pt x="288" y="88"/>
                    <a:pt x="288" y="88"/>
                    <a:pt x="288" y="88"/>
                  </a:cubicBezTo>
                  <a:cubicBezTo>
                    <a:pt x="288" y="88"/>
                    <a:pt x="289" y="89"/>
                    <a:pt x="290" y="89"/>
                  </a:cubicBezTo>
                  <a:cubicBezTo>
                    <a:pt x="290" y="89"/>
                    <a:pt x="290" y="89"/>
                    <a:pt x="290" y="89"/>
                  </a:cubicBezTo>
                  <a:cubicBezTo>
                    <a:pt x="290" y="89"/>
                    <a:pt x="290" y="89"/>
                    <a:pt x="289" y="89"/>
                  </a:cubicBezTo>
                  <a:cubicBezTo>
                    <a:pt x="289" y="89"/>
                    <a:pt x="289" y="89"/>
                    <a:pt x="288" y="89"/>
                  </a:cubicBezTo>
                  <a:cubicBezTo>
                    <a:pt x="288" y="89"/>
                    <a:pt x="288" y="89"/>
                    <a:pt x="288" y="89"/>
                  </a:cubicBezTo>
                  <a:cubicBezTo>
                    <a:pt x="289" y="89"/>
                    <a:pt x="290" y="89"/>
                    <a:pt x="290" y="90"/>
                  </a:cubicBezTo>
                  <a:cubicBezTo>
                    <a:pt x="289" y="90"/>
                    <a:pt x="289" y="90"/>
                    <a:pt x="289" y="91"/>
                  </a:cubicBezTo>
                  <a:cubicBezTo>
                    <a:pt x="288" y="91"/>
                    <a:pt x="288" y="91"/>
                    <a:pt x="288" y="91"/>
                  </a:cubicBezTo>
                  <a:cubicBezTo>
                    <a:pt x="288" y="91"/>
                    <a:pt x="288" y="91"/>
                    <a:pt x="288" y="91"/>
                  </a:cubicBezTo>
                  <a:cubicBezTo>
                    <a:pt x="287" y="91"/>
                    <a:pt x="287" y="92"/>
                    <a:pt x="287" y="92"/>
                  </a:cubicBezTo>
                  <a:cubicBezTo>
                    <a:pt x="287" y="92"/>
                    <a:pt x="287" y="92"/>
                    <a:pt x="286" y="92"/>
                  </a:cubicBezTo>
                  <a:cubicBezTo>
                    <a:pt x="286" y="92"/>
                    <a:pt x="286" y="92"/>
                    <a:pt x="285" y="92"/>
                  </a:cubicBezTo>
                  <a:cubicBezTo>
                    <a:pt x="285" y="93"/>
                    <a:pt x="285" y="93"/>
                    <a:pt x="285" y="93"/>
                  </a:cubicBezTo>
                  <a:cubicBezTo>
                    <a:pt x="285" y="93"/>
                    <a:pt x="284" y="93"/>
                    <a:pt x="284" y="93"/>
                  </a:cubicBezTo>
                  <a:cubicBezTo>
                    <a:pt x="284" y="93"/>
                    <a:pt x="284" y="93"/>
                    <a:pt x="283" y="94"/>
                  </a:cubicBezTo>
                  <a:cubicBezTo>
                    <a:pt x="283" y="94"/>
                    <a:pt x="282" y="93"/>
                    <a:pt x="282" y="93"/>
                  </a:cubicBezTo>
                  <a:cubicBezTo>
                    <a:pt x="282" y="93"/>
                    <a:pt x="281" y="93"/>
                    <a:pt x="281" y="93"/>
                  </a:cubicBezTo>
                  <a:cubicBezTo>
                    <a:pt x="281" y="93"/>
                    <a:pt x="281" y="93"/>
                    <a:pt x="281" y="93"/>
                  </a:cubicBezTo>
                  <a:cubicBezTo>
                    <a:pt x="280" y="94"/>
                    <a:pt x="280" y="94"/>
                    <a:pt x="280" y="94"/>
                  </a:cubicBezTo>
                  <a:cubicBezTo>
                    <a:pt x="280" y="94"/>
                    <a:pt x="280" y="94"/>
                    <a:pt x="279" y="94"/>
                  </a:cubicBezTo>
                  <a:cubicBezTo>
                    <a:pt x="279" y="94"/>
                    <a:pt x="279" y="94"/>
                    <a:pt x="279" y="94"/>
                  </a:cubicBezTo>
                  <a:cubicBezTo>
                    <a:pt x="279" y="94"/>
                    <a:pt x="279" y="94"/>
                    <a:pt x="279" y="94"/>
                  </a:cubicBezTo>
                  <a:cubicBezTo>
                    <a:pt x="278" y="94"/>
                    <a:pt x="278" y="94"/>
                    <a:pt x="278" y="94"/>
                  </a:cubicBezTo>
                  <a:cubicBezTo>
                    <a:pt x="277" y="94"/>
                    <a:pt x="277" y="94"/>
                    <a:pt x="276" y="94"/>
                  </a:cubicBezTo>
                  <a:cubicBezTo>
                    <a:pt x="276" y="95"/>
                    <a:pt x="276" y="95"/>
                    <a:pt x="276" y="95"/>
                  </a:cubicBezTo>
                  <a:cubicBezTo>
                    <a:pt x="276" y="95"/>
                    <a:pt x="275" y="96"/>
                    <a:pt x="275" y="96"/>
                  </a:cubicBezTo>
                  <a:cubicBezTo>
                    <a:pt x="275" y="96"/>
                    <a:pt x="274" y="96"/>
                    <a:pt x="274" y="96"/>
                  </a:cubicBezTo>
                  <a:cubicBezTo>
                    <a:pt x="274" y="96"/>
                    <a:pt x="273" y="97"/>
                    <a:pt x="273" y="97"/>
                  </a:cubicBezTo>
                  <a:cubicBezTo>
                    <a:pt x="273" y="97"/>
                    <a:pt x="272" y="97"/>
                    <a:pt x="272" y="97"/>
                  </a:cubicBezTo>
                  <a:cubicBezTo>
                    <a:pt x="272" y="98"/>
                    <a:pt x="272" y="98"/>
                    <a:pt x="271" y="98"/>
                  </a:cubicBezTo>
                  <a:cubicBezTo>
                    <a:pt x="271" y="98"/>
                    <a:pt x="271" y="98"/>
                    <a:pt x="270" y="98"/>
                  </a:cubicBezTo>
                  <a:cubicBezTo>
                    <a:pt x="270" y="99"/>
                    <a:pt x="270" y="99"/>
                    <a:pt x="269" y="99"/>
                  </a:cubicBezTo>
                  <a:cubicBezTo>
                    <a:pt x="268" y="99"/>
                    <a:pt x="268" y="99"/>
                    <a:pt x="267" y="99"/>
                  </a:cubicBezTo>
                  <a:cubicBezTo>
                    <a:pt x="267" y="100"/>
                    <a:pt x="267" y="100"/>
                    <a:pt x="267" y="100"/>
                  </a:cubicBezTo>
                  <a:cubicBezTo>
                    <a:pt x="266" y="100"/>
                    <a:pt x="266" y="99"/>
                    <a:pt x="265" y="99"/>
                  </a:cubicBezTo>
                  <a:cubicBezTo>
                    <a:pt x="265" y="100"/>
                    <a:pt x="263" y="100"/>
                    <a:pt x="263" y="100"/>
                  </a:cubicBezTo>
                  <a:cubicBezTo>
                    <a:pt x="263" y="100"/>
                    <a:pt x="262" y="100"/>
                    <a:pt x="262" y="100"/>
                  </a:cubicBezTo>
                  <a:cubicBezTo>
                    <a:pt x="262" y="100"/>
                    <a:pt x="262" y="99"/>
                    <a:pt x="262" y="99"/>
                  </a:cubicBezTo>
                  <a:cubicBezTo>
                    <a:pt x="262" y="99"/>
                    <a:pt x="261" y="99"/>
                    <a:pt x="261" y="99"/>
                  </a:cubicBezTo>
                  <a:cubicBezTo>
                    <a:pt x="261" y="99"/>
                    <a:pt x="260" y="99"/>
                    <a:pt x="260" y="99"/>
                  </a:cubicBezTo>
                  <a:cubicBezTo>
                    <a:pt x="260" y="99"/>
                    <a:pt x="259" y="99"/>
                    <a:pt x="259" y="99"/>
                  </a:cubicBezTo>
                  <a:cubicBezTo>
                    <a:pt x="258" y="99"/>
                    <a:pt x="258" y="99"/>
                    <a:pt x="257" y="99"/>
                  </a:cubicBezTo>
                  <a:cubicBezTo>
                    <a:pt x="257" y="99"/>
                    <a:pt x="256" y="100"/>
                    <a:pt x="256" y="99"/>
                  </a:cubicBezTo>
                  <a:cubicBezTo>
                    <a:pt x="256" y="99"/>
                    <a:pt x="255" y="99"/>
                    <a:pt x="255" y="99"/>
                  </a:cubicBezTo>
                  <a:cubicBezTo>
                    <a:pt x="255" y="99"/>
                    <a:pt x="255" y="99"/>
                    <a:pt x="255" y="99"/>
                  </a:cubicBezTo>
                  <a:cubicBezTo>
                    <a:pt x="254" y="99"/>
                    <a:pt x="253" y="99"/>
                    <a:pt x="253" y="99"/>
                  </a:cubicBezTo>
                  <a:cubicBezTo>
                    <a:pt x="252" y="99"/>
                    <a:pt x="252" y="99"/>
                    <a:pt x="252" y="99"/>
                  </a:cubicBezTo>
                  <a:cubicBezTo>
                    <a:pt x="252" y="99"/>
                    <a:pt x="251" y="99"/>
                    <a:pt x="251" y="99"/>
                  </a:cubicBezTo>
                  <a:cubicBezTo>
                    <a:pt x="250" y="99"/>
                    <a:pt x="249" y="99"/>
                    <a:pt x="249" y="99"/>
                  </a:cubicBezTo>
                  <a:cubicBezTo>
                    <a:pt x="248" y="99"/>
                    <a:pt x="248" y="99"/>
                    <a:pt x="247" y="99"/>
                  </a:cubicBezTo>
                  <a:cubicBezTo>
                    <a:pt x="247" y="99"/>
                    <a:pt x="247" y="99"/>
                    <a:pt x="246" y="99"/>
                  </a:cubicBezTo>
                  <a:cubicBezTo>
                    <a:pt x="246" y="99"/>
                    <a:pt x="245" y="99"/>
                    <a:pt x="245" y="100"/>
                  </a:cubicBezTo>
                  <a:cubicBezTo>
                    <a:pt x="245" y="100"/>
                    <a:pt x="244" y="99"/>
                    <a:pt x="244" y="99"/>
                  </a:cubicBezTo>
                  <a:cubicBezTo>
                    <a:pt x="244" y="99"/>
                    <a:pt x="244" y="99"/>
                    <a:pt x="243" y="99"/>
                  </a:cubicBezTo>
                  <a:cubicBezTo>
                    <a:pt x="243" y="99"/>
                    <a:pt x="243" y="100"/>
                    <a:pt x="243" y="100"/>
                  </a:cubicBezTo>
                  <a:cubicBezTo>
                    <a:pt x="243" y="100"/>
                    <a:pt x="243" y="100"/>
                    <a:pt x="243" y="100"/>
                  </a:cubicBezTo>
                  <a:cubicBezTo>
                    <a:pt x="243" y="100"/>
                    <a:pt x="242" y="100"/>
                    <a:pt x="242" y="101"/>
                  </a:cubicBezTo>
                  <a:cubicBezTo>
                    <a:pt x="242" y="101"/>
                    <a:pt x="242" y="101"/>
                    <a:pt x="241" y="101"/>
                  </a:cubicBezTo>
                  <a:cubicBezTo>
                    <a:pt x="241" y="101"/>
                    <a:pt x="241" y="101"/>
                    <a:pt x="240" y="101"/>
                  </a:cubicBezTo>
                  <a:cubicBezTo>
                    <a:pt x="240" y="101"/>
                    <a:pt x="240" y="101"/>
                    <a:pt x="240" y="101"/>
                  </a:cubicBezTo>
                  <a:cubicBezTo>
                    <a:pt x="240" y="102"/>
                    <a:pt x="239" y="103"/>
                    <a:pt x="239" y="103"/>
                  </a:cubicBezTo>
                  <a:cubicBezTo>
                    <a:pt x="239" y="103"/>
                    <a:pt x="239" y="103"/>
                    <a:pt x="239" y="103"/>
                  </a:cubicBezTo>
                  <a:cubicBezTo>
                    <a:pt x="238" y="104"/>
                    <a:pt x="238" y="104"/>
                    <a:pt x="238" y="104"/>
                  </a:cubicBezTo>
                  <a:cubicBezTo>
                    <a:pt x="238" y="104"/>
                    <a:pt x="237" y="104"/>
                    <a:pt x="237" y="104"/>
                  </a:cubicBezTo>
                  <a:cubicBezTo>
                    <a:pt x="236" y="104"/>
                    <a:pt x="236" y="104"/>
                    <a:pt x="235" y="104"/>
                  </a:cubicBezTo>
                  <a:cubicBezTo>
                    <a:pt x="235" y="104"/>
                    <a:pt x="235" y="105"/>
                    <a:pt x="234" y="105"/>
                  </a:cubicBezTo>
                  <a:cubicBezTo>
                    <a:pt x="234" y="105"/>
                    <a:pt x="234" y="105"/>
                    <a:pt x="234" y="105"/>
                  </a:cubicBezTo>
                  <a:cubicBezTo>
                    <a:pt x="233" y="105"/>
                    <a:pt x="233" y="105"/>
                    <a:pt x="232" y="105"/>
                  </a:cubicBezTo>
                  <a:cubicBezTo>
                    <a:pt x="232" y="106"/>
                    <a:pt x="232" y="106"/>
                    <a:pt x="232" y="106"/>
                  </a:cubicBezTo>
                  <a:cubicBezTo>
                    <a:pt x="232" y="106"/>
                    <a:pt x="232" y="106"/>
                    <a:pt x="231" y="106"/>
                  </a:cubicBezTo>
                  <a:cubicBezTo>
                    <a:pt x="231" y="106"/>
                    <a:pt x="231" y="106"/>
                    <a:pt x="231" y="106"/>
                  </a:cubicBezTo>
                  <a:cubicBezTo>
                    <a:pt x="231" y="106"/>
                    <a:pt x="231" y="107"/>
                    <a:pt x="230" y="107"/>
                  </a:cubicBezTo>
                  <a:cubicBezTo>
                    <a:pt x="230" y="107"/>
                    <a:pt x="230" y="107"/>
                    <a:pt x="230" y="107"/>
                  </a:cubicBezTo>
                  <a:cubicBezTo>
                    <a:pt x="230" y="108"/>
                    <a:pt x="229" y="108"/>
                    <a:pt x="229" y="108"/>
                  </a:cubicBezTo>
                  <a:cubicBezTo>
                    <a:pt x="229" y="108"/>
                    <a:pt x="229" y="108"/>
                    <a:pt x="229" y="108"/>
                  </a:cubicBezTo>
                  <a:cubicBezTo>
                    <a:pt x="228" y="109"/>
                    <a:pt x="227" y="110"/>
                    <a:pt x="226" y="110"/>
                  </a:cubicBezTo>
                  <a:cubicBezTo>
                    <a:pt x="226" y="110"/>
                    <a:pt x="226" y="109"/>
                    <a:pt x="226" y="109"/>
                  </a:cubicBezTo>
                  <a:cubicBezTo>
                    <a:pt x="226" y="109"/>
                    <a:pt x="226" y="109"/>
                    <a:pt x="225" y="109"/>
                  </a:cubicBezTo>
                  <a:cubicBezTo>
                    <a:pt x="225" y="109"/>
                    <a:pt x="225" y="109"/>
                    <a:pt x="225" y="109"/>
                  </a:cubicBezTo>
                  <a:cubicBezTo>
                    <a:pt x="224" y="109"/>
                    <a:pt x="224" y="109"/>
                    <a:pt x="224" y="109"/>
                  </a:cubicBezTo>
                  <a:cubicBezTo>
                    <a:pt x="223" y="109"/>
                    <a:pt x="223" y="108"/>
                    <a:pt x="222" y="108"/>
                  </a:cubicBezTo>
                  <a:cubicBezTo>
                    <a:pt x="222" y="108"/>
                    <a:pt x="222" y="108"/>
                    <a:pt x="222" y="109"/>
                  </a:cubicBezTo>
                  <a:cubicBezTo>
                    <a:pt x="222" y="109"/>
                    <a:pt x="222" y="109"/>
                    <a:pt x="222" y="109"/>
                  </a:cubicBezTo>
                  <a:cubicBezTo>
                    <a:pt x="222" y="109"/>
                    <a:pt x="222" y="109"/>
                    <a:pt x="222" y="109"/>
                  </a:cubicBezTo>
                  <a:cubicBezTo>
                    <a:pt x="223" y="109"/>
                    <a:pt x="223" y="109"/>
                    <a:pt x="224" y="109"/>
                  </a:cubicBezTo>
                  <a:cubicBezTo>
                    <a:pt x="224" y="109"/>
                    <a:pt x="224" y="110"/>
                    <a:pt x="225" y="110"/>
                  </a:cubicBezTo>
                  <a:cubicBezTo>
                    <a:pt x="225" y="110"/>
                    <a:pt x="225" y="110"/>
                    <a:pt x="225" y="110"/>
                  </a:cubicBezTo>
                  <a:cubicBezTo>
                    <a:pt x="226" y="110"/>
                    <a:pt x="226" y="110"/>
                    <a:pt x="226" y="110"/>
                  </a:cubicBezTo>
                  <a:cubicBezTo>
                    <a:pt x="225" y="111"/>
                    <a:pt x="225" y="112"/>
                    <a:pt x="225" y="112"/>
                  </a:cubicBezTo>
                  <a:cubicBezTo>
                    <a:pt x="224" y="112"/>
                    <a:pt x="224" y="112"/>
                    <a:pt x="223" y="112"/>
                  </a:cubicBezTo>
                  <a:cubicBezTo>
                    <a:pt x="223" y="113"/>
                    <a:pt x="223" y="113"/>
                    <a:pt x="223" y="113"/>
                  </a:cubicBezTo>
                  <a:cubicBezTo>
                    <a:pt x="222" y="113"/>
                    <a:pt x="222" y="113"/>
                    <a:pt x="222" y="113"/>
                  </a:cubicBezTo>
                  <a:cubicBezTo>
                    <a:pt x="222" y="113"/>
                    <a:pt x="222" y="114"/>
                    <a:pt x="222" y="114"/>
                  </a:cubicBezTo>
                  <a:cubicBezTo>
                    <a:pt x="221" y="114"/>
                    <a:pt x="221" y="114"/>
                    <a:pt x="221" y="115"/>
                  </a:cubicBezTo>
                  <a:cubicBezTo>
                    <a:pt x="220" y="115"/>
                    <a:pt x="220" y="115"/>
                    <a:pt x="220" y="115"/>
                  </a:cubicBezTo>
                  <a:cubicBezTo>
                    <a:pt x="220" y="115"/>
                    <a:pt x="220" y="115"/>
                    <a:pt x="219" y="115"/>
                  </a:cubicBezTo>
                  <a:cubicBezTo>
                    <a:pt x="219" y="116"/>
                    <a:pt x="217" y="116"/>
                    <a:pt x="217" y="117"/>
                  </a:cubicBezTo>
                  <a:cubicBezTo>
                    <a:pt x="218" y="117"/>
                    <a:pt x="218" y="117"/>
                    <a:pt x="218" y="117"/>
                  </a:cubicBezTo>
                  <a:cubicBezTo>
                    <a:pt x="219" y="117"/>
                    <a:pt x="219" y="117"/>
                    <a:pt x="219" y="117"/>
                  </a:cubicBezTo>
                  <a:cubicBezTo>
                    <a:pt x="219" y="117"/>
                    <a:pt x="220" y="116"/>
                    <a:pt x="220" y="116"/>
                  </a:cubicBezTo>
                  <a:cubicBezTo>
                    <a:pt x="221" y="116"/>
                    <a:pt x="221" y="116"/>
                    <a:pt x="221" y="116"/>
                  </a:cubicBezTo>
                  <a:cubicBezTo>
                    <a:pt x="222" y="116"/>
                    <a:pt x="222" y="115"/>
                    <a:pt x="222" y="115"/>
                  </a:cubicBezTo>
                  <a:cubicBezTo>
                    <a:pt x="222" y="115"/>
                    <a:pt x="222" y="115"/>
                    <a:pt x="223" y="115"/>
                  </a:cubicBezTo>
                  <a:cubicBezTo>
                    <a:pt x="223" y="115"/>
                    <a:pt x="223" y="115"/>
                    <a:pt x="223" y="114"/>
                  </a:cubicBezTo>
                  <a:cubicBezTo>
                    <a:pt x="223" y="114"/>
                    <a:pt x="223" y="114"/>
                    <a:pt x="224" y="114"/>
                  </a:cubicBezTo>
                  <a:cubicBezTo>
                    <a:pt x="224" y="114"/>
                    <a:pt x="224" y="114"/>
                    <a:pt x="224" y="113"/>
                  </a:cubicBezTo>
                  <a:cubicBezTo>
                    <a:pt x="225" y="113"/>
                    <a:pt x="225" y="113"/>
                    <a:pt x="225" y="113"/>
                  </a:cubicBezTo>
                  <a:cubicBezTo>
                    <a:pt x="225" y="113"/>
                    <a:pt x="225" y="113"/>
                    <a:pt x="225" y="113"/>
                  </a:cubicBezTo>
                  <a:cubicBezTo>
                    <a:pt x="226" y="112"/>
                    <a:pt x="226" y="112"/>
                    <a:pt x="227" y="112"/>
                  </a:cubicBezTo>
                  <a:cubicBezTo>
                    <a:pt x="227" y="112"/>
                    <a:pt x="227" y="111"/>
                    <a:pt x="227" y="111"/>
                  </a:cubicBezTo>
                  <a:cubicBezTo>
                    <a:pt x="228" y="111"/>
                    <a:pt x="228" y="111"/>
                    <a:pt x="228" y="111"/>
                  </a:cubicBezTo>
                  <a:cubicBezTo>
                    <a:pt x="229" y="110"/>
                    <a:pt x="229" y="110"/>
                    <a:pt x="230" y="109"/>
                  </a:cubicBezTo>
                  <a:cubicBezTo>
                    <a:pt x="231" y="109"/>
                    <a:pt x="231" y="109"/>
                    <a:pt x="232" y="109"/>
                  </a:cubicBezTo>
                  <a:cubicBezTo>
                    <a:pt x="232" y="109"/>
                    <a:pt x="232" y="108"/>
                    <a:pt x="233" y="108"/>
                  </a:cubicBezTo>
                  <a:cubicBezTo>
                    <a:pt x="233" y="108"/>
                    <a:pt x="233" y="108"/>
                    <a:pt x="233" y="108"/>
                  </a:cubicBezTo>
                  <a:cubicBezTo>
                    <a:pt x="233" y="108"/>
                    <a:pt x="234" y="108"/>
                    <a:pt x="234" y="108"/>
                  </a:cubicBezTo>
                  <a:cubicBezTo>
                    <a:pt x="234" y="108"/>
                    <a:pt x="235" y="108"/>
                    <a:pt x="235" y="107"/>
                  </a:cubicBezTo>
                  <a:cubicBezTo>
                    <a:pt x="236" y="107"/>
                    <a:pt x="236" y="107"/>
                    <a:pt x="237" y="107"/>
                  </a:cubicBezTo>
                  <a:cubicBezTo>
                    <a:pt x="238" y="106"/>
                    <a:pt x="238" y="106"/>
                    <a:pt x="239" y="106"/>
                  </a:cubicBezTo>
                  <a:cubicBezTo>
                    <a:pt x="239" y="106"/>
                    <a:pt x="240" y="106"/>
                    <a:pt x="240" y="106"/>
                  </a:cubicBezTo>
                  <a:cubicBezTo>
                    <a:pt x="241" y="105"/>
                    <a:pt x="241" y="105"/>
                    <a:pt x="242" y="105"/>
                  </a:cubicBezTo>
                  <a:cubicBezTo>
                    <a:pt x="244" y="105"/>
                    <a:pt x="247" y="104"/>
                    <a:pt x="249" y="106"/>
                  </a:cubicBezTo>
                  <a:cubicBezTo>
                    <a:pt x="249" y="106"/>
                    <a:pt x="249" y="106"/>
                    <a:pt x="250" y="106"/>
                  </a:cubicBezTo>
                  <a:cubicBezTo>
                    <a:pt x="250" y="106"/>
                    <a:pt x="250" y="106"/>
                    <a:pt x="249" y="106"/>
                  </a:cubicBezTo>
                  <a:cubicBezTo>
                    <a:pt x="249" y="106"/>
                    <a:pt x="249" y="106"/>
                    <a:pt x="249" y="106"/>
                  </a:cubicBezTo>
                  <a:cubicBezTo>
                    <a:pt x="249" y="107"/>
                    <a:pt x="249" y="107"/>
                    <a:pt x="249" y="107"/>
                  </a:cubicBezTo>
                  <a:cubicBezTo>
                    <a:pt x="249" y="107"/>
                    <a:pt x="249" y="107"/>
                    <a:pt x="249" y="107"/>
                  </a:cubicBezTo>
                  <a:cubicBezTo>
                    <a:pt x="249" y="107"/>
                    <a:pt x="249" y="108"/>
                    <a:pt x="249" y="108"/>
                  </a:cubicBezTo>
                  <a:cubicBezTo>
                    <a:pt x="248" y="109"/>
                    <a:pt x="248" y="108"/>
                    <a:pt x="247" y="109"/>
                  </a:cubicBezTo>
                  <a:cubicBezTo>
                    <a:pt x="247" y="109"/>
                    <a:pt x="246" y="109"/>
                    <a:pt x="246" y="109"/>
                  </a:cubicBezTo>
                  <a:cubicBezTo>
                    <a:pt x="246" y="110"/>
                    <a:pt x="246" y="110"/>
                    <a:pt x="245" y="110"/>
                  </a:cubicBezTo>
                  <a:cubicBezTo>
                    <a:pt x="245" y="110"/>
                    <a:pt x="245" y="110"/>
                    <a:pt x="245" y="110"/>
                  </a:cubicBezTo>
                  <a:cubicBezTo>
                    <a:pt x="245" y="110"/>
                    <a:pt x="244" y="110"/>
                    <a:pt x="244" y="111"/>
                  </a:cubicBezTo>
                  <a:cubicBezTo>
                    <a:pt x="243" y="110"/>
                    <a:pt x="242" y="110"/>
                    <a:pt x="241" y="110"/>
                  </a:cubicBezTo>
                  <a:cubicBezTo>
                    <a:pt x="241" y="110"/>
                    <a:pt x="241" y="110"/>
                    <a:pt x="241" y="110"/>
                  </a:cubicBezTo>
                  <a:cubicBezTo>
                    <a:pt x="240" y="110"/>
                    <a:pt x="240" y="110"/>
                    <a:pt x="239" y="110"/>
                  </a:cubicBezTo>
                  <a:cubicBezTo>
                    <a:pt x="239" y="110"/>
                    <a:pt x="238" y="110"/>
                    <a:pt x="238" y="111"/>
                  </a:cubicBezTo>
                  <a:cubicBezTo>
                    <a:pt x="238" y="111"/>
                    <a:pt x="238" y="111"/>
                    <a:pt x="238" y="111"/>
                  </a:cubicBezTo>
                  <a:cubicBezTo>
                    <a:pt x="238" y="111"/>
                    <a:pt x="238" y="111"/>
                    <a:pt x="238" y="111"/>
                  </a:cubicBezTo>
                  <a:cubicBezTo>
                    <a:pt x="238" y="111"/>
                    <a:pt x="239" y="111"/>
                    <a:pt x="239" y="111"/>
                  </a:cubicBezTo>
                  <a:cubicBezTo>
                    <a:pt x="240" y="111"/>
                    <a:pt x="240" y="111"/>
                    <a:pt x="241" y="111"/>
                  </a:cubicBezTo>
                  <a:cubicBezTo>
                    <a:pt x="241" y="111"/>
                    <a:pt x="241" y="111"/>
                    <a:pt x="241" y="111"/>
                  </a:cubicBezTo>
                  <a:cubicBezTo>
                    <a:pt x="241" y="111"/>
                    <a:pt x="241" y="112"/>
                    <a:pt x="242" y="112"/>
                  </a:cubicBezTo>
                  <a:cubicBezTo>
                    <a:pt x="242" y="112"/>
                    <a:pt x="241" y="112"/>
                    <a:pt x="242" y="113"/>
                  </a:cubicBezTo>
                  <a:cubicBezTo>
                    <a:pt x="242" y="113"/>
                    <a:pt x="242" y="113"/>
                    <a:pt x="242" y="113"/>
                  </a:cubicBezTo>
                  <a:cubicBezTo>
                    <a:pt x="242" y="113"/>
                    <a:pt x="243" y="113"/>
                    <a:pt x="243" y="112"/>
                  </a:cubicBezTo>
                  <a:cubicBezTo>
                    <a:pt x="243" y="112"/>
                    <a:pt x="244" y="112"/>
                    <a:pt x="244" y="112"/>
                  </a:cubicBezTo>
                  <a:cubicBezTo>
                    <a:pt x="245" y="112"/>
                    <a:pt x="245" y="112"/>
                    <a:pt x="245" y="112"/>
                  </a:cubicBezTo>
                  <a:cubicBezTo>
                    <a:pt x="245" y="112"/>
                    <a:pt x="245" y="112"/>
                    <a:pt x="245" y="112"/>
                  </a:cubicBezTo>
                  <a:cubicBezTo>
                    <a:pt x="245" y="112"/>
                    <a:pt x="245" y="112"/>
                    <a:pt x="245" y="112"/>
                  </a:cubicBezTo>
                  <a:cubicBezTo>
                    <a:pt x="245" y="113"/>
                    <a:pt x="245" y="113"/>
                    <a:pt x="244" y="113"/>
                  </a:cubicBezTo>
                  <a:cubicBezTo>
                    <a:pt x="244" y="114"/>
                    <a:pt x="243" y="115"/>
                    <a:pt x="243" y="115"/>
                  </a:cubicBezTo>
                  <a:cubicBezTo>
                    <a:pt x="242" y="115"/>
                    <a:pt x="242" y="115"/>
                    <a:pt x="242" y="115"/>
                  </a:cubicBezTo>
                  <a:cubicBezTo>
                    <a:pt x="242" y="116"/>
                    <a:pt x="242" y="116"/>
                    <a:pt x="242" y="116"/>
                  </a:cubicBezTo>
                  <a:cubicBezTo>
                    <a:pt x="243" y="116"/>
                    <a:pt x="243" y="115"/>
                    <a:pt x="244" y="116"/>
                  </a:cubicBezTo>
                  <a:cubicBezTo>
                    <a:pt x="243" y="116"/>
                    <a:pt x="243" y="116"/>
                    <a:pt x="243" y="116"/>
                  </a:cubicBezTo>
                  <a:cubicBezTo>
                    <a:pt x="243" y="117"/>
                    <a:pt x="244" y="118"/>
                    <a:pt x="243" y="119"/>
                  </a:cubicBezTo>
                  <a:cubicBezTo>
                    <a:pt x="243" y="119"/>
                    <a:pt x="243" y="119"/>
                    <a:pt x="243" y="119"/>
                  </a:cubicBezTo>
                  <a:cubicBezTo>
                    <a:pt x="243" y="119"/>
                    <a:pt x="243" y="119"/>
                    <a:pt x="243" y="119"/>
                  </a:cubicBezTo>
                  <a:cubicBezTo>
                    <a:pt x="243" y="119"/>
                    <a:pt x="243" y="119"/>
                    <a:pt x="243" y="120"/>
                  </a:cubicBezTo>
                  <a:cubicBezTo>
                    <a:pt x="244" y="120"/>
                    <a:pt x="244" y="120"/>
                    <a:pt x="245" y="120"/>
                  </a:cubicBezTo>
                  <a:cubicBezTo>
                    <a:pt x="245" y="120"/>
                    <a:pt x="245" y="120"/>
                    <a:pt x="245" y="120"/>
                  </a:cubicBezTo>
                  <a:cubicBezTo>
                    <a:pt x="245" y="120"/>
                    <a:pt x="246" y="120"/>
                    <a:pt x="246" y="120"/>
                  </a:cubicBezTo>
                  <a:cubicBezTo>
                    <a:pt x="246" y="120"/>
                    <a:pt x="246" y="120"/>
                    <a:pt x="246" y="120"/>
                  </a:cubicBezTo>
                  <a:cubicBezTo>
                    <a:pt x="245" y="120"/>
                    <a:pt x="245" y="120"/>
                    <a:pt x="245" y="120"/>
                  </a:cubicBezTo>
                  <a:cubicBezTo>
                    <a:pt x="245" y="121"/>
                    <a:pt x="245" y="121"/>
                    <a:pt x="245" y="121"/>
                  </a:cubicBezTo>
                  <a:cubicBezTo>
                    <a:pt x="245" y="121"/>
                    <a:pt x="245" y="121"/>
                    <a:pt x="245" y="121"/>
                  </a:cubicBezTo>
                  <a:cubicBezTo>
                    <a:pt x="245" y="121"/>
                    <a:pt x="245" y="121"/>
                    <a:pt x="245" y="121"/>
                  </a:cubicBezTo>
                  <a:cubicBezTo>
                    <a:pt x="246" y="121"/>
                    <a:pt x="246" y="121"/>
                    <a:pt x="246" y="121"/>
                  </a:cubicBezTo>
                  <a:cubicBezTo>
                    <a:pt x="246" y="122"/>
                    <a:pt x="246" y="122"/>
                    <a:pt x="247" y="122"/>
                  </a:cubicBezTo>
                  <a:cubicBezTo>
                    <a:pt x="247" y="122"/>
                    <a:pt x="247" y="122"/>
                    <a:pt x="247" y="122"/>
                  </a:cubicBezTo>
                  <a:cubicBezTo>
                    <a:pt x="247" y="122"/>
                    <a:pt x="248" y="122"/>
                    <a:pt x="248" y="122"/>
                  </a:cubicBezTo>
                  <a:cubicBezTo>
                    <a:pt x="248" y="122"/>
                    <a:pt x="249" y="122"/>
                    <a:pt x="250" y="122"/>
                  </a:cubicBezTo>
                  <a:cubicBezTo>
                    <a:pt x="250" y="122"/>
                    <a:pt x="250" y="123"/>
                    <a:pt x="250" y="123"/>
                  </a:cubicBezTo>
                  <a:cubicBezTo>
                    <a:pt x="251" y="123"/>
                    <a:pt x="252" y="122"/>
                    <a:pt x="253" y="122"/>
                  </a:cubicBezTo>
                  <a:cubicBezTo>
                    <a:pt x="253" y="122"/>
                    <a:pt x="253" y="122"/>
                    <a:pt x="253" y="122"/>
                  </a:cubicBezTo>
                  <a:cubicBezTo>
                    <a:pt x="253" y="122"/>
                    <a:pt x="253" y="123"/>
                    <a:pt x="253" y="123"/>
                  </a:cubicBezTo>
                  <a:cubicBezTo>
                    <a:pt x="253" y="123"/>
                    <a:pt x="254" y="123"/>
                    <a:pt x="254" y="123"/>
                  </a:cubicBezTo>
                  <a:cubicBezTo>
                    <a:pt x="254" y="123"/>
                    <a:pt x="255" y="123"/>
                    <a:pt x="255" y="123"/>
                  </a:cubicBezTo>
                  <a:cubicBezTo>
                    <a:pt x="255" y="123"/>
                    <a:pt x="255" y="123"/>
                    <a:pt x="255" y="123"/>
                  </a:cubicBezTo>
                  <a:cubicBezTo>
                    <a:pt x="255" y="123"/>
                    <a:pt x="255" y="123"/>
                    <a:pt x="255" y="123"/>
                  </a:cubicBezTo>
                  <a:cubicBezTo>
                    <a:pt x="255" y="123"/>
                    <a:pt x="255" y="123"/>
                    <a:pt x="255" y="123"/>
                  </a:cubicBezTo>
                  <a:cubicBezTo>
                    <a:pt x="255" y="124"/>
                    <a:pt x="255" y="123"/>
                    <a:pt x="255" y="124"/>
                  </a:cubicBezTo>
                  <a:cubicBezTo>
                    <a:pt x="255" y="124"/>
                    <a:pt x="255" y="124"/>
                    <a:pt x="255" y="124"/>
                  </a:cubicBezTo>
                  <a:cubicBezTo>
                    <a:pt x="255" y="124"/>
                    <a:pt x="256" y="124"/>
                    <a:pt x="256" y="124"/>
                  </a:cubicBezTo>
                  <a:cubicBezTo>
                    <a:pt x="256" y="124"/>
                    <a:pt x="256" y="124"/>
                    <a:pt x="256" y="124"/>
                  </a:cubicBezTo>
                  <a:cubicBezTo>
                    <a:pt x="255" y="125"/>
                    <a:pt x="255" y="124"/>
                    <a:pt x="255" y="124"/>
                  </a:cubicBezTo>
                  <a:cubicBezTo>
                    <a:pt x="254" y="125"/>
                    <a:pt x="254" y="125"/>
                    <a:pt x="254" y="125"/>
                  </a:cubicBezTo>
                  <a:cubicBezTo>
                    <a:pt x="254" y="125"/>
                    <a:pt x="253" y="125"/>
                    <a:pt x="253" y="125"/>
                  </a:cubicBezTo>
                  <a:cubicBezTo>
                    <a:pt x="253" y="125"/>
                    <a:pt x="253" y="125"/>
                    <a:pt x="253" y="125"/>
                  </a:cubicBezTo>
                  <a:cubicBezTo>
                    <a:pt x="252" y="125"/>
                    <a:pt x="252" y="125"/>
                    <a:pt x="252" y="125"/>
                  </a:cubicBezTo>
                  <a:cubicBezTo>
                    <a:pt x="252" y="125"/>
                    <a:pt x="251" y="126"/>
                    <a:pt x="251" y="126"/>
                  </a:cubicBezTo>
                  <a:cubicBezTo>
                    <a:pt x="251" y="126"/>
                    <a:pt x="250" y="126"/>
                    <a:pt x="250" y="126"/>
                  </a:cubicBezTo>
                  <a:cubicBezTo>
                    <a:pt x="249" y="126"/>
                    <a:pt x="249" y="126"/>
                    <a:pt x="249" y="127"/>
                  </a:cubicBezTo>
                  <a:cubicBezTo>
                    <a:pt x="248" y="127"/>
                    <a:pt x="248" y="127"/>
                    <a:pt x="248" y="127"/>
                  </a:cubicBezTo>
                  <a:cubicBezTo>
                    <a:pt x="248" y="127"/>
                    <a:pt x="248" y="127"/>
                    <a:pt x="247" y="127"/>
                  </a:cubicBezTo>
                  <a:cubicBezTo>
                    <a:pt x="247" y="127"/>
                    <a:pt x="247" y="127"/>
                    <a:pt x="246" y="127"/>
                  </a:cubicBezTo>
                  <a:cubicBezTo>
                    <a:pt x="246" y="127"/>
                    <a:pt x="246" y="127"/>
                    <a:pt x="246" y="127"/>
                  </a:cubicBezTo>
                  <a:cubicBezTo>
                    <a:pt x="245" y="128"/>
                    <a:pt x="245" y="127"/>
                    <a:pt x="244" y="127"/>
                  </a:cubicBezTo>
                  <a:cubicBezTo>
                    <a:pt x="244" y="128"/>
                    <a:pt x="244" y="128"/>
                    <a:pt x="244" y="128"/>
                  </a:cubicBezTo>
                  <a:cubicBezTo>
                    <a:pt x="244" y="128"/>
                    <a:pt x="244" y="128"/>
                    <a:pt x="244" y="128"/>
                  </a:cubicBezTo>
                  <a:cubicBezTo>
                    <a:pt x="244" y="128"/>
                    <a:pt x="243" y="128"/>
                    <a:pt x="243" y="128"/>
                  </a:cubicBezTo>
                  <a:cubicBezTo>
                    <a:pt x="244" y="128"/>
                    <a:pt x="244" y="128"/>
                    <a:pt x="244" y="127"/>
                  </a:cubicBezTo>
                  <a:cubicBezTo>
                    <a:pt x="243" y="127"/>
                    <a:pt x="243" y="127"/>
                    <a:pt x="243" y="127"/>
                  </a:cubicBezTo>
                  <a:cubicBezTo>
                    <a:pt x="243" y="127"/>
                    <a:pt x="243" y="127"/>
                    <a:pt x="242" y="128"/>
                  </a:cubicBezTo>
                  <a:cubicBezTo>
                    <a:pt x="242" y="128"/>
                    <a:pt x="242" y="128"/>
                    <a:pt x="242" y="128"/>
                  </a:cubicBezTo>
                  <a:cubicBezTo>
                    <a:pt x="242" y="128"/>
                    <a:pt x="242" y="128"/>
                    <a:pt x="242" y="128"/>
                  </a:cubicBezTo>
                  <a:cubicBezTo>
                    <a:pt x="242" y="128"/>
                    <a:pt x="241" y="128"/>
                    <a:pt x="241" y="128"/>
                  </a:cubicBezTo>
                  <a:cubicBezTo>
                    <a:pt x="241" y="129"/>
                    <a:pt x="241" y="129"/>
                    <a:pt x="241" y="129"/>
                  </a:cubicBezTo>
                  <a:cubicBezTo>
                    <a:pt x="241" y="129"/>
                    <a:pt x="241" y="129"/>
                    <a:pt x="240" y="129"/>
                  </a:cubicBezTo>
                  <a:cubicBezTo>
                    <a:pt x="240" y="129"/>
                    <a:pt x="240" y="130"/>
                    <a:pt x="240" y="130"/>
                  </a:cubicBezTo>
                  <a:cubicBezTo>
                    <a:pt x="240" y="130"/>
                    <a:pt x="240" y="130"/>
                    <a:pt x="239" y="130"/>
                  </a:cubicBezTo>
                  <a:cubicBezTo>
                    <a:pt x="239" y="130"/>
                    <a:pt x="239" y="131"/>
                    <a:pt x="239" y="131"/>
                  </a:cubicBezTo>
                  <a:cubicBezTo>
                    <a:pt x="238" y="131"/>
                    <a:pt x="238" y="131"/>
                    <a:pt x="238" y="131"/>
                  </a:cubicBezTo>
                  <a:cubicBezTo>
                    <a:pt x="238" y="131"/>
                    <a:pt x="238" y="131"/>
                    <a:pt x="238" y="132"/>
                  </a:cubicBezTo>
                  <a:cubicBezTo>
                    <a:pt x="237" y="132"/>
                    <a:pt x="237" y="132"/>
                    <a:pt x="237" y="132"/>
                  </a:cubicBezTo>
                  <a:cubicBezTo>
                    <a:pt x="236" y="132"/>
                    <a:pt x="236" y="132"/>
                    <a:pt x="235" y="132"/>
                  </a:cubicBezTo>
                  <a:cubicBezTo>
                    <a:pt x="235" y="132"/>
                    <a:pt x="235" y="133"/>
                    <a:pt x="235" y="133"/>
                  </a:cubicBezTo>
                  <a:cubicBezTo>
                    <a:pt x="235" y="133"/>
                    <a:pt x="235" y="133"/>
                    <a:pt x="234" y="133"/>
                  </a:cubicBezTo>
                  <a:cubicBezTo>
                    <a:pt x="234" y="133"/>
                    <a:pt x="234" y="133"/>
                    <a:pt x="234" y="133"/>
                  </a:cubicBezTo>
                  <a:cubicBezTo>
                    <a:pt x="234" y="133"/>
                    <a:pt x="234" y="132"/>
                    <a:pt x="234" y="132"/>
                  </a:cubicBezTo>
                  <a:cubicBezTo>
                    <a:pt x="234" y="132"/>
                    <a:pt x="233" y="132"/>
                    <a:pt x="233" y="132"/>
                  </a:cubicBezTo>
                  <a:cubicBezTo>
                    <a:pt x="233" y="132"/>
                    <a:pt x="233" y="132"/>
                    <a:pt x="233" y="132"/>
                  </a:cubicBezTo>
                  <a:cubicBezTo>
                    <a:pt x="233" y="132"/>
                    <a:pt x="233" y="132"/>
                    <a:pt x="233" y="132"/>
                  </a:cubicBezTo>
                  <a:cubicBezTo>
                    <a:pt x="233" y="132"/>
                    <a:pt x="233" y="131"/>
                    <a:pt x="233" y="131"/>
                  </a:cubicBezTo>
                  <a:cubicBezTo>
                    <a:pt x="233" y="131"/>
                    <a:pt x="233" y="131"/>
                    <a:pt x="233" y="130"/>
                  </a:cubicBezTo>
                  <a:cubicBezTo>
                    <a:pt x="233" y="130"/>
                    <a:pt x="233" y="130"/>
                    <a:pt x="233" y="130"/>
                  </a:cubicBezTo>
                  <a:cubicBezTo>
                    <a:pt x="234" y="130"/>
                    <a:pt x="234" y="130"/>
                    <a:pt x="234" y="130"/>
                  </a:cubicBezTo>
                  <a:cubicBezTo>
                    <a:pt x="234" y="129"/>
                    <a:pt x="235" y="129"/>
                    <a:pt x="235" y="128"/>
                  </a:cubicBezTo>
                  <a:cubicBezTo>
                    <a:pt x="236" y="128"/>
                    <a:pt x="237" y="128"/>
                    <a:pt x="237" y="127"/>
                  </a:cubicBezTo>
                  <a:cubicBezTo>
                    <a:pt x="237" y="127"/>
                    <a:pt x="237" y="127"/>
                    <a:pt x="237" y="127"/>
                  </a:cubicBezTo>
                  <a:cubicBezTo>
                    <a:pt x="238" y="127"/>
                    <a:pt x="239" y="126"/>
                    <a:pt x="239" y="126"/>
                  </a:cubicBezTo>
                  <a:cubicBezTo>
                    <a:pt x="240" y="126"/>
                    <a:pt x="241" y="125"/>
                    <a:pt x="242" y="125"/>
                  </a:cubicBezTo>
                  <a:cubicBezTo>
                    <a:pt x="242" y="125"/>
                    <a:pt x="242" y="125"/>
                    <a:pt x="242" y="125"/>
                  </a:cubicBezTo>
                  <a:cubicBezTo>
                    <a:pt x="242" y="125"/>
                    <a:pt x="242" y="125"/>
                    <a:pt x="242" y="125"/>
                  </a:cubicBezTo>
                  <a:cubicBezTo>
                    <a:pt x="242" y="126"/>
                    <a:pt x="243" y="125"/>
                    <a:pt x="243" y="126"/>
                  </a:cubicBezTo>
                  <a:cubicBezTo>
                    <a:pt x="243" y="126"/>
                    <a:pt x="243" y="126"/>
                    <a:pt x="243" y="126"/>
                  </a:cubicBezTo>
                  <a:cubicBezTo>
                    <a:pt x="243" y="126"/>
                    <a:pt x="243" y="126"/>
                    <a:pt x="243" y="126"/>
                  </a:cubicBezTo>
                  <a:cubicBezTo>
                    <a:pt x="243" y="126"/>
                    <a:pt x="243" y="125"/>
                    <a:pt x="243" y="125"/>
                  </a:cubicBezTo>
                  <a:cubicBezTo>
                    <a:pt x="244" y="125"/>
                    <a:pt x="245" y="125"/>
                    <a:pt x="245" y="124"/>
                  </a:cubicBezTo>
                  <a:cubicBezTo>
                    <a:pt x="246" y="124"/>
                    <a:pt x="246" y="124"/>
                    <a:pt x="247" y="124"/>
                  </a:cubicBezTo>
                  <a:cubicBezTo>
                    <a:pt x="247" y="124"/>
                    <a:pt x="247" y="124"/>
                    <a:pt x="247" y="124"/>
                  </a:cubicBezTo>
                  <a:cubicBezTo>
                    <a:pt x="247" y="124"/>
                    <a:pt x="247" y="124"/>
                    <a:pt x="247" y="124"/>
                  </a:cubicBezTo>
                  <a:cubicBezTo>
                    <a:pt x="247" y="124"/>
                    <a:pt x="245" y="124"/>
                    <a:pt x="245" y="124"/>
                  </a:cubicBezTo>
                  <a:cubicBezTo>
                    <a:pt x="245" y="124"/>
                    <a:pt x="245" y="124"/>
                    <a:pt x="245" y="124"/>
                  </a:cubicBezTo>
                  <a:cubicBezTo>
                    <a:pt x="244" y="124"/>
                    <a:pt x="244" y="124"/>
                    <a:pt x="244" y="124"/>
                  </a:cubicBezTo>
                  <a:cubicBezTo>
                    <a:pt x="244" y="123"/>
                    <a:pt x="243" y="124"/>
                    <a:pt x="243" y="124"/>
                  </a:cubicBezTo>
                  <a:cubicBezTo>
                    <a:pt x="243" y="124"/>
                    <a:pt x="242" y="124"/>
                    <a:pt x="242" y="124"/>
                  </a:cubicBezTo>
                  <a:cubicBezTo>
                    <a:pt x="242" y="124"/>
                    <a:pt x="242" y="124"/>
                    <a:pt x="242" y="124"/>
                  </a:cubicBezTo>
                  <a:cubicBezTo>
                    <a:pt x="242" y="124"/>
                    <a:pt x="242" y="124"/>
                    <a:pt x="242" y="124"/>
                  </a:cubicBezTo>
                  <a:cubicBezTo>
                    <a:pt x="242" y="123"/>
                    <a:pt x="244" y="122"/>
                    <a:pt x="244" y="121"/>
                  </a:cubicBezTo>
                  <a:cubicBezTo>
                    <a:pt x="244" y="121"/>
                    <a:pt x="243" y="121"/>
                    <a:pt x="243" y="121"/>
                  </a:cubicBezTo>
                  <a:cubicBezTo>
                    <a:pt x="243" y="121"/>
                    <a:pt x="243" y="121"/>
                    <a:pt x="242" y="121"/>
                  </a:cubicBezTo>
                  <a:cubicBezTo>
                    <a:pt x="242" y="121"/>
                    <a:pt x="242" y="121"/>
                    <a:pt x="242" y="121"/>
                  </a:cubicBezTo>
                  <a:cubicBezTo>
                    <a:pt x="242" y="123"/>
                    <a:pt x="240" y="123"/>
                    <a:pt x="239" y="123"/>
                  </a:cubicBezTo>
                  <a:cubicBezTo>
                    <a:pt x="238" y="124"/>
                    <a:pt x="238" y="124"/>
                    <a:pt x="238" y="124"/>
                  </a:cubicBezTo>
                  <a:cubicBezTo>
                    <a:pt x="237" y="124"/>
                    <a:pt x="236" y="124"/>
                    <a:pt x="236" y="124"/>
                  </a:cubicBezTo>
                  <a:cubicBezTo>
                    <a:pt x="236" y="124"/>
                    <a:pt x="236" y="124"/>
                    <a:pt x="236" y="124"/>
                  </a:cubicBezTo>
                  <a:cubicBezTo>
                    <a:pt x="236" y="124"/>
                    <a:pt x="236" y="124"/>
                    <a:pt x="236" y="123"/>
                  </a:cubicBezTo>
                  <a:cubicBezTo>
                    <a:pt x="236" y="123"/>
                    <a:pt x="236" y="123"/>
                    <a:pt x="236" y="123"/>
                  </a:cubicBezTo>
                  <a:cubicBezTo>
                    <a:pt x="236" y="124"/>
                    <a:pt x="235" y="124"/>
                    <a:pt x="235" y="124"/>
                  </a:cubicBezTo>
                  <a:cubicBezTo>
                    <a:pt x="235" y="124"/>
                    <a:pt x="235" y="125"/>
                    <a:pt x="235" y="125"/>
                  </a:cubicBezTo>
                  <a:cubicBezTo>
                    <a:pt x="235" y="125"/>
                    <a:pt x="235" y="125"/>
                    <a:pt x="234" y="125"/>
                  </a:cubicBezTo>
                  <a:cubicBezTo>
                    <a:pt x="234" y="125"/>
                    <a:pt x="234" y="125"/>
                    <a:pt x="234" y="125"/>
                  </a:cubicBezTo>
                  <a:cubicBezTo>
                    <a:pt x="234" y="125"/>
                    <a:pt x="233" y="125"/>
                    <a:pt x="233" y="125"/>
                  </a:cubicBezTo>
                  <a:cubicBezTo>
                    <a:pt x="233" y="125"/>
                    <a:pt x="233" y="125"/>
                    <a:pt x="232" y="125"/>
                  </a:cubicBezTo>
                  <a:cubicBezTo>
                    <a:pt x="232" y="125"/>
                    <a:pt x="231" y="124"/>
                    <a:pt x="231" y="124"/>
                  </a:cubicBezTo>
                  <a:cubicBezTo>
                    <a:pt x="231" y="124"/>
                    <a:pt x="231" y="123"/>
                    <a:pt x="231" y="123"/>
                  </a:cubicBezTo>
                  <a:cubicBezTo>
                    <a:pt x="231" y="123"/>
                    <a:pt x="231" y="123"/>
                    <a:pt x="231" y="123"/>
                  </a:cubicBezTo>
                  <a:cubicBezTo>
                    <a:pt x="231" y="123"/>
                    <a:pt x="231" y="122"/>
                    <a:pt x="231" y="122"/>
                  </a:cubicBezTo>
                  <a:cubicBezTo>
                    <a:pt x="231" y="122"/>
                    <a:pt x="230" y="122"/>
                    <a:pt x="230" y="122"/>
                  </a:cubicBezTo>
                  <a:cubicBezTo>
                    <a:pt x="230" y="122"/>
                    <a:pt x="231" y="120"/>
                    <a:pt x="231" y="120"/>
                  </a:cubicBezTo>
                  <a:cubicBezTo>
                    <a:pt x="231" y="118"/>
                    <a:pt x="232" y="117"/>
                    <a:pt x="232" y="115"/>
                  </a:cubicBezTo>
                  <a:cubicBezTo>
                    <a:pt x="232" y="114"/>
                    <a:pt x="232" y="114"/>
                    <a:pt x="230" y="114"/>
                  </a:cubicBezTo>
                  <a:cubicBezTo>
                    <a:pt x="230" y="114"/>
                    <a:pt x="228" y="114"/>
                    <a:pt x="228" y="114"/>
                  </a:cubicBezTo>
                  <a:cubicBezTo>
                    <a:pt x="228" y="114"/>
                    <a:pt x="228" y="113"/>
                    <a:pt x="228" y="113"/>
                  </a:cubicBezTo>
                  <a:cubicBezTo>
                    <a:pt x="228" y="113"/>
                    <a:pt x="227" y="113"/>
                    <a:pt x="227" y="113"/>
                  </a:cubicBezTo>
                  <a:cubicBezTo>
                    <a:pt x="227" y="113"/>
                    <a:pt x="226" y="114"/>
                    <a:pt x="226" y="114"/>
                  </a:cubicBezTo>
                  <a:cubicBezTo>
                    <a:pt x="225" y="114"/>
                    <a:pt x="225" y="114"/>
                    <a:pt x="225" y="114"/>
                  </a:cubicBezTo>
                  <a:cubicBezTo>
                    <a:pt x="224" y="115"/>
                    <a:pt x="223" y="116"/>
                    <a:pt x="222" y="117"/>
                  </a:cubicBezTo>
                  <a:cubicBezTo>
                    <a:pt x="222" y="117"/>
                    <a:pt x="222" y="118"/>
                    <a:pt x="222" y="118"/>
                  </a:cubicBezTo>
                  <a:cubicBezTo>
                    <a:pt x="221" y="119"/>
                    <a:pt x="220" y="119"/>
                    <a:pt x="220" y="119"/>
                  </a:cubicBezTo>
                  <a:cubicBezTo>
                    <a:pt x="220" y="120"/>
                    <a:pt x="220" y="120"/>
                    <a:pt x="220" y="120"/>
                  </a:cubicBezTo>
                  <a:cubicBezTo>
                    <a:pt x="220" y="120"/>
                    <a:pt x="220" y="120"/>
                    <a:pt x="220" y="120"/>
                  </a:cubicBezTo>
                  <a:cubicBezTo>
                    <a:pt x="220" y="121"/>
                    <a:pt x="220" y="121"/>
                    <a:pt x="220" y="121"/>
                  </a:cubicBezTo>
                  <a:cubicBezTo>
                    <a:pt x="220" y="121"/>
                    <a:pt x="220" y="121"/>
                    <a:pt x="219" y="121"/>
                  </a:cubicBezTo>
                  <a:cubicBezTo>
                    <a:pt x="219" y="121"/>
                    <a:pt x="219" y="121"/>
                    <a:pt x="219" y="121"/>
                  </a:cubicBezTo>
                  <a:cubicBezTo>
                    <a:pt x="219" y="122"/>
                    <a:pt x="218" y="122"/>
                    <a:pt x="218" y="122"/>
                  </a:cubicBezTo>
                  <a:cubicBezTo>
                    <a:pt x="218" y="122"/>
                    <a:pt x="218" y="122"/>
                    <a:pt x="217" y="122"/>
                  </a:cubicBezTo>
                  <a:cubicBezTo>
                    <a:pt x="217" y="123"/>
                    <a:pt x="217" y="123"/>
                    <a:pt x="217" y="123"/>
                  </a:cubicBezTo>
                  <a:cubicBezTo>
                    <a:pt x="217" y="123"/>
                    <a:pt x="216" y="123"/>
                    <a:pt x="216" y="123"/>
                  </a:cubicBezTo>
                  <a:cubicBezTo>
                    <a:pt x="216" y="124"/>
                    <a:pt x="216" y="124"/>
                    <a:pt x="216" y="124"/>
                  </a:cubicBezTo>
                  <a:cubicBezTo>
                    <a:pt x="216" y="124"/>
                    <a:pt x="216" y="124"/>
                    <a:pt x="215" y="124"/>
                  </a:cubicBezTo>
                  <a:cubicBezTo>
                    <a:pt x="215" y="124"/>
                    <a:pt x="215" y="124"/>
                    <a:pt x="215" y="124"/>
                  </a:cubicBezTo>
                  <a:cubicBezTo>
                    <a:pt x="215" y="124"/>
                    <a:pt x="214" y="124"/>
                    <a:pt x="214" y="124"/>
                  </a:cubicBezTo>
                  <a:cubicBezTo>
                    <a:pt x="213" y="125"/>
                    <a:pt x="213" y="125"/>
                    <a:pt x="213" y="125"/>
                  </a:cubicBezTo>
                  <a:cubicBezTo>
                    <a:pt x="211" y="125"/>
                    <a:pt x="209" y="125"/>
                    <a:pt x="206" y="125"/>
                  </a:cubicBezTo>
                  <a:cubicBezTo>
                    <a:pt x="206" y="126"/>
                    <a:pt x="205" y="125"/>
                    <a:pt x="204" y="125"/>
                  </a:cubicBezTo>
                  <a:cubicBezTo>
                    <a:pt x="203" y="125"/>
                    <a:pt x="202" y="126"/>
                    <a:pt x="201" y="126"/>
                  </a:cubicBezTo>
                  <a:cubicBezTo>
                    <a:pt x="201" y="125"/>
                    <a:pt x="200" y="125"/>
                    <a:pt x="199" y="125"/>
                  </a:cubicBezTo>
                  <a:cubicBezTo>
                    <a:pt x="197" y="126"/>
                    <a:pt x="196" y="127"/>
                    <a:pt x="195" y="128"/>
                  </a:cubicBezTo>
                  <a:cubicBezTo>
                    <a:pt x="195" y="128"/>
                    <a:pt x="194" y="128"/>
                    <a:pt x="194" y="128"/>
                  </a:cubicBezTo>
                  <a:cubicBezTo>
                    <a:pt x="194" y="128"/>
                    <a:pt x="194" y="128"/>
                    <a:pt x="194" y="129"/>
                  </a:cubicBezTo>
                  <a:cubicBezTo>
                    <a:pt x="193" y="129"/>
                    <a:pt x="193" y="129"/>
                    <a:pt x="192" y="129"/>
                  </a:cubicBezTo>
                  <a:cubicBezTo>
                    <a:pt x="192" y="129"/>
                    <a:pt x="191" y="129"/>
                    <a:pt x="191" y="130"/>
                  </a:cubicBezTo>
                  <a:cubicBezTo>
                    <a:pt x="191" y="130"/>
                    <a:pt x="190" y="130"/>
                    <a:pt x="190" y="130"/>
                  </a:cubicBezTo>
                  <a:cubicBezTo>
                    <a:pt x="190" y="130"/>
                    <a:pt x="190" y="130"/>
                    <a:pt x="189" y="130"/>
                  </a:cubicBezTo>
                  <a:cubicBezTo>
                    <a:pt x="189" y="130"/>
                    <a:pt x="189" y="130"/>
                    <a:pt x="189" y="130"/>
                  </a:cubicBezTo>
                  <a:cubicBezTo>
                    <a:pt x="188" y="130"/>
                    <a:pt x="188" y="130"/>
                    <a:pt x="188" y="130"/>
                  </a:cubicBezTo>
                  <a:cubicBezTo>
                    <a:pt x="187" y="130"/>
                    <a:pt x="187" y="130"/>
                    <a:pt x="186" y="130"/>
                  </a:cubicBezTo>
                  <a:cubicBezTo>
                    <a:pt x="186" y="130"/>
                    <a:pt x="186" y="130"/>
                    <a:pt x="186" y="131"/>
                  </a:cubicBezTo>
                  <a:cubicBezTo>
                    <a:pt x="185" y="131"/>
                    <a:pt x="183" y="131"/>
                    <a:pt x="182" y="131"/>
                  </a:cubicBezTo>
                  <a:cubicBezTo>
                    <a:pt x="182" y="131"/>
                    <a:pt x="182" y="131"/>
                    <a:pt x="181" y="131"/>
                  </a:cubicBezTo>
                  <a:cubicBezTo>
                    <a:pt x="181" y="131"/>
                    <a:pt x="180" y="131"/>
                    <a:pt x="179" y="132"/>
                  </a:cubicBezTo>
                  <a:cubicBezTo>
                    <a:pt x="179" y="132"/>
                    <a:pt x="178" y="132"/>
                    <a:pt x="178" y="132"/>
                  </a:cubicBezTo>
                  <a:cubicBezTo>
                    <a:pt x="178" y="133"/>
                    <a:pt x="177" y="133"/>
                    <a:pt x="177" y="133"/>
                  </a:cubicBezTo>
                  <a:cubicBezTo>
                    <a:pt x="176" y="133"/>
                    <a:pt x="176" y="134"/>
                    <a:pt x="176" y="134"/>
                  </a:cubicBezTo>
                  <a:cubicBezTo>
                    <a:pt x="176" y="134"/>
                    <a:pt x="176" y="134"/>
                    <a:pt x="175" y="134"/>
                  </a:cubicBezTo>
                  <a:cubicBezTo>
                    <a:pt x="175" y="134"/>
                    <a:pt x="175" y="134"/>
                    <a:pt x="175" y="135"/>
                  </a:cubicBezTo>
                  <a:cubicBezTo>
                    <a:pt x="176" y="135"/>
                    <a:pt x="176" y="135"/>
                    <a:pt x="176" y="135"/>
                  </a:cubicBezTo>
                  <a:cubicBezTo>
                    <a:pt x="176" y="135"/>
                    <a:pt x="177" y="135"/>
                    <a:pt x="178" y="135"/>
                  </a:cubicBezTo>
                  <a:cubicBezTo>
                    <a:pt x="178" y="135"/>
                    <a:pt x="178" y="135"/>
                    <a:pt x="178" y="135"/>
                  </a:cubicBezTo>
                  <a:cubicBezTo>
                    <a:pt x="178" y="135"/>
                    <a:pt x="178" y="136"/>
                    <a:pt x="178" y="136"/>
                  </a:cubicBezTo>
                  <a:cubicBezTo>
                    <a:pt x="176" y="136"/>
                    <a:pt x="175" y="136"/>
                    <a:pt x="174" y="137"/>
                  </a:cubicBezTo>
                  <a:cubicBezTo>
                    <a:pt x="174" y="137"/>
                    <a:pt x="173" y="137"/>
                    <a:pt x="172" y="137"/>
                  </a:cubicBezTo>
                  <a:cubicBezTo>
                    <a:pt x="172" y="137"/>
                    <a:pt x="172" y="138"/>
                    <a:pt x="171" y="138"/>
                  </a:cubicBezTo>
                  <a:cubicBezTo>
                    <a:pt x="171" y="138"/>
                    <a:pt x="168" y="137"/>
                    <a:pt x="168" y="138"/>
                  </a:cubicBezTo>
                  <a:cubicBezTo>
                    <a:pt x="166" y="138"/>
                    <a:pt x="166" y="139"/>
                    <a:pt x="165" y="139"/>
                  </a:cubicBezTo>
                  <a:cubicBezTo>
                    <a:pt x="164" y="140"/>
                    <a:pt x="164" y="139"/>
                    <a:pt x="164" y="140"/>
                  </a:cubicBezTo>
                  <a:cubicBezTo>
                    <a:pt x="164" y="140"/>
                    <a:pt x="163" y="140"/>
                    <a:pt x="163" y="140"/>
                  </a:cubicBezTo>
                  <a:cubicBezTo>
                    <a:pt x="163" y="140"/>
                    <a:pt x="162" y="140"/>
                    <a:pt x="162" y="140"/>
                  </a:cubicBezTo>
                  <a:cubicBezTo>
                    <a:pt x="162" y="140"/>
                    <a:pt x="162" y="141"/>
                    <a:pt x="161" y="141"/>
                  </a:cubicBezTo>
                  <a:cubicBezTo>
                    <a:pt x="161" y="141"/>
                    <a:pt x="161" y="141"/>
                    <a:pt x="160" y="141"/>
                  </a:cubicBezTo>
                  <a:cubicBezTo>
                    <a:pt x="160" y="141"/>
                    <a:pt x="160" y="141"/>
                    <a:pt x="160" y="141"/>
                  </a:cubicBezTo>
                  <a:cubicBezTo>
                    <a:pt x="160" y="141"/>
                    <a:pt x="160" y="141"/>
                    <a:pt x="160" y="140"/>
                  </a:cubicBezTo>
                  <a:cubicBezTo>
                    <a:pt x="160" y="140"/>
                    <a:pt x="160" y="140"/>
                    <a:pt x="160" y="140"/>
                  </a:cubicBezTo>
                  <a:cubicBezTo>
                    <a:pt x="161" y="139"/>
                    <a:pt x="162" y="140"/>
                    <a:pt x="163" y="139"/>
                  </a:cubicBezTo>
                  <a:cubicBezTo>
                    <a:pt x="163" y="139"/>
                    <a:pt x="163" y="139"/>
                    <a:pt x="163" y="138"/>
                  </a:cubicBezTo>
                  <a:cubicBezTo>
                    <a:pt x="163" y="138"/>
                    <a:pt x="163" y="138"/>
                    <a:pt x="163" y="138"/>
                  </a:cubicBezTo>
                  <a:cubicBezTo>
                    <a:pt x="164" y="137"/>
                    <a:pt x="164" y="137"/>
                    <a:pt x="164" y="137"/>
                  </a:cubicBezTo>
                  <a:cubicBezTo>
                    <a:pt x="164" y="137"/>
                    <a:pt x="164" y="137"/>
                    <a:pt x="164" y="137"/>
                  </a:cubicBezTo>
                  <a:cubicBezTo>
                    <a:pt x="164" y="136"/>
                    <a:pt x="164" y="136"/>
                    <a:pt x="164" y="136"/>
                  </a:cubicBezTo>
                  <a:cubicBezTo>
                    <a:pt x="165" y="136"/>
                    <a:pt x="165" y="136"/>
                    <a:pt x="166" y="136"/>
                  </a:cubicBezTo>
                  <a:cubicBezTo>
                    <a:pt x="166" y="136"/>
                    <a:pt x="166" y="135"/>
                    <a:pt x="167" y="135"/>
                  </a:cubicBezTo>
                  <a:cubicBezTo>
                    <a:pt x="167" y="135"/>
                    <a:pt x="167" y="135"/>
                    <a:pt x="168" y="134"/>
                  </a:cubicBezTo>
                  <a:cubicBezTo>
                    <a:pt x="168" y="134"/>
                    <a:pt x="168" y="133"/>
                    <a:pt x="169" y="133"/>
                  </a:cubicBezTo>
                  <a:cubicBezTo>
                    <a:pt x="169" y="132"/>
                    <a:pt x="169" y="132"/>
                    <a:pt x="169" y="131"/>
                  </a:cubicBezTo>
                  <a:cubicBezTo>
                    <a:pt x="169" y="131"/>
                    <a:pt x="169" y="131"/>
                    <a:pt x="169" y="131"/>
                  </a:cubicBezTo>
                  <a:cubicBezTo>
                    <a:pt x="169" y="131"/>
                    <a:pt x="170" y="131"/>
                    <a:pt x="170" y="130"/>
                  </a:cubicBezTo>
                  <a:cubicBezTo>
                    <a:pt x="170" y="130"/>
                    <a:pt x="170" y="130"/>
                    <a:pt x="171" y="129"/>
                  </a:cubicBezTo>
                  <a:cubicBezTo>
                    <a:pt x="171" y="129"/>
                    <a:pt x="173" y="128"/>
                    <a:pt x="173" y="127"/>
                  </a:cubicBezTo>
                  <a:cubicBezTo>
                    <a:pt x="173" y="127"/>
                    <a:pt x="173" y="125"/>
                    <a:pt x="173" y="125"/>
                  </a:cubicBezTo>
                  <a:cubicBezTo>
                    <a:pt x="173" y="125"/>
                    <a:pt x="173" y="125"/>
                    <a:pt x="173" y="125"/>
                  </a:cubicBezTo>
                  <a:cubicBezTo>
                    <a:pt x="173" y="125"/>
                    <a:pt x="173" y="125"/>
                    <a:pt x="173" y="125"/>
                  </a:cubicBezTo>
                  <a:cubicBezTo>
                    <a:pt x="173" y="125"/>
                    <a:pt x="173" y="125"/>
                    <a:pt x="173" y="125"/>
                  </a:cubicBezTo>
                  <a:cubicBezTo>
                    <a:pt x="173" y="125"/>
                    <a:pt x="173" y="125"/>
                    <a:pt x="173" y="125"/>
                  </a:cubicBezTo>
                  <a:cubicBezTo>
                    <a:pt x="173" y="126"/>
                    <a:pt x="173" y="126"/>
                    <a:pt x="174" y="126"/>
                  </a:cubicBezTo>
                  <a:cubicBezTo>
                    <a:pt x="174" y="126"/>
                    <a:pt x="174" y="126"/>
                    <a:pt x="174" y="127"/>
                  </a:cubicBezTo>
                  <a:cubicBezTo>
                    <a:pt x="174" y="127"/>
                    <a:pt x="174" y="127"/>
                    <a:pt x="174" y="127"/>
                  </a:cubicBezTo>
                  <a:cubicBezTo>
                    <a:pt x="173" y="127"/>
                    <a:pt x="173" y="127"/>
                    <a:pt x="173" y="127"/>
                  </a:cubicBezTo>
                  <a:cubicBezTo>
                    <a:pt x="173" y="127"/>
                    <a:pt x="174" y="127"/>
                    <a:pt x="174" y="127"/>
                  </a:cubicBezTo>
                  <a:cubicBezTo>
                    <a:pt x="174" y="127"/>
                    <a:pt x="174" y="127"/>
                    <a:pt x="174" y="127"/>
                  </a:cubicBezTo>
                  <a:cubicBezTo>
                    <a:pt x="174" y="127"/>
                    <a:pt x="174" y="128"/>
                    <a:pt x="174" y="128"/>
                  </a:cubicBezTo>
                  <a:cubicBezTo>
                    <a:pt x="174" y="128"/>
                    <a:pt x="174" y="128"/>
                    <a:pt x="175" y="128"/>
                  </a:cubicBezTo>
                  <a:cubicBezTo>
                    <a:pt x="175" y="128"/>
                    <a:pt x="175" y="128"/>
                    <a:pt x="175" y="128"/>
                  </a:cubicBezTo>
                  <a:cubicBezTo>
                    <a:pt x="176" y="128"/>
                    <a:pt x="176" y="129"/>
                    <a:pt x="177" y="129"/>
                  </a:cubicBezTo>
                  <a:cubicBezTo>
                    <a:pt x="177" y="128"/>
                    <a:pt x="178" y="128"/>
                    <a:pt x="178" y="128"/>
                  </a:cubicBezTo>
                  <a:cubicBezTo>
                    <a:pt x="178" y="127"/>
                    <a:pt x="178" y="127"/>
                    <a:pt x="178" y="127"/>
                  </a:cubicBezTo>
                  <a:cubicBezTo>
                    <a:pt x="178" y="127"/>
                    <a:pt x="178" y="127"/>
                    <a:pt x="178" y="127"/>
                  </a:cubicBezTo>
                  <a:cubicBezTo>
                    <a:pt x="178" y="127"/>
                    <a:pt x="179" y="127"/>
                    <a:pt x="179" y="127"/>
                  </a:cubicBezTo>
                  <a:cubicBezTo>
                    <a:pt x="179" y="127"/>
                    <a:pt x="179" y="127"/>
                    <a:pt x="179" y="127"/>
                  </a:cubicBezTo>
                  <a:cubicBezTo>
                    <a:pt x="179" y="127"/>
                    <a:pt x="180" y="127"/>
                    <a:pt x="180" y="126"/>
                  </a:cubicBezTo>
                  <a:cubicBezTo>
                    <a:pt x="179" y="126"/>
                    <a:pt x="179" y="126"/>
                    <a:pt x="179" y="126"/>
                  </a:cubicBezTo>
                  <a:cubicBezTo>
                    <a:pt x="179" y="125"/>
                    <a:pt x="179" y="125"/>
                    <a:pt x="179" y="125"/>
                  </a:cubicBezTo>
                  <a:cubicBezTo>
                    <a:pt x="179" y="125"/>
                    <a:pt x="179" y="125"/>
                    <a:pt x="179" y="125"/>
                  </a:cubicBezTo>
                  <a:cubicBezTo>
                    <a:pt x="179" y="125"/>
                    <a:pt x="179" y="125"/>
                    <a:pt x="179" y="124"/>
                  </a:cubicBezTo>
                  <a:cubicBezTo>
                    <a:pt x="179" y="124"/>
                    <a:pt x="179" y="124"/>
                    <a:pt x="179" y="124"/>
                  </a:cubicBezTo>
                  <a:cubicBezTo>
                    <a:pt x="179" y="124"/>
                    <a:pt x="179" y="124"/>
                    <a:pt x="179" y="124"/>
                  </a:cubicBezTo>
                  <a:cubicBezTo>
                    <a:pt x="178" y="124"/>
                    <a:pt x="178" y="124"/>
                    <a:pt x="178" y="124"/>
                  </a:cubicBezTo>
                  <a:cubicBezTo>
                    <a:pt x="178" y="124"/>
                    <a:pt x="178" y="124"/>
                    <a:pt x="178" y="124"/>
                  </a:cubicBezTo>
                  <a:cubicBezTo>
                    <a:pt x="178" y="123"/>
                    <a:pt x="178" y="123"/>
                    <a:pt x="178" y="123"/>
                  </a:cubicBezTo>
                  <a:cubicBezTo>
                    <a:pt x="178" y="123"/>
                    <a:pt x="178" y="123"/>
                    <a:pt x="178" y="123"/>
                  </a:cubicBezTo>
                  <a:cubicBezTo>
                    <a:pt x="178" y="123"/>
                    <a:pt x="178" y="122"/>
                    <a:pt x="178" y="122"/>
                  </a:cubicBezTo>
                  <a:cubicBezTo>
                    <a:pt x="178" y="122"/>
                    <a:pt x="178" y="122"/>
                    <a:pt x="178" y="122"/>
                  </a:cubicBezTo>
                  <a:cubicBezTo>
                    <a:pt x="178" y="122"/>
                    <a:pt x="178" y="122"/>
                    <a:pt x="178" y="121"/>
                  </a:cubicBezTo>
                  <a:cubicBezTo>
                    <a:pt x="177" y="121"/>
                    <a:pt x="177" y="121"/>
                    <a:pt x="177" y="121"/>
                  </a:cubicBezTo>
                  <a:cubicBezTo>
                    <a:pt x="177" y="121"/>
                    <a:pt x="177" y="121"/>
                    <a:pt x="176" y="121"/>
                  </a:cubicBezTo>
                  <a:cubicBezTo>
                    <a:pt x="176" y="121"/>
                    <a:pt x="176" y="121"/>
                    <a:pt x="176" y="121"/>
                  </a:cubicBezTo>
                  <a:cubicBezTo>
                    <a:pt x="176" y="121"/>
                    <a:pt x="176" y="121"/>
                    <a:pt x="176" y="121"/>
                  </a:cubicBezTo>
                  <a:cubicBezTo>
                    <a:pt x="176" y="121"/>
                    <a:pt x="176" y="121"/>
                    <a:pt x="175" y="121"/>
                  </a:cubicBezTo>
                  <a:cubicBezTo>
                    <a:pt x="175" y="121"/>
                    <a:pt x="175" y="121"/>
                    <a:pt x="175" y="121"/>
                  </a:cubicBezTo>
                  <a:cubicBezTo>
                    <a:pt x="175" y="121"/>
                    <a:pt x="175" y="120"/>
                    <a:pt x="175" y="120"/>
                  </a:cubicBezTo>
                  <a:cubicBezTo>
                    <a:pt x="174" y="120"/>
                    <a:pt x="173" y="120"/>
                    <a:pt x="172" y="120"/>
                  </a:cubicBezTo>
                  <a:cubicBezTo>
                    <a:pt x="172" y="120"/>
                    <a:pt x="172" y="120"/>
                    <a:pt x="172" y="120"/>
                  </a:cubicBezTo>
                  <a:cubicBezTo>
                    <a:pt x="171" y="119"/>
                    <a:pt x="170" y="120"/>
                    <a:pt x="169" y="120"/>
                  </a:cubicBezTo>
                  <a:cubicBezTo>
                    <a:pt x="169" y="120"/>
                    <a:pt x="168" y="119"/>
                    <a:pt x="167" y="119"/>
                  </a:cubicBezTo>
                  <a:cubicBezTo>
                    <a:pt x="167" y="119"/>
                    <a:pt x="167" y="119"/>
                    <a:pt x="166" y="119"/>
                  </a:cubicBezTo>
                  <a:cubicBezTo>
                    <a:pt x="166" y="119"/>
                    <a:pt x="166" y="119"/>
                    <a:pt x="166" y="119"/>
                  </a:cubicBezTo>
                  <a:cubicBezTo>
                    <a:pt x="166" y="119"/>
                    <a:pt x="166" y="119"/>
                    <a:pt x="165" y="119"/>
                  </a:cubicBezTo>
                  <a:cubicBezTo>
                    <a:pt x="165" y="119"/>
                    <a:pt x="165" y="119"/>
                    <a:pt x="165" y="119"/>
                  </a:cubicBezTo>
                  <a:cubicBezTo>
                    <a:pt x="165" y="119"/>
                    <a:pt x="165" y="118"/>
                    <a:pt x="165" y="118"/>
                  </a:cubicBezTo>
                  <a:cubicBezTo>
                    <a:pt x="165" y="118"/>
                    <a:pt x="165" y="118"/>
                    <a:pt x="165" y="118"/>
                  </a:cubicBezTo>
                  <a:cubicBezTo>
                    <a:pt x="165" y="118"/>
                    <a:pt x="164" y="118"/>
                    <a:pt x="164" y="118"/>
                  </a:cubicBezTo>
                  <a:cubicBezTo>
                    <a:pt x="164" y="118"/>
                    <a:pt x="164" y="118"/>
                    <a:pt x="164" y="118"/>
                  </a:cubicBezTo>
                  <a:cubicBezTo>
                    <a:pt x="165" y="117"/>
                    <a:pt x="164" y="117"/>
                    <a:pt x="165" y="117"/>
                  </a:cubicBezTo>
                  <a:cubicBezTo>
                    <a:pt x="165" y="117"/>
                    <a:pt x="165" y="117"/>
                    <a:pt x="165" y="117"/>
                  </a:cubicBezTo>
                  <a:cubicBezTo>
                    <a:pt x="165" y="116"/>
                    <a:pt x="165" y="116"/>
                    <a:pt x="165" y="116"/>
                  </a:cubicBezTo>
                  <a:cubicBezTo>
                    <a:pt x="165" y="116"/>
                    <a:pt x="164" y="116"/>
                    <a:pt x="164" y="116"/>
                  </a:cubicBezTo>
                  <a:cubicBezTo>
                    <a:pt x="164" y="116"/>
                    <a:pt x="164" y="116"/>
                    <a:pt x="164" y="116"/>
                  </a:cubicBezTo>
                  <a:cubicBezTo>
                    <a:pt x="164" y="115"/>
                    <a:pt x="164" y="115"/>
                    <a:pt x="165" y="115"/>
                  </a:cubicBezTo>
                  <a:cubicBezTo>
                    <a:pt x="165" y="115"/>
                    <a:pt x="165" y="115"/>
                    <a:pt x="165" y="114"/>
                  </a:cubicBezTo>
                  <a:cubicBezTo>
                    <a:pt x="165" y="114"/>
                    <a:pt x="165" y="113"/>
                    <a:pt x="165" y="113"/>
                  </a:cubicBezTo>
                  <a:cubicBezTo>
                    <a:pt x="165" y="113"/>
                    <a:pt x="165" y="113"/>
                    <a:pt x="165" y="113"/>
                  </a:cubicBezTo>
                  <a:cubicBezTo>
                    <a:pt x="165" y="112"/>
                    <a:pt x="166" y="112"/>
                    <a:pt x="166" y="111"/>
                  </a:cubicBezTo>
                  <a:cubicBezTo>
                    <a:pt x="165" y="111"/>
                    <a:pt x="165" y="111"/>
                    <a:pt x="164" y="111"/>
                  </a:cubicBezTo>
                  <a:cubicBezTo>
                    <a:pt x="164" y="111"/>
                    <a:pt x="163" y="111"/>
                    <a:pt x="162" y="111"/>
                  </a:cubicBezTo>
                  <a:cubicBezTo>
                    <a:pt x="162" y="111"/>
                    <a:pt x="162" y="110"/>
                    <a:pt x="162" y="110"/>
                  </a:cubicBezTo>
                  <a:cubicBezTo>
                    <a:pt x="161" y="110"/>
                    <a:pt x="162" y="108"/>
                    <a:pt x="162" y="107"/>
                  </a:cubicBezTo>
                  <a:cubicBezTo>
                    <a:pt x="162" y="107"/>
                    <a:pt x="162" y="107"/>
                    <a:pt x="162" y="107"/>
                  </a:cubicBezTo>
                  <a:cubicBezTo>
                    <a:pt x="161" y="107"/>
                    <a:pt x="160" y="107"/>
                    <a:pt x="160" y="106"/>
                  </a:cubicBezTo>
                  <a:cubicBezTo>
                    <a:pt x="159" y="106"/>
                    <a:pt x="159" y="107"/>
                    <a:pt x="158" y="107"/>
                  </a:cubicBezTo>
                  <a:cubicBezTo>
                    <a:pt x="158" y="107"/>
                    <a:pt x="158" y="106"/>
                    <a:pt x="158" y="106"/>
                  </a:cubicBezTo>
                  <a:cubicBezTo>
                    <a:pt x="158" y="106"/>
                    <a:pt x="157" y="106"/>
                    <a:pt x="157" y="106"/>
                  </a:cubicBezTo>
                  <a:cubicBezTo>
                    <a:pt x="157" y="106"/>
                    <a:pt x="157" y="106"/>
                    <a:pt x="157" y="106"/>
                  </a:cubicBezTo>
                  <a:cubicBezTo>
                    <a:pt x="157" y="106"/>
                    <a:pt x="157" y="106"/>
                    <a:pt x="157" y="106"/>
                  </a:cubicBezTo>
                  <a:cubicBezTo>
                    <a:pt x="156" y="106"/>
                    <a:pt x="156" y="106"/>
                    <a:pt x="155" y="106"/>
                  </a:cubicBezTo>
                  <a:cubicBezTo>
                    <a:pt x="154" y="106"/>
                    <a:pt x="154" y="106"/>
                    <a:pt x="154" y="106"/>
                  </a:cubicBezTo>
                  <a:cubicBezTo>
                    <a:pt x="154" y="106"/>
                    <a:pt x="155" y="107"/>
                    <a:pt x="154" y="107"/>
                  </a:cubicBezTo>
                  <a:cubicBezTo>
                    <a:pt x="154" y="107"/>
                    <a:pt x="154" y="107"/>
                    <a:pt x="154" y="107"/>
                  </a:cubicBezTo>
                  <a:cubicBezTo>
                    <a:pt x="154" y="106"/>
                    <a:pt x="154" y="106"/>
                    <a:pt x="153" y="106"/>
                  </a:cubicBezTo>
                  <a:cubicBezTo>
                    <a:pt x="153" y="107"/>
                    <a:pt x="152" y="107"/>
                    <a:pt x="152" y="108"/>
                  </a:cubicBezTo>
                  <a:cubicBezTo>
                    <a:pt x="149" y="107"/>
                    <a:pt x="149" y="110"/>
                    <a:pt x="147" y="110"/>
                  </a:cubicBezTo>
                  <a:cubicBezTo>
                    <a:pt x="147" y="110"/>
                    <a:pt x="146" y="110"/>
                    <a:pt x="146" y="110"/>
                  </a:cubicBezTo>
                  <a:cubicBezTo>
                    <a:pt x="146" y="110"/>
                    <a:pt x="146" y="110"/>
                    <a:pt x="146" y="110"/>
                  </a:cubicBezTo>
                  <a:cubicBezTo>
                    <a:pt x="145" y="110"/>
                    <a:pt x="144" y="110"/>
                    <a:pt x="143" y="110"/>
                  </a:cubicBezTo>
                  <a:cubicBezTo>
                    <a:pt x="143" y="110"/>
                    <a:pt x="143" y="110"/>
                    <a:pt x="143" y="109"/>
                  </a:cubicBezTo>
                  <a:cubicBezTo>
                    <a:pt x="141" y="109"/>
                    <a:pt x="141" y="110"/>
                    <a:pt x="139" y="110"/>
                  </a:cubicBezTo>
                  <a:cubicBezTo>
                    <a:pt x="139" y="110"/>
                    <a:pt x="139" y="110"/>
                    <a:pt x="139" y="110"/>
                  </a:cubicBezTo>
                  <a:cubicBezTo>
                    <a:pt x="139" y="110"/>
                    <a:pt x="139" y="110"/>
                    <a:pt x="139" y="110"/>
                  </a:cubicBezTo>
                  <a:cubicBezTo>
                    <a:pt x="139" y="109"/>
                    <a:pt x="139" y="110"/>
                    <a:pt x="139" y="109"/>
                  </a:cubicBezTo>
                  <a:cubicBezTo>
                    <a:pt x="138" y="109"/>
                    <a:pt x="138" y="109"/>
                    <a:pt x="138" y="109"/>
                  </a:cubicBezTo>
                  <a:cubicBezTo>
                    <a:pt x="137" y="108"/>
                    <a:pt x="137" y="109"/>
                    <a:pt x="137" y="109"/>
                  </a:cubicBezTo>
                  <a:cubicBezTo>
                    <a:pt x="137" y="108"/>
                    <a:pt x="137" y="108"/>
                    <a:pt x="136" y="108"/>
                  </a:cubicBezTo>
                  <a:cubicBezTo>
                    <a:pt x="136" y="108"/>
                    <a:pt x="135" y="107"/>
                    <a:pt x="134" y="107"/>
                  </a:cubicBezTo>
                  <a:cubicBezTo>
                    <a:pt x="133" y="107"/>
                    <a:pt x="133" y="108"/>
                    <a:pt x="132" y="108"/>
                  </a:cubicBezTo>
                  <a:cubicBezTo>
                    <a:pt x="132" y="108"/>
                    <a:pt x="132" y="107"/>
                    <a:pt x="132" y="107"/>
                  </a:cubicBezTo>
                  <a:cubicBezTo>
                    <a:pt x="131" y="107"/>
                    <a:pt x="130" y="107"/>
                    <a:pt x="129" y="107"/>
                  </a:cubicBezTo>
                  <a:cubicBezTo>
                    <a:pt x="129" y="106"/>
                    <a:pt x="130" y="105"/>
                    <a:pt x="130" y="104"/>
                  </a:cubicBezTo>
                  <a:cubicBezTo>
                    <a:pt x="129" y="104"/>
                    <a:pt x="129" y="104"/>
                    <a:pt x="129" y="104"/>
                  </a:cubicBezTo>
                  <a:cubicBezTo>
                    <a:pt x="129" y="103"/>
                    <a:pt x="128" y="104"/>
                    <a:pt x="128" y="104"/>
                  </a:cubicBezTo>
                  <a:cubicBezTo>
                    <a:pt x="128" y="104"/>
                    <a:pt x="127" y="105"/>
                    <a:pt x="127" y="105"/>
                  </a:cubicBezTo>
                  <a:cubicBezTo>
                    <a:pt x="125" y="105"/>
                    <a:pt x="122" y="105"/>
                    <a:pt x="120" y="105"/>
                  </a:cubicBezTo>
                  <a:cubicBezTo>
                    <a:pt x="114" y="105"/>
                    <a:pt x="108" y="105"/>
                    <a:pt x="101" y="105"/>
                  </a:cubicBezTo>
                  <a:cubicBezTo>
                    <a:pt x="73" y="105"/>
                    <a:pt x="46" y="105"/>
                    <a:pt x="18" y="105"/>
                  </a:cubicBezTo>
                  <a:cubicBezTo>
                    <a:pt x="18" y="105"/>
                    <a:pt x="17" y="105"/>
                    <a:pt x="17" y="105"/>
                  </a:cubicBezTo>
                  <a:cubicBezTo>
                    <a:pt x="18" y="105"/>
                    <a:pt x="18" y="104"/>
                    <a:pt x="18" y="104"/>
                  </a:cubicBezTo>
                  <a:cubicBezTo>
                    <a:pt x="19" y="104"/>
                    <a:pt x="19" y="104"/>
                    <a:pt x="19" y="104"/>
                  </a:cubicBezTo>
                  <a:cubicBezTo>
                    <a:pt x="18" y="104"/>
                    <a:pt x="18" y="104"/>
                    <a:pt x="18" y="104"/>
                  </a:cubicBezTo>
                  <a:cubicBezTo>
                    <a:pt x="18" y="104"/>
                    <a:pt x="18" y="104"/>
                    <a:pt x="18" y="104"/>
                  </a:cubicBezTo>
                  <a:cubicBezTo>
                    <a:pt x="18" y="104"/>
                    <a:pt x="18" y="104"/>
                    <a:pt x="18" y="104"/>
                  </a:cubicBezTo>
                  <a:cubicBezTo>
                    <a:pt x="18" y="103"/>
                    <a:pt x="19" y="103"/>
                    <a:pt x="19" y="102"/>
                  </a:cubicBezTo>
                  <a:cubicBezTo>
                    <a:pt x="18" y="102"/>
                    <a:pt x="18" y="103"/>
                    <a:pt x="17" y="103"/>
                  </a:cubicBezTo>
                  <a:cubicBezTo>
                    <a:pt x="17" y="103"/>
                    <a:pt x="17" y="103"/>
                    <a:pt x="17" y="103"/>
                  </a:cubicBezTo>
                  <a:cubicBezTo>
                    <a:pt x="16" y="103"/>
                    <a:pt x="16" y="103"/>
                    <a:pt x="16" y="104"/>
                  </a:cubicBezTo>
                  <a:cubicBezTo>
                    <a:pt x="16" y="103"/>
                    <a:pt x="16" y="103"/>
                    <a:pt x="16" y="103"/>
                  </a:cubicBezTo>
                  <a:cubicBezTo>
                    <a:pt x="16" y="103"/>
                    <a:pt x="16" y="103"/>
                    <a:pt x="16" y="103"/>
                  </a:cubicBezTo>
                  <a:cubicBezTo>
                    <a:pt x="17" y="103"/>
                    <a:pt x="17" y="103"/>
                    <a:pt x="17" y="102"/>
                  </a:cubicBezTo>
                  <a:cubicBezTo>
                    <a:pt x="17" y="102"/>
                    <a:pt x="17" y="102"/>
                    <a:pt x="16" y="102"/>
                  </a:cubicBezTo>
                  <a:cubicBezTo>
                    <a:pt x="16" y="102"/>
                    <a:pt x="16" y="102"/>
                    <a:pt x="16" y="102"/>
                  </a:cubicBezTo>
                  <a:cubicBezTo>
                    <a:pt x="17" y="102"/>
                    <a:pt x="17" y="101"/>
                    <a:pt x="17" y="101"/>
                  </a:cubicBezTo>
                  <a:cubicBezTo>
                    <a:pt x="17" y="101"/>
                    <a:pt x="18" y="101"/>
                    <a:pt x="18" y="101"/>
                  </a:cubicBezTo>
                  <a:cubicBezTo>
                    <a:pt x="18" y="100"/>
                    <a:pt x="18" y="100"/>
                    <a:pt x="18" y="100"/>
                  </a:cubicBezTo>
                  <a:cubicBezTo>
                    <a:pt x="18" y="100"/>
                    <a:pt x="18" y="100"/>
                    <a:pt x="17" y="100"/>
                  </a:cubicBezTo>
                  <a:cubicBezTo>
                    <a:pt x="17" y="100"/>
                    <a:pt x="17" y="100"/>
                    <a:pt x="17" y="100"/>
                  </a:cubicBezTo>
                  <a:cubicBezTo>
                    <a:pt x="17" y="100"/>
                    <a:pt x="17" y="100"/>
                    <a:pt x="17" y="100"/>
                  </a:cubicBezTo>
                  <a:cubicBezTo>
                    <a:pt x="17" y="100"/>
                    <a:pt x="17" y="100"/>
                    <a:pt x="17" y="100"/>
                  </a:cubicBezTo>
                  <a:cubicBezTo>
                    <a:pt x="17" y="100"/>
                    <a:pt x="16" y="100"/>
                    <a:pt x="16" y="101"/>
                  </a:cubicBezTo>
                  <a:cubicBezTo>
                    <a:pt x="16" y="101"/>
                    <a:pt x="16" y="101"/>
                    <a:pt x="16" y="101"/>
                  </a:cubicBezTo>
                  <a:cubicBezTo>
                    <a:pt x="16" y="101"/>
                    <a:pt x="16" y="101"/>
                    <a:pt x="16" y="101"/>
                  </a:cubicBezTo>
                  <a:cubicBezTo>
                    <a:pt x="16" y="101"/>
                    <a:pt x="16" y="101"/>
                    <a:pt x="15" y="101"/>
                  </a:cubicBezTo>
                  <a:cubicBezTo>
                    <a:pt x="15" y="102"/>
                    <a:pt x="15" y="102"/>
                    <a:pt x="14" y="102"/>
                  </a:cubicBezTo>
                  <a:cubicBezTo>
                    <a:pt x="14" y="101"/>
                    <a:pt x="14" y="101"/>
                    <a:pt x="14" y="101"/>
                  </a:cubicBezTo>
                  <a:cubicBezTo>
                    <a:pt x="14" y="101"/>
                    <a:pt x="15" y="100"/>
                    <a:pt x="15" y="100"/>
                  </a:cubicBezTo>
                  <a:cubicBezTo>
                    <a:pt x="15" y="100"/>
                    <a:pt x="15" y="99"/>
                    <a:pt x="15" y="99"/>
                  </a:cubicBezTo>
                  <a:cubicBezTo>
                    <a:pt x="16" y="99"/>
                    <a:pt x="17" y="99"/>
                    <a:pt x="17" y="98"/>
                  </a:cubicBezTo>
                  <a:cubicBezTo>
                    <a:pt x="16" y="98"/>
                    <a:pt x="16" y="98"/>
                    <a:pt x="15" y="98"/>
                  </a:cubicBezTo>
                  <a:cubicBezTo>
                    <a:pt x="15" y="99"/>
                    <a:pt x="15" y="99"/>
                    <a:pt x="15" y="99"/>
                  </a:cubicBezTo>
                  <a:cubicBezTo>
                    <a:pt x="14" y="99"/>
                    <a:pt x="15" y="99"/>
                    <a:pt x="14" y="99"/>
                  </a:cubicBezTo>
                  <a:cubicBezTo>
                    <a:pt x="14" y="99"/>
                    <a:pt x="14" y="99"/>
                    <a:pt x="14" y="99"/>
                  </a:cubicBezTo>
                  <a:cubicBezTo>
                    <a:pt x="15" y="98"/>
                    <a:pt x="15" y="98"/>
                    <a:pt x="15" y="98"/>
                  </a:cubicBezTo>
                  <a:cubicBezTo>
                    <a:pt x="15" y="98"/>
                    <a:pt x="15" y="98"/>
                    <a:pt x="16" y="98"/>
                  </a:cubicBezTo>
                  <a:cubicBezTo>
                    <a:pt x="16" y="98"/>
                    <a:pt x="16" y="97"/>
                    <a:pt x="16" y="97"/>
                  </a:cubicBezTo>
                  <a:cubicBezTo>
                    <a:pt x="16" y="97"/>
                    <a:pt x="17" y="97"/>
                    <a:pt x="17" y="97"/>
                  </a:cubicBezTo>
                  <a:cubicBezTo>
                    <a:pt x="17" y="96"/>
                    <a:pt x="17" y="96"/>
                    <a:pt x="17" y="96"/>
                  </a:cubicBezTo>
                  <a:cubicBezTo>
                    <a:pt x="17" y="96"/>
                    <a:pt x="17" y="96"/>
                    <a:pt x="17" y="96"/>
                  </a:cubicBezTo>
                  <a:cubicBezTo>
                    <a:pt x="17" y="96"/>
                    <a:pt x="17" y="96"/>
                    <a:pt x="16" y="96"/>
                  </a:cubicBezTo>
                  <a:cubicBezTo>
                    <a:pt x="16" y="96"/>
                    <a:pt x="16" y="96"/>
                    <a:pt x="16" y="97"/>
                  </a:cubicBezTo>
                  <a:cubicBezTo>
                    <a:pt x="16" y="97"/>
                    <a:pt x="16" y="97"/>
                    <a:pt x="16" y="97"/>
                  </a:cubicBezTo>
                  <a:cubicBezTo>
                    <a:pt x="15" y="97"/>
                    <a:pt x="14" y="98"/>
                    <a:pt x="13" y="98"/>
                  </a:cubicBezTo>
                  <a:cubicBezTo>
                    <a:pt x="13" y="98"/>
                    <a:pt x="13" y="98"/>
                    <a:pt x="13" y="98"/>
                  </a:cubicBezTo>
                  <a:cubicBezTo>
                    <a:pt x="13" y="98"/>
                    <a:pt x="13" y="98"/>
                    <a:pt x="14" y="97"/>
                  </a:cubicBezTo>
                  <a:cubicBezTo>
                    <a:pt x="13" y="97"/>
                    <a:pt x="13" y="97"/>
                    <a:pt x="13" y="97"/>
                  </a:cubicBezTo>
                  <a:cubicBezTo>
                    <a:pt x="13" y="97"/>
                    <a:pt x="13" y="97"/>
                    <a:pt x="14" y="97"/>
                  </a:cubicBezTo>
                  <a:cubicBezTo>
                    <a:pt x="14" y="97"/>
                    <a:pt x="14" y="97"/>
                    <a:pt x="14" y="96"/>
                  </a:cubicBezTo>
                  <a:cubicBezTo>
                    <a:pt x="14" y="96"/>
                    <a:pt x="14" y="96"/>
                    <a:pt x="15" y="96"/>
                  </a:cubicBezTo>
                  <a:cubicBezTo>
                    <a:pt x="15" y="96"/>
                    <a:pt x="15" y="96"/>
                    <a:pt x="15" y="95"/>
                  </a:cubicBezTo>
                  <a:cubicBezTo>
                    <a:pt x="14" y="95"/>
                    <a:pt x="14" y="95"/>
                    <a:pt x="14" y="95"/>
                  </a:cubicBezTo>
                  <a:cubicBezTo>
                    <a:pt x="14" y="96"/>
                    <a:pt x="12" y="97"/>
                    <a:pt x="12" y="97"/>
                  </a:cubicBezTo>
                  <a:cubicBezTo>
                    <a:pt x="12" y="97"/>
                    <a:pt x="12" y="97"/>
                    <a:pt x="12" y="97"/>
                  </a:cubicBezTo>
                  <a:cubicBezTo>
                    <a:pt x="12" y="97"/>
                    <a:pt x="12" y="97"/>
                    <a:pt x="11" y="97"/>
                  </a:cubicBezTo>
                  <a:cubicBezTo>
                    <a:pt x="11" y="97"/>
                    <a:pt x="12" y="96"/>
                    <a:pt x="11" y="96"/>
                  </a:cubicBezTo>
                  <a:cubicBezTo>
                    <a:pt x="11" y="96"/>
                    <a:pt x="11" y="96"/>
                    <a:pt x="11" y="96"/>
                  </a:cubicBezTo>
                  <a:cubicBezTo>
                    <a:pt x="11" y="96"/>
                    <a:pt x="11" y="96"/>
                    <a:pt x="11" y="95"/>
                  </a:cubicBezTo>
                  <a:cubicBezTo>
                    <a:pt x="11" y="95"/>
                    <a:pt x="10" y="95"/>
                    <a:pt x="10" y="95"/>
                  </a:cubicBezTo>
                  <a:cubicBezTo>
                    <a:pt x="10" y="95"/>
                    <a:pt x="10" y="95"/>
                    <a:pt x="11" y="95"/>
                  </a:cubicBezTo>
                  <a:cubicBezTo>
                    <a:pt x="11" y="95"/>
                    <a:pt x="11" y="95"/>
                    <a:pt x="11" y="95"/>
                  </a:cubicBezTo>
                  <a:cubicBezTo>
                    <a:pt x="10" y="95"/>
                    <a:pt x="10" y="95"/>
                    <a:pt x="9" y="95"/>
                  </a:cubicBezTo>
                  <a:cubicBezTo>
                    <a:pt x="9" y="95"/>
                    <a:pt x="9" y="95"/>
                    <a:pt x="8" y="95"/>
                  </a:cubicBezTo>
                  <a:cubicBezTo>
                    <a:pt x="8" y="95"/>
                    <a:pt x="8" y="95"/>
                    <a:pt x="8" y="95"/>
                  </a:cubicBezTo>
                  <a:cubicBezTo>
                    <a:pt x="7" y="95"/>
                    <a:pt x="7" y="95"/>
                    <a:pt x="7" y="95"/>
                  </a:cubicBezTo>
                  <a:cubicBezTo>
                    <a:pt x="7" y="95"/>
                    <a:pt x="7" y="95"/>
                    <a:pt x="7" y="95"/>
                  </a:cubicBezTo>
                  <a:cubicBezTo>
                    <a:pt x="7" y="95"/>
                    <a:pt x="7" y="95"/>
                    <a:pt x="7" y="95"/>
                  </a:cubicBezTo>
                  <a:cubicBezTo>
                    <a:pt x="7" y="95"/>
                    <a:pt x="9" y="95"/>
                    <a:pt x="9" y="94"/>
                  </a:cubicBezTo>
                  <a:cubicBezTo>
                    <a:pt x="9" y="94"/>
                    <a:pt x="9" y="94"/>
                    <a:pt x="9" y="94"/>
                  </a:cubicBezTo>
                  <a:cubicBezTo>
                    <a:pt x="9" y="94"/>
                    <a:pt x="8" y="94"/>
                    <a:pt x="8" y="94"/>
                  </a:cubicBezTo>
                  <a:cubicBezTo>
                    <a:pt x="8" y="94"/>
                    <a:pt x="8" y="94"/>
                    <a:pt x="8" y="94"/>
                  </a:cubicBezTo>
                  <a:cubicBezTo>
                    <a:pt x="9" y="94"/>
                    <a:pt x="9" y="93"/>
                    <a:pt x="9" y="93"/>
                  </a:cubicBezTo>
                  <a:cubicBezTo>
                    <a:pt x="10" y="93"/>
                    <a:pt x="12" y="93"/>
                    <a:pt x="13" y="93"/>
                  </a:cubicBezTo>
                  <a:cubicBezTo>
                    <a:pt x="13" y="93"/>
                    <a:pt x="13" y="93"/>
                    <a:pt x="13" y="92"/>
                  </a:cubicBezTo>
                  <a:cubicBezTo>
                    <a:pt x="13" y="92"/>
                    <a:pt x="13" y="92"/>
                    <a:pt x="13" y="92"/>
                  </a:cubicBezTo>
                  <a:cubicBezTo>
                    <a:pt x="12" y="92"/>
                    <a:pt x="13" y="92"/>
                    <a:pt x="12" y="92"/>
                  </a:cubicBezTo>
                  <a:cubicBezTo>
                    <a:pt x="12" y="92"/>
                    <a:pt x="10" y="92"/>
                    <a:pt x="10" y="92"/>
                  </a:cubicBezTo>
                  <a:cubicBezTo>
                    <a:pt x="10" y="92"/>
                    <a:pt x="10" y="92"/>
                    <a:pt x="10" y="92"/>
                  </a:cubicBezTo>
                  <a:cubicBezTo>
                    <a:pt x="10" y="92"/>
                    <a:pt x="10" y="92"/>
                    <a:pt x="10" y="92"/>
                  </a:cubicBezTo>
                  <a:cubicBezTo>
                    <a:pt x="10" y="92"/>
                    <a:pt x="10" y="92"/>
                    <a:pt x="9" y="92"/>
                  </a:cubicBezTo>
                  <a:cubicBezTo>
                    <a:pt x="9" y="93"/>
                    <a:pt x="8" y="93"/>
                    <a:pt x="8" y="93"/>
                  </a:cubicBezTo>
                  <a:cubicBezTo>
                    <a:pt x="8" y="93"/>
                    <a:pt x="8" y="93"/>
                    <a:pt x="8" y="93"/>
                  </a:cubicBezTo>
                  <a:cubicBezTo>
                    <a:pt x="8" y="93"/>
                    <a:pt x="8" y="92"/>
                    <a:pt x="9" y="92"/>
                  </a:cubicBezTo>
                  <a:cubicBezTo>
                    <a:pt x="9" y="92"/>
                    <a:pt x="9" y="91"/>
                    <a:pt x="9" y="91"/>
                  </a:cubicBezTo>
                  <a:cubicBezTo>
                    <a:pt x="10" y="91"/>
                    <a:pt x="10" y="91"/>
                    <a:pt x="10" y="91"/>
                  </a:cubicBezTo>
                  <a:cubicBezTo>
                    <a:pt x="10" y="91"/>
                    <a:pt x="10" y="91"/>
                    <a:pt x="10" y="91"/>
                  </a:cubicBezTo>
                  <a:cubicBezTo>
                    <a:pt x="11" y="91"/>
                    <a:pt x="11" y="91"/>
                    <a:pt x="11" y="91"/>
                  </a:cubicBezTo>
                  <a:cubicBezTo>
                    <a:pt x="11" y="91"/>
                    <a:pt x="12" y="90"/>
                    <a:pt x="12" y="90"/>
                  </a:cubicBezTo>
                  <a:cubicBezTo>
                    <a:pt x="12" y="90"/>
                    <a:pt x="12" y="90"/>
                    <a:pt x="13" y="90"/>
                  </a:cubicBezTo>
                  <a:cubicBezTo>
                    <a:pt x="13" y="90"/>
                    <a:pt x="13" y="90"/>
                    <a:pt x="13" y="90"/>
                  </a:cubicBezTo>
                  <a:cubicBezTo>
                    <a:pt x="13" y="90"/>
                    <a:pt x="14" y="90"/>
                    <a:pt x="14" y="90"/>
                  </a:cubicBezTo>
                  <a:cubicBezTo>
                    <a:pt x="14" y="90"/>
                    <a:pt x="14" y="91"/>
                    <a:pt x="14" y="91"/>
                  </a:cubicBezTo>
                  <a:cubicBezTo>
                    <a:pt x="14" y="91"/>
                    <a:pt x="14" y="91"/>
                    <a:pt x="14" y="91"/>
                  </a:cubicBezTo>
                  <a:cubicBezTo>
                    <a:pt x="14" y="91"/>
                    <a:pt x="14" y="91"/>
                    <a:pt x="14" y="91"/>
                  </a:cubicBezTo>
                  <a:cubicBezTo>
                    <a:pt x="14" y="90"/>
                    <a:pt x="14" y="90"/>
                    <a:pt x="14" y="89"/>
                  </a:cubicBezTo>
                  <a:cubicBezTo>
                    <a:pt x="15" y="89"/>
                    <a:pt x="15" y="89"/>
                    <a:pt x="15" y="89"/>
                  </a:cubicBezTo>
                  <a:cubicBezTo>
                    <a:pt x="15" y="89"/>
                    <a:pt x="15" y="89"/>
                    <a:pt x="15" y="89"/>
                  </a:cubicBezTo>
                  <a:cubicBezTo>
                    <a:pt x="15" y="89"/>
                    <a:pt x="14" y="89"/>
                    <a:pt x="14" y="89"/>
                  </a:cubicBezTo>
                  <a:cubicBezTo>
                    <a:pt x="14" y="89"/>
                    <a:pt x="14" y="89"/>
                    <a:pt x="14" y="89"/>
                  </a:cubicBezTo>
                  <a:cubicBezTo>
                    <a:pt x="14" y="89"/>
                    <a:pt x="14" y="88"/>
                    <a:pt x="14" y="88"/>
                  </a:cubicBezTo>
                  <a:cubicBezTo>
                    <a:pt x="15" y="88"/>
                    <a:pt x="15" y="88"/>
                    <a:pt x="16" y="88"/>
                  </a:cubicBezTo>
                  <a:cubicBezTo>
                    <a:pt x="16" y="88"/>
                    <a:pt x="16" y="87"/>
                    <a:pt x="16" y="87"/>
                  </a:cubicBezTo>
                  <a:cubicBezTo>
                    <a:pt x="16" y="87"/>
                    <a:pt x="16" y="87"/>
                    <a:pt x="16" y="86"/>
                  </a:cubicBezTo>
                  <a:cubicBezTo>
                    <a:pt x="16" y="86"/>
                    <a:pt x="16" y="86"/>
                    <a:pt x="16" y="86"/>
                  </a:cubicBezTo>
                  <a:cubicBezTo>
                    <a:pt x="15" y="87"/>
                    <a:pt x="14" y="87"/>
                    <a:pt x="14" y="88"/>
                  </a:cubicBezTo>
                  <a:cubicBezTo>
                    <a:pt x="13" y="88"/>
                    <a:pt x="12" y="89"/>
                    <a:pt x="11" y="89"/>
                  </a:cubicBezTo>
                  <a:cubicBezTo>
                    <a:pt x="11" y="89"/>
                    <a:pt x="11" y="89"/>
                    <a:pt x="11" y="89"/>
                  </a:cubicBezTo>
                  <a:cubicBezTo>
                    <a:pt x="11" y="89"/>
                    <a:pt x="12" y="88"/>
                    <a:pt x="12" y="88"/>
                  </a:cubicBezTo>
                  <a:cubicBezTo>
                    <a:pt x="11" y="88"/>
                    <a:pt x="11" y="88"/>
                    <a:pt x="11" y="88"/>
                  </a:cubicBezTo>
                  <a:cubicBezTo>
                    <a:pt x="11" y="88"/>
                    <a:pt x="11" y="88"/>
                    <a:pt x="11" y="88"/>
                  </a:cubicBezTo>
                  <a:cubicBezTo>
                    <a:pt x="11" y="88"/>
                    <a:pt x="11" y="88"/>
                    <a:pt x="11" y="88"/>
                  </a:cubicBezTo>
                  <a:cubicBezTo>
                    <a:pt x="11" y="88"/>
                    <a:pt x="11" y="88"/>
                    <a:pt x="11" y="88"/>
                  </a:cubicBezTo>
                  <a:cubicBezTo>
                    <a:pt x="11" y="87"/>
                    <a:pt x="12" y="87"/>
                    <a:pt x="12" y="86"/>
                  </a:cubicBezTo>
                  <a:cubicBezTo>
                    <a:pt x="12" y="86"/>
                    <a:pt x="11" y="87"/>
                    <a:pt x="11" y="87"/>
                  </a:cubicBezTo>
                  <a:cubicBezTo>
                    <a:pt x="11" y="87"/>
                    <a:pt x="11" y="87"/>
                    <a:pt x="11" y="86"/>
                  </a:cubicBezTo>
                  <a:cubicBezTo>
                    <a:pt x="11" y="86"/>
                    <a:pt x="11" y="86"/>
                    <a:pt x="11" y="86"/>
                  </a:cubicBezTo>
                  <a:cubicBezTo>
                    <a:pt x="11" y="86"/>
                    <a:pt x="12" y="86"/>
                    <a:pt x="12" y="86"/>
                  </a:cubicBezTo>
                  <a:cubicBezTo>
                    <a:pt x="12" y="85"/>
                    <a:pt x="12" y="85"/>
                    <a:pt x="12" y="85"/>
                  </a:cubicBezTo>
                  <a:cubicBezTo>
                    <a:pt x="12" y="85"/>
                    <a:pt x="12" y="85"/>
                    <a:pt x="11" y="85"/>
                  </a:cubicBezTo>
                  <a:cubicBezTo>
                    <a:pt x="11" y="85"/>
                    <a:pt x="11" y="85"/>
                    <a:pt x="11" y="85"/>
                  </a:cubicBezTo>
                  <a:cubicBezTo>
                    <a:pt x="11" y="84"/>
                    <a:pt x="11" y="84"/>
                    <a:pt x="12" y="84"/>
                  </a:cubicBezTo>
                  <a:cubicBezTo>
                    <a:pt x="12" y="84"/>
                    <a:pt x="12" y="84"/>
                    <a:pt x="13" y="84"/>
                  </a:cubicBezTo>
                  <a:cubicBezTo>
                    <a:pt x="13" y="84"/>
                    <a:pt x="13" y="84"/>
                    <a:pt x="14" y="84"/>
                  </a:cubicBezTo>
                  <a:cubicBezTo>
                    <a:pt x="14" y="84"/>
                    <a:pt x="14" y="84"/>
                    <a:pt x="14" y="85"/>
                  </a:cubicBezTo>
                  <a:cubicBezTo>
                    <a:pt x="14" y="85"/>
                    <a:pt x="14" y="85"/>
                    <a:pt x="14" y="85"/>
                  </a:cubicBezTo>
                  <a:cubicBezTo>
                    <a:pt x="14" y="85"/>
                    <a:pt x="14" y="85"/>
                    <a:pt x="14" y="84"/>
                  </a:cubicBezTo>
                  <a:cubicBezTo>
                    <a:pt x="15" y="84"/>
                    <a:pt x="15" y="84"/>
                    <a:pt x="15" y="84"/>
                  </a:cubicBezTo>
                  <a:cubicBezTo>
                    <a:pt x="14" y="83"/>
                    <a:pt x="15" y="84"/>
                    <a:pt x="14" y="83"/>
                  </a:cubicBezTo>
                  <a:cubicBezTo>
                    <a:pt x="14" y="83"/>
                    <a:pt x="14" y="83"/>
                    <a:pt x="13" y="83"/>
                  </a:cubicBezTo>
                  <a:cubicBezTo>
                    <a:pt x="13" y="83"/>
                    <a:pt x="13" y="84"/>
                    <a:pt x="13" y="84"/>
                  </a:cubicBezTo>
                  <a:cubicBezTo>
                    <a:pt x="13" y="83"/>
                    <a:pt x="13" y="83"/>
                    <a:pt x="13" y="83"/>
                  </a:cubicBezTo>
                  <a:cubicBezTo>
                    <a:pt x="13" y="83"/>
                    <a:pt x="13" y="82"/>
                    <a:pt x="15" y="82"/>
                  </a:cubicBezTo>
                  <a:cubicBezTo>
                    <a:pt x="15" y="82"/>
                    <a:pt x="14" y="82"/>
                    <a:pt x="14" y="82"/>
                  </a:cubicBezTo>
                  <a:cubicBezTo>
                    <a:pt x="15" y="81"/>
                    <a:pt x="15" y="81"/>
                    <a:pt x="15" y="81"/>
                  </a:cubicBezTo>
                  <a:cubicBezTo>
                    <a:pt x="14" y="81"/>
                    <a:pt x="14" y="81"/>
                    <a:pt x="13" y="82"/>
                  </a:cubicBezTo>
                  <a:cubicBezTo>
                    <a:pt x="13" y="82"/>
                    <a:pt x="13" y="81"/>
                    <a:pt x="13" y="81"/>
                  </a:cubicBezTo>
                  <a:cubicBezTo>
                    <a:pt x="13" y="82"/>
                    <a:pt x="12" y="82"/>
                    <a:pt x="12" y="82"/>
                  </a:cubicBezTo>
                  <a:cubicBezTo>
                    <a:pt x="12" y="82"/>
                    <a:pt x="12" y="82"/>
                    <a:pt x="12" y="82"/>
                  </a:cubicBezTo>
                  <a:cubicBezTo>
                    <a:pt x="12" y="82"/>
                    <a:pt x="11" y="82"/>
                    <a:pt x="11" y="82"/>
                  </a:cubicBezTo>
                  <a:cubicBezTo>
                    <a:pt x="11" y="82"/>
                    <a:pt x="11" y="83"/>
                    <a:pt x="10" y="83"/>
                  </a:cubicBezTo>
                  <a:cubicBezTo>
                    <a:pt x="10" y="83"/>
                    <a:pt x="10" y="83"/>
                    <a:pt x="9" y="84"/>
                  </a:cubicBezTo>
                  <a:cubicBezTo>
                    <a:pt x="9" y="84"/>
                    <a:pt x="9" y="84"/>
                    <a:pt x="9" y="83"/>
                  </a:cubicBezTo>
                  <a:cubicBezTo>
                    <a:pt x="9" y="83"/>
                    <a:pt x="9" y="82"/>
                    <a:pt x="9" y="81"/>
                  </a:cubicBezTo>
                  <a:cubicBezTo>
                    <a:pt x="9" y="81"/>
                    <a:pt x="9" y="81"/>
                    <a:pt x="10" y="81"/>
                  </a:cubicBezTo>
                  <a:cubicBezTo>
                    <a:pt x="10" y="81"/>
                    <a:pt x="10" y="81"/>
                    <a:pt x="10" y="81"/>
                  </a:cubicBezTo>
                  <a:cubicBezTo>
                    <a:pt x="10" y="81"/>
                    <a:pt x="10" y="81"/>
                    <a:pt x="10" y="81"/>
                  </a:cubicBezTo>
                  <a:cubicBezTo>
                    <a:pt x="10" y="81"/>
                    <a:pt x="10" y="81"/>
                    <a:pt x="10" y="81"/>
                  </a:cubicBezTo>
                  <a:cubicBezTo>
                    <a:pt x="10" y="81"/>
                    <a:pt x="10" y="81"/>
                    <a:pt x="11" y="81"/>
                  </a:cubicBezTo>
                  <a:cubicBezTo>
                    <a:pt x="11" y="80"/>
                    <a:pt x="11" y="80"/>
                    <a:pt x="11" y="80"/>
                  </a:cubicBezTo>
                  <a:cubicBezTo>
                    <a:pt x="11" y="80"/>
                    <a:pt x="12" y="80"/>
                    <a:pt x="12" y="80"/>
                  </a:cubicBezTo>
                  <a:cubicBezTo>
                    <a:pt x="13" y="80"/>
                    <a:pt x="13" y="80"/>
                    <a:pt x="13" y="80"/>
                  </a:cubicBezTo>
                  <a:cubicBezTo>
                    <a:pt x="12" y="80"/>
                    <a:pt x="10" y="80"/>
                    <a:pt x="10" y="80"/>
                  </a:cubicBezTo>
                  <a:cubicBezTo>
                    <a:pt x="10" y="80"/>
                    <a:pt x="10" y="80"/>
                    <a:pt x="10" y="80"/>
                  </a:cubicBezTo>
                  <a:cubicBezTo>
                    <a:pt x="10" y="80"/>
                    <a:pt x="10" y="80"/>
                    <a:pt x="10" y="79"/>
                  </a:cubicBezTo>
                  <a:cubicBezTo>
                    <a:pt x="10" y="79"/>
                    <a:pt x="10" y="79"/>
                    <a:pt x="10" y="79"/>
                  </a:cubicBezTo>
                  <a:cubicBezTo>
                    <a:pt x="10" y="79"/>
                    <a:pt x="10" y="79"/>
                    <a:pt x="10" y="79"/>
                  </a:cubicBezTo>
                  <a:cubicBezTo>
                    <a:pt x="10" y="79"/>
                    <a:pt x="10" y="79"/>
                    <a:pt x="10" y="79"/>
                  </a:cubicBezTo>
                  <a:cubicBezTo>
                    <a:pt x="10" y="79"/>
                    <a:pt x="10" y="79"/>
                    <a:pt x="10" y="79"/>
                  </a:cubicBezTo>
                  <a:cubicBezTo>
                    <a:pt x="10" y="79"/>
                    <a:pt x="10" y="79"/>
                    <a:pt x="11" y="80"/>
                  </a:cubicBezTo>
                  <a:cubicBezTo>
                    <a:pt x="11" y="80"/>
                    <a:pt x="11" y="80"/>
                    <a:pt x="11" y="80"/>
                  </a:cubicBezTo>
                  <a:cubicBezTo>
                    <a:pt x="11" y="79"/>
                    <a:pt x="11" y="79"/>
                    <a:pt x="12" y="79"/>
                  </a:cubicBezTo>
                  <a:cubicBezTo>
                    <a:pt x="12" y="79"/>
                    <a:pt x="12" y="79"/>
                    <a:pt x="12" y="78"/>
                  </a:cubicBezTo>
                  <a:cubicBezTo>
                    <a:pt x="12" y="78"/>
                    <a:pt x="11" y="78"/>
                    <a:pt x="11" y="78"/>
                  </a:cubicBezTo>
                  <a:cubicBezTo>
                    <a:pt x="11" y="78"/>
                    <a:pt x="11" y="78"/>
                    <a:pt x="11" y="78"/>
                  </a:cubicBezTo>
                  <a:cubicBezTo>
                    <a:pt x="11" y="78"/>
                    <a:pt x="11" y="78"/>
                    <a:pt x="12" y="78"/>
                  </a:cubicBezTo>
                  <a:cubicBezTo>
                    <a:pt x="12" y="78"/>
                    <a:pt x="12" y="78"/>
                    <a:pt x="12" y="78"/>
                  </a:cubicBezTo>
                  <a:cubicBezTo>
                    <a:pt x="12" y="78"/>
                    <a:pt x="12" y="78"/>
                    <a:pt x="13" y="78"/>
                  </a:cubicBezTo>
                  <a:cubicBezTo>
                    <a:pt x="13" y="78"/>
                    <a:pt x="13" y="78"/>
                    <a:pt x="13" y="78"/>
                  </a:cubicBezTo>
                  <a:cubicBezTo>
                    <a:pt x="12" y="78"/>
                    <a:pt x="12" y="78"/>
                    <a:pt x="12" y="77"/>
                  </a:cubicBezTo>
                  <a:cubicBezTo>
                    <a:pt x="13" y="77"/>
                    <a:pt x="13" y="77"/>
                    <a:pt x="14" y="77"/>
                  </a:cubicBezTo>
                  <a:cubicBezTo>
                    <a:pt x="14" y="76"/>
                    <a:pt x="15" y="76"/>
                    <a:pt x="15" y="76"/>
                  </a:cubicBezTo>
                  <a:cubicBezTo>
                    <a:pt x="15" y="76"/>
                    <a:pt x="15" y="76"/>
                    <a:pt x="15" y="76"/>
                  </a:cubicBezTo>
                  <a:cubicBezTo>
                    <a:pt x="15" y="76"/>
                    <a:pt x="15" y="76"/>
                    <a:pt x="15" y="76"/>
                  </a:cubicBezTo>
                  <a:cubicBezTo>
                    <a:pt x="15" y="76"/>
                    <a:pt x="15" y="76"/>
                    <a:pt x="15" y="76"/>
                  </a:cubicBezTo>
                  <a:cubicBezTo>
                    <a:pt x="15" y="76"/>
                    <a:pt x="15" y="76"/>
                    <a:pt x="15" y="76"/>
                  </a:cubicBezTo>
                  <a:cubicBezTo>
                    <a:pt x="15" y="75"/>
                    <a:pt x="17" y="74"/>
                    <a:pt x="18" y="74"/>
                  </a:cubicBezTo>
                  <a:cubicBezTo>
                    <a:pt x="18" y="74"/>
                    <a:pt x="18" y="74"/>
                    <a:pt x="18" y="74"/>
                  </a:cubicBezTo>
                  <a:cubicBezTo>
                    <a:pt x="17" y="74"/>
                    <a:pt x="17" y="74"/>
                    <a:pt x="17" y="74"/>
                  </a:cubicBezTo>
                  <a:cubicBezTo>
                    <a:pt x="17" y="73"/>
                    <a:pt x="17" y="73"/>
                    <a:pt x="17" y="73"/>
                  </a:cubicBezTo>
                  <a:cubicBezTo>
                    <a:pt x="17" y="73"/>
                    <a:pt x="17" y="73"/>
                    <a:pt x="17" y="73"/>
                  </a:cubicBezTo>
                  <a:cubicBezTo>
                    <a:pt x="17" y="73"/>
                    <a:pt x="17" y="74"/>
                    <a:pt x="16" y="74"/>
                  </a:cubicBezTo>
                  <a:cubicBezTo>
                    <a:pt x="16" y="74"/>
                    <a:pt x="16" y="74"/>
                    <a:pt x="16" y="74"/>
                  </a:cubicBezTo>
                  <a:cubicBezTo>
                    <a:pt x="17" y="73"/>
                    <a:pt x="17" y="73"/>
                    <a:pt x="17" y="73"/>
                  </a:cubicBezTo>
                  <a:cubicBezTo>
                    <a:pt x="18" y="72"/>
                    <a:pt x="19" y="72"/>
                    <a:pt x="19" y="71"/>
                  </a:cubicBezTo>
                  <a:cubicBezTo>
                    <a:pt x="19" y="71"/>
                    <a:pt x="19" y="71"/>
                    <a:pt x="19" y="71"/>
                  </a:cubicBezTo>
                  <a:cubicBezTo>
                    <a:pt x="18" y="71"/>
                    <a:pt x="18" y="71"/>
                    <a:pt x="18" y="70"/>
                  </a:cubicBezTo>
                  <a:cubicBezTo>
                    <a:pt x="18" y="70"/>
                    <a:pt x="18" y="70"/>
                    <a:pt x="18" y="70"/>
                  </a:cubicBezTo>
                  <a:cubicBezTo>
                    <a:pt x="18" y="70"/>
                    <a:pt x="17" y="70"/>
                    <a:pt x="17" y="70"/>
                  </a:cubicBezTo>
                  <a:cubicBezTo>
                    <a:pt x="17" y="70"/>
                    <a:pt x="17" y="69"/>
                    <a:pt x="17" y="69"/>
                  </a:cubicBezTo>
                  <a:cubicBezTo>
                    <a:pt x="17" y="69"/>
                    <a:pt x="17" y="69"/>
                    <a:pt x="16" y="69"/>
                  </a:cubicBezTo>
                  <a:cubicBezTo>
                    <a:pt x="16" y="69"/>
                    <a:pt x="16" y="69"/>
                    <a:pt x="16" y="68"/>
                  </a:cubicBezTo>
                  <a:cubicBezTo>
                    <a:pt x="16" y="68"/>
                    <a:pt x="15" y="68"/>
                    <a:pt x="15" y="68"/>
                  </a:cubicBezTo>
                  <a:cubicBezTo>
                    <a:pt x="15" y="68"/>
                    <a:pt x="15" y="68"/>
                    <a:pt x="15" y="68"/>
                  </a:cubicBezTo>
                  <a:cubicBezTo>
                    <a:pt x="15" y="68"/>
                    <a:pt x="15" y="67"/>
                    <a:pt x="15" y="67"/>
                  </a:cubicBezTo>
                  <a:cubicBezTo>
                    <a:pt x="15" y="67"/>
                    <a:pt x="16" y="67"/>
                    <a:pt x="16" y="66"/>
                  </a:cubicBezTo>
                  <a:cubicBezTo>
                    <a:pt x="15" y="66"/>
                    <a:pt x="16" y="66"/>
                    <a:pt x="15" y="66"/>
                  </a:cubicBezTo>
                  <a:cubicBezTo>
                    <a:pt x="16" y="65"/>
                    <a:pt x="16" y="64"/>
                    <a:pt x="16" y="63"/>
                  </a:cubicBezTo>
                  <a:cubicBezTo>
                    <a:pt x="16" y="63"/>
                    <a:pt x="16" y="63"/>
                    <a:pt x="16" y="63"/>
                  </a:cubicBezTo>
                  <a:cubicBezTo>
                    <a:pt x="16" y="62"/>
                    <a:pt x="16" y="62"/>
                    <a:pt x="16" y="62"/>
                  </a:cubicBezTo>
                  <a:cubicBezTo>
                    <a:pt x="17" y="62"/>
                    <a:pt x="17" y="61"/>
                    <a:pt x="17" y="61"/>
                  </a:cubicBezTo>
                  <a:cubicBezTo>
                    <a:pt x="17" y="61"/>
                    <a:pt x="17" y="61"/>
                    <a:pt x="17" y="60"/>
                  </a:cubicBezTo>
                  <a:cubicBezTo>
                    <a:pt x="17" y="60"/>
                    <a:pt x="17" y="60"/>
                    <a:pt x="17" y="60"/>
                  </a:cubicBezTo>
                  <a:cubicBezTo>
                    <a:pt x="17" y="60"/>
                    <a:pt x="17" y="58"/>
                    <a:pt x="17" y="58"/>
                  </a:cubicBezTo>
                  <a:cubicBezTo>
                    <a:pt x="17" y="58"/>
                    <a:pt x="16" y="58"/>
                    <a:pt x="16" y="57"/>
                  </a:cubicBezTo>
                  <a:cubicBezTo>
                    <a:pt x="17" y="57"/>
                    <a:pt x="17" y="57"/>
                    <a:pt x="17" y="56"/>
                  </a:cubicBezTo>
                  <a:cubicBezTo>
                    <a:pt x="17" y="56"/>
                    <a:pt x="16" y="56"/>
                    <a:pt x="16" y="55"/>
                  </a:cubicBezTo>
                  <a:cubicBezTo>
                    <a:pt x="17" y="55"/>
                    <a:pt x="17" y="55"/>
                    <a:pt x="17" y="54"/>
                  </a:cubicBezTo>
                  <a:cubicBezTo>
                    <a:pt x="17" y="54"/>
                    <a:pt x="17" y="53"/>
                    <a:pt x="17" y="53"/>
                  </a:cubicBezTo>
                  <a:cubicBezTo>
                    <a:pt x="17" y="53"/>
                    <a:pt x="16" y="53"/>
                    <a:pt x="16" y="53"/>
                  </a:cubicBezTo>
                  <a:cubicBezTo>
                    <a:pt x="15" y="53"/>
                    <a:pt x="14" y="53"/>
                    <a:pt x="14" y="54"/>
                  </a:cubicBezTo>
                  <a:cubicBezTo>
                    <a:pt x="13" y="54"/>
                    <a:pt x="12" y="53"/>
                    <a:pt x="12" y="54"/>
                  </a:cubicBezTo>
                  <a:cubicBezTo>
                    <a:pt x="12" y="54"/>
                    <a:pt x="12" y="54"/>
                    <a:pt x="11" y="54"/>
                  </a:cubicBezTo>
                  <a:cubicBezTo>
                    <a:pt x="11" y="54"/>
                    <a:pt x="11" y="54"/>
                    <a:pt x="10" y="54"/>
                  </a:cubicBezTo>
                  <a:cubicBezTo>
                    <a:pt x="10" y="55"/>
                    <a:pt x="10" y="55"/>
                    <a:pt x="10" y="55"/>
                  </a:cubicBezTo>
                  <a:cubicBezTo>
                    <a:pt x="10" y="55"/>
                    <a:pt x="9" y="55"/>
                    <a:pt x="9" y="56"/>
                  </a:cubicBezTo>
                  <a:cubicBezTo>
                    <a:pt x="9" y="56"/>
                    <a:pt x="9" y="56"/>
                    <a:pt x="9" y="56"/>
                  </a:cubicBezTo>
                  <a:cubicBezTo>
                    <a:pt x="8" y="56"/>
                    <a:pt x="8" y="56"/>
                    <a:pt x="7" y="56"/>
                  </a:cubicBezTo>
                  <a:cubicBezTo>
                    <a:pt x="7" y="56"/>
                    <a:pt x="6" y="56"/>
                    <a:pt x="6" y="57"/>
                  </a:cubicBezTo>
                  <a:cubicBezTo>
                    <a:pt x="6" y="56"/>
                    <a:pt x="6" y="56"/>
                    <a:pt x="6" y="56"/>
                  </a:cubicBezTo>
                  <a:cubicBezTo>
                    <a:pt x="6" y="56"/>
                    <a:pt x="6" y="55"/>
                    <a:pt x="6" y="55"/>
                  </a:cubicBezTo>
                  <a:cubicBezTo>
                    <a:pt x="6" y="55"/>
                    <a:pt x="5" y="54"/>
                    <a:pt x="5" y="54"/>
                  </a:cubicBezTo>
                  <a:cubicBezTo>
                    <a:pt x="5" y="53"/>
                    <a:pt x="5" y="53"/>
                    <a:pt x="5" y="52"/>
                  </a:cubicBezTo>
                  <a:cubicBezTo>
                    <a:pt x="5" y="52"/>
                    <a:pt x="5" y="52"/>
                    <a:pt x="5" y="52"/>
                  </a:cubicBezTo>
                  <a:cubicBezTo>
                    <a:pt x="5" y="52"/>
                    <a:pt x="6" y="51"/>
                    <a:pt x="6" y="51"/>
                  </a:cubicBezTo>
                  <a:cubicBezTo>
                    <a:pt x="6" y="51"/>
                    <a:pt x="6" y="51"/>
                    <a:pt x="6" y="50"/>
                  </a:cubicBezTo>
                  <a:cubicBezTo>
                    <a:pt x="5" y="50"/>
                    <a:pt x="5" y="50"/>
                    <a:pt x="4" y="50"/>
                  </a:cubicBezTo>
                  <a:cubicBezTo>
                    <a:pt x="4" y="50"/>
                    <a:pt x="3" y="50"/>
                    <a:pt x="3" y="50"/>
                  </a:cubicBezTo>
                  <a:cubicBezTo>
                    <a:pt x="3" y="50"/>
                    <a:pt x="2" y="51"/>
                    <a:pt x="2" y="51"/>
                  </a:cubicBezTo>
                  <a:cubicBezTo>
                    <a:pt x="2" y="51"/>
                    <a:pt x="1" y="51"/>
                    <a:pt x="1" y="51"/>
                  </a:cubicBezTo>
                  <a:cubicBezTo>
                    <a:pt x="1" y="50"/>
                    <a:pt x="0" y="51"/>
                    <a:pt x="0" y="51"/>
                  </a:cubicBezTo>
                  <a:cubicBezTo>
                    <a:pt x="0" y="51"/>
                    <a:pt x="0" y="51"/>
                    <a:pt x="0" y="51"/>
                  </a:cubicBezTo>
                  <a:cubicBezTo>
                    <a:pt x="0" y="50"/>
                    <a:pt x="0" y="50"/>
                    <a:pt x="0" y="50"/>
                  </a:cubicBezTo>
                  <a:cubicBezTo>
                    <a:pt x="1" y="49"/>
                    <a:pt x="1" y="49"/>
                    <a:pt x="2" y="48"/>
                  </a:cubicBezTo>
                  <a:cubicBezTo>
                    <a:pt x="2" y="48"/>
                    <a:pt x="3" y="48"/>
                    <a:pt x="3" y="48"/>
                  </a:cubicBezTo>
                  <a:cubicBezTo>
                    <a:pt x="5" y="46"/>
                    <a:pt x="6" y="44"/>
                    <a:pt x="8" y="43"/>
                  </a:cubicBezTo>
                  <a:cubicBezTo>
                    <a:pt x="9" y="43"/>
                    <a:pt x="9" y="42"/>
                    <a:pt x="10" y="42"/>
                  </a:cubicBezTo>
                  <a:cubicBezTo>
                    <a:pt x="12" y="39"/>
                    <a:pt x="15" y="37"/>
                    <a:pt x="18" y="35"/>
                  </a:cubicBezTo>
                  <a:cubicBezTo>
                    <a:pt x="18" y="35"/>
                    <a:pt x="18" y="34"/>
                    <a:pt x="19" y="34"/>
                  </a:cubicBezTo>
                  <a:cubicBezTo>
                    <a:pt x="21" y="32"/>
                    <a:pt x="23" y="30"/>
                    <a:pt x="25" y="29"/>
                  </a:cubicBezTo>
                  <a:cubicBezTo>
                    <a:pt x="26" y="28"/>
                    <a:pt x="26" y="28"/>
                    <a:pt x="26" y="28"/>
                  </a:cubicBezTo>
                  <a:cubicBezTo>
                    <a:pt x="30" y="25"/>
                    <a:pt x="33" y="22"/>
                    <a:pt x="37" y="19"/>
                  </a:cubicBezTo>
                  <a:cubicBezTo>
                    <a:pt x="37" y="19"/>
                    <a:pt x="37" y="19"/>
                    <a:pt x="37" y="19"/>
                  </a:cubicBezTo>
                  <a:cubicBezTo>
                    <a:pt x="38" y="18"/>
                    <a:pt x="38" y="18"/>
                    <a:pt x="39" y="18"/>
                  </a:cubicBezTo>
                  <a:cubicBezTo>
                    <a:pt x="39" y="18"/>
                    <a:pt x="39" y="18"/>
                    <a:pt x="39" y="17"/>
                  </a:cubicBezTo>
                  <a:cubicBezTo>
                    <a:pt x="42" y="15"/>
                    <a:pt x="44" y="13"/>
                    <a:pt x="47" y="12"/>
                  </a:cubicBezTo>
                  <a:cubicBezTo>
                    <a:pt x="47" y="11"/>
                    <a:pt x="48" y="11"/>
                    <a:pt x="48" y="11"/>
                  </a:cubicBezTo>
                  <a:cubicBezTo>
                    <a:pt x="48" y="10"/>
                    <a:pt x="49" y="10"/>
                    <a:pt x="49" y="10"/>
                  </a:cubicBezTo>
                  <a:cubicBezTo>
                    <a:pt x="49" y="10"/>
                    <a:pt x="50" y="9"/>
                    <a:pt x="50" y="9"/>
                  </a:cubicBezTo>
                  <a:cubicBezTo>
                    <a:pt x="50" y="9"/>
                    <a:pt x="51" y="9"/>
                    <a:pt x="51" y="9"/>
                  </a:cubicBezTo>
                  <a:cubicBezTo>
                    <a:pt x="51" y="9"/>
                    <a:pt x="52" y="9"/>
                    <a:pt x="53" y="9"/>
                  </a:cubicBezTo>
                  <a:cubicBezTo>
                    <a:pt x="53" y="9"/>
                    <a:pt x="55" y="9"/>
                    <a:pt x="55" y="10"/>
                  </a:cubicBezTo>
                  <a:cubicBezTo>
                    <a:pt x="55" y="10"/>
                    <a:pt x="55" y="10"/>
                    <a:pt x="56" y="11"/>
                  </a:cubicBezTo>
                  <a:cubicBezTo>
                    <a:pt x="56" y="11"/>
                    <a:pt x="56" y="11"/>
                    <a:pt x="56" y="11"/>
                  </a:cubicBezTo>
                  <a:cubicBezTo>
                    <a:pt x="56" y="11"/>
                    <a:pt x="56" y="11"/>
                    <a:pt x="56" y="11"/>
                  </a:cubicBezTo>
                  <a:cubicBezTo>
                    <a:pt x="57" y="11"/>
                    <a:pt x="57" y="11"/>
                    <a:pt x="58" y="12"/>
                  </a:cubicBezTo>
                  <a:cubicBezTo>
                    <a:pt x="58" y="12"/>
                    <a:pt x="58" y="12"/>
                    <a:pt x="58" y="12"/>
                  </a:cubicBezTo>
                  <a:cubicBezTo>
                    <a:pt x="58" y="12"/>
                    <a:pt x="59" y="12"/>
                    <a:pt x="59" y="12"/>
                  </a:cubicBezTo>
                  <a:cubicBezTo>
                    <a:pt x="59" y="12"/>
                    <a:pt x="59" y="12"/>
                    <a:pt x="59" y="12"/>
                  </a:cubicBezTo>
                  <a:cubicBezTo>
                    <a:pt x="60" y="12"/>
                    <a:pt x="60" y="12"/>
                    <a:pt x="60" y="12"/>
                  </a:cubicBezTo>
                  <a:cubicBezTo>
                    <a:pt x="61" y="12"/>
                    <a:pt x="61" y="12"/>
                    <a:pt x="62" y="12"/>
                  </a:cubicBezTo>
                  <a:cubicBezTo>
                    <a:pt x="63" y="12"/>
                    <a:pt x="62" y="13"/>
                    <a:pt x="64" y="13"/>
                  </a:cubicBezTo>
                  <a:cubicBezTo>
                    <a:pt x="64" y="13"/>
                    <a:pt x="64" y="12"/>
                    <a:pt x="64" y="12"/>
                  </a:cubicBezTo>
                  <a:cubicBezTo>
                    <a:pt x="65" y="12"/>
                    <a:pt x="66" y="12"/>
                    <a:pt x="66" y="12"/>
                  </a:cubicBezTo>
                  <a:cubicBezTo>
                    <a:pt x="66" y="12"/>
                    <a:pt x="66" y="13"/>
                    <a:pt x="66" y="13"/>
                  </a:cubicBezTo>
                  <a:cubicBezTo>
                    <a:pt x="66" y="13"/>
                    <a:pt x="66" y="13"/>
                    <a:pt x="66" y="13"/>
                  </a:cubicBezTo>
                  <a:cubicBezTo>
                    <a:pt x="66" y="13"/>
                    <a:pt x="67" y="13"/>
                    <a:pt x="67" y="13"/>
                  </a:cubicBezTo>
                  <a:cubicBezTo>
                    <a:pt x="67" y="13"/>
                    <a:pt x="67" y="12"/>
                    <a:pt x="67" y="12"/>
                  </a:cubicBezTo>
                  <a:cubicBezTo>
                    <a:pt x="68" y="11"/>
                    <a:pt x="69" y="11"/>
                    <a:pt x="69" y="11"/>
                  </a:cubicBezTo>
                  <a:cubicBezTo>
                    <a:pt x="70" y="11"/>
                    <a:pt x="70" y="11"/>
                    <a:pt x="70" y="11"/>
                  </a:cubicBezTo>
                  <a:cubicBezTo>
                    <a:pt x="71" y="10"/>
                    <a:pt x="71" y="11"/>
                    <a:pt x="71" y="10"/>
                  </a:cubicBezTo>
                  <a:cubicBezTo>
                    <a:pt x="72" y="10"/>
                    <a:pt x="72" y="10"/>
                    <a:pt x="72" y="10"/>
                  </a:cubicBezTo>
                  <a:cubicBezTo>
                    <a:pt x="72" y="10"/>
                    <a:pt x="72" y="10"/>
                    <a:pt x="72" y="10"/>
                  </a:cubicBezTo>
                  <a:cubicBezTo>
                    <a:pt x="73" y="10"/>
                    <a:pt x="73" y="10"/>
                    <a:pt x="73" y="10"/>
                  </a:cubicBezTo>
                  <a:cubicBezTo>
                    <a:pt x="74" y="10"/>
                    <a:pt x="74" y="10"/>
                    <a:pt x="75" y="10"/>
                  </a:cubicBezTo>
                  <a:cubicBezTo>
                    <a:pt x="75" y="10"/>
                    <a:pt x="75" y="10"/>
                    <a:pt x="76" y="9"/>
                  </a:cubicBezTo>
                  <a:cubicBezTo>
                    <a:pt x="76" y="9"/>
                    <a:pt x="76" y="9"/>
                    <a:pt x="77" y="9"/>
                  </a:cubicBezTo>
                  <a:cubicBezTo>
                    <a:pt x="77" y="9"/>
                    <a:pt x="78" y="9"/>
                    <a:pt x="78" y="9"/>
                  </a:cubicBezTo>
                  <a:cubicBezTo>
                    <a:pt x="78" y="9"/>
                    <a:pt x="78" y="9"/>
                    <a:pt x="78" y="9"/>
                  </a:cubicBezTo>
                  <a:cubicBezTo>
                    <a:pt x="78" y="8"/>
                    <a:pt x="78" y="8"/>
                    <a:pt x="78" y="8"/>
                  </a:cubicBezTo>
                  <a:cubicBezTo>
                    <a:pt x="79" y="9"/>
                    <a:pt x="81" y="8"/>
                    <a:pt x="81" y="8"/>
                  </a:cubicBezTo>
                  <a:cubicBezTo>
                    <a:pt x="81" y="8"/>
                    <a:pt x="82" y="8"/>
                    <a:pt x="82" y="8"/>
                  </a:cubicBezTo>
                  <a:cubicBezTo>
                    <a:pt x="83" y="8"/>
                    <a:pt x="83" y="8"/>
                    <a:pt x="83" y="8"/>
                  </a:cubicBezTo>
                  <a:cubicBezTo>
                    <a:pt x="84" y="8"/>
                    <a:pt x="85" y="7"/>
                    <a:pt x="86" y="7"/>
                  </a:cubicBezTo>
                  <a:cubicBezTo>
                    <a:pt x="87" y="7"/>
                    <a:pt x="87" y="7"/>
                    <a:pt x="87" y="7"/>
                  </a:cubicBezTo>
                  <a:cubicBezTo>
                    <a:pt x="88" y="7"/>
                    <a:pt x="89" y="7"/>
                    <a:pt x="89" y="7"/>
                  </a:cubicBezTo>
                  <a:cubicBezTo>
                    <a:pt x="89" y="7"/>
                    <a:pt x="89" y="7"/>
                    <a:pt x="89" y="7"/>
                  </a:cubicBezTo>
                  <a:cubicBezTo>
                    <a:pt x="89" y="7"/>
                    <a:pt x="89" y="7"/>
                    <a:pt x="89" y="7"/>
                  </a:cubicBezTo>
                  <a:cubicBezTo>
                    <a:pt x="89" y="7"/>
                    <a:pt x="87" y="7"/>
                    <a:pt x="86" y="8"/>
                  </a:cubicBezTo>
                  <a:cubicBezTo>
                    <a:pt x="86" y="8"/>
                    <a:pt x="86" y="8"/>
                    <a:pt x="86" y="8"/>
                  </a:cubicBezTo>
                  <a:cubicBezTo>
                    <a:pt x="86" y="8"/>
                    <a:pt x="85" y="8"/>
                    <a:pt x="85" y="8"/>
                  </a:cubicBezTo>
                  <a:cubicBezTo>
                    <a:pt x="85" y="8"/>
                    <a:pt x="85" y="8"/>
                    <a:pt x="85" y="8"/>
                  </a:cubicBezTo>
                  <a:cubicBezTo>
                    <a:pt x="84" y="8"/>
                    <a:pt x="84" y="8"/>
                    <a:pt x="84" y="8"/>
                  </a:cubicBezTo>
                  <a:cubicBezTo>
                    <a:pt x="84" y="8"/>
                    <a:pt x="83" y="8"/>
                    <a:pt x="83" y="8"/>
                  </a:cubicBezTo>
                  <a:cubicBezTo>
                    <a:pt x="83" y="8"/>
                    <a:pt x="83" y="9"/>
                    <a:pt x="83" y="9"/>
                  </a:cubicBezTo>
                  <a:cubicBezTo>
                    <a:pt x="82" y="9"/>
                    <a:pt x="82" y="8"/>
                    <a:pt x="81" y="9"/>
                  </a:cubicBezTo>
                  <a:cubicBezTo>
                    <a:pt x="81" y="9"/>
                    <a:pt x="81" y="9"/>
                    <a:pt x="81" y="9"/>
                  </a:cubicBezTo>
                  <a:cubicBezTo>
                    <a:pt x="80" y="9"/>
                    <a:pt x="80" y="9"/>
                    <a:pt x="79" y="9"/>
                  </a:cubicBezTo>
                  <a:cubicBezTo>
                    <a:pt x="79" y="9"/>
                    <a:pt x="79" y="9"/>
                    <a:pt x="79" y="9"/>
                  </a:cubicBezTo>
                  <a:cubicBezTo>
                    <a:pt x="79" y="9"/>
                    <a:pt x="79" y="9"/>
                    <a:pt x="78" y="9"/>
                  </a:cubicBezTo>
                  <a:cubicBezTo>
                    <a:pt x="78" y="9"/>
                    <a:pt x="78" y="9"/>
                    <a:pt x="77" y="10"/>
                  </a:cubicBezTo>
                  <a:cubicBezTo>
                    <a:pt x="77" y="10"/>
                    <a:pt x="76" y="10"/>
                    <a:pt x="76" y="10"/>
                  </a:cubicBezTo>
                  <a:cubicBezTo>
                    <a:pt x="76" y="10"/>
                    <a:pt x="76" y="10"/>
                    <a:pt x="76" y="10"/>
                  </a:cubicBezTo>
                  <a:cubicBezTo>
                    <a:pt x="75" y="10"/>
                    <a:pt x="75" y="10"/>
                    <a:pt x="75" y="10"/>
                  </a:cubicBezTo>
                  <a:cubicBezTo>
                    <a:pt x="74" y="10"/>
                    <a:pt x="74" y="10"/>
                    <a:pt x="73" y="11"/>
                  </a:cubicBezTo>
                  <a:cubicBezTo>
                    <a:pt x="73" y="11"/>
                    <a:pt x="73" y="11"/>
                    <a:pt x="73" y="11"/>
                  </a:cubicBezTo>
                  <a:cubicBezTo>
                    <a:pt x="73" y="11"/>
                    <a:pt x="72" y="11"/>
                    <a:pt x="72" y="11"/>
                  </a:cubicBezTo>
                  <a:cubicBezTo>
                    <a:pt x="72" y="11"/>
                    <a:pt x="71" y="11"/>
                    <a:pt x="71" y="12"/>
                  </a:cubicBezTo>
                  <a:cubicBezTo>
                    <a:pt x="70" y="12"/>
                    <a:pt x="70" y="11"/>
                    <a:pt x="70" y="13"/>
                  </a:cubicBezTo>
                  <a:cubicBezTo>
                    <a:pt x="70" y="13"/>
                    <a:pt x="70" y="13"/>
                    <a:pt x="70" y="13"/>
                  </a:cubicBezTo>
                  <a:cubicBezTo>
                    <a:pt x="70" y="13"/>
                    <a:pt x="71" y="13"/>
                    <a:pt x="71" y="13"/>
                  </a:cubicBezTo>
                  <a:cubicBezTo>
                    <a:pt x="71" y="13"/>
                    <a:pt x="71" y="13"/>
                    <a:pt x="71" y="12"/>
                  </a:cubicBezTo>
                  <a:cubicBezTo>
                    <a:pt x="71" y="12"/>
                    <a:pt x="71" y="12"/>
                    <a:pt x="71" y="12"/>
                  </a:cubicBezTo>
                  <a:cubicBezTo>
                    <a:pt x="71" y="12"/>
                    <a:pt x="71" y="12"/>
                    <a:pt x="71" y="12"/>
                  </a:cubicBezTo>
                  <a:cubicBezTo>
                    <a:pt x="71" y="12"/>
                    <a:pt x="71" y="12"/>
                    <a:pt x="71" y="12"/>
                  </a:cubicBezTo>
                  <a:cubicBezTo>
                    <a:pt x="71" y="13"/>
                    <a:pt x="72" y="12"/>
                    <a:pt x="72" y="12"/>
                  </a:cubicBezTo>
                  <a:cubicBezTo>
                    <a:pt x="73" y="12"/>
                    <a:pt x="73" y="12"/>
                    <a:pt x="74" y="12"/>
                  </a:cubicBezTo>
                  <a:cubicBezTo>
                    <a:pt x="74" y="12"/>
                    <a:pt x="74" y="12"/>
                    <a:pt x="74" y="12"/>
                  </a:cubicBezTo>
                  <a:cubicBezTo>
                    <a:pt x="73" y="12"/>
                    <a:pt x="73" y="12"/>
                    <a:pt x="73" y="12"/>
                  </a:cubicBezTo>
                  <a:cubicBezTo>
                    <a:pt x="74" y="11"/>
                    <a:pt x="74" y="11"/>
                    <a:pt x="75" y="11"/>
                  </a:cubicBezTo>
                  <a:cubicBezTo>
                    <a:pt x="75" y="11"/>
                    <a:pt x="75" y="11"/>
                    <a:pt x="75" y="11"/>
                  </a:cubicBezTo>
                  <a:cubicBezTo>
                    <a:pt x="76" y="11"/>
                    <a:pt x="76" y="11"/>
                    <a:pt x="76" y="11"/>
                  </a:cubicBezTo>
                  <a:cubicBezTo>
                    <a:pt x="77" y="11"/>
                    <a:pt x="77" y="11"/>
                    <a:pt x="77" y="11"/>
                  </a:cubicBezTo>
                  <a:cubicBezTo>
                    <a:pt x="78" y="11"/>
                    <a:pt x="78" y="10"/>
                    <a:pt x="78" y="10"/>
                  </a:cubicBezTo>
                  <a:cubicBezTo>
                    <a:pt x="78" y="10"/>
                    <a:pt x="78" y="10"/>
                    <a:pt x="78" y="10"/>
                  </a:cubicBezTo>
                  <a:cubicBezTo>
                    <a:pt x="79" y="10"/>
                    <a:pt x="79" y="10"/>
                    <a:pt x="79" y="10"/>
                  </a:cubicBezTo>
                  <a:cubicBezTo>
                    <a:pt x="79" y="10"/>
                    <a:pt x="79" y="10"/>
                    <a:pt x="79" y="10"/>
                  </a:cubicBezTo>
                  <a:cubicBezTo>
                    <a:pt x="80" y="10"/>
                    <a:pt x="80" y="10"/>
                    <a:pt x="80" y="10"/>
                  </a:cubicBezTo>
                  <a:cubicBezTo>
                    <a:pt x="80" y="10"/>
                    <a:pt x="80" y="10"/>
                    <a:pt x="80" y="10"/>
                  </a:cubicBezTo>
                  <a:cubicBezTo>
                    <a:pt x="80" y="10"/>
                    <a:pt x="80" y="10"/>
                    <a:pt x="80" y="10"/>
                  </a:cubicBezTo>
                  <a:cubicBezTo>
                    <a:pt x="80" y="10"/>
                    <a:pt x="80" y="10"/>
                    <a:pt x="80" y="11"/>
                  </a:cubicBezTo>
                  <a:cubicBezTo>
                    <a:pt x="80" y="11"/>
                    <a:pt x="80" y="11"/>
                    <a:pt x="80" y="11"/>
                  </a:cubicBezTo>
                  <a:cubicBezTo>
                    <a:pt x="81" y="11"/>
                    <a:pt x="81" y="10"/>
                    <a:pt x="82" y="10"/>
                  </a:cubicBezTo>
                  <a:cubicBezTo>
                    <a:pt x="82" y="10"/>
                    <a:pt x="83" y="10"/>
                    <a:pt x="83" y="10"/>
                  </a:cubicBezTo>
                  <a:cubicBezTo>
                    <a:pt x="84" y="9"/>
                    <a:pt x="84" y="9"/>
                    <a:pt x="85" y="9"/>
                  </a:cubicBezTo>
                  <a:cubicBezTo>
                    <a:pt x="86" y="8"/>
                    <a:pt x="87" y="9"/>
                    <a:pt x="87" y="8"/>
                  </a:cubicBezTo>
                  <a:cubicBezTo>
                    <a:pt x="88" y="8"/>
                    <a:pt x="88" y="8"/>
                    <a:pt x="89" y="8"/>
                  </a:cubicBezTo>
                  <a:cubicBezTo>
                    <a:pt x="89" y="8"/>
                    <a:pt x="89" y="8"/>
                    <a:pt x="89" y="8"/>
                  </a:cubicBezTo>
                  <a:cubicBezTo>
                    <a:pt x="89" y="9"/>
                    <a:pt x="90" y="9"/>
                    <a:pt x="90" y="9"/>
                  </a:cubicBezTo>
                  <a:cubicBezTo>
                    <a:pt x="91" y="8"/>
                    <a:pt x="92" y="8"/>
                    <a:pt x="93" y="8"/>
                  </a:cubicBezTo>
                  <a:cubicBezTo>
                    <a:pt x="93" y="7"/>
                    <a:pt x="94" y="7"/>
                    <a:pt x="94" y="7"/>
                  </a:cubicBezTo>
                  <a:cubicBezTo>
                    <a:pt x="94" y="7"/>
                    <a:pt x="95" y="7"/>
                    <a:pt x="95" y="7"/>
                  </a:cubicBezTo>
                  <a:cubicBezTo>
                    <a:pt x="95" y="6"/>
                    <a:pt x="96" y="7"/>
                    <a:pt x="97" y="6"/>
                  </a:cubicBezTo>
                  <a:cubicBezTo>
                    <a:pt x="97" y="6"/>
                    <a:pt x="97" y="6"/>
                    <a:pt x="97" y="6"/>
                  </a:cubicBezTo>
                  <a:cubicBezTo>
                    <a:pt x="97" y="6"/>
                    <a:pt x="97" y="6"/>
                    <a:pt x="97" y="6"/>
                  </a:cubicBezTo>
                  <a:cubicBezTo>
                    <a:pt x="97" y="6"/>
                    <a:pt x="97" y="6"/>
                    <a:pt x="97" y="6"/>
                  </a:cubicBezTo>
                  <a:cubicBezTo>
                    <a:pt x="97" y="6"/>
                    <a:pt x="97" y="6"/>
                    <a:pt x="97" y="5"/>
                  </a:cubicBezTo>
                  <a:cubicBezTo>
                    <a:pt x="97" y="5"/>
                    <a:pt x="97" y="5"/>
                    <a:pt x="98" y="5"/>
                  </a:cubicBezTo>
                  <a:cubicBezTo>
                    <a:pt x="98" y="5"/>
                    <a:pt x="98" y="6"/>
                    <a:pt x="98" y="6"/>
                  </a:cubicBezTo>
                  <a:cubicBezTo>
                    <a:pt x="98" y="6"/>
                    <a:pt x="98" y="7"/>
                    <a:pt x="98" y="7"/>
                  </a:cubicBezTo>
                  <a:cubicBezTo>
                    <a:pt x="98" y="7"/>
                    <a:pt x="97" y="7"/>
                    <a:pt x="97" y="7"/>
                  </a:cubicBezTo>
                  <a:cubicBezTo>
                    <a:pt x="97" y="8"/>
                    <a:pt x="97" y="8"/>
                    <a:pt x="97" y="9"/>
                  </a:cubicBezTo>
                  <a:cubicBezTo>
                    <a:pt x="97" y="9"/>
                    <a:pt x="97" y="9"/>
                    <a:pt x="97" y="9"/>
                  </a:cubicBezTo>
                  <a:cubicBezTo>
                    <a:pt x="98" y="10"/>
                    <a:pt x="98" y="10"/>
                    <a:pt x="98" y="10"/>
                  </a:cubicBezTo>
                  <a:cubicBezTo>
                    <a:pt x="98" y="10"/>
                    <a:pt x="99" y="10"/>
                    <a:pt x="100" y="10"/>
                  </a:cubicBezTo>
                  <a:cubicBezTo>
                    <a:pt x="100" y="10"/>
                    <a:pt x="100" y="10"/>
                    <a:pt x="100" y="10"/>
                  </a:cubicBezTo>
                  <a:cubicBezTo>
                    <a:pt x="100" y="10"/>
                    <a:pt x="100" y="10"/>
                    <a:pt x="101" y="10"/>
                  </a:cubicBezTo>
                  <a:cubicBezTo>
                    <a:pt x="101" y="10"/>
                    <a:pt x="101" y="10"/>
                    <a:pt x="101" y="10"/>
                  </a:cubicBezTo>
                  <a:cubicBezTo>
                    <a:pt x="101" y="9"/>
                    <a:pt x="101" y="10"/>
                    <a:pt x="101" y="9"/>
                  </a:cubicBezTo>
                  <a:cubicBezTo>
                    <a:pt x="101" y="9"/>
                    <a:pt x="101" y="9"/>
                    <a:pt x="102" y="9"/>
                  </a:cubicBezTo>
                  <a:cubicBezTo>
                    <a:pt x="102" y="8"/>
                    <a:pt x="103" y="9"/>
                    <a:pt x="103" y="9"/>
                  </a:cubicBezTo>
                  <a:cubicBezTo>
                    <a:pt x="103" y="8"/>
                    <a:pt x="103" y="8"/>
                    <a:pt x="103" y="8"/>
                  </a:cubicBezTo>
                  <a:cubicBezTo>
                    <a:pt x="104" y="8"/>
                    <a:pt x="104" y="8"/>
                    <a:pt x="105" y="7"/>
                  </a:cubicBezTo>
                  <a:cubicBezTo>
                    <a:pt x="105" y="7"/>
                    <a:pt x="105" y="8"/>
                    <a:pt x="105" y="8"/>
                  </a:cubicBezTo>
                  <a:cubicBezTo>
                    <a:pt x="105" y="8"/>
                    <a:pt x="104" y="8"/>
                    <a:pt x="104" y="8"/>
                  </a:cubicBezTo>
                  <a:cubicBezTo>
                    <a:pt x="104" y="9"/>
                    <a:pt x="104" y="8"/>
                    <a:pt x="104" y="9"/>
                  </a:cubicBezTo>
                  <a:cubicBezTo>
                    <a:pt x="104" y="9"/>
                    <a:pt x="103" y="9"/>
                    <a:pt x="103" y="10"/>
                  </a:cubicBezTo>
                  <a:cubicBezTo>
                    <a:pt x="103" y="10"/>
                    <a:pt x="105" y="10"/>
                    <a:pt x="106" y="10"/>
                  </a:cubicBezTo>
                  <a:cubicBezTo>
                    <a:pt x="106" y="10"/>
                    <a:pt x="106" y="10"/>
                    <a:pt x="106" y="10"/>
                  </a:cubicBezTo>
                  <a:cubicBezTo>
                    <a:pt x="106" y="10"/>
                    <a:pt x="107" y="9"/>
                    <a:pt x="107" y="9"/>
                  </a:cubicBezTo>
                  <a:cubicBezTo>
                    <a:pt x="107" y="9"/>
                    <a:pt x="107" y="10"/>
                    <a:pt x="108" y="10"/>
                  </a:cubicBezTo>
                  <a:cubicBezTo>
                    <a:pt x="108" y="9"/>
                    <a:pt x="109" y="9"/>
                    <a:pt x="110" y="8"/>
                  </a:cubicBezTo>
                  <a:cubicBezTo>
                    <a:pt x="110" y="8"/>
                    <a:pt x="112" y="8"/>
                    <a:pt x="112" y="8"/>
                  </a:cubicBezTo>
                  <a:cubicBezTo>
                    <a:pt x="113" y="8"/>
                    <a:pt x="113" y="8"/>
                    <a:pt x="114" y="8"/>
                  </a:cubicBezTo>
                  <a:cubicBezTo>
                    <a:pt x="114" y="8"/>
                    <a:pt x="115" y="8"/>
                    <a:pt x="115" y="9"/>
                  </a:cubicBezTo>
                  <a:cubicBezTo>
                    <a:pt x="116" y="9"/>
                    <a:pt x="116" y="10"/>
                    <a:pt x="117" y="10"/>
                  </a:cubicBezTo>
                  <a:cubicBezTo>
                    <a:pt x="117" y="10"/>
                    <a:pt x="117" y="10"/>
                    <a:pt x="118" y="10"/>
                  </a:cubicBezTo>
                  <a:cubicBezTo>
                    <a:pt x="119" y="10"/>
                    <a:pt x="120" y="10"/>
                    <a:pt x="120" y="11"/>
                  </a:cubicBezTo>
                  <a:cubicBezTo>
                    <a:pt x="121" y="11"/>
                    <a:pt x="121" y="11"/>
                    <a:pt x="122" y="12"/>
                  </a:cubicBezTo>
                  <a:cubicBezTo>
                    <a:pt x="123" y="12"/>
                    <a:pt x="123" y="12"/>
                    <a:pt x="124" y="12"/>
                  </a:cubicBezTo>
                  <a:cubicBezTo>
                    <a:pt x="124" y="12"/>
                    <a:pt x="124" y="12"/>
                    <a:pt x="124" y="12"/>
                  </a:cubicBezTo>
                  <a:cubicBezTo>
                    <a:pt x="124" y="12"/>
                    <a:pt x="125" y="12"/>
                    <a:pt x="125" y="12"/>
                  </a:cubicBezTo>
                  <a:cubicBezTo>
                    <a:pt x="126" y="12"/>
                    <a:pt x="127" y="12"/>
                    <a:pt x="128" y="12"/>
                  </a:cubicBezTo>
                  <a:cubicBezTo>
                    <a:pt x="128" y="12"/>
                    <a:pt x="128" y="12"/>
                    <a:pt x="128" y="12"/>
                  </a:cubicBezTo>
                  <a:cubicBezTo>
                    <a:pt x="128" y="12"/>
                    <a:pt x="129" y="12"/>
                    <a:pt x="129" y="12"/>
                  </a:cubicBezTo>
                  <a:cubicBezTo>
                    <a:pt x="129" y="12"/>
                    <a:pt x="129" y="12"/>
                    <a:pt x="130" y="12"/>
                  </a:cubicBezTo>
                  <a:cubicBezTo>
                    <a:pt x="130" y="12"/>
                    <a:pt x="130" y="12"/>
                    <a:pt x="131" y="12"/>
                  </a:cubicBezTo>
                  <a:cubicBezTo>
                    <a:pt x="131" y="12"/>
                    <a:pt x="131" y="12"/>
                    <a:pt x="131" y="12"/>
                  </a:cubicBezTo>
                  <a:cubicBezTo>
                    <a:pt x="131" y="12"/>
                    <a:pt x="131" y="13"/>
                    <a:pt x="132" y="13"/>
                  </a:cubicBezTo>
                  <a:cubicBezTo>
                    <a:pt x="132" y="13"/>
                    <a:pt x="132" y="13"/>
                    <a:pt x="132" y="13"/>
                  </a:cubicBezTo>
                  <a:cubicBezTo>
                    <a:pt x="132" y="13"/>
                    <a:pt x="132" y="13"/>
                    <a:pt x="132" y="13"/>
                  </a:cubicBezTo>
                  <a:cubicBezTo>
                    <a:pt x="132" y="14"/>
                    <a:pt x="132" y="13"/>
                    <a:pt x="132" y="14"/>
                  </a:cubicBezTo>
                  <a:cubicBezTo>
                    <a:pt x="132" y="14"/>
                    <a:pt x="132" y="14"/>
                    <a:pt x="132" y="14"/>
                  </a:cubicBezTo>
                  <a:cubicBezTo>
                    <a:pt x="132" y="14"/>
                    <a:pt x="132" y="15"/>
                    <a:pt x="131" y="15"/>
                  </a:cubicBezTo>
                  <a:cubicBezTo>
                    <a:pt x="130" y="14"/>
                    <a:pt x="129" y="14"/>
                    <a:pt x="129" y="15"/>
                  </a:cubicBezTo>
                  <a:cubicBezTo>
                    <a:pt x="129" y="15"/>
                    <a:pt x="129" y="15"/>
                    <a:pt x="128" y="15"/>
                  </a:cubicBezTo>
                  <a:cubicBezTo>
                    <a:pt x="128" y="15"/>
                    <a:pt x="128" y="15"/>
                    <a:pt x="127" y="15"/>
                  </a:cubicBezTo>
                  <a:cubicBezTo>
                    <a:pt x="127" y="15"/>
                    <a:pt x="127" y="15"/>
                    <a:pt x="127" y="15"/>
                  </a:cubicBezTo>
                  <a:cubicBezTo>
                    <a:pt x="127" y="15"/>
                    <a:pt x="127" y="16"/>
                    <a:pt x="127" y="16"/>
                  </a:cubicBezTo>
                  <a:cubicBezTo>
                    <a:pt x="126" y="16"/>
                    <a:pt x="125" y="16"/>
                    <a:pt x="125" y="16"/>
                  </a:cubicBezTo>
                  <a:cubicBezTo>
                    <a:pt x="125" y="16"/>
                    <a:pt x="125" y="16"/>
                    <a:pt x="125" y="16"/>
                  </a:cubicBezTo>
                  <a:cubicBezTo>
                    <a:pt x="125" y="17"/>
                    <a:pt x="125" y="17"/>
                    <a:pt x="126" y="17"/>
                  </a:cubicBezTo>
                  <a:cubicBezTo>
                    <a:pt x="126" y="17"/>
                    <a:pt x="127" y="17"/>
                    <a:pt x="127" y="17"/>
                  </a:cubicBezTo>
                  <a:cubicBezTo>
                    <a:pt x="127" y="17"/>
                    <a:pt x="128" y="17"/>
                    <a:pt x="128" y="17"/>
                  </a:cubicBezTo>
                  <a:cubicBezTo>
                    <a:pt x="128" y="17"/>
                    <a:pt x="129" y="17"/>
                    <a:pt x="130" y="17"/>
                  </a:cubicBezTo>
                  <a:cubicBezTo>
                    <a:pt x="130" y="17"/>
                    <a:pt x="131" y="17"/>
                    <a:pt x="132" y="17"/>
                  </a:cubicBezTo>
                  <a:cubicBezTo>
                    <a:pt x="132" y="17"/>
                    <a:pt x="134" y="18"/>
                    <a:pt x="134" y="17"/>
                  </a:cubicBezTo>
                  <a:cubicBezTo>
                    <a:pt x="135" y="17"/>
                    <a:pt x="135" y="17"/>
                    <a:pt x="135" y="17"/>
                  </a:cubicBezTo>
                  <a:cubicBezTo>
                    <a:pt x="136" y="17"/>
                    <a:pt x="136" y="18"/>
                    <a:pt x="137" y="17"/>
                  </a:cubicBezTo>
                  <a:cubicBezTo>
                    <a:pt x="137" y="17"/>
                    <a:pt x="137" y="17"/>
                    <a:pt x="137" y="17"/>
                  </a:cubicBezTo>
                  <a:cubicBezTo>
                    <a:pt x="137" y="17"/>
                    <a:pt x="137" y="17"/>
                    <a:pt x="137" y="17"/>
                  </a:cubicBezTo>
                  <a:cubicBezTo>
                    <a:pt x="138" y="17"/>
                    <a:pt x="138" y="17"/>
                    <a:pt x="139" y="17"/>
                  </a:cubicBezTo>
                  <a:cubicBezTo>
                    <a:pt x="139" y="17"/>
                    <a:pt x="140" y="17"/>
                    <a:pt x="140" y="17"/>
                  </a:cubicBezTo>
                  <a:cubicBezTo>
                    <a:pt x="141" y="17"/>
                    <a:pt x="142" y="16"/>
                    <a:pt x="142" y="16"/>
                  </a:cubicBezTo>
                  <a:cubicBezTo>
                    <a:pt x="142" y="16"/>
                    <a:pt x="143" y="16"/>
                    <a:pt x="143" y="16"/>
                  </a:cubicBezTo>
                  <a:cubicBezTo>
                    <a:pt x="143" y="17"/>
                    <a:pt x="144" y="16"/>
                    <a:pt x="144" y="17"/>
                  </a:cubicBezTo>
                  <a:cubicBezTo>
                    <a:pt x="144" y="17"/>
                    <a:pt x="145" y="17"/>
                    <a:pt x="145" y="17"/>
                  </a:cubicBezTo>
                  <a:cubicBezTo>
                    <a:pt x="145" y="17"/>
                    <a:pt x="145" y="18"/>
                    <a:pt x="145" y="18"/>
                  </a:cubicBezTo>
                  <a:cubicBezTo>
                    <a:pt x="145" y="18"/>
                    <a:pt x="145" y="18"/>
                    <a:pt x="145" y="18"/>
                  </a:cubicBezTo>
                  <a:cubicBezTo>
                    <a:pt x="145" y="18"/>
                    <a:pt x="145" y="18"/>
                    <a:pt x="145" y="19"/>
                  </a:cubicBezTo>
                  <a:cubicBezTo>
                    <a:pt x="145" y="19"/>
                    <a:pt x="145" y="19"/>
                    <a:pt x="145" y="19"/>
                  </a:cubicBezTo>
                  <a:cubicBezTo>
                    <a:pt x="145" y="19"/>
                    <a:pt x="145" y="19"/>
                    <a:pt x="145" y="19"/>
                  </a:cubicBezTo>
                  <a:cubicBezTo>
                    <a:pt x="146" y="19"/>
                    <a:pt x="146" y="19"/>
                    <a:pt x="146" y="18"/>
                  </a:cubicBezTo>
                  <a:cubicBezTo>
                    <a:pt x="146" y="19"/>
                    <a:pt x="146" y="19"/>
                    <a:pt x="146" y="19"/>
                  </a:cubicBezTo>
                  <a:cubicBezTo>
                    <a:pt x="146" y="19"/>
                    <a:pt x="147" y="19"/>
                    <a:pt x="147" y="19"/>
                  </a:cubicBezTo>
                  <a:cubicBezTo>
                    <a:pt x="147" y="19"/>
                    <a:pt x="147" y="19"/>
                    <a:pt x="147" y="19"/>
                  </a:cubicBezTo>
                  <a:cubicBezTo>
                    <a:pt x="147" y="19"/>
                    <a:pt x="147" y="19"/>
                    <a:pt x="147" y="19"/>
                  </a:cubicBezTo>
                  <a:cubicBezTo>
                    <a:pt x="147" y="19"/>
                    <a:pt x="147" y="19"/>
                    <a:pt x="147" y="19"/>
                  </a:cubicBezTo>
                  <a:cubicBezTo>
                    <a:pt x="147" y="19"/>
                    <a:pt x="147" y="19"/>
                    <a:pt x="147" y="20"/>
                  </a:cubicBezTo>
                  <a:cubicBezTo>
                    <a:pt x="146" y="20"/>
                    <a:pt x="145" y="19"/>
                    <a:pt x="145" y="19"/>
                  </a:cubicBezTo>
                  <a:cubicBezTo>
                    <a:pt x="145" y="19"/>
                    <a:pt x="145" y="20"/>
                    <a:pt x="145" y="20"/>
                  </a:cubicBezTo>
                  <a:cubicBezTo>
                    <a:pt x="145" y="20"/>
                    <a:pt x="145" y="20"/>
                    <a:pt x="145" y="20"/>
                  </a:cubicBezTo>
                  <a:cubicBezTo>
                    <a:pt x="145" y="20"/>
                    <a:pt x="144" y="20"/>
                    <a:pt x="144" y="20"/>
                  </a:cubicBezTo>
                  <a:cubicBezTo>
                    <a:pt x="145" y="20"/>
                    <a:pt x="145" y="21"/>
                    <a:pt x="145" y="21"/>
                  </a:cubicBezTo>
                  <a:cubicBezTo>
                    <a:pt x="145" y="21"/>
                    <a:pt x="145" y="21"/>
                    <a:pt x="145" y="21"/>
                  </a:cubicBezTo>
                  <a:cubicBezTo>
                    <a:pt x="145" y="21"/>
                    <a:pt x="145" y="21"/>
                    <a:pt x="145" y="21"/>
                  </a:cubicBezTo>
                  <a:cubicBezTo>
                    <a:pt x="145" y="21"/>
                    <a:pt x="145" y="21"/>
                    <a:pt x="145" y="22"/>
                  </a:cubicBezTo>
                  <a:cubicBezTo>
                    <a:pt x="145" y="22"/>
                    <a:pt x="145" y="22"/>
                    <a:pt x="145" y="22"/>
                  </a:cubicBezTo>
                  <a:cubicBezTo>
                    <a:pt x="145" y="22"/>
                    <a:pt x="146" y="22"/>
                    <a:pt x="146" y="22"/>
                  </a:cubicBezTo>
                  <a:cubicBezTo>
                    <a:pt x="146" y="23"/>
                    <a:pt x="145" y="23"/>
                    <a:pt x="146" y="23"/>
                  </a:cubicBezTo>
                  <a:cubicBezTo>
                    <a:pt x="146" y="23"/>
                    <a:pt x="146" y="23"/>
                    <a:pt x="146" y="23"/>
                  </a:cubicBezTo>
                  <a:cubicBezTo>
                    <a:pt x="146" y="22"/>
                    <a:pt x="146" y="22"/>
                    <a:pt x="146" y="21"/>
                  </a:cubicBezTo>
                  <a:cubicBezTo>
                    <a:pt x="147" y="21"/>
                    <a:pt x="147" y="21"/>
                    <a:pt x="147" y="21"/>
                  </a:cubicBezTo>
                  <a:cubicBezTo>
                    <a:pt x="147" y="21"/>
                    <a:pt x="147" y="21"/>
                    <a:pt x="148" y="21"/>
                  </a:cubicBezTo>
                  <a:cubicBezTo>
                    <a:pt x="148" y="21"/>
                    <a:pt x="148" y="21"/>
                    <a:pt x="148" y="21"/>
                  </a:cubicBezTo>
                  <a:cubicBezTo>
                    <a:pt x="148" y="21"/>
                    <a:pt x="148" y="21"/>
                    <a:pt x="149" y="21"/>
                  </a:cubicBezTo>
                  <a:cubicBezTo>
                    <a:pt x="149" y="21"/>
                    <a:pt x="149" y="20"/>
                    <a:pt x="149" y="20"/>
                  </a:cubicBezTo>
                  <a:cubicBezTo>
                    <a:pt x="149" y="20"/>
                    <a:pt x="149" y="20"/>
                    <a:pt x="149" y="20"/>
                  </a:cubicBezTo>
                  <a:cubicBezTo>
                    <a:pt x="149" y="20"/>
                    <a:pt x="149" y="19"/>
                    <a:pt x="149" y="19"/>
                  </a:cubicBezTo>
                  <a:cubicBezTo>
                    <a:pt x="149" y="19"/>
                    <a:pt x="149" y="19"/>
                    <a:pt x="149" y="19"/>
                  </a:cubicBezTo>
                  <a:cubicBezTo>
                    <a:pt x="149" y="19"/>
                    <a:pt x="150" y="18"/>
                    <a:pt x="150" y="18"/>
                  </a:cubicBezTo>
                  <a:cubicBezTo>
                    <a:pt x="150" y="18"/>
                    <a:pt x="150" y="17"/>
                    <a:pt x="150" y="17"/>
                  </a:cubicBezTo>
                  <a:cubicBezTo>
                    <a:pt x="150" y="16"/>
                    <a:pt x="151" y="17"/>
                    <a:pt x="152" y="16"/>
                  </a:cubicBezTo>
                  <a:cubicBezTo>
                    <a:pt x="152" y="16"/>
                    <a:pt x="152" y="16"/>
                    <a:pt x="152" y="16"/>
                  </a:cubicBezTo>
                  <a:cubicBezTo>
                    <a:pt x="152" y="16"/>
                    <a:pt x="152" y="16"/>
                    <a:pt x="152" y="16"/>
                  </a:cubicBezTo>
                  <a:cubicBezTo>
                    <a:pt x="153" y="16"/>
                    <a:pt x="153" y="16"/>
                    <a:pt x="153" y="16"/>
                  </a:cubicBezTo>
                  <a:cubicBezTo>
                    <a:pt x="154" y="16"/>
                    <a:pt x="154" y="15"/>
                    <a:pt x="154" y="15"/>
                  </a:cubicBezTo>
                  <a:cubicBezTo>
                    <a:pt x="154" y="15"/>
                    <a:pt x="155" y="16"/>
                    <a:pt x="155" y="16"/>
                  </a:cubicBezTo>
                  <a:cubicBezTo>
                    <a:pt x="155" y="16"/>
                    <a:pt x="156" y="15"/>
                    <a:pt x="156" y="15"/>
                  </a:cubicBezTo>
                  <a:cubicBezTo>
                    <a:pt x="156" y="15"/>
                    <a:pt x="156" y="15"/>
                    <a:pt x="156" y="15"/>
                  </a:cubicBezTo>
                  <a:cubicBezTo>
                    <a:pt x="156" y="15"/>
                    <a:pt x="156" y="15"/>
                    <a:pt x="157" y="15"/>
                  </a:cubicBezTo>
                  <a:cubicBezTo>
                    <a:pt x="157" y="15"/>
                    <a:pt x="157" y="15"/>
                    <a:pt x="157" y="15"/>
                  </a:cubicBezTo>
                  <a:cubicBezTo>
                    <a:pt x="157" y="15"/>
                    <a:pt x="157" y="15"/>
                    <a:pt x="157" y="15"/>
                  </a:cubicBezTo>
                  <a:cubicBezTo>
                    <a:pt x="158" y="14"/>
                    <a:pt x="158" y="15"/>
                    <a:pt x="159" y="14"/>
                  </a:cubicBezTo>
                  <a:cubicBezTo>
                    <a:pt x="159" y="14"/>
                    <a:pt x="160" y="14"/>
                    <a:pt x="161" y="14"/>
                  </a:cubicBezTo>
                  <a:cubicBezTo>
                    <a:pt x="161" y="15"/>
                    <a:pt x="162" y="15"/>
                    <a:pt x="162" y="15"/>
                  </a:cubicBezTo>
                  <a:cubicBezTo>
                    <a:pt x="162" y="15"/>
                    <a:pt x="162" y="16"/>
                    <a:pt x="162" y="16"/>
                  </a:cubicBezTo>
                  <a:cubicBezTo>
                    <a:pt x="163" y="16"/>
                    <a:pt x="164" y="16"/>
                    <a:pt x="165" y="16"/>
                  </a:cubicBezTo>
                  <a:cubicBezTo>
                    <a:pt x="165" y="16"/>
                    <a:pt x="166" y="16"/>
                    <a:pt x="166" y="16"/>
                  </a:cubicBezTo>
                  <a:cubicBezTo>
                    <a:pt x="166" y="16"/>
                    <a:pt x="166" y="16"/>
                    <a:pt x="166" y="16"/>
                  </a:cubicBezTo>
                  <a:cubicBezTo>
                    <a:pt x="167" y="17"/>
                    <a:pt x="167" y="16"/>
                    <a:pt x="167" y="17"/>
                  </a:cubicBezTo>
                  <a:cubicBezTo>
                    <a:pt x="167" y="17"/>
                    <a:pt x="168" y="17"/>
                    <a:pt x="168" y="17"/>
                  </a:cubicBezTo>
                  <a:cubicBezTo>
                    <a:pt x="168" y="17"/>
                    <a:pt x="168" y="17"/>
                    <a:pt x="168" y="17"/>
                  </a:cubicBezTo>
                  <a:cubicBezTo>
                    <a:pt x="169" y="18"/>
                    <a:pt x="169" y="17"/>
                    <a:pt x="170" y="17"/>
                  </a:cubicBezTo>
                  <a:cubicBezTo>
                    <a:pt x="170" y="17"/>
                    <a:pt x="171" y="18"/>
                    <a:pt x="171" y="17"/>
                  </a:cubicBezTo>
                  <a:cubicBezTo>
                    <a:pt x="171" y="17"/>
                    <a:pt x="171" y="17"/>
                    <a:pt x="171" y="17"/>
                  </a:cubicBezTo>
                  <a:cubicBezTo>
                    <a:pt x="172" y="17"/>
                    <a:pt x="172" y="17"/>
                    <a:pt x="172" y="17"/>
                  </a:cubicBezTo>
                  <a:cubicBezTo>
                    <a:pt x="172" y="17"/>
                    <a:pt x="172" y="17"/>
                    <a:pt x="172" y="17"/>
                  </a:cubicBezTo>
                  <a:cubicBezTo>
                    <a:pt x="173" y="17"/>
                    <a:pt x="173" y="17"/>
                    <a:pt x="173" y="17"/>
                  </a:cubicBezTo>
                  <a:cubicBezTo>
                    <a:pt x="174" y="17"/>
                    <a:pt x="174" y="17"/>
                    <a:pt x="174" y="17"/>
                  </a:cubicBezTo>
                  <a:cubicBezTo>
                    <a:pt x="174" y="17"/>
                    <a:pt x="175" y="17"/>
                    <a:pt x="175" y="17"/>
                  </a:cubicBezTo>
                  <a:cubicBezTo>
                    <a:pt x="175" y="17"/>
                    <a:pt x="175" y="17"/>
                    <a:pt x="175" y="17"/>
                  </a:cubicBezTo>
                  <a:cubicBezTo>
                    <a:pt x="176" y="17"/>
                    <a:pt x="176" y="17"/>
                    <a:pt x="177" y="17"/>
                  </a:cubicBezTo>
                  <a:cubicBezTo>
                    <a:pt x="177" y="17"/>
                    <a:pt x="178" y="17"/>
                    <a:pt x="178" y="17"/>
                  </a:cubicBezTo>
                  <a:cubicBezTo>
                    <a:pt x="178" y="17"/>
                    <a:pt x="178" y="17"/>
                    <a:pt x="179" y="17"/>
                  </a:cubicBezTo>
                  <a:cubicBezTo>
                    <a:pt x="179" y="17"/>
                    <a:pt x="179" y="17"/>
                    <a:pt x="180" y="17"/>
                  </a:cubicBezTo>
                  <a:cubicBezTo>
                    <a:pt x="180" y="17"/>
                    <a:pt x="180" y="17"/>
                    <a:pt x="180" y="17"/>
                  </a:cubicBezTo>
                  <a:cubicBezTo>
                    <a:pt x="181" y="17"/>
                    <a:pt x="182" y="17"/>
                    <a:pt x="182" y="17"/>
                  </a:cubicBezTo>
                  <a:cubicBezTo>
                    <a:pt x="182" y="16"/>
                    <a:pt x="182" y="16"/>
                    <a:pt x="182" y="16"/>
                  </a:cubicBezTo>
                  <a:cubicBezTo>
                    <a:pt x="182" y="16"/>
                    <a:pt x="182" y="16"/>
                    <a:pt x="182" y="16"/>
                  </a:cubicBezTo>
                  <a:cubicBezTo>
                    <a:pt x="182" y="16"/>
                    <a:pt x="182" y="16"/>
                    <a:pt x="182" y="16"/>
                  </a:cubicBezTo>
                  <a:cubicBezTo>
                    <a:pt x="182" y="16"/>
                    <a:pt x="182" y="16"/>
                    <a:pt x="182" y="16"/>
                  </a:cubicBezTo>
                  <a:cubicBezTo>
                    <a:pt x="183" y="17"/>
                    <a:pt x="183" y="18"/>
                    <a:pt x="185" y="18"/>
                  </a:cubicBezTo>
                  <a:cubicBezTo>
                    <a:pt x="185" y="18"/>
                    <a:pt x="185" y="18"/>
                    <a:pt x="185" y="18"/>
                  </a:cubicBezTo>
                  <a:cubicBezTo>
                    <a:pt x="185" y="18"/>
                    <a:pt x="186" y="17"/>
                    <a:pt x="186" y="17"/>
                  </a:cubicBezTo>
                  <a:cubicBezTo>
                    <a:pt x="186" y="17"/>
                    <a:pt x="186" y="17"/>
                    <a:pt x="186" y="17"/>
                  </a:cubicBezTo>
                  <a:cubicBezTo>
                    <a:pt x="186" y="17"/>
                    <a:pt x="186" y="17"/>
                    <a:pt x="186" y="16"/>
                  </a:cubicBezTo>
                  <a:cubicBezTo>
                    <a:pt x="186" y="16"/>
                    <a:pt x="186" y="16"/>
                    <a:pt x="186" y="16"/>
                  </a:cubicBezTo>
                  <a:cubicBezTo>
                    <a:pt x="186" y="16"/>
                    <a:pt x="186" y="16"/>
                    <a:pt x="185" y="16"/>
                  </a:cubicBezTo>
                  <a:cubicBezTo>
                    <a:pt x="185" y="16"/>
                    <a:pt x="183" y="16"/>
                    <a:pt x="183" y="16"/>
                  </a:cubicBezTo>
                  <a:cubicBezTo>
                    <a:pt x="183" y="16"/>
                    <a:pt x="183" y="16"/>
                    <a:pt x="183" y="16"/>
                  </a:cubicBezTo>
                  <a:cubicBezTo>
                    <a:pt x="184" y="16"/>
                    <a:pt x="184" y="15"/>
                    <a:pt x="184" y="14"/>
                  </a:cubicBezTo>
                  <a:cubicBezTo>
                    <a:pt x="184" y="14"/>
                    <a:pt x="184" y="14"/>
                    <a:pt x="184" y="14"/>
                  </a:cubicBezTo>
                  <a:cubicBezTo>
                    <a:pt x="184" y="15"/>
                    <a:pt x="186" y="15"/>
                    <a:pt x="186" y="14"/>
                  </a:cubicBezTo>
                  <a:cubicBezTo>
                    <a:pt x="186" y="14"/>
                    <a:pt x="186" y="14"/>
                    <a:pt x="187" y="14"/>
                  </a:cubicBezTo>
                  <a:cubicBezTo>
                    <a:pt x="187" y="14"/>
                    <a:pt x="188" y="14"/>
                    <a:pt x="188" y="14"/>
                  </a:cubicBezTo>
                  <a:cubicBezTo>
                    <a:pt x="189" y="14"/>
                    <a:pt x="188" y="14"/>
                    <a:pt x="188" y="15"/>
                  </a:cubicBezTo>
                  <a:cubicBezTo>
                    <a:pt x="188" y="15"/>
                    <a:pt x="188" y="15"/>
                    <a:pt x="188" y="15"/>
                  </a:cubicBezTo>
                  <a:cubicBezTo>
                    <a:pt x="188" y="15"/>
                    <a:pt x="189" y="15"/>
                    <a:pt x="189" y="15"/>
                  </a:cubicBezTo>
                  <a:cubicBezTo>
                    <a:pt x="189" y="15"/>
                    <a:pt x="188" y="15"/>
                    <a:pt x="188" y="16"/>
                  </a:cubicBezTo>
                  <a:cubicBezTo>
                    <a:pt x="190" y="16"/>
                    <a:pt x="190" y="15"/>
                    <a:pt x="191" y="15"/>
                  </a:cubicBezTo>
                  <a:cubicBezTo>
                    <a:pt x="191" y="15"/>
                    <a:pt x="191" y="15"/>
                    <a:pt x="191" y="15"/>
                  </a:cubicBezTo>
                  <a:cubicBezTo>
                    <a:pt x="191" y="15"/>
                    <a:pt x="191" y="15"/>
                    <a:pt x="191" y="15"/>
                  </a:cubicBezTo>
                  <a:cubicBezTo>
                    <a:pt x="190" y="15"/>
                    <a:pt x="190" y="16"/>
                    <a:pt x="190" y="16"/>
                  </a:cubicBezTo>
                  <a:cubicBezTo>
                    <a:pt x="190" y="16"/>
                    <a:pt x="190" y="16"/>
                    <a:pt x="190" y="16"/>
                  </a:cubicBezTo>
                  <a:cubicBezTo>
                    <a:pt x="189" y="16"/>
                    <a:pt x="189" y="16"/>
                    <a:pt x="189" y="16"/>
                  </a:cubicBezTo>
                  <a:cubicBezTo>
                    <a:pt x="189" y="17"/>
                    <a:pt x="189" y="17"/>
                    <a:pt x="188" y="17"/>
                  </a:cubicBezTo>
                  <a:cubicBezTo>
                    <a:pt x="188" y="17"/>
                    <a:pt x="188" y="17"/>
                    <a:pt x="188" y="17"/>
                  </a:cubicBezTo>
                  <a:cubicBezTo>
                    <a:pt x="188" y="17"/>
                    <a:pt x="187" y="18"/>
                    <a:pt x="187" y="18"/>
                  </a:cubicBezTo>
                  <a:cubicBezTo>
                    <a:pt x="187" y="18"/>
                    <a:pt x="187" y="18"/>
                    <a:pt x="187" y="18"/>
                  </a:cubicBezTo>
                  <a:cubicBezTo>
                    <a:pt x="187" y="18"/>
                    <a:pt x="187" y="19"/>
                    <a:pt x="187" y="19"/>
                  </a:cubicBezTo>
                  <a:cubicBezTo>
                    <a:pt x="187" y="19"/>
                    <a:pt x="187" y="19"/>
                    <a:pt x="187" y="19"/>
                  </a:cubicBezTo>
                  <a:cubicBezTo>
                    <a:pt x="187" y="19"/>
                    <a:pt x="188" y="19"/>
                    <a:pt x="188" y="19"/>
                  </a:cubicBezTo>
                  <a:cubicBezTo>
                    <a:pt x="188" y="19"/>
                    <a:pt x="188" y="20"/>
                    <a:pt x="188" y="20"/>
                  </a:cubicBezTo>
                  <a:cubicBezTo>
                    <a:pt x="188" y="20"/>
                    <a:pt x="189" y="19"/>
                    <a:pt x="189" y="20"/>
                  </a:cubicBezTo>
                  <a:cubicBezTo>
                    <a:pt x="189" y="20"/>
                    <a:pt x="189" y="20"/>
                    <a:pt x="189" y="20"/>
                  </a:cubicBezTo>
                  <a:cubicBezTo>
                    <a:pt x="189" y="20"/>
                    <a:pt x="189" y="20"/>
                    <a:pt x="189" y="20"/>
                  </a:cubicBezTo>
                  <a:cubicBezTo>
                    <a:pt x="189" y="20"/>
                    <a:pt x="188" y="20"/>
                    <a:pt x="187" y="20"/>
                  </a:cubicBezTo>
                  <a:cubicBezTo>
                    <a:pt x="187" y="20"/>
                    <a:pt x="187" y="20"/>
                    <a:pt x="187" y="20"/>
                  </a:cubicBezTo>
                  <a:cubicBezTo>
                    <a:pt x="187" y="20"/>
                    <a:pt x="186" y="20"/>
                    <a:pt x="186" y="20"/>
                  </a:cubicBezTo>
                  <a:cubicBezTo>
                    <a:pt x="186" y="20"/>
                    <a:pt x="186" y="20"/>
                    <a:pt x="186" y="20"/>
                  </a:cubicBezTo>
                  <a:cubicBezTo>
                    <a:pt x="185" y="20"/>
                    <a:pt x="186" y="20"/>
                    <a:pt x="185" y="20"/>
                  </a:cubicBezTo>
                  <a:cubicBezTo>
                    <a:pt x="185" y="20"/>
                    <a:pt x="185" y="20"/>
                    <a:pt x="185" y="21"/>
                  </a:cubicBezTo>
                  <a:cubicBezTo>
                    <a:pt x="186" y="21"/>
                    <a:pt x="186" y="21"/>
                    <a:pt x="186" y="21"/>
                  </a:cubicBezTo>
                  <a:cubicBezTo>
                    <a:pt x="186" y="22"/>
                    <a:pt x="186" y="22"/>
                    <a:pt x="186" y="22"/>
                  </a:cubicBezTo>
                  <a:cubicBezTo>
                    <a:pt x="186" y="22"/>
                    <a:pt x="187" y="22"/>
                    <a:pt x="187" y="22"/>
                  </a:cubicBezTo>
                  <a:cubicBezTo>
                    <a:pt x="187" y="21"/>
                    <a:pt x="187" y="21"/>
                    <a:pt x="187" y="21"/>
                  </a:cubicBezTo>
                  <a:cubicBezTo>
                    <a:pt x="187" y="21"/>
                    <a:pt x="187" y="21"/>
                    <a:pt x="187" y="21"/>
                  </a:cubicBezTo>
                  <a:cubicBezTo>
                    <a:pt x="187" y="21"/>
                    <a:pt x="187" y="21"/>
                    <a:pt x="186" y="21"/>
                  </a:cubicBezTo>
                  <a:cubicBezTo>
                    <a:pt x="187" y="21"/>
                    <a:pt x="187" y="21"/>
                    <a:pt x="187" y="21"/>
                  </a:cubicBezTo>
                  <a:cubicBezTo>
                    <a:pt x="187" y="21"/>
                    <a:pt x="188" y="21"/>
                    <a:pt x="189" y="21"/>
                  </a:cubicBezTo>
                  <a:cubicBezTo>
                    <a:pt x="189" y="20"/>
                    <a:pt x="190" y="20"/>
                    <a:pt x="190" y="20"/>
                  </a:cubicBezTo>
                  <a:cubicBezTo>
                    <a:pt x="190" y="20"/>
                    <a:pt x="190" y="19"/>
                    <a:pt x="191" y="19"/>
                  </a:cubicBezTo>
                  <a:cubicBezTo>
                    <a:pt x="191" y="19"/>
                    <a:pt x="191" y="19"/>
                    <a:pt x="191" y="19"/>
                  </a:cubicBezTo>
                  <a:cubicBezTo>
                    <a:pt x="191" y="19"/>
                    <a:pt x="191" y="19"/>
                    <a:pt x="191" y="18"/>
                  </a:cubicBezTo>
                  <a:cubicBezTo>
                    <a:pt x="191" y="18"/>
                    <a:pt x="191" y="18"/>
                    <a:pt x="191" y="18"/>
                  </a:cubicBezTo>
                  <a:cubicBezTo>
                    <a:pt x="191" y="17"/>
                    <a:pt x="191" y="17"/>
                    <a:pt x="191" y="17"/>
                  </a:cubicBezTo>
                  <a:cubicBezTo>
                    <a:pt x="191" y="17"/>
                    <a:pt x="192" y="17"/>
                    <a:pt x="192" y="17"/>
                  </a:cubicBezTo>
                  <a:cubicBezTo>
                    <a:pt x="192" y="17"/>
                    <a:pt x="192" y="17"/>
                    <a:pt x="192" y="16"/>
                  </a:cubicBezTo>
                  <a:cubicBezTo>
                    <a:pt x="193" y="16"/>
                    <a:pt x="193" y="16"/>
                    <a:pt x="193" y="16"/>
                  </a:cubicBezTo>
                  <a:cubicBezTo>
                    <a:pt x="193" y="16"/>
                    <a:pt x="193" y="16"/>
                    <a:pt x="193" y="16"/>
                  </a:cubicBezTo>
                  <a:cubicBezTo>
                    <a:pt x="194" y="16"/>
                    <a:pt x="194" y="16"/>
                    <a:pt x="194" y="16"/>
                  </a:cubicBezTo>
                  <a:cubicBezTo>
                    <a:pt x="195" y="16"/>
                    <a:pt x="195" y="16"/>
                    <a:pt x="196" y="16"/>
                  </a:cubicBezTo>
                  <a:cubicBezTo>
                    <a:pt x="196" y="16"/>
                    <a:pt x="196" y="15"/>
                    <a:pt x="196" y="15"/>
                  </a:cubicBezTo>
                  <a:cubicBezTo>
                    <a:pt x="197" y="15"/>
                    <a:pt x="197" y="15"/>
                    <a:pt x="198" y="15"/>
                  </a:cubicBezTo>
                  <a:cubicBezTo>
                    <a:pt x="198" y="15"/>
                    <a:pt x="199" y="14"/>
                    <a:pt x="199" y="14"/>
                  </a:cubicBezTo>
                  <a:cubicBezTo>
                    <a:pt x="200" y="14"/>
                    <a:pt x="200" y="14"/>
                    <a:pt x="201" y="14"/>
                  </a:cubicBezTo>
                  <a:cubicBezTo>
                    <a:pt x="201" y="14"/>
                    <a:pt x="201" y="13"/>
                    <a:pt x="202" y="13"/>
                  </a:cubicBezTo>
                  <a:cubicBezTo>
                    <a:pt x="202" y="13"/>
                    <a:pt x="202" y="13"/>
                    <a:pt x="202" y="13"/>
                  </a:cubicBezTo>
                  <a:cubicBezTo>
                    <a:pt x="202" y="13"/>
                    <a:pt x="202" y="13"/>
                    <a:pt x="202" y="13"/>
                  </a:cubicBezTo>
                  <a:cubicBezTo>
                    <a:pt x="202" y="13"/>
                    <a:pt x="202" y="12"/>
                    <a:pt x="202" y="12"/>
                  </a:cubicBezTo>
                  <a:cubicBezTo>
                    <a:pt x="203" y="12"/>
                    <a:pt x="202" y="12"/>
                    <a:pt x="202" y="11"/>
                  </a:cubicBezTo>
                  <a:cubicBezTo>
                    <a:pt x="202" y="11"/>
                    <a:pt x="202" y="11"/>
                    <a:pt x="202" y="11"/>
                  </a:cubicBezTo>
                  <a:cubicBezTo>
                    <a:pt x="202" y="11"/>
                    <a:pt x="202" y="10"/>
                    <a:pt x="202" y="10"/>
                  </a:cubicBezTo>
                  <a:cubicBezTo>
                    <a:pt x="202" y="10"/>
                    <a:pt x="202" y="10"/>
                    <a:pt x="203" y="10"/>
                  </a:cubicBezTo>
                  <a:cubicBezTo>
                    <a:pt x="203" y="10"/>
                    <a:pt x="203" y="10"/>
                    <a:pt x="203" y="10"/>
                  </a:cubicBezTo>
                  <a:cubicBezTo>
                    <a:pt x="203" y="10"/>
                    <a:pt x="203" y="11"/>
                    <a:pt x="203" y="11"/>
                  </a:cubicBezTo>
                  <a:cubicBezTo>
                    <a:pt x="203" y="11"/>
                    <a:pt x="204" y="10"/>
                    <a:pt x="204" y="10"/>
                  </a:cubicBezTo>
                  <a:cubicBezTo>
                    <a:pt x="205" y="10"/>
                    <a:pt x="205" y="10"/>
                    <a:pt x="205" y="10"/>
                  </a:cubicBezTo>
                  <a:cubicBezTo>
                    <a:pt x="205" y="10"/>
                    <a:pt x="205" y="10"/>
                    <a:pt x="205" y="10"/>
                  </a:cubicBezTo>
                  <a:cubicBezTo>
                    <a:pt x="205" y="10"/>
                    <a:pt x="205" y="9"/>
                    <a:pt x="205" y="9"/>
                  </a:cubicBezTo>
                  <a:cubicBezTo>
                    <a:pt x="204" y="9"/>
                    <a:pt x="203" y="10"/>
                    <a:pt x="202" y="9"/>
                  </a:cubicBezTo>
                  <a:cubicBezTo>
                    <a:pt x="202" y="9"/>
                    <a:pt x="202" y="8"/>
                    <a:pt x="201" y="8"/>
                  </a:cubicBezTo>
                  <a:cubicBezTo>
                    <a:pt x="201" y="9"/>
                    <a:pt x="201" y="9"/>
                    <a:pt x="201" y="9"/>
                  </a:cubicBezTo>
                  <a:cubicBezTo>
                    <a:pt x="200" y="8"/>
                    <a:pt x="200" y="9"/>
                    <a:pt x="200" y="8"/>
                  </a:cubicBezTo>
                  <a:cubicBezTo>
                    <a:pt x="199" y="8"/>
                    <a:pt x="199" y="8"/>
                    <a:pt x="199" y="8"/>
                  </a:cubicBezTo>
                  <a:cubicBezTo>
                    <a:pt x="199" y="8"/>
                    <a:pt x="198" y="8"/>
                    <a:pt x="198" y="8"/>
                  </a:cubicBezTo>
                  <a:cubicBezTo>
                    <a:pt x="198" y="8"/>
                    <a:pt x="198" y="7"/>
                    <a:pt x="198" y="7"/>
                  </a:cubicBezTo>
                  <a:cubicBezTo>
                    <a:pt x="198" y="7"/>
                    <a:pt x="198" y="7"/>
                    <a:pt x="198" y="7"/>
                  </a:cubicBezTo>
                  <a:cubicBezTo>
                    <a:pt x="198" y="6"/>
                    <a:pt x="198" y="6"/>
                    <a:pt x="199" y="6"/>
                  </a:cubicBezTo>
                  <a:cubicBezTo>
                    <a:pt x="199" y="6"/>
                    <a:pt x="199" y="6"/>
                    <a:pt x="200" y="6"/>
                  </a:cubicBezTo>
                  <a:cubicBezTo>
                    <a:pt x="200" y="5"/>
                    <a:pt x="200" y="5"/>
                    <a:pt x="201" y="5"/>
                  </a:cubicBezTo>
                  <a:cubicBezTo>
                    <a:pt x="201" y="5"/>
                    <a:pt x="201" y="5"/>
                    <a:pt x="202" y="5"/>
                  </a:cubicBezTo>
                  <a:cubicBezTo>
                    <a:pt x="202" y="5"/>
                    <a:pt x="202" y="5"/>
                    <a:pt x="202" y="4"/>
                  </a:cubicBezTo>
                  <a:cubicBezTo>
                    <a:pt x="202" y="4"/>
                    <a:pt x="202" y="4"/>
                    <a:pt x="202" y="4"/>
                  </a:cubicBezTo>
                  <a:cubicBezTo>
                    <a:pt x="202" y="4"/>
                    <a:pt x="201" y="4"/>
                    <a:pt x="201" y="4"/>
                  </a:cubicBezTo>
                  <a:cubicBezTo>
                    <a:pt x="201" y="4"/>
                    <a:pt x="201" y="4"/>
                    <a:pt x="201" y="4"/>
                  </a:cubicBezTo>
                  <a:cubicBezTo>
                    <a:pt x="201" y="4"/>
                    <a:pt x="201" y="4"/>
                    <a:pt x="201" y="4"/>
                  </a:cubicBezTo>
                  <a:cubicBezTo>
                    <a:pt x="201" y="4"/>
                    <a:pt x="201" y="4"/>
                    <a:pt x="201" y="4"/>
                  </a:cubicBezTo>
                  <a:cubicBezTo>
                    <a:pt x="201" y="3"/>
                    <a:pt x="201" y="3"/>
                    <a:pt x="202" y="3"/>
                  </a:cubicBezTo>
                  <a:cubicBezTo>
                    <a:pt x="202" y="3"/>
                    <a:pt x="202" y="3"/>
                    <a:pt x="202" y="2"/>
                  </a:cubicBezTo>
                  <a:cubicBezTo>
                    <a:pt x="202" y="2"/>
                    <a:pt x="203" y="2"/>
                    <a:pt x="203" y="2"/>
                  </a:cubicBezTo>
                  <a:cubicBezTo>
                    <a:pt x="203" y="2"/>
                    <a:pt x="203" y="2"/>
                    <a:pt x="203" y="2"/>
                  </a:cubicBezTo>
                  <a:cubicBezTo>
                    <a:pt x="203" y="2"/>
                    <a:pt x="203" y="2"/>
                    <a:pt x="204" y="2"/>
                  </a:cubicBezTo>
                  <a:cubicBezTo>
                    <a:pt x="204" y="2"/>
                    <a:pt x="204" y="1"/>
                    <a:pt x="205" y="1"/>
                  </a:cubicBezTo>
                  <a:cubicBezTo>
                    <a:pt x="205" y="2"/>
                    <a:pt x="205" y="2"/>
                    <a:pt x="206" y="2"/>
                  </a:cubicBezTo>
                  <a:cubicBezTo>
                    <a:pt x="206" y="2"/>
                    <a:pt x="207" y="1"/>
                    <a:pt x="207" y="1"/>
                  </a:cubicBezTo>
                  <a:cubicBezTo>
                    <a:pt x="207" y="1"/>
                    <a:pt x="207" y="1"/>
                    <a:pt x="207" y="1"/>
                  </a:cubicBezTo>
                  <a:cubicBezTo>
                    <a:pt x="207" y="1"/>
                    <a:pt x="207" y="1"/>
                    <a:pt x="206" y="1"/>
                  </a:cubicBezTo>
                  <a:cubicBezTo>
                    <a:pt x="206" y="1"/>
                    <a:pt x="206" y="0"/>
                    <a:pt x="206" y="0"/>
                  </a:cubicBezTo>
                  <a:cubicBezTo>
                    <a:pt x="207" y="0"/>
                    <a:pt x="207" y="0"/>
                    <a:pt x="208" y="0"/>
                  </a:cubicBezTo>
                  <a:cubicBezTo>
                    <a:pt x="208" y="0"/>
                    <a:pt x="208" y="0"/>
                    <a:pt x="209" y="0"/>
                  </a:cubicBezTo>
                  <a:cubicBezTo>
                    <a:pt x="209" y="0"/>
                    <a:pt x="209" y="0"/>
                    <a:pt x="209" y="0"/>
                  </a:cubicBezTo>
                  <a:cubicBezTo>
                    <a:pt x="210" y="0"/>
                    <a:pt x="210" y="0"/>
                    <a:pt x="211" y="0"/>
                  </a:cubicBezTo>
                  <a:cubicBezTo>
                    <a:pt x="211" y="0"/>
                    <a:pt x="211" y="0"/>
                    <a:pt x="211" y="0"/>
                  </a:cubicBezTo>
                  <a:cubicBezTo>
                    <a:pt x="212" y="0"/>
                    <a:pt x="212" y="0"/>
                    <a:pt x="213" y="0"/>
                  </a:cubicBezTo>
                  <a:close/>
                  <a:moveTo>
                    <a:pt x="241" y="124"/>
                  </a:moveTo>
                  <a:cubicBezTo>
                    <a:pt x="241" y="124"/>
                    <a:pt x="241" y="124"/>
                    <a:pt x="241" y="124"/>
                  </a:cubicBezTo>
                  <a:cubicBezTo>
                    <a:pt x="241" y="124"/>
                    <a:pt x="241" y="124"/>
                    <a:pt x="241" y="124"/>
                  </a:cubicBezTo>
                  <a:cubicBezTo>
                    <a:pt x="241" y="124"/>
                    <a:pt x="241" y="124"/>
                    <a:pt x="241" y="124"/>
                  </a:cubicBezTo>
                  <a:cubicBezTo>
                    <a:pt x="241" y="124"/>
                    <a:pt x="241" y="124"/>
                    <a:pt x="241" y="124"/>
                  </a:cubicBezTo>
                  <a:cubicBezTo>
                    <a:pt x="241" y="124"/>
                    <a:pt x="241" y="124"/>
                    <a:pt x="241" y="124"/>
                  </a:cubicBezTo>
                  <a:close/>
                  <a:moveTo>
                    <a:pt x="257" y="122"/>
                  </a:moveTo>
                  <a:cubicBezTo>
                    <a:pt x="257" y="122"/>
                    <a:pt x="257" y="122"/>
                    <a:pt x="257" y="122"/>
                  </a:cubicBezTo>
                  <a:cubicBezTo>
                    <a:pt x="257" y="122"/>
                    <a:pt x="257" y="122"/>
                    <a:pt x="257" y="123"/>
                  </a:cubicBezTo>
                  <a:cubicBezTo>
                    <a:pt x="257" y="122"/>
                    <a:pt x="257" y="122"/>
                    <a:pt x="257" y="122"/>
                  </a:cubicBezTo>
                  <a:close/>
                  <a:moveTo>
                    <a:pt x="261" y="120"/>
                  </a:moveTo>
                  <a:cubicBezTo>
                    <a:pt x="261" y="120"/>
                    <a:pt x="261" y="120"/>
                    <a:pt x="261" y="120"/>
                  </a:cubicBezTo>
                  <a:cubicBezTo>
                    <a:pt x="260" y="120"/>
                    <a:pt x="260" y="121"/>
                    <a:pt x="259" y="121"/>
                  </a:cubicBezTo>
                  <a:cubicBezTo>
                    <a:pt x="259" y="121"/>
                    <a:pt x="259" y="121"/>
                    <a:pt x="259" y="121"/>
                  </a:cubicBezTo>
                  <a:cubicBezTo>
                    <a:pt x="260" y="121"/>
                    <a:pt x="260" y="121"/>
                    <a:pt x="260" y="121"/>
                  </a:cubicBezTo>
                  <a:cubicBezTo>
                    <a:pt x="260" y="122"/>
                    <a:pt x="259" y="122"/>
                    <a:pt x="259" y="122"/>
                  </a:cubicBezTo>
                  <a:cubicBezTo>
                    <a:pt x="258" y="122"/>
                    <a:pt x="258" y="122"/>
                    <a:pt x="258" y="123"/>
                  </a:cubicBezTo>
                  <a:cubicBezTo>
                    <a:pt x="258" y="123"/>
                    <a:pt x="260" y="122"/>
                    <a:pt x="260" y="122"/>
                  </a:cubicBezTo>
                  <a:cubicBezTo>
                    <a:pt x="260" y="122"/>
                    <a:pt x="261" y="121"/>
                    <a:pt x="261" y="121"/>
                  </a:cubicBezTo>
                  <a:cubicBezTo>
                    <a:pt x="261" y="121"/>
                    <a:pt x="261" y="121"/>
                    <a:pt x="261" y="121"/>
                  </a:cubicBezTo>
                  <a:cubicBezTo>
                    <a:pt x="261" y="121"/>
                    <a:pt x="261" y="121"/>
                    <a:pt x="262" y="121"/>
                  </a:cubicBezTo>
                  <a:cubicBezTo>
                    <a:pt x="262" y="121"/>
                    <a:pt x="262" y="121"/>
                    <a:pt x="262" y="120"/>
                  </a:cubicBezTo>
                  <a:cubicBezTo>
                    <a:pt x="262" y="120"/>
                    <a:pt x="262" y="120"/>
                    <a:pt x="262" y="120"/>
                  </a:cubicBezTo>
                  <a:cubicBezTo>
                    <a:pt x="262" y="120"/>
                    <a:pt x="262" y="120"/>
                    <a:pt x="262" y="120"/>
                  </a:cubicBezTo>
                  <a:cubicBezTo>
                    <a:pt x="261" y="120"/>
                    <a:pt x="261" y="120"/>
                    <a:pt x="261" y="120"/>
                  </a:cubicBezTo>
                  <a:cubicBezTo>
                    <a:pt x="261" y="120"/>
                    <a:pt x="261" y="120"/>
                    <a:pt x="261" y="120"/>
                  </a:cubicBezTo>
                  <a:close/>
                  <a:moveTo>
                    <a:pt x="250" y="119"/>
                  </a:moveTo>
                  <a:cubicBezTo>
                    <a:pt x="250" y="120"/>
                    <a:pt x="250" y="120"/>
                    <a:pt x="250" y="121"/>
                  </a:cubicBezTo>
                  <a:cubicBezTo>
                    <a:pt x="250" y="121"/>
                    <a:pt x="250" y="121"/>
                    <a:pt x="250" y="121"/>
                  </a:cubicBezTo>
                  <a:cubicBezTo>
                    <a:pt x="250" y="121"/>
                    <a:pt x="250" y="121"/>
                    <a:pt x="250" y="121"/>
                  </a:cubicBezTo>
                  <a:cubicBezTo>
                    <a:pt x="250" y="121"/>
                    <a:pt x="251" y="121"/>
                    <a:pt x="251" y="121"/>
                  </a:cubicBezTo>
                  <a:cubicBezTo>
                    <a:pt x="251" y="121"/>
                    <a:pt x="252" y="120"/>
                    <a:pt x="251" y="120"/>
                  </a:cubicBezTo>
                  <a:cubicBezTo>
                    <a:pt x="251" y="120"/>
                    <a:pt x="251" y="120"/>
                    <a:pt x="251" y="120"/>
                  </a:cubicBezTo>
                  <a:cubicBezTo>
                    <a:pt x="251" y="119"/>
                    <a:pt x="252" y="119"/>
                    <a:pt x="252" y="119"/>
                  </a:cubicBezTo>
                  <a:cubicBezTo>
                    <a:pt x="252" y="119"/>
                    <a:pt x="252" y="119"/>
                    <a:pt x="252" y="119"/>
                  </a:cubicBezTo>
                  <a:cubicBezTo>
                    <a:pt x="253" y="119"/>
                    <a:pt x="253" y="119"/>
                    <a:pt x="254" y="119"/>
                  </a:cubicBezTo>
                  <a:cubicBezTo>
                    <a:pt x="254" y="119"/>
                    <a:pt x="254" y="119"/>
                    <a:pt x="254" y="119"/>
                  </a:cubicBezTo>
                  <a:cubicBezTo>
                    <a:pt x="253" y="119"/>
                    <a:pt x="252" y="119"/>
                    <a:pt x="252" y="119"/>
                  </a:cubicBezTo>
                  <a:cubicBezTo>
                    <a:pt x="251" y="119"/>
                    <a:pt x="250" y="119"/>
                    <a:pt x="249" y="119"/>
                  </a:cubicBezTo>
                  <a:cubicBezTo>
                    <a:pt x="249" y="119"/>
                    <a:pt x="249" y="119"/>
                    <a:pt x="249" y="119"/>
                  </a:cubicBezTo>
                  <a:cubicBezTo>
                    <a:pt x="249" y="119"/>
                    <a:pt x="248" y="119"/>
                    <a:pt x="248" y="119"/>
                  </a:cubicBezTo>
                  <a:cubicBezTo>
                    <a:pt x="248" y="119"/>
                    <a:pt x="248" y="118"/>
                    <a:pt x="248" y="118"/>
                  </a:cubicBezTo>
                  <a:cubicBezTo>
                    <a:pt x="248" y="119"/>
                    <a:pt x="248" y="119"/>
                    <a:pt x="247" y="119"/>
                  </a:cubicBezTo>
                  <a:cubicBezTo>
                    <a:pt x="247" y="119"/>
                    <a:pt x="247" y="119"/>
                    <a:pt x="247" y="119"/>
                  </a:cubicBezTo>
                  <a:cubicBezTo>
                    <a:pt x="247" y="120"/>
                    <a:pt x="248" y="119"/>
                    <a:pt x="248" y="120"/>
                  </a:cubicBezTo>
                  <a:cubicBezTo>
                    <a:pt x="249" y="120"/>
                    <a:pt x="249" y="119"/>
                    <a:pt x="250" y="119"/>
                  </a:cubicBezTo>
                  <a:close/>
                  <a:moveTo>
                    <a:pt x="246" y="118"/>
                  </a:moveTo>
                  <a:cubicBezTo>
                    <a:pt x="246" y="118"/>
                    <a:pt x="247" y="118"/>
                    <a:pt x="247" y="118"/>
                  </a:cubicBezTo>
                  <a:cubicBezTo>
                    <a:pt x="247" y="118"/>
                    <a:pt x="246" y="117"/>
                    <a:pt x="246" y="116"/>
                  </a:cubicBezTo>
                  <a:cubicBezTo>
                    <a:pt x="246" y="117"/>
                    <a:pt x="246" y="117"/>
                    <a:pt x="245" y="117"/>
                  </a:cubicBezTo>
                  <a:cubicBezTo>
                    <a:pt x="245" y="117"/>
                    <a:pt x="245" y="117"/>
                    <a:pt x="245" y="117"/>
                  </a:cubicBezTo>
                  <a:cubicBezTo>
                    <a:pt x="245" y="117"/>
                    <a:pt x="245" y="117"/>
                    <a:pt x="245" y="117"/>
                  </a:cubicBezTo>
                  <a:cubicBezTo>
                    <a:pt x="246" y="118"/>
                    <a:pt x="246" y="117"/>
                    <a:pt x="246" y="117"/>
                  </a:cubicBezTo>
                  <a:cubicBezTo>
                    <a:pt x="246" y="118"/>
                    <a:pt x="246" y="118"/>
                    <a:pt x="246" y="118"/>
                  </a:cubicBezTo>
                  <a:cubicBezTo>
                    <a:pt x="246" y="119"/>
                    <a:pt x="246" y="118"/>
                    <a:pt x="246" y="118"/>
                  </a:cubicBezTo>
                  <a:close/>
                  <a:moveTo>
                    <a:pt x="247" y="116"/>
                  </a:moveTo>
                  <a:cubicBezTo>
                    <a:pt x="247" y="116"/>
                    <a:pt x="247" y="116"/>
                    <a:pt x="246" y="116"/>
                  </a:cubicBezTo>
                  <a:cubicBezTo>
                    <a:pt x="247" y="116"/>
                    <a:pt x="247" y="116"/>
                    <a:pt x="247" y="116"/>
                  </a:cubicBezTo>
                  <a:cubicBezTo>
                    <a:pt x="247" y="116"/>
                    <a:pt x="247" y="116"/>
                    <a:pt x="247" y="116"/>
                  </a:cubicBezTo>
                  <a:cubicBezTo>
                    <a:pt x="247" y="116"/>
                    <a:pt x="247" y="116"/>
                    <a:pt x="247" y="116"/>
                  </a:cubicBezTo>
                  <a:cubicBezTo>
                    <a:pt x="247" y="116"/>
                    <a:pt x="247" y="116"/>
                    <a:pt x="247" y="116"/>
                  </a:cubicBezTo>
                  <a:close/>
                  <a:moveTo>
                    <a:pt x="257" y="122"/>
                  </a:moveTo>
                  <a:cubicBezTo>
                    <a:pt x="257" y="122"/>
                    <a:pt x="257" y="121"/>
                    <a:pt x="257" y="121"/>
                  </a:cubicBezTo>
                  <a:cubicBezTo>
                    <a:pt x="257" y="121"/>
                    <a:pt x="258" y="120"/>
                    <a:pt x="258" y="120"/>
                  </a:cubicBezTo>
                  <a:cubicBezTo>
                    <a:pt x="258" y="120"/>
                    <a:pt x="259" y="120"/>
                    <a:pt x="259" y="120"/>
                  </a:cubicBezTo>
                  <a:cubicBezTo>
                    <a:pt x="259" y="120"/>
                    <a:pt x="259" y="120"/>
                    <a:pt x="259" y="119"/>
                  </a:cubicBezTo>
                  <a:cubicBezTo>
                    <a:pt x="259" y="119"/>
                    <a:pt x="260" y="119"/>
                    <a:pt x="260" y="119"/>
                  </a:cubicBezTo>
                  <a:cubicBezTo>
                    <a:pt x="260" y="118"/>
                    <a:pt x="261" y="118"/>
                    <a:pt x="261" y="117"/>
                  </a:cubicBezTo>
                  <a:cubicBezTo>
                    <a:pt x="261" y="117"/>
                    <a:pt x="261" y="117"/>
                    <a:pt x="261" y="117"/>
                  </a:cubicBezTo>
                  <a:cubicBezTo>
                    <a:pt x="261" y="117"/>
                    <a:pt x="261" y="117"/>
                    <a:pt x="261" y="117"/>
                  </a:cubicBezTo>
                  <a:cubicBezTo>
                    <a:pt x="261" y="116"/>
                    <a:pt x="261" y="116"/>
                    <a:pt x="261" y="116"/>
                  </a:cubicBezTo>
                  <a:cubicBezTo>
                    <a:pt x="261" y="116"/>
                    <a:pt x="261" y="116"/>
                    <a:pt x="261" y="116"/>
                  </a:cubicBezTo>
                  <a:cubicBezTo>
                    <a:pt x="261" y="116"/>
                    <a:pt x="261" y="116"/>
                    <a:pt x="261" y="116"/>
                  </a:cubicBezTo>
                  <a:cubicBezTo>
                    <a:pt x="260" y="117"/>
                    <a:pt x="259" y="117"/>
                    <a:pt x="259" y="118"/>
                  </a:cubicBezTo>
                  <a:cubicBezTo>
                    <a:pt x="258" y="118"/>
                    <a:pt x="258" y="118"/>
                    <a:pt x="258" y="119"/>
                  </a:cubicBezTo>
                  <a:cubicBezTo>
                    <a:pt x="258" y="119"/>
                    <a:pt x="258" y="119"/>
                    <a:pt x="258" y="119"/>
                  </a:cubicBezTo>
                  <a:cubicBezTo>
                    <a:pt x="258" y="119"/>
                    <a:pt x="257" y="119"/>
                    <a:pt x="257" y="119"/>
                  </a:cubicBezTo>
                  <a:cubicBezTo>
                    <a:pt x="257" y="120"/>
                    <a:pt x="257" y="120"/>
                    <a:pt x="257" y="120"/>
                  </a:cubicBezTo>
                  <a:cubicBezTo>
                    <a:pt x="257" y="120"/>
                    <a:pt x="256" y="120"/>
                    <a:pt x="256" y="120"/>
                  </a:cubicBezTo>
                  <a:cubicBezTo>
                    <a:pt x="256" y="120"/>
                    <a:pt x="256" y="121"/>
                    <a:pt x="255" y="121"/>
                  </a:cubicBezTo>
                  <a:cubicBezTo>
                    <a:pt x="255" y="121"/>
                    <a:pt x="255" y="122"/>
                    <a:pt x="255" y="122"/>
                  </a:cubicBezTo>
                  <a:cubicBezTo>
                    <a:pt x="255" y="123"/>
                    <a:pt x="255" y="122"/>
                    <a:pt x="256" y="123"/>
                  </a:cubicBezTo>
                  <a:cubicBezTo>
                    <a:pt x="256" y="123"/>
                    <a:pt x="256" y="123"/>
                    <a:pt x="257" y="123"/>
                  </a:cubicBezTo>
                  <a:cubicBezTo>
                    <a:pt x="257" y="122"/>
                    <a:pt x="257" y="122"/>
                    <a:pt x="257" y="122"/>
                  </a:cubicBezTo>
                  <a:close/>
                  <a:moveTo>
                    <a:pt x="270" y="108"/>
                  </a:moveTo>
                  <a:cubicBezTo>
                    <a:pt x="270" y="108"/>
                    <a:pt x="270" y="108"/>
                    <a:pt x="270" y="108"/>
                  </a:cubicBezTo>
                  <a:cubicBezTo>
                    <a:pt x="270" y="108"/>
                    <a:pt x="270" y="108"/>
                    <a:pt x="270" y="108"/>
                  </a:cubicBezTo>
                  <a:cubicBezTo>
                    <a:pt x="270" y="108"/>
                    <a:pt x="270" y="108"/>
                    <a:pt x="270" y="108"/>
                  </a:cubicBezTo>
                  <a:close/>
                  <a:moveTo>
                    <a:pt x="252" y="101"/>
                  </a:moveTo>
                  <a:cubicBezTo>
                    <a:pt x="252" y="101"/>
                    <a:pt x="252" y="101"/>
                    <a:pt x="252" y="101"/>
                  </a:cubicBezTo>
                  <a:cubicBezTo>
                    <a:pt x="252" y="101"/>
                    <a:pt x="252" y="101"/>
                    <a:pt x="251" y="101"/>
                  </a:cubicBezTo>
                  <a:cubicBezTo>
                    <a:pt x="251" y="101"/>
                    <a:pt x="251" y="102"/>
                    <a:pt x="251" y="102"/>
                  </a:cubicBezTo>
                  <a:cubicBezTo>
                    <a:pt x="252" y="102"/>
                    <a:pt x="253" y="102"/>
                    <a:pt x="254" y="103"/>
                  </a:cubicBezTo>
                  <a:cubicBezTo>
                    <a:pt x="254" y="103"/>
                    <a:pt x="254" y="104"/>
                    <a:pt x="254" y="104"/>
                  </a:cubicBezTo>
                  <a:cubicBezTo>
                    <a:pt x="254" y="104"/>
                    <a:pt x="254" y="104"/>
                    <a:pt x="254" y="104"/>
                  </a:cubicBezTo>
                  <a:cubicBezTo>
                    <a:pt x="255" y="104"/>
                    <a:pt x="256" y="105"/>
                    <a:pt x="257" y="105"/>
                  </a:cubicBezTo>
                  <a:cubicBezTo>
                    <a:pt x="257" y="105"/>
                    <a:pt x="257" y="105"/>
                    <a:pt x="257" y="105"/>
                  </a:cubicBezTo>
                  <a:cubicBezTo>
                    <a:pt x="258" y="105"/>
                    <a:pt x="258" y="105"/>
                    <a:pt x="258" y="105"/>
                  </a:cubicBezTo>
                  <a:cubicBezTo>
                    <a:pt x="258" y="105"/>
                    <a:pt x="260" y="105"/>
                    <a:pt x="260" y="105"/>
                  </a:cubicBezTo>
                  <a:cubicBezTo>
                    <a:pt x="260" y="105"/>
                    <a:pt x="260" y="105"/>
                    <a:pt x="260" y="105"/>
                  </a:cubicBezTo>
                  <a:cubicBezTo>
                    <a:pt x="260" y="105"/>
                    <a:pt x="260" y="104"/>
                    <a:pt x="260" y="104"/>
                  </a:cubicBezTo>
                  <a:cubicBezTo>
                    <a:pt x="259" y="104"/>
                    <a:pt x="259" y="104"/>
                    <a:pt x="259" y="104"/>
                  </a:cubicBezTo>
                  <a:cubicBezTo>
                    <a:pt x="258" y="104"/>
                    <a:pt x="258" y="103"/>
                    <a:pt x="258" y="103"/>
                  </a:cubicBezTo>
                  <a:cubicBezTo>
                    <a:pt x="258" y="103"/>
                    <a:pt x="257" y="103"/>
                    <a:pt x="257" y="103"/>
                  </a:cubicBezTo>
                  <a:cubicBezTo>
                    <a:pt x="256" y="102"/>
                    <a:pt x="256" y="102"/>
                    <a:pt x="256" y="102"/>
                  </a:cubicBezTo>
                  <a:cubicBezTo>
                    <a:pt x="256" y="102"/>
                    <a:pt x="255" y="102"/>
                    <a:pt x="255" y="102"/>
                  </a:cubicBezTo>
                  <a:cubicBezTo>
                    <a:pt x="254" y="102"/>
                    <a:pt x="254" y="102"/>
                    <a:pt x="253" y="102"/>
                  </a:cubicBezTo>
                  <a:cubicBezTo>
                    <a:pt x="253" y="101"/>
                    <a:pt x="252" y="101"/>
                    <a:pt x="252" y="101"/>
                  </a:cubicBezTo>
                  <a:close/>
                  <a:moveTo>
                    <a:pt x="287" y="95"/>
                  </a:moveTo>
                  <a:cubicBezTo>
                    <a:pt x="287" y="94"/>
                    <a:pt x="287" y="94"/>
                    <a:pt x="287" y="94"/>
                  </a:cubicBezTo>
                  <a:cubicBezTo>
                    <a:pt x="288" y="94"/>
                    <a:pt x="289" y="94"/>
                    <a:pt x="289" y="93"/>
                  </a:cubicBezTo>
                  <a:cubicBezTo>
                    <a:pt x="289" y="93"/>
                    <a:pt x="289" y="93"/>
                    <a:pt x="289" y="93"/>
                  </a:cubicBezTo>
                  <a:cubicBezTo>
                    <a:pt x="289" y="93"/>
                    <a:pt x="289" y="93"/>
                    <a:pt x="289" y="93"/>
                  </a:cubicBezTo>
                  <a:cubicBezTo>
                    <a:pt x="289" y="93"/>
                    <a:pt x="289" y="93"/>
                    <a:pt x="289" y="93"/>
                  </a:cubicBezTo>
                  <a:cubicBezTo>
                    <a:pt x="289" y="93"/>
                    <a:pt x="289" y="93"/>
                    <a:pt x="289" y="93"/>
                  </a:cubicBezTo>
                  <a:cubicBezTo>
                    <a:pt x="289" y="93"/>
                    <a:pt x="289" y="93"/>
                    <a:pt x="289" y="94"/>
                  </a:cubicBezTo>
                  <a:cubicBezTo>
                    <a:pt x="289" y="94"/>
                    <a:pt x="288" y="94"/>
                    <a:pt x="288" y="94"/>
                  </a:cubicBezTo>
                  <a:cubicBezTo>
                    <a:pt x="288" y="93"/>
                    <a:pt x="288" y="93"/>
                    <a:pt x="288" y="93"/>
                  </a:cubicBezTo>
                  <a:cubicBezTo>
                    <a:pt x="288" y="93"/>
                    <a:pt x="286" y="94"/>
                    <a:pt x="286" y="94"/>
                  </a:cubicBezTo>
                  <a:cubicBezTo>
                    <a:pt x="285" y="94"/>
                    <a:pt x="285" y="94"/>
                    <a:pt x="284" y="95"/>
                  </a:cubicBezTo>
                  <a:cubicBezTo>
                    <a:pt x="284" y="95"/>
                    <a:pt x="284" y="95"/>
                    <a:pt x="284" y="95"/>
                  </a:cubicBezTo>
                  <a:cubicBezTo>
                    <a:pt x="283" y="96"/>
                    <a:pt x="283" y="96"/>
                    <a:pt x="283" y="96"/>
                  </a:cubicBezTo>
                  <a:cubicBezTo>
                    <a:pt x="283" y="96"/>
                    <a:pt x="283" y="97"/>
                    <a:pt x="283" y="97"/>
                  </a:cubicBezTo>
                  <a:cubicBezTo>
                    <a:pt x="282" y="97"/>
                    <a:pt x="281" y="97"/>
                    <a:pt x="281" y="97"/>
                  </a:cubicBezTo>
                  <a:cubicBezTo>
                    <a:pt x="281" y="97"/>
                    <a:pt x="281" y="98"/>
                    <a:pt x="281" y="98"/>
                  </a:cubicBezTo>
                  <a:cubicBezTo>
                    <a:pt x="281" y="98"/>
                    <a:pt x="281" y="98"/>
                    <a:pt x="281" y="98"/>
                  </a:cubicBezTo>
                  <a:cubicBezTo>
                    <a:pt x="280" y="98"/>
                    <a:pt x="280" y="98"/>
                    <a:pt x="280" y="99"/>
                  </a:cubicBezTo>
                  <a:cubicBezTo>
                    <a:pt x="279" y="99"/>
                    <a:pt x="278" y="100"/>
                    <a:pt x="278" y="101"/>
                  </a:cubicBezTo>
                  <a:cubicBezTo>
                    <a:pt x="277" y="102"/>
                    <a:pt x="277" y="102"/>
                    <a:pt x="277" y="103"/>
                  </a:cubicBezTo>
                  <a:cubicBezTo>
                    <a:pt x="276" y="103"/>
                    <a:pt x="277" y="103"/>
                    <a:pt x="277" y="104"/>
                  </a:cubicBezTo>
                  <a:cubicBezTo>
                    <a:pt x="276" y="104"/>
                    <a:pt x="276" y="104"/>
                    <a:pt x="276" y="104"/>
                  </a:cubicBezTo>
                  <a:cubicBezTo>
                    <a:pt x="276" y="104"/>
                    <a:pt x="276" y="103"/>
                    <a:pt x="276" y="103"/>
                  </a:cubicBezTo>
                  <a:cubicBezTo>
                    <a:pt x="275" y="103"/>
                    <a:pt x="275" y="104"/>
                    <a:pt x="275" y="104"/>
                  </a:cubicBezTo>
                  <a:cubicBezTo>
                    <a:pt x="275" y="104"/>
                    <a:pt x="275" y="104"/>
                    <a:pt x="275" y="104"/>
                  </a:cubicBezTo>
                  <a:cubicBezTo>
                    <a:pt x="276" y="105"/>
                    <a:pt x="275" y="104"/>
                    <a:pt x="276" y="105"/>
                  </a:cubicBezTo>
                  <a:cubicBezTo>
                    <a:pt x="276" y="105"/>
                    <a:pt x="276" y="105"/>
                    <a:pt x="275" y="105"/>
                  </a:cubicBezTo>
                  <a:cubicBezTo>
                    <a:pt x="275" y="105"/>
                    <a:pt x="275" y="105"/>
                    <a:pt x="275" y="105"/>
                  </a:cubicBezTo>
                  <a:cubicBezTo>
                    <a:pt x="275" y="105"/>
                    <a:pt x="275" y="105"/>
                    <a:pt x="275" y="105"/>
                  </a:cubicBezTo>
                  <a:cubicBezTo>
                    <a:pt x="275" y="106"/>
                    <a:pt x="275" y="106"/>
                    <a:pt x="275" y="106"/>
                  </a:cubicBezTo>
                  <a:cubicBezTo>
                    <a:pt x="275" y="106"/>
                    <a:pt x="275" y="106"/>
                    <a:pt x="275" y="106"/>
                  </a:cubicBezTo>
                  <a:cubicBezTo>
                    <a:pt x="275" y="106"/>
                    <a:pt x="275" y="106"/>
                    <a:pt x="275" y="106"/>
                  </a:cubicBezTo>
                  <a:cubicBezTo>
                    <a:pt x="275" y="106"/>
                    <a:pt x="274" y="106"/>
                    <a:pt x="274" y="106"/>
                  </a:cubicBezTo>
                  <a:cubicBezTo>
                    <a:pt x="274" y="106"/>
                    <a:pt x="274" y="106"/>
                    <a:pt x="273" y="106"/>
                  </a:cubicBezTo>
                  <a:cubicBezTo>
                    <a:pt x="273" y="106"/>
                    <a:pt x="273" y="106"/>
                    <a:pt x="273" y="106"/>
                  </a:cubicBezTo>
                  <a:cubicBezTo>
                    <a:pt x="273" y="107"/>
                    <a:pt x="272" y="107"/>
                    <a:pt x="272" y="108"/>
                  </a:cubicBezTo>
                  <a:cubicBezTo>
                    <a:pt x="272" y="108"/>
                    <a:pt x="272" y="108"/>
                    <a:pt x="272" y="108"/>
                  </a:cubicBezTo>
                  <a:cubicBezTo>
                    <a:pt x="272" y="108"/>
                    <a:pt x="272" y="108"/>
                    <a:pt x="272" y="108"/>
                  </a:cubicBezTo>
                  <a:cubicBezTo>
                    <a:pt x="272" y="108"/>
                    <a:pt x="273" y="108"/>
                    <a:pt x="273" y="108"/>
                  </a:cubicBezTo>
                  <a:cubicBezTo>
                    <a:pt x="273" y="108"/>
                    <a:pt x="273" y="108"/>
                    <a:pt x="273" y="108"/>
                  </a:cubicBezTo>
                  <a:cubicBezTo>
                    <a:pt x="272" y="108"/>
                    <a:pt x="273" y="109"/>
                    <a:pt x="272" y="109"/>
                  </a:cubicBezTo>
                  <a:cubicBezTo>
                    <a:pt x="272" y="109"/>
                    <a:pt x="272" y="109"/>
                    <a:pt x="272" y="109"/>
                  </a:cubicBezTo>
                  <a:cubicBezTo>
                    <a:pt x="272" y="109"/>
                    <a:pt x="271" y="109"/>
                    <a:pt x="271" y="109"/>
                  </a:cubicBezTo>
                  <a:cubicBezTo>
                    <a:pt x="271" y="110"/>
                    <a:pt x="270" y="110"/>
                    <a:pt x="270" y="110"/>
                  </a:cubicBezTo>
                  <a:cubicBezTo>
                    <a:pt x="270" y="110"/>
                    <a:pt x="269" y="110"/>
                    <a:pt x="269" y="111"/>
                  </a:cubicBezTo>
                  <a:cubicBezTo>
                    <a:pt x="269" y="111"/>
                    <a:pt x="269" y="111"/>
                    <a:pt x="268" y="111"/>
                  </a:cubicBezTo>
                  <a:cubicBezTo>
                    <a:pt x="268" y="111"/>
                    <a:pt x="268" y="111"/>
                    <a:pt x="268" y="112"/>
                  </a:cubicBezTo>
                  <a:cubicBezTo>
                    <a:pt x="268" y="112"/>
                    <a:pt x="268" y="112"/>
                    <a:pt x="268" y="113"/>
                  </a:cubicBezTo>
                  <a:cubicBezTo>
                    <a:pt x="268" y="113"/>
                    <a:pt x="271" y="112"/>
                    <a:pt x="271" y="112"/>
                  </a:cubicBezTo>
                  <a:cubicBezTo>
                    <a:pt x="272" y="112"/>
                    <a:pt x="271" y="112"/>
                    <a:pt x="272" y="112"/>
                  </a:cubicBezTo>
                  <a:cubicBezTo>
                    <a:pt x="272" y="112"/>
                    <a:pt x="272" y="112"/>
                    <a:pt x="272" y="112"/>
                  </a:cubicBezTo>
                  <a:cubicBezTo>
                    <a:pt x="273" y="112"/>
                    <a:pt x="273" y="112"/>
                    <a:pt x="273" y="112"/>
                  </a:cubicBezTo>
                  <a:cubicBezTo>
                    <a:pt x="274" y="112"/>
                    <a:pt x="275" y="112"/>
                    <a:pt x="275" y="112"/>
                  </a:cubicBezTo>
                  <a:cubicBezTo>
                    <a:pt x="275" y="112"/>
                    <a:pt x="275" y="113"/>
                    <a:pt x="275" y="113"/>
                  </a:cubicBezTo>
                  <a:cubicBezTo>
                    <a:pt x="275" y="113"/>
                    <a:pt x="276" y="113"/>
                    <a:pt x="276" y="113"/>
                  </a:cubicBezTo>
                  <a:cubicBezTo>
                    <a:pt x="276" y="113"/>
                    <a:pt x="276" y="113"/>
                    <a:pt x="277" y="113"/>
                  </a:cubicBezTo>
                  <a:cubicBezTo>
                    <a:pt x="277" y="113"/>
                    <a:pt x="277" y="113"/>
                    <a:pt x="278" y="112"/>
                  </a:cubicBezTo>
                  <a:cubicBezTo>
                    <a:pt x="278" y="113"/>
                    <a:pt x="279" y="113"/>
                    <a:pt x="279" y="112"/>
                  </a:cubicBezTo>
                  <a:cubicBezTo>
                    <a:pt x="279" y="112"/>
                    <a:pt x="279" y="112"/>
                    <a:pt x="280" y="112"/>
                  </a:cubicBezTo>
                  <a:cubicBezTo>
                    <a:pt x="280" y="112"/>
                    <a:pt x="280" y="112"/>
                    <a:pt x="280" y="112"/>
                  </a:cubicBezTo>
                  <a:cubicBezTo>
                    <a:pt x="281" y="112"/>
                    <a:pt x="280" y="112"/>
                    <a:pt x="281" y="112"/>
                  </a:cubicBezTo>
                  <a:cubicBezTo>
                    <a:pt x="281" y="112"/>
                    <a:pt x="281" y="111"/>
                    <a:pt x="281" y="111"/>
                  </a:cubicBezTo>
                  <a:cubicBezTo>
                    <a:pt x="282" y="111"/>
                    <a:pt x="282" y="111"/>
                    <a:pt x="282" y="111"/>
                  </a:cubicBezTo>
                  <a:cubicBezTo>
                    <a:pt x="282" y="112"/>
                    <a:pt x="282" y="112"/>
                    <a:pt x="281" y="112"/>
                  </a:cubicBezTo>
                  <a:cubicBezTo>
                    <a:pt x="282" y="112"/>
                    <a:pt x="281" y="112"/>
                    <a:pt x="282" y="112"/>
                  </a:cubicBezTo>
                  <a:cubicBezTo>
                    <a:pt x="282" y="113"/>
                    <a:pt x="282" y="113"/>
                    <a:pt x="281" y="113"/>
                  </a:cubicBezTo>
                  <a:cubicBezTo>
                    <a:pt x="281" y="113"/>
                    <a:pt x="281" y="113"/>
                    <a:pt x="281" y="113"/>
                  </a:cubicBezTo>
                  <a:cubicBezTo>
                    <a:pt x="281" y="113"/>
                    <a:pt x="282" y="113"/>
                    <a:pt x="282" y="113"/>
                  </a:cubicBezTo>
                  <a:cubicBezTo>
                    <a:pt x="282" y="113"/>
                    <a:pt x="282" y="113"/>
                    <a:pt x="282" y="113"/>
                  </a:cubicBezTo>
                  <a:cubicBezTo>
                    <a:pt x="282" y="113"/>
                    <a:pt x="283" y="113"/>
                    <a:pt x="283" y="112"/>
                  </a:cubicBezTo>
                  <a:cubicBezTo>
                    <a:pt x="284" y="112"/>
                    <a:pt x="284" y="112"/>
                    <a:pt x="285" y="112"/>
                  </a:cubicBezTo>
                  <a:cubicBezTo>
                    <a:pt x="285" y="112"/>
                    <a:pt x="285" y="112"/>
                    <a:pt x="285" y="112"/>
                  </a:cubicBezTo>
                  <a:cubicBezTo>
                    <a:pt x="285" y="112"/>
                    <a:pt x="285" y="112"/>
                    <a:pt x="285" y="112"/>
                  </a:cubicBezTo>
                  <a:cubicBezTo>
                    <a:pt x="285" y="112"/>
                    <a:pt x="285" y="112"/>
                    <a:pt x="285" y="112"/>
                  </a:cubicBezTo>
                  <a:cubicBezTo>
                    <a:pt x="285" y="112"/>
                    <a:pt x="285" y="112"/>
                    <a:pt x="286" y="112"/>
                  </a:cubicBezTo>
                  <a:cubicBezTo>
                    <a:pt x="286" y="113"/>
                    <a:pt x="286" y="113"/>
                    <a:pt x="285" y="113"/>
                  </a:cubicBezTo>
                  <a:cubicBezTo>
                    <a:pt x="285" y="113"/>
                    <a:pt x="285" y="113"/>
                    <a:pt x="285" y="113"/>
                  </a:cubicBezTo>
                  <a:cubicBezTo>
                    <a:pt x="285" y="113"/>
                    <a:pt x="284" y="114"/>
                    <a:pt x="284" y="114"/>
                  </a:cubicBezTo>
                  <a:cubicBezTo>
                    <a:pt x="283" y="114"/>
                    <a:pt x="283" y="114"/>
                    <a:pt x="283" y="115"/>
                  </a:cubicBezTo>
                  <a:cubicBezTo>
                    <a:pt x="283" y="115"/>
                    <a:pt x="282" y="115"/>
                    <a:pt x="282" y="115"/>
                  </a:cubicBezTo>
                  <a:cubicBezTo>
                    <a:pt x="282" y="115"/>
                    <a:pt x="282" y="115"/>
                    <a:pt x="282" y="115"/>
                  </a:cubicBezTo>
                  <a:cubicBezTo>
                    <a:pt x="281" y="116"/>
                    <a:pt x="280" y="115"/>
                    <a:pt x="280" y="116"/>
                  </a:cubicBezTo>
                  <a:cubicBezTo>
                    <a:pt x="280" y="116"/>
                    <a:pt x="280" y="116"/>
                    <a:pt x="280" y="116"/>
                  </a:cubicBezTo>
                  <a:cubicBezTo>
                    <a:pt x="280" y="116"/>
                    <a:pt x="280" y="116"/>
                    <a:pt x="280" y="116"/>
                  </a:cubicBezTo>
                  <a:cubicBezTo>
                    <a:pt x="280" y="116"/>
                    <a:pt x="280" y="116"/>
                    <a:pt x="281" y="116"/>
                  </a:cubicBezTo>
                  <a:cubicBezTo>
                    <a:pt x="281" y="116"/>
                    <a:pt x="282" y="116"/>
                    <a:pt x="282" y="116"/>
                  </a:cubicBezTo>
                  <a:cubicBezTo>
                    <a:pt x="282" y="116"/>
                    <a:pt x="283" y="115"/>
                    <a:pt x="283" y="115"/>
                  </a:cubicBezTo>
                  <a:cubicBezTo>
                    <a:pt x="283" y="115"/>
                    <a:pt x="283" y="114"/>
                    <a:pt x="284" y="114"/>
                  </a:cubicBezTo>
                  <a:cubicBezTo>
                    <a:pt x="284" y="114"/>
                    <a:pt x="284" y="114"/>
                    <a:pt x="284" y="114"/>
                  </a:cubicBezTo>
                  <a:cubicBezTo>
                    <a:pt x="285" y="114"/>
                    <a:pt x="285" y="114"/>
                    <a:pt x="285" y="114"/>
                  </a:cubicBezTo>
                  <a:cubicBezTo>
                    <a:pt x="286" y="114"/>
                    <a:pt x="286" y="113"/>
                    <a:pt x="286" y="113"/>
                  </a:cubicBezTo>
                  <a:cubicBezTo>
                    <a:pt x="286" y="113"/>
                    <a:pt x="286" y="113"/>
                    <a:pt x="286" y="113"/>
                  </a:cubicBezTo>
                  <a:cubicBezTo>
                    <a:pt x="287" y="113"/>
                    <a:pt x="288" y="112"/>
                    <a:pt x="288" y="111"/>
                  </a:cubicBezTo>
                  <a:cubicBezTo>
                    <a:pt x="288" y="111"/>
                    <a:pt x="289" y="111"/>
                    <a:pt x="289" y="111"/>
                  </a:cubicBezTo>
                  <a:cubicBezTo>
                    <a:pt x="289" y="112"/>
                    <a:pt x="289" y="113"/>
                    <a:pt x="289" y="113"/>
                  </a:cubicBezTo>
                  <a:cubicBezTo>
                    <a:pt x="289" y="115"/>
                    <a:pt x="288" y="114"/>
                    <a:pt x="288" y="114"/>
                  </a:cubicBezTo>
                  <a:cubicBezTo>
                    <a:pt x="288" y="115"/>
                    <a:pt x="288" y="115"/>
                    <a:pt x="288" y="115"/>
                  </a:cubicBezTo>
                  <a:cubicBezTo>
                    <a:pt x="288" y="115"/>
                    <a:pt x="288" y="115"/>
                    <a:pt x="288" y="115"/>
                  </a:cubicBezTo>
                  <a:cubicBezTo>
                    <a:pt x="287" y="116"/>
                    <a:pt x="287" y="116"/>
                    <a:pt x="287" y="116"/>
                  </a:cubicBezTo>
                  <a:cubicBezTo>
                    <a:pt x="287" y="116"/>
                    <a:pt x="287" y="116"/>
                    <a:pt x="287" y="116"/>
                  </a:cubicBezTo>
                  <a:cubicBezTo>
                    <a:pt x="287" y="116"/>
                    <a:pt x="287" y="116"/>
                    <a:pt x="287" y="116"/>
                  </a:cubicBezTo>
                  <a:cubicBezTo>
                    <a:pt x="287" y="116"/>
                    <a:pt x="287" y="116"/>
                    <a:pt x="288" y="116"/>
                  </a:cubicBezTo>
                  <a:cubicBezTo>
                    <a:pt x="288" y="116"/>
                    <a:pt x="289" y="115"/>
                    <a:pt x="290" y="115"/>
                  </a:cubicBezTo>
                  <a:cubicBezTo>
                    <a:pt x="290" y="115"/>
                    <a:pt x="290" y="115"/>
                    <a:pt x="289" y="116"/>
                  </a:cubicBezTo>
                  <a:cubicBezTo>
                    <a:pt x="289" y="116"/>
                    <a:pt x="289" y="116"/>
                    <a:pt x="289" y="116"/>
                  </a:cubicBezTo>
                  <a:cubicBezTo>
                    <a:pt x="289" y="116"/>
                    <a:pt x="289" y="116"/>
                    <a:pt x="289" y="116"/>
                  </a:cubicBezTo>
                  <a:cubicBezTo>
                    <a:pt x="289" y="117"/>
                    <a:pt x="289" y="117"/>
                    <a:pt x="289" y="117"/>
                  </a:cubicBezTo>
                  <a:cubicBezTo>
                    <a:pt x="289" y="117"/>
                    <a:pt x="289" y="117"/>
                    <a:pt x="289" y="117"/>
                  </a:cubicBezTo>
                  <a:cubicBezTo>
                    <a:pt x="289" y="117"/>
                    <a:pt x="289" y="117"/>
                    <a:pt x="289" y="117"/>
                  </a:cubicBezTo>
                  <a:cubicBezTo>
                    <a:pt x="289" y="117"/>
                    <a:pt x="290" y="117"/>
                    <a:pt x="290" y="117"/>
                  </a:cubicBezTo>
                  <a:cubicBezTo>
                    <a:pt x="290" y="117"/>
                    <a:pt x="290" y="117"/>
                    <a:pt x="290" y="117"/>
                  </a:cubicBezTo>
                  <a:cubicBezTo>
                    <a:pt x="291" y="117"/>
                    <a:pt x="291" y="117"/>
                    <a:pt x="291" y="117"/>
                  </a:cubicBezTo>
                  <a:cubicBezTo>
                    <a:pt x="291" y="117"/>
                    <a:pt x="291" y="116"/>
                    <a:pt x="291" y="116"/>
                  </a:cubicBezTo>
                  <a:cubicBezTo>
                    <a:pt x="291" y="116"/>
                    <a:pt x="292" y="116"/>
                    <a:pt x="292" y="116"/>
                  </a:cubicBezTo>
                  <a:cubicBezTo>
                    <a:pt x="292" y="115"/>
                    <a:pt x="292" y="115"/>
                    <a:pt x="292" y="114"/>
                  </a:cubicBezTo>
                  <a:cubicBezTo>
                    <a:pt x="293" y="114"/>
                    <a:pt x="293" y="114"/>
                    <a:pt x="293" y="114"/>
                  </a:cubicBezTo>
                  <a:cubicBezTo>
                    <a:pt x="293" y="113"/>
                    <a:pt x="293" y="113"/>
                    <a:pt x="294" y="113"/>
                  </a:cubicBezTo>
                  <a:cubicBezTo>
                    <a:pt x="294" y="113"/>
                    <a:pt x="294" y="113"/>
                    <a:pt x="293" y="113"/>
                  </a:cubicBezTo>
                  <a:cubicBezTo>
                    <a:pt x="293" y="113"/>
                    <a:pt x="293" y="113"/>
                    <a:pt x="293" y="113"/>
                  </a:cubicBezTo>
                  <a:cubicBezTo>
                    <a:pt x="293" y="113"/>
                    <a:pt x="293" y="113"/>
                    <a:pt x="293" y="113"/>
                  </a:cubicBezTo>
                  <a:cubicBezTo>
                    <a:pt x="293" y="113"/>
                    <a:pt x="292" y="114"/>
                    <a:pt x="291" y="114"/>
                  </a:cubicBezTo>
                  <a:cubicBezTo>
                    <a:pt x="291" y="113"/>
                    <a:pt x="291" y="113"/>
                    <a:pt x="291" y="113"/>
                  </a:cubicBezTo>
                  <a:cubicBezTo>
                    <a:pt x="291" y="112"/>
                    <a:pt x="292" y="112"/>
                    <a:pt x="293" y="111"/>
                  </a:cubicBezTo>
                  <a:cubicBezTo>
                    <a:pt x="293" y="111"/>
                    <a:pt x="293" y="111"/>
                    <a:pt x="293" y="111"/>
                  </a:cubicBezTo>
                  <a:cubicBezTo>
                    <a:pt x="293" y="111"/>
                    <a:pt x="292" y="111"/>
                    <a:pt x="292" y="111"/>
                  </a:cubicBezTo>
                  <a:cubicBezTo>
                    <a:pt x="291" y="112"/>
                    <a:pt x="291" y="112"/>
                    <a:pt x="290" y="113"/>
                  </a:cubicBezTo>
                  <a:cubicBezTo>
                    <a:pt x="290" y="113"/>
                    <a:pt x="290" y="113"/>
                    <a:pt x="290" y="113"/>
                  </a:cubicBezTo>
                  <a:cubicBezTo>
                    <a:pt x="290" y="113"/>
                    <a:pt x="290" y="113"/>
                    <a:pt x="289" y="113"/>
                  </a:cubicBezTo>
                  <a:cubicBezTo>
                    <a:pt x="289" y="113"/>
                    <a:pt x="289" y="112"/>
                    <a:pt x="289" y="111"/>
                  </a:cubicBezTo>
                  <a:cubicBezTo>
                    <a:pt x="290" y="111"/>
                    <a:pt x="290" y="111"/>
                    <a:pt x="290" y="111"/>
                  </a:cubicBezTo>
                  <a:cubicBezTo>
                    <a:pt x="290" y="111"/>
                    <a:pt x="290" y="111"/>
                    <a:pt x="290" y="111"/>
                  </a:cubicBezTo>
                  <a:cubicBezTo>
                    <a:pt x="290" y="111"/>
                    <a:pt x="290" y="111"/>
                    <a:pt x="290" y="111"/>
                  </a:cubicBezTo>
                  <a:cubicBezTo>
                    <a:pt x="290" y="110"/>
                    <a:pt x="290" y="110"/>
                    <a:pt x="289" y="110"/>
                  </a:cubicBezTo>
                  <a:cubicBezTo>
                    <a:pt x="289" y="110"/>
                    <a:pt x="290" y="110"/>
                    <a:pt x="290" y="109"/>
                  </a:cubicBezTo>
                  <a:cubicBezTo>
                    <a:pt x="290" y="110"/>
                    <a:pt x="291" y="110"/>
                    <a:pt x="291" y="110"/>
                  </a:cubicBezTo>
                  <a:cubicBezTo>
                    <a:pt x="291" y="110"/>
                    <a:pt x="292" y="109"/>
                    <a:pt x="292" y="109"/>
                  </a:cubicBezTo>
                  <a:cubicBezTo>
                    <a:pt x="292" y="109"/>
                    <a:pt x="292" y="109"/>
                    <a:pt x="292" y="109"/>
                  </a:cubicBezTo>
                  <a:cubicBezTo>
                    <a:pt x="292" y="109"/>
                    <a:pt x="293" y="109"/>
                    <a:pt x="293" y="109"/>
                  </a:cubicBezTo>
                  <a:cubicBezTo>
                    <a:pt x="293" y="109"/>
                    <a:pt x="293" y="108"/>
                    <a:pt x="293" y="108"/>
                  </a:cubicBezTo>
                  <a:cubicBezTo>
                    <a:pt x="293" y="108"/>
                    <a:pt x="293" y="108"/>
                    <a:pt x="293" y="108"/>
                  </a:cubicBezTo>
                  <a:cubicBezTo>
                    <a:pt x="293" y="108"/>
                    <a:pt x="293" y="108"/>
                    <a:pt x="293" y="108"/>
                  </a:cubicBezTo>
                  <a:cubicBezTo>
                    <a:pt x="292" y="108"/>
                    <a:pt x="292" y="108"/>
                    <a:pt x="292" y="109"/>
                  </a:cubicBezTo>
                  <a:cubicBezTo>
                    <a:pt x="292" y="109"/>
                    <a:pt x="292" y="109"/>
                    <a:pt x="291" y="109"/>
                  </a:cubicBezTo>
                  <a:cubicBezTo>
                    <a:pt x="291" y="109"/>
                    <a:pt x="291" y="109"/>
                    <a:pt x="291" y="109"/>
                  </a:cubicBezTo>
                  <a:cubicBezTo>
                    <a:pt x="291" y="109"/>
                    <a:pt x="291" y="109"/>
                    <a:pt x="291" y="109"/>
                  </a:cubicBezTo>
                  <a:cubicBezTo>
                    <a:pt x="291" y="109"/>
                    <a:pt x="291" y="109"/>
                    <a:pt x="290" y="109"/>
                  </a:cubicBezTo>
                  <a:cubicBezTo>
                    <a:pt x="290" y="109"/>
                    <a:pt x="290" y="109"/>
                    <a:pt x="289" y="109"/>
                  </a:cubicBezTo>
                  <a:cubicBezTo>
                    <a:pt x="289" y="109"/>
                    <a:pt x="289" y="109"/>
                    <a:pt x="289" y="109"/>
                  </a:cubicBezTo>
                  <a:cubicBezTo>
                    <a:pt x="289" y="108"/>
                    <a:pt x="289" y="109"/>
                    <a:pt x="290" y="108"/>
                  </a:cubicBezTo>
                  <a:cubicBezTo>
                    <a:pt x="290" y="108"/>
                    <a:pt x="290" y="108"/>
                    <a:pt x="290" y="108"/>
                  </a:cubicBezTo>
                  <a:cubicBezTo>
                    <a:pt x="290" y="108"/>
                    <a:pt x="290" y="108"/>
                    <a:pt x="290" y="107"/>
                  </a:cubicBezTo>
                  <a:cubicBezTo>
                    <a:pt x="290" y="107"/>
                    <a:pt x="290" y="107"/>
                    <a:pt x="290" y="107"/>
                  </a:cubicBezTo>
                  <a:cubicBezTo>
                    <a:pt x="290" y="107"/>
                    <a:pt x="290" y="107"/>
                    <a:pt x="290" y="107"/>
                  </a:cubicBezTo>
                  <a:cubicBezTo>
                    <a:pt x="290" y="106"/>
                    <a:pt x="290" y="107"/>
                    <a:pt x="290" y="106"/>
                  </a:cubicBezTo>
                  <a:cubicBezTo>
                    <a:pt x="291" y="106"/>
                    <a:pt x="291" y="106"/>
                    <a:pt x="291" y="106"/>
                  </a:cubicBezTo>
                  <a:cubicBezTo>
                    <a:pt x="291" y="106"/>
                    <a:pt x="292" y="105"/>
                    <a:pt x="292" y="105"/>
                  </a:cubicBezTo>
                  <a:cubicBezTo>
                    <a:pt x="292" y="105"/>
                    <a:pt x="292" y="105"/>
                    <a:pt x="293" y="105"/>
                  </a:cubicBezTo>
                  <a:cubicBezTo>
                    <a:pt x="293" y="105"/>
                    <a:pt x="293" y="105"/>
                    <a:pt x="293" y="104"/>
                  </a:cubicBezTo>
                  <a:cubicBezTo>
                    <a:pt x="292" y="104"/>
                    <a:pt x="292" y="104"/>
                    <a:pt x="292" y="104"/>
                  </a:cubicBezTo>
                  <a:cubicBezTo>
                    <a:pt x="291" y="104"/>
                    <a:pt x="291" y="104"/>
                    <a:pt x="291" y="104"/>
                  </a:cubicBezTo>
                  <a:cubicBezTo>
                    <a:pt x="291" y="104"/>
                    <a:pt x="291" y="104"/>
                    <a:pt x="290" y="104"/>
                  </a:cubicBezTo>
                  <a:cubicBezTo>
                    <a:pt x="290" y="104"/>
                    <a:pt x="290" y="105"/>
                    <a:pt x="289" y="105"/>
                  </a:cubicBezTo>
                  <a:cubicBezTo>
                    <a:pt x="289" y="104"/>
                    <a:pt x="289" y="104"/>
                    <a:pt x="289" y="104"/>
                  </a:cubicBezTo>
                  <a:cubicBezTo>
                    <a:pt x="289" y="104"/>
                    <a:pt x="289" y="104"/>
                    <a:pt x="289" y="104"/>
                  </a:cubicBezTo>
                  <a:cubicBezTo>
                    <a:pt x="289" y="104"/>
                    <a:pt x="288" y="104"/>
                    <a:pt x="288" y="105"/>
                  </a:cubicBezTo>
                  <a:cubicBezTo>
                    <a:pt x="287" y="105"/>
                    <a:pt x="287" y="105"/>
                    <a:pt x="287" y="105"/>
                  </a:cubicBezTo>
                  <a:cubicBezTo>
                    <a:pt x="286" y="105"/>
                    <a:pt x="286" y="105"/>
                    <a:pt x="286" y="105"/>
                  </a:cubicBezTo>
                  <a:cubicBezTo>
                    <a:pt x="286" y="106"/>
                    <a:pt x="286" y="106"/>
                    <a:pt x="285" y="106"/>
                  </a:cubicBezTo>
                  <a:cubicBezTo>
                    <a:pt x="285" y="106"/>
                    <a:pt x="285" y="105"/>
                    <a:pt x="285" y="105"/>
                  </a:cubicBezTo>
                  <a:cubicBezTo>
                    <a:pt x="285" y="105"/>
                    <a:pt x="286" y="105"/>
                    <a:pt x="286" y="104"/>
                  </a:cubicBezTo>
                  <a:cubicBezTo>
                    <a:pt x="286" y="104"/>
                    <a:pt x="286" y="104"/>
                    <a:pt x="286" y="104"/>
                  </a:cubicBezTo>
                  <a:cubicBezTo>
                    <a:pt x="285" y="104"/>
                    <a:pt x="286" y="104"/>
                    <a:pt x="285" y="104"/>
                  </a:cubicBezTo>
                  <a:cubicBezTo>
                    <a:pt x="285" y="104"/>
                    <a:pt x="285" y="104"/>
                    <a:pt x="284" y="103"/>
                  </a:cubicBezTo>
                  <a:cubicBezTo>
                    <a:pt x="284" y="103"/>
                    <a:pt x="284" y="104"/>
                    <a:pt x="283" y="104"/>
                  </a:cubicBezTo>
                  <a:cubicBezTo>
                    <a:pt x="283" y="103"/>
                    <a:pt x="283" y="103"/>
                    <a:pt x="284" y="103"/>
                  </a:cubicBezTo>
                  <a:cubicBezTo>
                    <a:pt x="284" y="103"/>
                    <a:pt x="284" y="103"/>
                    <a:pt x="284" y="103"/>
                  </a:cubicBezTo>
                  <a:cubicBezTo>
                    <a:pt x="284" y="103"/>
                    <a:pt x="284" y="103"/>
                    <a:pt x="284" y="103"/>
                  </a:cubicBezTo>
                  <a:cubicBezTo>
                    <a:pt x="284" y="103"/>
                    <a:pt x="283" y="103"/>
                    <a:pt x="283" y="103"/>
                  </a:cubicBezTo>
                  <a:cubicBezTo>
                    <a:pt x="283" y="102"/>
                    <a:pt x="285" y="102"/>
                    <a:pt x="285" y="101"/>
                  </a:cubicBezTo>
                  <a:cubicBezTo>
                    <a:pt x="285" y="101"/>
                    <a:pt x="285" y="101"/>
                    <a:pt x="285" y="101"/>
                  </a:cubicBezTo>
                  <a:cubicBezTo>
                    <a:pt x="285" y="101"/>
                    <a:pt x="284" y="101"/>
                    <a:pt x="284" y="101"/>
                  </a:cubicBezTo>
                  <a:cubicBezTo>
                    <a:pt x="284" y="101"/>
                    <a:pt x="284" y="101"/>
                    <a:pt x="284" y="101"/>
                  </a:cubicBezTo>
                  <a:cubicBezTo>
                    <a:pt x="284" y="101"/>
                    <a:pt x="283" y="101"/>
                    <a:pt x="283" y="101"/>
                  </a:cubicBezTo>
                  <a:cubicBezTo>
                    <a:pt x="283" y="101"/>
                    <a:pt x="283" y="102"/>
                    <a:pt x="282" y="102"/>
                  </a:cubicBezTo>
                  <a:cubicBezTo>
                    <a:pt x="282" y="102"/>
                    <a:pt x="281" y="103"/>
                    <a:pt x="281" y="103"/>
                  </a:cubicBezTo>
                  <a:cubicBezTo>
                    <a:pt x="281" y="103"/>
                    <a:pt x="281" y="103"/>
                    <a:pt x="281" y="103"/>
                  </a:cubicBezTo>
                  <a:cubicBezTo>
                    <a:pt x="281" y="103"/>
                    <a:pt x="281" y="102"/>
                    <a:pt x="281" y="102"/>
                  </a:cubicBezTo>
                  <a:cubicBezTo>
                    <a:pt x="281" y="101"/>
                    <a:pt x="281" y="102"/>
                    <a:pt x="281" y="101"/>
                  </a:cubicBezTo>
                  <a:cubicBezTo>
                    <a:pt x="281" y="101"/>
                    <a:pt x="281" y="101"/>
                    <a:pt x="281" y="100"/>
                  </a:cubicBezTo>
                  <a:cubicBezTo>
                    <a:pt x="282" y="100"/>
                    <a:pt x="282" y="100"/>
                    <a:pt x="283" y="100"/>
                  </a:cubicBezTo>
                  <a:cubicBezTo>
                    <a:pt x="283" y="99"/>
                    <a:pt x="283" y="99"/>
                    <a:pt x="283" y="99"/>
                  </a:cubicBezTo>
                  <a:cubicBezTo>
                    <a:pt x="284" y="98"/>
                    <a:pt x="285" y="97"/>
                    <a:pt x="285" y="96"/>
                  </a:cubicBezTo>
                  <a:cubicBezTo>
                    <a:pt x="286" y="96"/>
                    <a:pt x="286" y="96"/>
                    <a:pt x="287" y="96"/>
                  </a:cubicBezTo>
                  <a:cubicBezTo>
                    <a:pt x="287" y="96"/>
                    <a:pt x="287" y="95"/>
                    <a:pt x="287" y="95"/>
                  </a:cubicBezTo>
                  <a:cubicBezTo>
                    <a:pt x="287" y="95"/>
                    <a:pt x="287" y="95"/>
                    <a:pt x="287" y="95"/>
                  </a:cubicBezTo>
                  <a:cubicBezTo>
                    <a:pt x="287" y="95"/>
                    <a:pt x="287" y="95"/>
                    <a:pt x="287" y="95"/>
                  </a:cubicBezTo>
                  <a:close/>
                  <a:moveTo>
                    <a:pt x="292" y="84"/>
                  </a:moveTo>
                  <a:cubicBezTo>
                    <a:pt x="292" y="84"/>
                    <a:pt x="292" y="84"/>
                    <a:pt x="292" y="84"/>
                  </a:cubicBezTo>
                  <a:cubicBezTo>
                    <a:pt x="292" y="84"/>
                    <a:pt x="292" y="84"/>
                    <a:pt x="292" y="84"/>
                  </a:cubicBezTo>
                  <a:cubicBezTo>
                    <a:pt x="292" y="84"/>
                    <a:pt x="292" y="84"/>
                    <a:pt x="292" y="84"/>
                  </a:cubicBezTo>
                  <a:cubicBezTo>
                    <a:pt x="292" y="84"/>
                    <a:pt x="292" y="84"/>
                    <a:pt x="292" y="84"/>
                  </a:cubicBezTo>
                  <a:cubicBezTo>
                    <a:pt x="292" y="84"/>
                    <a:pt x="292" y="84"/>
                    <a:pt x="292" y="84"/>
                  </a:cubicBezTo>
                  <a:close/>
                  <a:moveTo>
                    <a:pt x="285" y="80"/>
                  </a:moveTo>
                  <a:cubicBezTo>
                    <a:pt x="285" y="80"/>
                    <a:pt x="285" y="80"/>
                    <a:pt x="285" y="80"/>
                  </a:cubicBezTo>
                  <a:cubicBezTo>
                    <a:pt x="285" y="80"/>
                    <a:pt x="285" y="80"/>
                    <a:pt x="285" y="80"/>
                  </a:cubicBezTo>
                  <a:cubicBezTo>
                    <a:pt x="285" y="80"/>
                    <a:pt x="285" y="80"/>
                    <a:pt x="285" y="80"/>
                  </a:cubicBezTo>
                  <a:close/>
                  <a:moveTo>
                    <a:pt x="95" y="27"/>
                  </a:moveTo>
                  <a:cubicBezTo>
                    <a:pt x="96" y="27"/>
                    <a:pt x="96" y="27"/>
                    <a:pt x="96" y="27"/>
                  </a:cubicBezTo>
                  <a:cubicBezTo>
                    <a:pt x="96" y="27"/>
                    <a:pt x="96" y="27"/>
                    <a:pt x="96" y="27"/>
                  </a:cubicBezTo>
                  <a:cubicBezTo>
                    <a:pt x="96" y="28"/>
                    <a:pt x="94" y="28"/>
                    <a:pt x="93" y="29"/>
                  </a:cubicBezTo>
                  <a:cubicBezTo>
                    <a:pt x="93" y="29"/>
                    <a:pt x="93" y="29"/>
                    <a:pt x="92" y="29"/>
                  </a:cubicBezTo>
                  <a:cubicBezTo>
                    <a:pt x="92" y="29"/>
                    <a:pt x="92" y="29"/>
                    <a:pt x="91" y="29"/>
                  </a:cubicBezTo>
                  <a:cubicBezTo>
                    <a:pt x="91" y="29"/>
                    <a:pt x="91" y="29"/>
                    <a:pt x="90" y="29"/>
                  </a:cubicBezTo>
                  <a:cubicBezTo>
                    <a:pt x="90" y="30"/>
                    <a:pt x="90" y="30"/>
                    <a:pt x="90" y="30"/>
                  </a:cubicBezTo>
                  <a:cubicBezTo>
                    <a:pt x="92" y="30"/>
                    <a:pt x="92" y="30"/>
                    <a:pt x="93" y="30"/>
                  </a:cubicBezTo>
                  <a:cubicBezTo>
                    <a:pt x="93" y="29"/>
                    <a:pt x="94" y="30"/>
                    <a:pt x="94" y="29"/>
                  </a:cubicBezTo>
                  <a:cubicBezTo>
                    <a:pt x="95" y="29"/>
                    <a:pt x="96" y="29"/>
                    <a:pt x="96" y="29"/>
                  </a:cubicBezTo>
                  <a:cubicBezTo>
                    <a:pt x="97" y="28"/>
                    <a:pt x="97" y="29"/>
                    <a:pt x="97" y="28"/>
                  </a:cubicBezTo>
                  <a:cubicBezTo>
                    <a:pt x="97" y="28"/>
                    <a:pt x="98" y="28"/>
                    <a:pt x="98" y="28"/>
                  </a:cubicBezTo>
                  <a:cubicBezTo>
                    <a:pt x="99" y="28"/>
                    <a:pt x="99" y="28"/>
                    <a:pt x="100" y="28"/>
                  </a:cubicBezTo>
                  <a:cubicBezTo>
                    <a:pt x="100" y="27"/>
                    <a:pt x="100" y="27"/>
                    <a:pt x="100" y="27"/>
                  </a:cubicBezTo>
                  <a:cubicBezTo>
                    <a:pt x="100" y="27"/>
                    <a:pt x="99" y="27"/>
                    <a:pt x="99" y="27"/>
                  </a:cubicBezTo>
                  <a:cubicBezTo>
                    <a:pt x="100" y="27"/>
                    <a:pt x="101" y="26"/>
                    <a:pt x="101" y="26"/>
                  </a:cubicBezTo>
                  <a:cubicBezTo>
                    <a:pt x="101" y="26"/>
                    <a:pt x="101" y="26"/>
                    <a:pt x="101" y="26"/>
                  </a:cubicBezTo>
                  <a:cubicBezTo>
                    <a:pt x="101" y="26"/>
                    <a:pt x="102" y="26"/>
                    <a:pt x="102" y="26"/>
                  </a:cubicBezTo>
                  <a:cubicBezTo>
                    <a:pt x="102" y="26"/>
                    <a:pt x="103" y="26"/>
                    <a:pt x="103" y="26"/>
                  </a:cubicBezTo>
                  <a:cubicBezTo>
                    <a:pt x="103" y="26"/>
                    <a:pt x="104" y="26"/>
                    <a:pt x="104" y="26"/>
                  </a:cubicBezTo>
                  <a:cubicBezTo>
                    <a:pt x="105" y="26"/>
                    <a:pt x="105" y="26"/>
                    <a:pt x="106" y="26"/>
                  </a:cubicBezTo>
                  <a:cubicBezTo>
                    <a:pt x="106" y="26"/>
                    <a:pt x="107" y="26"/>
                    <a:pt x="107" y="26"/>
                  </a:cubicBezTo>
                  <a:cubicBezTo>
                    <a:pt x="107" y="26"/>
                    <a:pt x="107" y="26"/>
                    <a:pt x="107" y="26"/>
                  </a:cubicBezTo>
                  <a:cubicBezTo>
                    <a:pt x="108" y="26"/>
                    <a:pt x="108" y="26"/>
                    <a:pt x="108" y="25"/>
                  </a:cubicBezTo>
                  <a:cubicBezTo>
                    <a:pt x="108" y="25"/>
                    <a:pt x="107" y="25"/>
                    <a:pt x="107" y="25"/>
                  </a:cubicBezTo>
                  <a:cubicBezTo>
                    <a:pt x="107" y="25"/>
                    <a:pt x="107" y="25"/>
                    <a:pt x="107" y="25"/>
                  </a:cubicBezTo>
                  <a:cubicBezTo>
                    <a:pt x="107" y="25"/>
                    <a:pt x="107" y="25"/>
                    <a:pt x="107" y="25"/>
                  </a:cubicBezTo>
                  <a:cubicBezTo>
                    <a:pt x="108" y="25"/>
                    <a:pt x="108" y="25"/>
                    <a:pt x="109" y="25"/>
                  </a:cubicBezTo>
                  <a:cubicBezTo>
                    <a:pt x="109" y="25"/>
                    <a:pt x="109" y="24"/>
                    <a:pt x="109" y="24"/>
                  </a:cubicBezTo>
                  <a:cubicBezTo>
                    <a:pt x="109" y="24"/>
                    <a:pt x="109" y="24"/>
                    <a:pt x="109" y="24"/>
                  </a:cubicBezTo>
                  <a:cubicBezTo>
                    <a:pt x="109" y="24"/>
                    <a:pt x="109" y="24"/>
                    <a:pt x="110" y="24"/>
                  </a:cubicBezTo>
                  <a:cubicBezTo>
                    <a:pt x="110" y="24"/>
                    <a:pt x="110" y="24"/>
                    <a:pt x="110" y="24"/>
                  </a:cubicBezTo>
                  <a:cubicBezTo>
                    <a:pt x="110" y="24"/>
                    <a:pt x="111" y="23"/>
                    <a:pt x="111" y="23"/>
                  </a:cubicBezTo>
                  <a:cubicBezTo>
                    <a:pt x="111" y="23"/>
                    <a:pt x="111" y="23"/>
                    <a:pt x="112" y="23"/>
                  </a:cubicBezTo>
                  <a:cubicBezTo>
                    <a:pt x="112" y="23"/>
                    <a:pt x="112" y="22"/>
                    <a:pt x="112" y="22"/>
                  </a:cubicBezTo>
                  <a:cubicBezTo>
                    <a:pt x="112" y="22"/>
                    <a:pt x="112" y="22"/>
                    <a:pt x="112" y="22"/>
                  </a:cubicBezTo>
                  <a:cubicBezTo>
                    <a:pt x="112" y="22"/>
                    <a:pt x="112" y="22"/>
                    <a:pt x="112" y="21"/>
                  </a:cubicBezTo>
                  <a:cubicBezTo>
                    <a:pt x="111" y="21"/>
                    <a:pt x="110" y="22"/>
                    <a:pt x="109" y="22"/>
                  </a:cubicBezTo>
                  <a:cubicBezTo>
                    <a:pt x="109" y="22"/>
                    <a:pt x="109" y="23"/>
                    <a:pt x="109" y="23"/>
                  </a:cubicBezTo>
                  <a:cubicBezTo>
                    <a:pt x="108" y="23"/>
                    <a:pt x="108" y="23"/>
                    <a:pt x="108" y="23"/>
                  </a:cubicBezTo>
                  <a:cubicBezTo>
                    <a:pt x="107" y="23"/>
                    <a:pt x="107" y="23"/>
                    <a:pt x="107" y="23"/>
                  </a:cubicBezTo>
                  <a:cubicBezTo>
                    <a:pt x="106" y="23"/>
                    <a:pt x="105" y="23"/>
                    <a:pt x="105" y="23"/>
                  </a:cubicBezTo>
                  <a:cubicBezTo>
                    <a:pt x="105" y="23"/>
                    <a:pt x="104" y="23"/>
                    <a:pt x="104" y="23"/>
                  </a:cubicBezTo>
                  <a:cubicBezTo>
                    <a:pt x="104" y="23"/>
                    <a:pt x="104" y="23"/>
                    <a:pt x="104" y="23"/>
                  </a:cubicBezTo>
                  <a:cubicBezTo>
                    <a:pt x="103" y="23"/>
                    <a:pt x="103" y="23"/>
                    <a:pt x="102" y="23"/>
                  </a:cubicBezTo>
                  <a:cubicBezTo>
                    <a:pt x="103" y="23"/>
                    <a:pt x="103" y="22"/>
                    <a:pt x="103" y="22"/>
                  </a:cubicBezTo>
                  <a:cubicBezTo>
                    <a:pt x="103" y="22"/>
                    <a:pt x="104" y="22"/>
                    <a:pt x="104" y="22"/>
                  </a:cubicBezTo>
                  <a:cubicBezTo>
                    <a:pt x="104" y="22"/>
                    <a:pt x="105" y="22"/>
                    <a:pt x="105" y="22"/>
                  </a:cubicBezTo>
                  <a:cubicBezTo>
                    <a:pt x="106" y="21"/>
                    <a:pt x="107" y="21"/>
                    <a:pt x="109" y="21"/>
                  </a:cubicBezTo>
                  <a:cubicBezTo>
                    <a:pt x="109" y="21"/>
                    <a:pt x="109" y="21"/>
                    <a:pt x="109" y="20"/>
                  </a:cubicBezTo>
                  <a:cubicBezTo>
                    <a:pt x="109" y="20"/>
                    <a:pt x="109" y="20"/>
                    <a:pt x="109" y="20"/>
                  </a:cubicBezTo>
                  <a:cubicBezTo>
                    <a:pt x="108" y="20"/>
                    <a:pt x="108" y="20"/>
                    <a:pt x="107" y="20"/>
                  </a:cubicBezTo>
                  <a:cubicBezTo>
                    <a:pt x="106" y="20"/>
                    <a:pt x="105" y="20"/>
                    <a:pt x="104" y="20"/>
                  </a:cubicBezTo>
                  <a:cubicBezTo>
                    <a:pt x="104" y="20"/>
                    <a:pt x="103" y="20"/>
                    <a:pt x="103" y="20"/>
                  </a:cubicBezTo>
                  <a:cubicBezTo>
                    <a:pt x="103" y="20"/>
                    <a:pt x="102" y="21"/>
                    <a:pt x="102" y="21"/>
                  </a:cubicBezTo>
                  <a:cubicBezTo>
                    <a:pt x="102" y="21"/>
                    <a:pt x="101" y="21"/>
                    <a:pt x="101" y="21"/>
                  </a:cubicBezTo>
                  <a:cubicBezTo>
                    <a:pt x="100" y="21"/>
                    <a:pt x="100" y="21"/>
                    <a:pt x="99" y="21"/>
                  </a:cubicBezTo>
                  <a:cubicBezTo>
                    <a:pt x="99" y="21"/>
                    <a:pt x="99" y="21"/>
                    <a:pt x="98" y="21"/>
                  </a:cubicBezTo>
                  <a:cubicBezTo>
                    <a:pt x="98" y="21"/>
                    <a:pt x="97" y="22"/>
                    <a:pt x="97" y="22"/>
                  </a:cubicBezTo>
                  <a:cubicBezTo>
                    <a:pt x="96" y="22"/>
                    <a:pt x="96" y="21"/>
                    <a:pt x="95" y="22"/>
                  </a:cubicBezTo>
                  <a:cubicBezTo>
                    <a:pt x="95" y="22"/>
                    <a:pt x="95" y="22"/>
                    <a:pt x="95" y="22"/>
                  </a:cubicBezTo>
                  <a:cubicBezTo>
                    <a:pt x="94" y="22"/>
                    <a:pt x="94" y="22"/>
                    <a:pt x="93" y="22"/>
                  </a:cubicBezTo>
                  <a:cubicBezTo>
                    <a:pt x="93" y="22"/>
                    <a:pt x="93" y="22"/>
                    <a:pt x="93" y="22"/>
                  </a:cubicBezTo>
                  <a:cubicBezTo>
                    <a:pt x="93" y="22"/>
                    <a:pt x="93" y="22"/>
                    <a:pt x="92" y="22"/>
                  </a:cubicBezTo>
                  <a:cubicBezTo>
                    <a:pt x="92" y="22"/>
                    <a:pt x="92" y="22"/>
                    <a:pt x="92" y="22"/>
                  </a:cubicBezTo>
                  <a:cubicBezTo>
                    <a:pt x="91" y="22"/>
                    <a:pt x="91" y="22"/>
                    <a:pt x="91" y="22"/>
                  </a:cubicBezTo>
                  <a:cubicBezTo>
                    <a:pt x="91" y="23"/>
                    <a:pt x="91" y="23"/>
                    <a:pt x="91" y="23"/>
                  </a:cubicBezTo>
                  <a:cubicBezTo>
                    <a:pt x="90" y="23"/>
                    <a:pt x="90" y="23"/>
                    <a:pt x="89" y="23"/>
                  </a:cubicBezTo>
                  <a:cubicBezTo>
                    <a:pt x="89" y="23"/>
                    <a:pt x="89" y="23"/>
                    <a:pt x="89" y="23"/>
                  </a:cubicBezTo>
                  <a:cubicBezTo>
                    <a:pt x="89" y="23"/>
                    <a:pt x="88" y="23"/>
                    <a:pt x="87" y="23"/>
                  </a:cubicBezTo>
                  <a:cubicBezTo>
                    <a:pt x="87" y="23"/>
                    <a:pt x="87" y="23"/>
                    <a:pt x="87" y="23"/>
                  </a:cubicBezTo>
                  <a:cubicBezTo>
                    <a:pt x="87" y="23"/>
                    <a:pt x="86" y="23"/>
                    <a:pt x="86" y="23"/>
                  </a:cubicBezTo>
                  <a:cubicBezTo>
                    <a:pt x="85" y="23"/>
                    <a:pt x="84" y="24"/>
                    <a:pt x="84" y="24"/>
                  </a:cubicBezTo>
                  <a:cubicBezTo>
                    <a:pt x="84" y="24"/>
                    <a:pt x="84" y="25"/>
                    <a:pt x="84" y="25"/>
                  </a:cubicBezTo>
                  <a:cubicBezTo>
                    <a:pt x="84" y="25"/>
                    <a:pt x="84" y="25"/>
                    <a:pt x="85" y="25"/>
                  </a:cubicBezTo>
                  <a:cubicBezTo>
                    <a:pt x="85" y="25"/>
                    <a:pt x="85" y="25"/>
                    <a:pt x="85" y="25"/>
                  </a:cubicBezTo>
                  <a:cubicBezTo>
                    <a:pt x="86" y="25"/>
                    <a:pt x="86" y="24"/>
                    <a:pt x="86" y="24"/>
                  </a:cubicBezTo>
                  <a:cubicBezTo>
                    <a:pt x="87" y="24"/>
                    <a:pt x="87" y="24"/>
                    <a:pt x="87" y="24"/>
                  </a:cubicBezTo>
                  <a:cubicBezTo>
                    <a:pt x="87" y="24"/>
                    <a:pt x="88" y="24"/>
                    <a:pt x="88" y="24"/>
                  </a:cubicBezTo>
                  <a:cubicBezTo>
                    <a:pt x="88" y="25"/>
                    <a:pt x="90" y="24"/>
                    <a:pt x="90" y="24"/>
                  </a:cubicBezTo>
                  <a:cubicBezTo>
                    <a:pt x="90" y="24"/>
                    <a:pt x="90" y="24"/>
                    <a:pt x="90" y="25"/>
                  </a:cubicBezTo>
                  <a:cubicBezTo>
                    <a:pt x="91" y="25"/>
                    <a:pt x="92" y="24"/>
                    <a:pt x="92" y="24"/>
                  </a:cubicBezTo>
                  <a:cubicBezTo>
                    <a:pt x="92" y="24"/>
                    <a:pt x="92" y="24"/>
                    <a:pt x="92" y="24"/>
                  </a:cubicBezTo>
                  <a:cubicBezTo>
                    <a:pt x="93" y="24"/>
                    <a:pt x="94" y="24"/>
                    <a:pt x="95" y="24"/>
                  </a:cubicBezTo>
                  <a:cubicBezTo>
                    <a:pt x="95" y="24"/>
                    <a:pt x="96" y="24"/>
                    <a:pt x="96" y="24"/>
                  </a:cubicBezTo>
                  <a:cubicBezTo>
                    <a:pt x="96" y="24"/>
                    <a:pt x="96" y="24"/>
                    <a:pt x="96" y="24"/>
                  </a:cubicBezTo>
                  <a:cubicBezTo>
                    <a:pt x="96" y="24"/>
                    <a:pt x="96" y="25"/>
                    <a:pt x="96" y="25"/>
                  </a:cubicBezTo>
                  <a:cubicBezTo>
                    <a:pt x="96" y="25"/>
                    <a:pt x="96" y="25"/>
                    <a:pt x="96" y="25"/>
                  </a:cubicBezTo>
                  <a:cubicBezTo>
                    <a:pt x="95" y="25"/>
                    <a:pt x="94" y="25"/>
                    <a:pt x="93" y="24"/>
                  </a:cubicBezTo>
                  <a:cubicBezTo>
                    <a:pt x="93" y="24"/>
                    <a:pt x="92" y="25"/>
                    <a:pt x="91" y="25"/>
                  </a:cubicBezTo>
                  <a:cubicBezTo>
                    <a:pt x="91" y="25"/>
                    <a:pt x="91" y="25"/>
                    <a:pt x="91" y="25"/>
                  </a:cubicBezTo>
                  <a:cubicBezTo>
                    <a:pt x="92" y="25"/>
                    <a:pt x="92" y="25"/>
                    <a:pt x="92" y="26"/>
                  </a:cubicBezTo>
                  <a:cubicBezTo>
                    <a:pt x="92" y="26"/>
                    <a:pt x="92" y="26"/>
                    <a:pt x="92" y="26"/>
                  </a:cubicBezTo>
                  <a:cubicBezTo>
                    <a:pt x="92" y="26"/>
                    <a:pt x="90" y="26"/>
                    <a:pt x="90" y="26"/>
                  </a:cubicBezTo>
                  <a:cubicBezTo>
                    <a:pt x="89" y="26"/>
                    <a:pt x="89" y="26"/>
                    <a:pt x="89" y="26"/>
                  </a:cubicBezTo>
                  <a:cubicBezTo>
                    <a:pt x="89" y="27"/>
                    <a:pt x="89" y="27"/>
                    <a:pt x="88" y="27"/>
                  </a:cubicBezTo>
                  <a:cubicBezTo>
                    <a:pt x="88" y="27"/>
                    <a:pt x="88" y="27"/>
                    <a:pt x="88" y="27"/>
                  </a:cubicBezTo>
                  <a:cubicBezTo>
                    <a:pt x="88" y="27"/>
                    <a:pt x="88" y="28"/>
                    <a:pt x="88" y="28"/>
                  </a:cubicBezTo>
                  <a:cubicBezTo>
                    <a:pt x="87" y="28"/>
                    <a:pt x="86" y="28"/>
                    <a:pt x="85" y="28"/>
                  </a:cubicBezTo>
                  <a:cubicBezTo>
                    <a:pt x="85" y="28"/>
                    <a:pt x="85" y="29"/>
                    <a:pt x="85" y="29"/>
                  </a:cubicBezTo>
                  <a:cubicBezTo>
                    <a:pt x="85" y="29"/>
                    <a:pt x="86" y="29"/>
                    <a:pt x="87" y="29"/>
                  </a:cubicBezTo>
                  <a:cubicBezTo>
                    <a:pt x="87" y="29"/>
                    <a:pt x="88" y="29"/>
                    <a:pt x="88" y="29"/>
                  </a:cubicBezTo>
                  <a:cubicBezTo>
                    <a:pt x="88" y="29"/>
                    <a:pt x="89" y="30"/>
                    <a:pt x="89" y="30"/>
                  </a:cubicBezTo>
                  <a:cubicBezTo>
                    <a:pt x="89" y="29"/>
                    <a:pt x="90" y="29"/>
                    <a:pt x="90" y="29"/>
                  </a:cubicBezTo>
                  <a:cubicBezTo>
                    <a:pt x="91" y="29"/>
                    <a:pt x="91" y="28"/>
                    <a:pt x="92" y="28"/>
                  </a:cubicBezTo>
                  <a:cubicBezTo>
                    <a:pt x="92" y="28"/>
                    <a:pt x="93" y="28"/>
                    <a:pt x="93" y="28"/>
                  </a:cubicBezTo>
                  <a:cubicBezTo>
                    <a:pt x="93" y="28"/>
                    <a:pt x="94" y="27"/>
                    <a:pt x="94" y="27"/>
                  </a:cubicBezTo>
                  <a:cubicBezTo>
                    <a:pt x="95" y="27"/>
                    <a:pt x="95" y="27"/>
                    <a:pt x="95" y="27"/>
                  </a:cubicBezTo>
                  <a:close/>
                  <a:moveTo>
                    <a:pt x="126" y="94"/>
                  </a:moveTo>
                  <a:cubicBezTo>
                    <a:pt x="127" y="94"/>
                    <a:pt x="127" y="94"/>
                    <a:pt x="127" y="94"/>
                  </a:cubicBezTo>
                  <a:cubicBezTo>
                    <a:pt x="127" y="93"/>
                    <a:pt x="128" y="93"/>
                    <a:pt x="128" y="93"/>
                  </a:cubicBezTo>
                  <a:cubicBezTo>
                    <a:pt x="128" y="93"/>
                    <a:pt x="128" y="93"/>
                    <a:pt x="128" y="93"/>
                  </a:cubicBezTo>
                  <a:cubicBezTo>
                    <a:pt x="129" y="93"/>
                    <a:pt x="129" y="93"/>
                    <a:pt x="129" y="93"/>
                  </a:cubicBezTo>
                  <a:cubicBezTo>
                    <a:pt x="129" y="93"/>
                    <a:pt x="129" y="93"/>
                    <a:pt x="129" y="93"/>
                  </a:cubicBezTo>
                  <a:cubicBezTo>
                    <a:pt x="129" y="93"/>
                    <a:pt x="129" y="93"/>
                    <a:pt x="128" y="93"/>
                  </a:cubicBezTo>
                  <a:cubicBezTo>
                    <a:pt x="128" y="93"/>
                    <a:pt x="127" y="94"/>
                    <a:pt x="127" y="94"/>
                  </a:cubicBezTo>
                  <a:cubicBezTo>
                    <a:pt x="127" y="95"/>
                    <a:pt x="126" y="95"/>
                    <a:pt x="126" y="95"/>
                  </a:cubicBezTo>
                  <a:cubicBezTo>
                    <a:pt x="126" y="95"/>
                    <a:pt x="126" y="96"/>
                    <a:pt x="126" y="96"/>
                  </a:cubicBezTo>
                  <a:cubicBezTo>
                    <a:pt x="126" y="96"/>
                    <a:pt x="126" y="96"/>
                    <a:pt x="126" y="96"/>
                  </a:cubicBezTo>
                  <a:cubicBezTo>
                    <a:pt x="125" y="97"/>
                    <a:pt x="125" y="97"/>
                    <a:pt x="125" y="97"/>
                  </a:cubicBezTo>
                  <a:cubicBezTo>
                    <a:pt x="125" y="97"/>
                    <a:pt x="124" y="99"/>
                    <a:pt x="125" y="99"/>
                  </a:cubicBezTo>
                  <a:cubicBezTo>
                    <a:pt x="125" y="99"/>
                    <a:pt x="125" y="99"/>
                    <a:pt x="126" y="99"/>
                  </a:cubicBezTo>
                  <a:cubicBezTo>
                    <a:pt x="126" y="99"/>
                    <a:pt x="126" y="99"/>
                    <a:pt x="126" y="99"/>
                  </a:cubicBezTo>
                  <a:cubicBezTo>
                    <a:pt x="126" y="99"/>
                    <a:pt x="126" y="98"/>
                    <a:pt x="127" y="98"/>
                  </a:cubicBezTo>
                  <a:cubicBezTo>
                    <a:pt x="127" y="98"/>
                    <a:pt x="127" y="98"/>
                    <a:pt x="128" y="98"/>
                  </a:cubicBezTo>
                  <a:cubicBezTo>
                    <a:pt x="128" y="97"/>
                    <a:pt x="128" y="97"/>
                    <a:pt x="129" y="96"/>
                  </a:cubicBezTo>
                  <a:cubicBezTo>
                    <a:pt x="129" y="96"/>
                    <a:pt x="129" y="96"/>
                    <a:pt x="129" y="96"/>
                  </a:cubicBezTo>
                  <a:cubicBezTo>
                    <a:pt x="129" y="96"/>
                    <a:pt x="129" y="96"/>
                    <a:pt x="129" y="95"/>
                  </a:cubicBezTo>
                  <a:cubicBezTo>
                    <a:pt x="129" y="95"/>
                    <a:pt x="130" y="95"/>
                    <a:pt x="130" y="94"/>
                  </a:cubicBezTo>
                  <a:cubicBezTo>
                    <a:pt x="129" y="94"/>
                    <a:pt x="130" y="93"/>
                    <a:pt x="130" y="93"/>
                  </a:cubicBezTo>
                  <a:cubicBezTo>
                    <a:pt x="129" y="92"/>
                    <a:pt x="130" y="91"/>
                    <a:pt x="130" y="91"/>
                  </a:cubicBezTo>
                  <a:cubicBezTo>
                    <a:pt x="130" y="90"/>
                    <a:pt x="130" y="90"/>
                    <a:pt x="130" y="89"/>
                  </a:cubicBezTo>
                  <a:cubicBezTo>
                    <a:pt x="130" y="89"/>
                    <a:pt x="130" y="88"/>
                    <a:pt x="131" y="88"/>
                  </a:cubicBezTo>
                  <a:cubicBezTo>
                    <a:pt x="131" y="87"/>
                    <a:pt x="131" y="87"/>
                    <a:pt x="131" y="87"/>
                  </a:cubicBezTo>
                  <a:cubicBezTo>
                    <a:pt x="131" y="87"/>
                    <a:pt x="131" y="86"/>
                    <a:pt x="131" y="86"/>
                  </a:cubicBezTo>
                  <a:cubicBezTo>
                    <a:pt x="131" y="86"/>
                    <a:pt x="131" y="86"/>
                    <a:pt x="131" y="86"/>
                  </a:cubicBezTo>
                  <a:cubicBezTo>
                    <a:pt x="131" y="86"/>
                    <a:pt x="131" y="85"/>
                    <a:pt x="131" y="85"/>
                  </a:cubicBezTo>
                  <a:cubicBezTo>
                    <a:pt x="131" y="84"/>
                    <a:pt x="131" y="84"/>
                    <a:pt x="131" y="84"/>
                  </a:cubicBezTo>
                  <a:cubicBezTo>
                    <a:pt x="131" y="84"/>
                    <a:pt x="131" y="83"/>
                    <a:pt x="131" y="83"/>
                  </a:cubicBezTo>
                  <a:cubicBezTo>
                    <a:pt x="132" y="83"/>
                    <a:pt x="132" y="83"/>
                    <a:pt x="132" y="82"/>
                  </a:cubicBezTo>
                  <a:cubicBezTo>
                    <a:pt x="131" y="82"/>
                    <a:pt x="131" y="82"/>
                    <a:pt x="131" y="82"/>
                  </a:cubicBezTo>
                  <a:cubicBezTo>
                    <a:pt x="131" y="82"/>
                    <a:pt x="131" y="82"/>
                    <a:pt x="130" y="82"/>
                  </a:cubicBezTo>
                  <a:cubicBezTo>
                    <a:pt x="130" y="81"/>
                    <a:pt x="129" y="82"/>
                    <a:pt x="129" y="82"/>
                  </a:cubicBezTo>
                  <a:cubicBezTo>
                    <a:pt x="128" y="81"/>
                    <a:pt x="128" y="81"/>
                    <a:pt x="128" y="81"/>
                  </a:cubicBezTo>
                  <a:cubicBezTo>
                    <a:pt x="127" y="82"/>
                    <a:pt x="126" y="82"/>
                    <a:pt x="126" y="83"/>
                  </a:cubicBezTo>
                  <a:cubicBezTo>
                    <a:pt x="126" y="83"/>
                    <a:pt x="126" y="83"/>
                    <a:pt x="125" y="84"/>
                  </a:cubicBezTo>
                  <a:cubicBezTo>
                    <a:pt x="125" y="84"/>
                    <a:pt x="124" y="84"/>
                    <a:pt x="124" y="85"/>
                  </a:cubicBezTo>
                  <a:cubicBezTo>
                    <a:pt x="124" y="85"/>
                    <a:pt x="124" y="86"/>
                    <a:pt x="125" y="86"/>
                  </a:cubicBezTo>
                  <a:cubicBezTo>
                    <a:pt x="125" y="86"/>
                    <a:pt x="125" y="86"/>
                    <a:pt x="125" y="86"/>
                  </a:cubicBezTo>
                  <a:cubicBezTo>
                    <a:pt x="125" y="86"/>
                    <a:pt x="125" y="86"/>
                    <a:pt x="125" y="86"/>
                  </a:cubicBezTo>
                  <a:cubicBezTo>
                    <a:pt x="125" y="86"/>
                    <a:pt x="124" y="86"/>
                    <a:pt x="124" y="87"/>
                  </a:cubicBezTo>
                  <a:cubicBezTo>
                    <a:pt x="124" y="87"/>
                    <a:pt x="125" y="88"/>
                    <a:pt x="125" y="88"/>
                  </a:cubicBezTo>
                  <a:cubicBezTo>
                    <a:pt x="125" y="89"/>
                    <a:pt x="124" y="89"/>
                    <a:pt x="125" y="89"/>
                  </a:cubicBezTo>
                  <a:cubicBezTo>
                    <a:pt x="125" y="89"/>
                    <a:pt x="125" y="89"/>
                    <a:pt x="125" y="90"/>
                  </a:cubicBezTo>
                  <a:cubicBezTo>
                    <a:pt x="125" y="90"/>
                    <a:pt x="125" y="91"/>
                    <a:pt x="125" y="91"/>
                  </a:cubicBezTo>
                  <a:cubicBezTo>
                    <a:pt x="125" y="92"/>
                    <a:pt x="125" y="92"/>
                    <a:pt x="126" y="92"/>
                  </a:cubicBezTo>
                  <a:cubicBezTo>
                    <a:pt x="126" y="91"/>
                    <a:pt x="126" y="91"/>
                    <a:pt x="126" y="91"/>
                  </a:cubicBezTo>
                  <a:cubicBezTo>
                    <a:pt x="127" y="91"/>
                    <a:pt x="127" y="91"/>
                    <a:pt x="127" y="91"/>
                  </a:cubicBezTo>
                  <a:cubicBezTo>
                    <a:pt x="127" y="91"/>
                    <a:pt x="127" y="91"/>
                    <a:pt x="128" y="91"/>
                  </a:cubicBezTo>
                  <a:cubicBezTo>
                    <a:pt x="127" y="92"/>
                    <a:pt x="127" y="92"/>
                    <a:pt x="127" y="92"/>
                  </a:cubicBezTo>
                  <a:cubicBezTo>
                    <a:pt x="127" y="92"/>
                    <a:pt x="126" y="92"/>
                    <a:pt x="126" y="94"/>
                  </a:cubicBezTo>
                  <a:close/>
                  <a:moveTo>
                    <a:pt x="87" y="46"/>
                  </a:moveTo>
                  <a:cubicBezTo>
                    <a:pt x="87" y="47"/>
                    <a:pt x="87" y="47"/>
                    <a:pt x="88" y="47"/>
                  </a:cubicBezTo>
                  <a:cubicBezTo>
                    <a:pt x="88" y="47"/>
                    <a:pt x="88" y="47"/>
                    <a:pt x="88" y="48"/>
                  </a:cubicBezTo>
                  <a:cubicBezTo>
                    <a:pt x="88" y="48"/>
                    <a:pt x="88" y="48"/>
                    <a:pt x="88" y="48"/>
                  </a:cubicBezTo>
                  <a:cubicBezTo>
                    <a:pt x="89" y="48"/>
                    <a:pt x="90" y="48"/>
                    <a:pt x="90" y="48"/>
                  </a:cubicBezTo>
                  <a:cubicBezTo>
                    <a:pt x="90" y="48"/>
                    <a:pt x="90" y="48"/>
                    <a:pt x="90" y="48"/>
                  </a:cubicBezTo>
                  <a:cubicBezTo>
                    <a:pt x="91" y="49"/>
                    <a:pt x="92" y="49"/>
                    <a:pt x="93" y="49"/>
                  </a:cubicBezTo>
                  <a:cubicBezTo>
                    <a:pt x="93" y="49"/>
                    <a:pt x="93" y="49"/>
                    <a:pt x="94" y="49"/>
                  </a:cubicBezTo>
                  <a:cubicBezTo>
                    <a:pt x="94" y="49"/>
                    <a:pt x="95" y="48"/>
                    <a:pt x="96" y="48"/>
                  </a:cubicBezTo>
                  <a:cubicBezTo>
                    <a:pt x="96" y="48"/>
                    <a:pt x="97" y="48"/>
                    <a:pt x="97" y="48"/>
                  </a:cubicBezTo>
                  <a:cubicBezTo>
                    <a:pt x="98" y="48"/>
                    <a:pt x="98" y="48"/>
                    <a:pt x="99" y="48"/>
                  </a:cubicBezTo>
                  <a:cubicBezTo>
                    <a:pt x="99" y="48"/>
                    <a:pt x="101" y="48"/>
                    <a:pt x="101" y="48"/>
                  </a:cubicBezTo>
                  <a:cubicBezTo>
                    <a:pt x="101" y="47"/>
                    <a:pt x="101" y="47"/>
                    <a:pt x="101" y="47"/>
                  </a:cubicBezTo>
                  <a:cubicBezTo>
                    <a:pt x="101" y="47"/>
                    <a:pt x="102" y="46"/>
                    <a:pt x="102" y="46"/>
                  </a:cubicBezTo>
                  <a:cubicBezTo>
                    <a:pt x="102" y="46"/>
                    <a:pt x="103" y="46"/>
                    <a:pt x="103" y="46"/>
                  </a:cubicBezTo>
                  <a:cubicBezTo>
                    <a:pt x="103" y="46"/>
                    <a:pt x="104" y="46"/>
                    <a:pt x="104" y="46"/>
                  </a:cubicBezTo>
                  <a:cubicBezTo>
                    <a:pt x="104" y="46"/>
                    <a:pt x="105" y="46"/>
                    <a:pt x="105" y="46"/>
                  </a:cubicBezTo>
                  <a:cubicBezTo>
                    <a:pt x="106" y="46"/>
                    <a:pt x="106" y="46"/>
                    <a:pt x="107" y="45"/>
                  </a:cubicBezTo>
                  <a:cubicBezTo>
                    <a:pt x="107" y="45"/>
                    <a:pt x="108" y="45"/>
                    <a:pt x="108" y="45"/>
                  </a:cubicBezTo>
                  <a:cubicBezTo>
                    <a:pt x="109" y="45"/>
                    <a:pt x="109" y="45"/>
                    <a:pt x="109" y="45"/>
                  </a:cubicBezTo>
                  <a:cubicBezTo>
                    <a:pt x="109" y="45"/>
                    <a:pt x="109" y="45"/>
                    <a:pt x="109" y="45"/>
                  </a:cubicBezTo>
                  <a:cubicBezTo>
                    <a:pt x="110" y="45"/>
                    <a:pt x="110" y="44"/>
                    <a:pt x="110" y="44"/>
                  </a:cubicBezTo>
                  <a:cubicBezTo>
                    <a:pt x="111" y="44"/>
                    <a:pt x="111" y="44"/>
                    <a:pt x="112" y="43"/>
                  </a:cubicBezTo>
                  <a:cubicBezTo>
                    <a:pt x="112" y="43"/>
                    <a:pt x="113" y="43"/>
                    <a:pt x="113" y="43"/>
                  </a:cubicBezTo>
                  <a:cubicBezTo>
                    <a:pt x="113" y="43"/>
                    <a:pt x="113" y="43"/>
                    <a:pt x="113" y="43"/>
                  </a:cubicBezTo>
                  <a:cubicBezTo>
                    <a:pt x="113" y="42"/>
                    <a:pt x="114" y="42"/>
                    <a:pt x="114" y="42"/>
                  </a:cubicBezTo>
                  <a:cubicBezTo>
                    <a:pt x="115" y="42"/>
                    <a:pt x="115" y="42"/>
                    <a:pt x="116" y="42"/>
                  </a:cubicBezTo>
                  <a:cubicBezTo>
                    <a:pt x="116" y="41"/>
                    <a:pt x="117" y="42"/>
                    <a:pt x="117" y="42"/>
                  </a:cubicBezTo>
                  <a:cubicBezTo>
                    <a:pt x="117" y="42"/>
                    <a:pt x="118" y="42"/>
                    <a:pt x="118" y="42"/>
                  </a:cubicBezTo>
                  <a:cubicBezTo>
                    <a:pt x="118" y="42"/>
                    <a:pt x="118" y="42"/>
                    <a:pt x="119" y="42"/>
                  </a:cubicBezTo>
                  <a:cubicBezTo>
                    <a:pt x="119" y="42"/>
                    <a:pt x="119" y="41"/>
                    <a:pt x="119" y="41"/>
                  </a:cubicBezTo>
                  <a:cubicBezTo>
                    <a:pt x="119" y="41"/>
                    <a:pt x="119" y="41"/>
                    <a:pt x="119" y="41"/>
                  </a:cubicBezTo>
                  <a:cubicBezTo>
                    <a:pt x="120" y="41"/>
                    <a:pt x="120" y="41"/>
                    <a:pt x="120" y="41"/>
                  </a:cubicBezTo>
                  <a:cubicBezTo>
                    <a:pt x="120" y="41"/>
                    <a:pt x="120" y="41"/>
                    <a:pt x="120" y="41"/>
                  </a:cubicBezTo>
                  <a:cubicBezTo>
                    <a:pt x="120" y="41"/>
                    <a:pt x="120" y="41"/>
                    <a:pt x="121" y="41"/>
                  </a:cubicBezTo>
                  <a:cubicBezTo>
                    <a:pt x="121" y="41"/>
                    <a:pt x="121" y="40"/>
                    <a:pt x="122" y="40"/>
                  </a:cubicBezTo>
                  <a:cubicBezTo>
                    <a:pt x="122" y="40"/>
                    <a:pt x="122" y="40"/>
                    <a:pt x="122" y="40"/>
                  </a:cubicBezTo>
                  <a:cubicBezTo>
                    <a:pt x="122" y="40"/>
                    <a:pt x="122" y="40"/>
                    <a:pt x="123" y="40"/>
                  </a:cubicBezTo>
                  <a:cubicBezTo>
                    <a:pt x="123" y="40"/>
                    <a:pt x="123" y="40"/>
                    <a:pt x="123" y="40"/>
                  </a:cubicBezTo>
                  <a:cubicBezTo>
                    <a:pt x="123" y="40"/>
                    <a:pt x="122" y="40"/>
                    <a:pt x="122" y="41"/>
                  </a:cubicBezTo>
                  <a:cubicBezTo>
                    <a:pt x="123" y="41"/>
                    <a:pt x="125" y="40"/>
                    <a:pt x="125" y="40"/>
                  </a:cubicBezTo>
                  <a:cubicBezTo>
                    <a:pt x="125" y="40"/>
                    <a:pt x="125" y="39"/>
                    <a:pt x="125" y="39"/>
                  </a:cubicBezTo>
                  <a:cubicBezTo>
                    <a:pt x="125" y="39"/>
                    <a:pt x="125" y="39"/>
                    <a:pt x="125" y="39"/>
                  </a:cubicBezTo>
                  <a:cubicBezTo>
                    <a:pt x="124" y="39"/>
                    <a:pt x="124" y="39"/>
                    <a:pt x="123" y="39"/>
                  </a:cubicBezTo>
                  <a:cubicBezTo>
                    <a:pt x="123" y="39"/>
                    <a:pt x="123" y="39"/>
                    <a:pt x="123" y="39"/>
                  </a:cubicBezTo>
                  <a:cubicBezTo>
                    <a:pt x="122" y="38"/>
                    <a:pt x="120" y="38"/>
                    <a:pt x="119" y="39"/>
                  </a:cubicBezTo>
                  <a:cubicBezTo>
                    <a:pt x="118" y="39"/>
                    <a:pt x="117" y="39"/>
                    <a:pt x="116" y="39"/>
                  </a:cubicBezTo>
                  <a:cubicBezTo>
                    <a:pt x="115" y="40"/>
                    <a:pt x="114" y="41"/>
                    <a:pt x="113" y="41"/>
                  </a:cubicBezTo>
                  <a:cubicBezTo>
                    <a:pt x="113" y="41"/>
                    <a:pt x="113" y="41"/>
                    <a:pt x="112" y="41"/>
                  </a:cubicBezTo>
                  <a:cubicBezTo>
                    <a:pt x="111" y="42"/>
                    <a:pt x="110" y="42"/>
                    <a:pt x="109" y="43"/>
                  </a:cubicBezTo>
                  <a:cubicBezTo>
                    <a:pt x="109" y="43"/>
                    <a:pt x="109" y="43"/>
                    <a:pt x="108" y="43"/>
                  </a:cubicBezTo>
                  <a:cubicBezTo>
                    <a:pt x="108" y="43"/>
                    <a:pt x="106" y="43"/>
                    <a:pt x="105" y="43"/>
                  </a:cubicBezTo>
                  <a:cubicBezTo>
                    <a:pt x="105" y="42"/>
                    <a:pt x="105" y="42"/>
                    <a:pt x="105" y="42"/>
                  </a:cubicBezTo>
                  <a:cubicBezTo>
                    <a:pt x="105" y="42"/>
                    <a:pt x="105" y="42"/>
                    <a:pt x="105" y="42"/>
                  </a:cubicBezTo>
                  <a:cubicBezTo>
                    <a:pt x="105" y="41"/>
                    <a:pt x="105" y="41"/>
                    <a:pt x="105" y="41"/>
                  </a:cubicBezTo>
                  <a:cubicBezTo>
                    <a:pt x="105" y="41"/>
                    <a:pt x="104" y="41"/>
                    <a:pt x="104" y="41"/>
                  </a:cubicBezTo>
                  <a:cubicBezTo>
                    <a:pt x="104" y="41"/>
                    <a:pt x="103" y="41"/>
                    <a:pt x="103" y="41"/>
                  </a:cubicBezTo>
                  <a:cubicBezTo>
                    <a:pt x="103" y="41"/>
                    <a:pt x="103" y="41"/>
                    <a:pt x="103" y="41"/>
                  </a:cubicBezTo>
                  <a:cubicBezTo>
                    <a:pt x="103" y="41"/>
                    <a:pt x="102" y="41"/>
                    <a:pt x="102" y="41"/>
                  </a:cubicBezTo>
                  <a:cubicBezTo>
                    <a:pt x="102" y="41"/>
                    <a:pt x="102" y="40"/>
                    <a:pt x="102" y="40"/>
                  </a:cubicBezTo>
                  <a:cubicBezTo>
                    <a:pt x="101" y="40"/>
                    <a:pt x="101" y="40"/>
                    <a:pt x="101" y="40"/>
                  </a:cubicBezTo>
                  <a:cubicBezTo>
                    <a:pt x="100" y="40"/>
                    <a:pt x="101" y="39"/>
                    <a:pt x="100" y="39"/>
                  </a:cubicBezTo>
                  <a:cubicBezTo>
                    <a:pt x="100" y="39"/>
                    <a:pt x="99" y="39"/>
                    <a:pt x="99" y="39"/>
                  </a:cubicBezTo>
                  <a:cubicBezTo>
                    <a:pt x="99" y="40"/>
                    <a:pt x="99" y="40"/>
                    <a:pt x="99" y="40"/>
                  </a:cubicBezTo>
                  <a:cubicBezTo>
                    <a:pt x="99" y="40"/>
                    <a:pt x="100" y="41"/>
                    <a:pt x="100" y="41"/>
                  </a:cubicBezTo>
                  <a:cubicBezTo>
                    <a:pt x="100" y="41"/>
                    <a:pt x="100" y="41"/>
                    <a:pt x="100" y="41"/>
                  </a:cubicBezTo>
                  <a:cubicBezTo>
                    <a:pt x="100" y="41"/>
                    <a:pt x="100" y="42"/>
                    <a:pt x="100" y="42"/>
                  </a:cubicBezTo>
                  <a:cubicBezTo>
                    <a:pt x="100" y="42"/>
                    <a:pt x="100" y="42"/>
                    <a:pt x="100" y="42"/>
                  </a:cubicBezTo>
                  <a:cubicBezTo>
                    <a:pt x="100" y="42"/>
                    <a:pt x="100" y="42"/>
                    <a:pt x="100" y="42"/>
                  </a:cubicBezTo>
                  <a:cubicBezTo>
                    <a:pt x="100" y="42"/>
                    <a:pt x="100" y="42"/>
                    <a:pt x="100" y="42"/>
                  </a:cubicBezTo>
                  <a:cubicBezTo>
                    <a:pt x="100" y="43"/>
                    <a:pt x="100" y="43"/>
                    <a:pt x="100" y="44"/>
                  </a:cubicBezTo>
                  <a:cubicBezTo>
                    <a:pt x="100" y="44"/>
                    <a:pt x="100" y="44"/>
                    <a:pt x="100" y="44"/>
                  </a:cubicBezTo>
                  <a:cubicBezTo>
                    <a:pt x="100" y="44"/>
                    <a:pt x="99" y="44"/>
                    <a:pt x="99" y="44"/>
                  </a:cubicBezTo>
                  <a:cubicBezTo>
                    <a:pt x="98" y="44"/>
                    <a:pt x="98" y="44"/>
                    <a:pt x="97" y="44"/>
                  </a:cubicBezTo>
                  <a:cubicBezTo>
                    <a:pt x="96" y="44"/>
                    <a:pt x="96" y="45"/>
                    <a:pt x="95" y="45"/>
                  </a:cubicBezTo>
                  <a:cubicBezTo>
                    <a:pt x="95" y="45"/>
                    <a:pt x="95" y="45"/>
                    <a:pt x="95" y="46"/>
                  </a:cubicBezTo>
                  <a:cubicBezTo>
                    <a:pt x="94" y="46"/>
                    <a:pt x="94" y="46"/>
                    <a:pt x="94" y="46"/>
                  </a:cubicBezTo>
                  <a:cubicBezTo>
                    <a:pt x="94" y="46"/>
                    <a:pt x="94" y="46"/>
                    <a:pt x="94" y="46"/>
                  </a:cubicBezTo>
                  <a:cubicBezTo>
                    <a:pt x="93" y="46"/>
                    <a:pt x="93" y="46"/>
                    <a:pt x="93" y="46"/>
                  </a:cubicBezTo>
                  <a:cubicBezTo>
                    <a:pt x="93" y="46"/>
                    <a:pt x="93" y="46"/>
                    <a:pt x="93" y="46"/>
                  </a:cubicBezTo>
                  <a:cubicBezTo>
                    <a:pt x="92" y="46"/>
                    <a:pt x="91" y="46"/>
                    <a:pt x="90" y="46"/>
                  </a:cubicBezTo>
                  <a:cubicBezTo>
                    <a:pt x="90" y="47"/>
                    <a:pt x="89" y="47"/>
                    <a:pt x="89" y="47"/>
                  </a:cubicBezTo>
                  <a:cubicBezTo>
                    <a:pt x="88" y="46"/>
                    <a:pt x="88" y="46"/>
                    <a:pt x="87" y="4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5" name="Freeform 247">
              <a:extLst>
                <a:ext uri="{FF2B5EF4-FFF2-40B4-BE49-F238E27FC236}">
                  <a16:creationId xmlns:a16="http://schemas.microsoft.com/office/drawing/2014/main" id="{1C397536-CB10-1E51-5907-7C73607BE550}"/>
                </a:ext>
              </a:extLst>
            </p:cNvPr>
            <p:cNvSpPr>
              <a:spLocks noEditPoints="1"/>
            </p:cNvSpPr>
            <p:nvPr/>
          </p:nvSpPr>
          <p:spPr bwMode="auto">
            <a:xfrm>
              <a:off x="13548518" y="7896228"/>
              <a:ext cx="789201" cy="398900"/>
            </a:xfrm>
            <a:custGeom>
              <a:avLst/>
              <a:gdLst/>
              <a:ahLst/>
              <a:cxnLst>
                <a:cxn ang="0">
                  <a:pos x="269" y="5"/>
                </a:cxn>
                <a:cxn ang="0">
                  <a:pos x="234" y="14"/>
                </a:cxn>
                <a:cxn ang="0">
                  <a:pos x="208" y="24"/>
                </a:cxn>
                <a:cxn ang="0">
                  <a:pos x="189" y="20"/>
                </a:cxn>
                <a:cxn ang="0">
                  <a:pos x="206" y="16"/>
                </a:cxn>
                <a:cxn ang="0">
                  <a:pos x="224" y="10"/>
                </a:cxn>
                <a:cxn ang="0">
                  <a:pos x="218" y="5"/>
                </a:cxn>
                <a:cxn ang="0">
                  <a:pos x="234" y="3"/>
                </a:cxn>
                <a:cxn ang="0">
                  <a:pos x="63" y="132"/>
                </a:cxn>
                <a:cxn ang="0">
                  <a:pos x="213" y="88"/>
                </a:cxn>
                <a:cxn ang="0">
                  <a:pos x="150" y="84"/>
                </a:cxn>
                <a:cxn ang="0">
                  <a:pos x="157" y="70"/>
                </a:cxn>
                <a:cxn ang="0">
                  <a:pos x="146" y="75"/>
                </a:cxn>
                <a:cxn ang="0">
                  <a:pos x="199" y="59"/>
                </a:cxn>
                <a:cxn ang="0">
                  <a:pos x="198" y="55"/>
                </a:cxn>
                <a:cxn ang="0">
                  <a:pos x="116" y="54"/>
                </a:cxn>
                <a:cxn ang="0">
                  <a:pos x="189" y="53"/>
                </a:cxn>
                <a:cxn ang="0">
                  <a:pos x="4" y="53"/>
                </a:cxn>
                <a:cxn ang="0">
                  <a:pos x="120" y="54"/>
                </a:cxn>
                <a:cxn ang="0">
                  <a:pos x="218" y="45"/>
                </a:cxn>
                <a:cxn ang="0">
                  <a:pos x="80" y="37"/>
                </a:cxn>
                <a:cxn ang="0">
                  <a:pos x="71" y="48"/>
                </a:cxn>
                <a:cxn ang="0">
                  <a:pos x="112" y="53"/>
                </a:cxn>
                <a:cxn ang="0">
                  <a:pos x="111" y="35"/>
                </a:cxn>
                <a:cxn ang="0">
                  <a:pos x="197" y="35"/>
                </a:cxn>
                <a:cxn ang="0">
                  <a:pos x="180" y="33"/>
                </a:cxn>
                <a:cxn ang="0">
                  <a:pos x="177" y="49"/>
                </a:cxn>
                <a:cxn ang="0">
                  <a:pos x="202" y="54"/>
                </a:cxn>
                <a:cxn ang="0">
                  <a:pos x="193" y="66"/>
                </a:cxn>
                <a:cxn ang="0">
                  <a:pos x="189" y="72"/>
                </a:cxn>
                <a:cxn ang="0">
                  <a:pos x="209" y="85"/>
                </a:cxn>
                <a:cxn ang="0">
                  <a:pos x="217" y="78"/>
                </a:cxn>
                <a:cxn ang="0">
                  <a:pos x="214" y="66"/>
                </a:cxn>
                <a:cxn ang="0">
                  <a:pos x="226" y="69"/>
                </a:cxn>
                <a:cxn ang="0">
                  <a:pos x="236" y="63"/>
                </a:cxn>
                <a:cxn ang="0">
                  <a:pos x="227" y="59"/>
                </a:cxn>
                <a:cxn ang="0">
                  <a:pos x="225" y="52"/>
                </a:cxn>
                <a:cxn ang="0">
                  <a:pos x="214" y="48"/>
                </a:cxn>
                <a:cxn ang="0">
                  <a:pos x="210" y="43"/>
                </a:cxn>
                <a:cxn ang="0">
                  <a:pos x="202" y="40"/>
                </a:cxn>
                <a:cxn ang="0">
                  <a:pos x="185" y="37"/>
                </a:cxn>
                <a:cxn ang="0">
                  <a:pos x="134" y="37"/>
                </a:cxn>
                <a:cxn ang="0">
                  <a:pos x="143" y="35"/>
                </a:cxn>
                <a:cxn ang="0">
                  <a:pos x="147" y="40"/>
                </a:cxn>
                <a:cxn ang="0">
                  <a:pos x="67" y="40"/>
                </a:cxn>
                <a:cxn ang="0">
                  <a:pos x="133" y="28"/>
                </a:cxn>
                <a:cxn ang="0">
                  <a:pos x="90" y="26"/>
                </a:cxn>
                <a:cxn ang="0">
                  <a:pos x="144" y="26"/>
                </a:cxn>
                <a:cxn ang="0">
                  <a:pos x="154" y="23"/>
                </a:cxn>
                <a:cxn ang="0">
                  <a:pos x="181" y="30"/>
                </a:cxn>
                <a:cxn ang="0">
                  <a:pos x="182" y="27"/>
                </a:cxn>
                <a:cxn ang="0">
                  <a:pos x="121" y="23"/>
                </a:cxn>
                <a:cxn ang="0">
                  <a:pos x="96" y="28"/>
                </a:cxn>
                <a:cxn ang="0">
                  <a:pos x="127" y="28"/>
                </a:cxn>
                <a:cxn ang="0">
                  <a:pos x="162" y="21"/>
                </a:cxn>
                <a:cxn ang="0">
                  <a:pos x="93" y="23"/>
                </a:cxn>
                <a:cxn ang="0">
                  <a:pos x="127" y="18"/>
                </a:cxn>
                <a:cxn ang="0">
                  <a:pos x="167" y="15"/>
                </a:cxn>
                <a:cxn ang="0">
                  <a:pos x="162" y="16"/>
                </a:cxn>
                <a:cxn ang="0">
                  <a:pos x="190" y="8"/>
                </a:cxn>
                <a:cxn ang="0">
                  <a:pos x="183" y="14"/>
                </a:cxn>
                <a:cxn ang="0">
                  <a:pos x="205" y="10"/>
                </a:cxn>
              </a:cxnLst>
              <a:rect l="0" t="0" r="r" b="b"/>
              <a:pathLst>
                <a:path w="287" h="133">
                  <a:moveTo>
                    <a:pt x="263" y="0"/>
                  </a:moveTo>
                  <a:cubicBezTo>
                    <a:pt x="263" y="0"/>
                    <a:pt x="263" y="0"/>
                    <a:pt x="263" y="0"/>
                  </a:cubicBezTo>
                  <a:cubicBezTo>
                    <a:pt x="263" y="0"/>
                    <a:pt x="263" y="0"/>
                    <a:pt x="264" y="0"/>
                  </a:cubicBezTo>
                  <a:cubicBezTo>
                    <a:pt x="264" y="0"/>
                    <a:pt x="266" y="0"/>
                    <a:pt x="266" y="0"/>
                  </a:cubicBezTo>
                  <a:cubicBezTo>
                    <a:pt x="266" y="0"/>
                    <a:pt x="267" y="0"/>
                    <a:pt x="267" y="0"/>
                  </a:cubicBezTo>
                  <a:cubicBezTo>
                    <a:pt x="267" y="0"/>
                    <a:pt x="267" y="0"/>
                    <a:pt x="268" y="0"/>
                  </a:cubicBezTo>
                  <a:cubicBezTo>
                    <a:pt x="268" y="0"/>
                    <a:pt x="270" y="0"/>
                    <a:pt x="270" y="0"/>
                  </a:cubicBezTo>
                  <a:cubicBezTo>
                    <a:pt x="271" y="0"/>
                    <a:pt x="272" y="0"/>
                    <a:pt x="272" y="0"/>
                  </a:cubicBezTo>
                  <a:cubicBezTo>
                    <a:pt x="272" y="0"/>
                    <a:pt x="272" y="0"/>
                    <a:pt x="272" y="0"/>
                  </a:cubicBezTo>
                  <a:cubicBezTo>
                    <a:pt x="272" y="0"/>
                    <a:pt x="272" y="0"/>
                    <a:pt x="272" y="0"/>
                  </a:cubicBezTo>
                  <a:cubicBezTo>
                    <a:pt x="272" y="1"/>
                    <a:pt x="269" y="0"/>
                    <a:pt x="268" y="1"/>
                  </a:cubicBezTo>
                  <a:cubicBezTo>
                    <a:pt x="268" y="1"/>
                    <a:pt x="268" y="1"/>
                    <a:pt x="268" y="1"/>
                  </a:cubicBezTo>
                  <a:cubicBezTo>
                    <a:pt x="271" y="1"/>
                    <a:pt x="273" y="1"/>
                    <a:pt x="276" y="0"/>
                  </a:cubicBezTo>
                  <a:cubicBezTo>
                    <a:pt x="277" y="0"/>
                    <a:pt x="277" y="1"/>
                    <a:pt x="278" y="1"/>
                  </a:cubicBezTo>
                  <a:cubicBezTo>
                    <a:pt x="278" y="1"/>
                    <a:pt x="278" y="0"/>
                    <a:pt x="278" y="0"/>
                  </a:cubicBezTo>
                  <a:cubicBezTo>
                    <a:pt x="279" y="0"/>
                    <a:pt x="279" y="1"/>
                    <a:pt x="279" y="1"/>
                  </a:cubicBezTo>
                  <a:cubicBezTo>
                    <a:pt x="280" y="1"/>
                    <a:pt x="281" y="0"/>
                    <a:pt x="282" y="0"/>
                  </a:cubicBezTo>
                  <a:cubicBezTo>
                    <a:pt x="282" y="1"/>
                    <a:pt x="282" y="1"/>
                    <a:pt x="282" y="1"/>
                  </a:cubicBezTo>
                  <a:cubicBezTo>
                    <a:pt x="282" y="1"/>
                    <a:pt x="282" y="1"/>
                    <a:pt x="282" y="1"/>
                  </a:cubicBezTo>
                  <a:cubicBezTo>
                    <a:pt x="282" y="1"/>
                    <a:pt x="282" y="1"/>
                    <a:pt x="282" y="1"/>
                  </a:cubicBezTo>
                  <a:cubicBezTo>
                    <a:pt x="282" y="1"/>
                    <a:pt x="282" y="1"/>
                    <a:pt x="282" y="2"/>
                  </a:cubicBezTo>
                  <a:cubicBezTo>
                    <a:pt x="283" y="2"/>
                    <a:pt x="283" y="1"/>
                    <a:pt x="284" y="1"/>
                  </a:cubicBezTo>
                  <a:cubicBezTo>
                    <a:pt x="284" y="1"/>
                    <a:pt x="285" y="2"/>
                    <a:pt x="285" y="2"/>
                  </a:cubicBezTo>
                  <a:cubicBezTo>
                    <a:pt x="286" y="1"/>
                    <a:pt x="287" y="1"/>
                    <a:pt x="287" y="2"/>
                  </a:cubicBezTo>
                  <a:cubicBezTo>
                    <a:pt x="287" y="2"/>
                    <a:pt x="287" y="2"/>
                    <a:pt x="287" y="2"/>
                  </a:cubicBezTo>
                  <a:cubicBezTo>
                    <a:pt x="286" y="2"/>
                    <a:pt x="284" y="2"/>
                    <a:pt x="282" y="3"/>
                  </a:cubicBezTo>
                  <a:cubicBezTo>
                    <a:pt x="282" y="3"/>
                    <a:pt x="281" y="3"/>
                    <a:pt x="281" y="3"/>
                  </a:cubicBezTo>
                  <a:cubicBezTo>
                    <a:pt x="280" y="3"/>
                    <a:pt x="278" y="3"/>
                    <a:pt x="277" y="3"/>
                  </a:cubicBezTo>
                  <a:cubicBezTo>
                    <a:pt x="276" y="3"/>
                    <a:pt x="275" y="3"/>
                    <a:pt x="274" y="3"/>
                  </a:cubicBezTo>
                  <a:cubicBezTo>
                    <a:pt x="272" y="4"/>
                    <a:pt x="270" y="4"/>
                    <a:pt x="268" y="4"/>
                  </a:cubicBezTo>
                  <a:cubicBezTo>
                    <a:pt x="267" y="4"/>
                    <a:pt x="266" y="4"/>
                    <a:pt x="266" y="4"/>
                  </a:cubicBezTo>
                  <a:cubicBezTo>
                    <a:pt x="265" y="4"/>
                    <a:pt x="264" y="4"/>
                    <a:pt x="263" y="4"/>
                  </a:cubicBezTo>
                  <a:cubicBezTo>
                    <a:pt x="263" y="4"/>
                    <a:pt x="263" y="4"/>
                    <a:pt x="263" y="4"/>
                  </a:cubicBezTo>
                  <a:cubicBezTo>
                    <a:pt x="263" y="4"/>
                    <a:pt x="263" y="4"/>
                    <a:pt x="264" y="4"/>
                  </a:cubicBezTo>
                  <a:cubicBezTo>
                    <a:pt x="264" y="4"/>
                    <a:pt x="264" y="4"/>
                    <a:pt x="264" y="5"/>
                  </a:cubicBezTo>
                  <a:cubicBezTo>
                    <a:pt x="264" y="5"/>
                    <a:pt x="265" y="5"/>
                    <a:pt x="265" y="5"/>
                  </a:cubicBezTo>
                  <a:cubicBezTo>
                    <a:pt x="265" y="5"/>
                    <a:pt x="265" y="5"/>
                    <a:pt x="265" y="5"/>
                  </a:cubicBezTo>
                  <a:cubicBezTo>
                    <a:pt x="265" y="5"/>
                    <a:pt x="265" y="5"/>
                    <a:pt x="265" y="5"/>
                  </a:cubicBezTo>
                  <a:cubicBezTo>
                    <a:pt x="264" y="5"/>
                    <a:pt x="263" y="5"/>
                    <a:pt x="262" y="5"/>
                  </a:cubicBezTo>
                  <a:cubicBezTo>
                    <a:pt x="262" y="5"/>
                    <a:pt x="261" y="5"/>
                    <a:pt x="261" y="5"/>
                  </a:cubicBezTo>
                  <a:cubicBezTo>
                    <a:pt x="260" y="5"/>
                    <a:pt x="260" y="5"/>
                    <a:pt x="259" y="5"/>
                  </a:cubicBezTo>
                  <a:cubicBezTo>
                    <a:pt x="259" y="5"/>
                    <a:pt x="259" y="6"/>
                    <a:pt x="259" y="6"/>
                  </a:cubicBezTo>
                  <a:cubicBezTo>
                    <a:pt x="260" y="6"/>
                    <a:pt x="261" y="6"/>
                    <a:pt x="261" y="5"/>
                  </a:cubicBezTo>
                  <a:cubicBezTo>
                    <a:pt x="263" y="5"/>
                    <a:pt x="264" y="5"/>
                    <a:pt x="265" y="5"/>
                  </a:cubicBezTo>
                  <a:cubicBezTo>
                    <a:pt x="266" y="5"/>
                    <a:pt x="266" y="5"/>
                    <a:pt x="267" y="5"/>
                  </a:cubicBezTo>
                  <a:cubicBezTo>
                    <a:pt x="267" y="5"/>
                    <a:pt x="268" y="5"/>
                    <a:pt x="268" y="5"/>
                  </a:cubicBezTo>
                  <a:cubicBezTo>
                    <a:pt x="269" y="5"/>
                    <a:pt x="270" y="5"/>
                    <a:pt x="270" y="5"/>
                  </a:cubicBezTo>
                  <a:cubicBezTo>
                    <a:pt x="272" y="5"/>
                    <a:pt x="273" y="5"/>
                    <a:pt x="274" y="5"/>
                  </a:cubicBezTo>
                  <a:cubicBezTo>
                    <a:pt x="274" y="5"/>
                    <a:pt x="274" y="5"/>
                    <a:pt x="274" y="5"/>
                  </a:cubicBezTo>
                  <a:cubicBezTo>
                    <a:pt x="274" y="5"/>
                    <a:pt x="274" y="5"/>
                    <a:pt x="274" y="5"/>
                  </a:cubicBezTo>
                  <a:cubicBezTo>
                    <a:pt x="273" y="5"/>
                    <a:pt x="273" y="5"/>
                    <a:pt x="273" y="5"/>
                  </a:cubicBezTo>
                  <a:cubicBezTo>
                    <a:pt x="273" y="5"/>
                    <a:pt x="272" y="5"/>
                    <a:pt x="271" y="5"/>
                  </a:cubicBezTo>
                  <a:cubicBezTo>
                    <a:pt x="271" y="5"/>
                    <a:pt x="270" y="5"/>
                    <a:pt x="269" y="5"/>
                  </a:cubicBezTo>
                  <a:cubicBezTo>
                    <a:pt x="268" y="6"/>
                    <a:pt x="265" y="6"/>
                    <a:pt x="263" y="7"/>
                  </a:cubicBezTo>
                  <a:cubicBezTo>
                    <a:pt x="263" y="7"/>
                    <a:pt x="263" y="7"/>
                    <a:pt x="262" y="7"/>
                  </a:cubicBezTo>
                  <a:cubicBezTo>
                    <a:pt x="262" y="7"/>
                    <a:pt x="262" y="7"/>
                    <a:pt x="261" y="7"/>
                  </a:cubicBezTo>
                  <a:cubicBezTo>
                    <a:pt x="261" y="7"/>
                    <a:pt x="261" y="7"/>
                    <a:pt x="260" y="7"/>
                  </a:cubicBezTo>
                  <a:cubicBezTo>
                    <a:pt x="259" y="7"/>
                    <a:pt x="258" y="8"/>
                    <a:pt x="257" y="8"/>
                  </a:cubicBezTo>
                  <a:cubicBezTo>
                    <a:pt x="256" y="8"/>
                    <a:pt x="256" y="8"/>
                    <a:pt x="256" y="8"/>
                  </a:cubicBezTo>
                  <a:cubicBezTo>
                    <a:pt x="256" y="7"/>
                    <a:pt x="255" y="7"/>
                    <a:pt x="255" y="7"/>
                  </a:cubicBezTo>
                  <a:cubicBezTo>
                    <a:pt x="255" y="8"/>
                    <a:pt x="255" y="8"/>
                    <a:pt x="255" y="8"/>
                  </a:cubicBezTo>
                  <a:cubicBezTo>
                    <a:pt x="255" y="9"/>
                    <a:pt x="253" y="8"/>
                    <a:pt x="253" y="8"/>
                  </a:cubicBezTo>
                  <a:cubicBezTo>
                    <a:pt x="253" y="9"/>
                    <a:pt x="251" y="9"/>
                    <a:pt x="251" y="9"/>
                  </a:cubicBezTo>
                  <a:cubicBezTo>
                    <a:pt x="250" y="9"/>
                    <a:pt x="250" y="9"/>
                    <a:pt x="250" y="9"/>
                  </a:cubicBezTo>
                  <a:cubicBezTo>
                    <a:pt x="250" y="9"/>
                    <a:pt x="249" y="8"/>
                    <a:pt x="249" y="8"/>
                  </a:cubicBezTo>
                  <a:cubicBezTo>
                    <a:pt x="249" y="9"/>
                    <a:pt x="249" y="9"/>
                    <a:pt x="249" y="9"/>
                  </a:cubicBezTo>
                  <a:cubicBezTo>
                    <a:pt x="249" y="9"/>
                    <a:pt x="249" y="9"/>
                    <a:pt x="249" y="9"/>
                  </a:cubicBezTo>
                  <a:cubicBezTo>
                    <a:pt x="249" y="9"/>
                    <a:pt x="249" y="9"/>
                    <a:pt x="248" y="9"/>
                  </a:cubicBezTo>
                  <a:cubicBezTo>
                    <a:pt x="248" y="9"/>
                    <a:pt x="248" y="9"/>
                    <a:pt x="248" y="9"/>
                  </a:cubicBezTo>
                  <a:cubicBezTo>
                    <a:pt x="249" y="9"/>
                    <a:pt x="250" y="9"/>
                    <a:pt x="251" y="9"/>
                  </a:cubicBezTo>
                  <a:cubicBezTo>
                    <a:pt x="251" y="9"/>
                    <a:pt x="251" y="9"/>
                    <a:pt x="251" y="9"/>
                  </a:cubicBezTo>
                  <a:cubicBezTo>
                    <a:pt x="250" y="10"/>
                    <a:pt x="251" y="10"/>
                    <a:pt x="250" y="10"/>
                  </a:cubicBezTo>
                  <a:cubicBezTo>
                    <a:pt x="249" y="10"/>
                    <a:pt x="246" y="10"/>
                    <a:pt x="246" y="10"/>
                  </a:cubicBezTo>
                  <a:cubicBezTo>
                    <a:pt x="246" y="10"/>
                    <a:pt x="246" y="10"/>
                    <a:pt x="246" y="10"/>
                  </a:cubicBezTo>
                  <a:cubicBezTo>
                    <a:pt x="245" y="10"/>
                    <a:pt x="244" y="10"/>
                    <a:pt x="243" y="10"/>
                  </a:cubicBezTo>
                  <a:cubicBezTo>
                    <a:pt x="243" y="9"/>
                    <a:pt x="241" y="10"/>
                    <a:pt x="241" y="10"/>
                  </a:cubicBezTo>
                  <a:cubicBezTo>
                    <a:pt x="241" y="10"/>
                    <a:pt x="241" y="10"/>
                    <a:pt x="241" y="10"/>
                  </a:cubicBezTo>
                  <a:cubicBezTo>
                    <a:pt x="242" y="10"/>
                    <a:pt x="243" y="10"/>
                    <a:pt x="244" y="10"/>
                  </a:cubicBezTo>
                  <a:cubicBezTo>
                    <a:pt x="244" y="11"/>
                    <a:pt x="244" y="11"/>
                    <a:pt x="244" y="11"/>
                  </a:cubicBezTo>
                  <a:cubicBezTo>
                    <a:pt x="244" y="11"/>
                    <a:pt x="244" y="11"/>
                    <a:pt x="244" y="11"/>
                  </a:cubicBezTo>
                  <a:cubicBezTo>
                    <a:pt x="243" y="11"/>
                    <a:pt x="242" y="11"/>
                    <a:pt x="242" y="11"/>
                  </a:cubicBezTo>
                  <a:cubicBezTo>
                    <a:pt x="242" y="11"/>
                    <a:pt x="241" y="11"/>
                    <a:pt x="241" y="11"/>
                  </a:cubicBezTo>
                  <a:cubicBezTo>
                    <a:pt x="240" y="11"/>
                    <a:pt x="240" y="11"/>
                    <a:pt x="239" y="11"/>
                  </a:cubicBezTo>
                  <a:cubicBezTo>
                    <a:pt x="239" y="11"/>
                    <a:pt x="238" y="11"/>
                    <a:pt x="238" y="11"/>
                  </a:cubicBezTo>
                  <a:cubicBezTo>
                    <a:pt x="238" y="11"/>
                    <a:pt x="238" y="11"/>
                    <a:pt x="238" y="11"/>
                  </a:cubicBezTo>
                  <a:cubicBezTo>
                    <a:pt x="238" y="11"/>
                    <a:pt x="237" y="11"/>
                    <a:pt x="237" y="11"/>
                  </a:cubicBezTo>
                  <a:cubicBezTo>
                    <a:pt x="236" y="11"/>
                    <a:pt x="236" y="11"/>
                    <a:pt x="235" y="11"/>
                  </a:cubicBezTo>
                  <a:cubicBezTo>
                    <a:pt x="235" y="11"/>
                    <a:pt x="233" y="11"/>
                    <a:pt x="233" y="11"/>
                  </a:cubicBezTo>
                  <a:cubicBezTo>
                    <a:pt x="233" y="11"/>
                    <a:pt x="233" y="11"/>
                    <a:pt x="233" y="11"/>
                  </a:cubicBezTo>
                  <a:cubicBezTo>
                    <a:pt x="232" y="11"/>
                    <a:pt x="232" y="11"/>
                    <a:pt x="232" y="11"/>
                  </a:cubicBezTo>
                  <a:cubicBezTo>
                    <a:pt x="232" y="11"/>
                    <a:pt x="232" y="11"/>
                    <a:pt x="232" y="11"/>
                  </a:cubicBezTo>
                  <a:cubicBezTo>
                    <a:pt x="231" y="12"/>
                    <a:pt x="231" y="12"/>
                    <a:pt x="230" y="12"/>
                  </a:cubicBezTo>
                  <a:cubicBezTo>
                    <a:pt x="230" y="11"/>
                    <a:pt x="230" y="11"/>
                    <a:pt x="229" y="11"/>
                  </a:cubicBezTo>
                  <a:cubicBezTo>
                    <a:pt x="229" y="12"/>
                    <a:pt x="230" y="12"/>
                    <a:pt x="230" y="12"/>
                  </a:cubicBezTo>
                  <a:cubicBezTo>
                    <a:pt x="229" y="12"/>
                    <a:pt x="229" y="12"/>
                    <a:pt x="229" y="12"/>
                  </a:cubicBezTo>
                  <a:cubicBezTo>
                    <a:pt x="229" y="12"/>
                    <a:pt x="229" y="12"/>
                    <a:pt x="228" y="12"/>
                  </a:cubicBezTo>
                  <a:cubicBezTo>
                    <a:pt x="228" y="12"/>
                    <a:pt x="228" y="12"/>
                    <a:pt x="228" y="12"/>
                  </a:cubicBezTo>
                  <a:cubicBezTo>
                    <a:pt x="228" y="13"/>
                    <a:pt x="227" y="13"/>
                    <a:pt x="226" y="13"/>
                  </a:cubicBezTo>
                  <a:cubicBezTo>
                    <a:pt x="226" y="13"/>
                    <a:pt x="226" y="13"/>
                    <a:pt x="226" y="13"/>
                  </a:cubicBezTo>
                  <a:cubicBezTo>
                    <a:pt x="226" y="13"/>
                    <a:pt x="227" y="13"/>
                    <a:pt x="228" y="13"/>
                  </a:cubicBezTo>
                  <a:cubicBezTo>
                    <a:pt x="228" y="13"/>
                    <a:pt x="228" y="13"/>
                    <a:pt x="228" y="13"/>
                  </a:cubicBezTo>
                  <a:cubicBezTo>
                    <a:pt x="227" y="13"/>
                    <a:pt x="227" y="13"/>
                    <a:pt x="227" y="14"/>
                  </a:cubicBezTo>
                  <a:cubicBezTo>
                    <a:pt x="227" y="14"/>
                    <a:pt x="228" y="14"/>
                    <a:pt x="229" y="13"/>
                  </a:cubicBezTo>
                  <a:cubicBezTo>
                    <a:pt x="230" y="13"/>
                    <a:pt x="231" y="13"/>
                    <a:pt x="232" y="13"/>
                  </a:cubicBezTo>
                  <a:cubicBezTo>
                    <a:pt x="232" y="13"/>
                    <a:pt x="232" y="13"/>
                    <a:pt x="232" y="14"/>
                  </a:cubicBezTo>
                  <a:cubicBezTo>
                    <a:pt x="233" y="14"/>
                    <a:pt x="233" y="14"/>
                    <a:pt x="234" y="14"/>
                  </a:cubicBezTo>
                  <a:cubicBezTo>
                    <a:pt x="234" y="14"/>
                    <a:pt x="235" y="14"/>
                    <a:pt x="236" y="14"/>
                  </a:cubicBezTo>
                  <a:cubicBezTo>
                    <a:pt x="236" y="14"/>
                    <a:pt x="236" y="14"/>
                    <a:pt x="236" y="14"/>
                  </a:cubicBezTo>
                  <a:cubicBezTo>
                    <a:pt x="236" y="14"/>
                    <a:pt x="236" y="14"/>
                    <a:pt x="236" y="14"/>
                  </a:cubicBezTo>
                  <a:cubicBezTo>
                    <a:pt x="235" y="14"/>
                    <a:pt x="235" y="14"/>
                    <a:pt x="235" y="14"/>
                  </a:cubicBezTo>
                  <a:cubicBezTo>
                    <a:pt x="234" y="15"/>
                    <a:pt x="234" y="14"/>
                    <a:pt x="234" y="15"/>
                  </a:cubicBezTo>
                  <a:cubicBezTo>
                    <a:pt x="233" y="15"/>
                    <a:pt x="232" y="15"/>
                    <a:pt x="231" y="14"/>
                  </a:cubicBezTo>
                  <a:cubicBezTo>
                    <a:pt x="231" y="14"/>
                    <a:pt x="230" y="15"/>
                    <a:pt x="230" y="15"/>
                  </a:cubicBezTo>
                  <a:cubicBezTo>
                    <a:pt x="230" y="15"/>
                    <a:pt x="230" y="15"/>
                    <a:pt x="230" y="15"/>
                  </a:cubicBezTo>
                  <a:cubicBezTo>
                    <a:pt x="231" y="15"/>
                    <a:pt x="232" y="15"/>
                    <a:pt x="233" y="15"/>
                  </a:cubicBezTo>
                  <a:cubicBezTo>
                    <a:pt x="233" y="15"/>
                    <a:pt x="233" y="15"/>
                    <a:pt x="233" y="15"/>
                  </a:cubicBezTo>
                  <a:cubicBezTo>
                    <a:pt x="232" y="15"/>
                    <a:pt x="232" y="16"/>
                    <a:pt x="232" y="16"/>
                  </a:cubicBezTo>
                  <a:cubicBezTo>
                    <a:pt x="231" y="16"/>
                    <a:pt x="231" y="16"/>
                    <a:pt x="230" y="16"/>
                  </a:cubicBezTo>
                  <a:cubicBezTo>
                    <a:pt x="230" y="16"/>
                    <a:pt x="229" y="16"/>
                    <a:pt x="228" y="16"/>
                  </a:cubicBezTo>
                  <a:cubicBezTo>
                    <a:pt x="228" y="16"/>
                    <a:pt x="228" y="16"/>
                    <a:pt x="228" y="16"/>
                  </a:cubicBezTo>
                  <a:cubicBezTo>
                    <a:pt x="228" y="16"/>
                    <a:pt x="229" y="16"/>
                    <a:pt x="229" y="16"/>
                  </a:cubicBezTo>
                  <a:cubicBezTo>
                    <a:pt x="229" y="16"/>
                    <a:pt x="230" y="16"/>
                    <a:pt x="230" y="16"/>
                  </a:cubicBezTo>
                  <a:cubicBezTo>
                    <a:pt x="230" y="16"/>
                    <a:pt x="230" y="17"/>
                    <a:pt x="230" y="17"/>
                  </a:cubicBezTo>
                  <a:cubicBezTo>
                    <a:pt x="230" y="17"/>
                    <a:pt x="229" y="17"/>
                    <a:pt x="229" y="17"/>
                  </a:cubicBezTo>
                  <a:cubicBezTo>
                    <a:pt x="229" y="16"/>
                    <a:pt x="228" y="17"/>
                    <a:pt x="227" y="17"/>
                  </a:cubicBezTo>
                  <a:cubicBezTo>
                    <a:pt x="227" y="17"/>
                    <a:pt x="224" y="17"/>
                    <a:pt x="223" y="17"/>
                  </a:cubicBezTo>
                  <a:cubicBezTo>
                    <a:pt x="223" y="16"/>
                    <a:pt x="223" y="17"/>
                    <a:pt x="222" y="17"/>
                  </a:cubicBezTo>
                  <a:cubicBezTo>
                    <a:pt x="222" y="17"/>
                    <a:pt x="222" y="17"/>
                    <a:pt x="222" y="17"/>
                  </a:cubicBezTo>
                  <a:cubicBezTo>
                    <a:pt x="222" y="17"/>
                    <a:pt x="222" y="17"/>
                    <a:pt x="222" y="18"/>
                  </a:cubicBezTo>
                  <a:cubicBezTo>
                    <a:pt x="222" y="18"/>
                    <a:pt x="222" y="18"/>
                    <a:pt x="222" y="18"/>
                  </a:cubicBezTo>
                  <a:cubicBezTo>
                    <a:pt x="220" y="19"/>
                    <a:pt x="218" y="19"/>
                    <a:pt x="216" y="19"/>
                  </a:cubicBezTo>
                  <a:cubicBezTo>
                    <a:pt x="215" y="19"/>
                    <a:pt x="214" y="19"/>
                    <a:pt x="213" y="19"/>
                  </a:cubicBezTo>
                  <a:cubicBezTo>
                    <a:pt x="213" y="19"/>
                    <a:pt x="212" y="19"/>
                    <a:pt x="212" y="19"/>
                  </a:cubicBezTo>
                  <a:cubicBezTo>
                    <a:pt x="211" y="18"/>
                    <a:pt x="212" y="18"/>
                    <a:pt x="211" y="18"/>
                  </a:cubicBezTo>
                  <a:cubicBezTo>
                    <a:pt x="211" y="18"/>
                    <a:pt x="211" y="18"/>
                    <a:pt x="211" y="18"/>
                  </a:cubicBezTo>
                  <a:cubicBezTo>
                    <a:pt x="210" y="18"/>
                    <a:pt x="210" y="19"/>
                    <a:pt x="210" y="19"/>
                  </a:cubicBezTo>
                  <a:cubicBezTo>
                    <a:pt x="210" y="19"/>
                    <a:pt x="209" y="19"/>
                    <a:pt x="208" y="19"/>
                  </a:cubicBezTo>
                  <a:cubicBezTo>
                    <a:pt x="208" y="19"/>
                    <a:pt x="208" y="19"/>
                    <a:pt x="208" y="20"/>
                  </a:cubicBezTo>
                  <a:cubicBezTo>
                    <a:pt x="209" y="20"/>
                    <a:pt x="209" y="20"/>
                    <a:pt x="210" y="20"/>
                  </a:cubicBezTo>
                  <a:cubicBezTo>
                    <a:pt x="211" y="20"/>
                    <a:pt x="212" y="20"/>
                    <a:pt x="213" y="20"/>
                  </a:cubicBezTo>
                  <a:cubicBezTo>
                    <a:pt x="213" y="20"/>
                    <a:pt x="213" y="20"/>
                    <a:pt x="213" y="20"/>
                  </a:cubicBezTo>
                  <a:cubicBezTo>
                    <a:pt x="214" y="20"/>
                    <a:pt x="215" y="19"/>
                    <a:pt x="217" y="20"/>
                  </a:cubicBezTo>
                  <a:cubicBezTo>
                    <a:pt x="217" y="20"/>
                    <a:pt x="217" y="20"/>
                    <a:pt x="217" y="20"/>
                  </a:cubicBezTo>
                  <a:cubicBezTo>
                    <a:pt x="216" y="20"/>
                    <a:pt x="215" y="20"/>
                    <a:pt x="215" y="21"/>
                  </a:cubicBezTo>
                  <a:cubicBezTo>
                    <a:pt x="216" y="21"/>
                    <a:pt x="216" y="21"/>
                    <a:pt x="216" y="21"/>
                  </a:cubicBezTo>
                  <a:cubicBezTo>
                    <a:pt x="216" y="21"/>
                    <a:pt x="216" y="21"/>
                    <a:pt x="217" y="21"/>
                  </a:cubicBezTo>
                  <a:cubicBezTo>
                    <a:pt x="217" y="21"/>
                    <a:pt x="219" y="21"/>
                    <a:pt x="219" y="21"/>
                  </a:cubicBezTo>
                  <a:cubicBezTo>
                    <a:pt x="219" y="21"/>
                    <a:pt x="219" y="21"/>
                    <a:pt x="219" y="21"/>
                  </a:cubicBezTo>
                  <a:cubicBezTo>
                    <a:pt x="219" y="21"/>
                    <a:pt x="219" y="21"/>
                    <a:pt x="219" y="21"/>
                  </a:cubicBezTo>
                  <a:cubicBezTo>
                    <a:pt x="219" y="21"/>
                    <a:pt x="219" y="22"/>
                    <a:pt x="218" y="22"/>
                  </a:cubicBezTo>
                  <a:cubicBezTo>
                    <a:pt x="218" y="22"/>
                    <a:pt x="218" y="22"/>
                    <a:pt x="218" y="22"/>
                  </a:cubicBezTo>
                  <a:cubicBezTo>
                    <a:pt x="218" y="22"/>
                    <a:pt x="217" y="22"/>
                    <a:pt x="217" y="22"/>
                  </a:cubicBezTo>
                  <a:cubicBezTo>
                    <a:pt x="217" y="22"/>
                    <a:pt x="216" y="22"/>
                    <a:pt x="216" y="22"/>
                  </a:cubicBezTo>
                  <a:cubicBezTo>
                    <a:pt x="216" y="22"/>
                    <a:pt x="216" y="22"/>
                    <a:pt x="215" y="22"/>
                  </a:cubicBezTo>
                  <a:cubicBezTo>
                    <a:pt x="215" y="22"/>
                    <a:pt x="214" y="22"/>
                    <a:pt x="214" y="23"/>
                  </a:cubicBezTo>
                  <a:cubicBezTo>
                    <a:pt x="214" y="23"/>
                    <a:pt x="214" y="23"/>
                    <a:pt x="214" y="23"/>
                  </a:cubicBezTo>
                  <a:cubicBezTo>
                    <a:pt x="213" y="23"/>
                    <a:pt x="213" y="23"/>
                    <a:pt x="213" y="23"/>
                  </a:cubicBezTo>
                  <a:cubicBezTo>
                    <a:pt x="213" y="23"/>
                    <a:pt x="212" y="23"/>
                    <a:pt x="212" y="23"/>
                  </a:cubicBezTo>
                  <a:cubicBezTo>
                    <a:pt x="211" y="23"/>
                    <a:pt x="209" y="23"/>
                    <a:pt x="208" y="24"/>
                  </a:cubicBezTo>
                  <a:cubicBezTo>
                    <a:pt x="208" y="24"/>
                    <a:pt x="208" y="23"/>
                    <a:pt x="208" y="23"/>
                  </a:cubicBezTo>
                  <a:cubicBezTo>
                    <a:pt x="208" y="23"/>
                    <a:pt x="208" y="23"/>
                    <a:pt x="208" y="23"/>
                  </a:cubicBezTo>
                  <a:cubicBezTo>
                    <a:pt x="209" y="23"/>
                    <a:pt x="209" y="23"/>
                    <a:pt x="209" y="22"/>
                  </a:cubicBezTo>
                  <a:cubicBezTo>
                    <a:pt x="209" y="22"/>
                    <a:pt x="209" y="22"/>
                    <a:pt x="209" y="22"/>
                  </a:cubicBezTo>
                  <a:cubicBezTo>
                    <a:pt x="208" y="22"/>
                    <a:pt x="207" y="22"/>
                    <a:pt x="206" y="22"/>
                  </a:cubicBezTo>
                  <a:cubicBezTo>
                    <a:pt x="206" y="22"/>
                    <a:pt x="206" y="22"/>
                    <a:pt x="206" y="22"/>
                  </a:cubicBezTo>
                  <a:cubicBezTo>
                    <a:pt x="206" y="22"/>
                    <a:pt x="207" y="22"/>
                    <a:pt x="207" y="22"/>
                  </a:cubicBezTo>
                  <a:cubicBezTo>
                    <a:pt x="207" y="22"/>
                    <a:pt x="207" y="22"/>
                    <a:pt x="207" y="22"/>
                  </a:cubicBezTo>
                  <a:cubicBezTo>
                    <a:pt x="206" y="22"/>
                    <a:pt x="206" y="22"/>
                    <a:pt x="206" y="22"/>
                  </a:cubicBezTo>
                  <a:cubicBezTo>
                    <a:pt x="205" y="21"/>
                    <a:pt x="205" y="21"/>
                    <a:pt x="205" y="21"/>
                  </a:cubicBezTo>
                  <a:cubicBezTo>
                    <a:pt x="205" y="21"/>
                    <a:pt x="205" y="21"/>
                    <a:pt x="205" y="22"/>
                  </a:cubicBezTo>
                  <a:cubicBezTo>
                    <a:pt x="205" y="22"/>
                    <a:pt x="205" y="22"/>
                    <a:pt x="205" y="22"/>
                  </a:cubicBezTo>
                  <a:cubicBezTo>
                    <a:pt x="205" y="22"/>
                    <a:pt x="204" y="23"/>
                    <a:pt x="204" y="23"/>
                  </a:cubicBezTo>
                  <a:cubicBezTo>
                    <a:pt x="204" y="23"/>
                    <a:pt x="203" y="23"/>
                    <a:pt x="203" y="23"/>
                  </a:cubicBezTo>
                  <a:cubicBezTo>
                    <a:pt x="203" y="23"/>
                    <a:pt x="203" y="23"/>
                    <a:pt x="203" y="23"/>
                  </a:cubicBezTo>
                  <a:cubicBezTo>
                    <a:pt x="203" y="23"/>
                    <a:pt x="203" y="23"/>
                    <a:pt x="203" y="23"/>
                  </a:cubicBezTo>
                  <a:cubicBezTo>
                    <a:pt x="203" y="22"/>
                    <a:pt x="203" y="22"/>
                    <a:pt x="203" y="22"/>
                  </a:cubicBezTo>
                  <a:cubicBezTo>
                    <a:pt x="203" y="22"/>
                    <a:pt x="203" y="22"/>
                    <a:pt x="202" y="22"/>
                  </a:cubicBezTo>
                  <a:cubicBezTo>
                    <a:pt x="202" y="22"/>
                    <a:pt x="201" y="23"/>
                    <a:pt x="200" y="23"/>
                  </a:cubicBezTo>
                  <a:cubicBezTo>
                    <a:pt x="200" y="22"/>
                    <a:pt x="200" y="22"/>
                    <a:pt x="200" y="22"/>
                  </a:cubicBezTo>
                  <a:cubicBezTo>
                    <a:pt x="200" y="22"/>
                    <a:pt x="199" y="22"/>
                    <a:pt x="199" y="22"/>
                  </a:cubicBezTo>
                  <a:cubicBezTo>
                    <a:pt x="199" y="22"/>
                    <a:pt x="198" y="23"/>
                    <a:pt x="198" y="22"/>
                  </a:cubicBezTo>
                  <a:cubicBezTo>
                    <a:pt x="197" y="22"/>
                    <a:pt x="197" y="22"/>
                    <a:pt x="197" y="22"/>
                  </a:cubicBezTo>
                  <a:cubicBezTo>
                    <a:pt x="197" y="22"/>
                    <a:pt x="197" y="22"/>
                    <a:pt x="197" y="22"/>
                  </a:cubicBezTo>
                  <a:cubicBezTo>
                    <a:pt x="196" y="22"/>
                    <a:pt x="196" y="22"/>
                    <a:pt x="196" y="22"/>
                  </a:cubicBezTo>
                  <a:cubicBezTo>
                    <a:pt x="196" y="23"/>
                    <a:pt x="196" y="23"/>
                    <a:pt x="196" y="23"/>
                  </a:cubicBezTo>
                  <a:cubicBezTo>
                    <a:pt x="196" y="23"/>
                    <a:pt x="196" y="23"/>
                    <a:pt x="195" y="23"/>
                  </a:cubicBezTo>
                  <a:cubicBezTo>
                    <a:pt x="195" y="23"/>
                    <a:pt x="194" y="23"/>
                    <a:pt x="193" y="23"/>
                  </a:cubicBezTo>
                  <a:cubicBezTo>
                    <a:pt x="193" y="23"/>
                    <a:pt x="193" y="23"/>
                    <a:pt x="193" y="23"/>
                  </a:cubicBezTo>
                  <a:cubicBezTo>
                    <a:pt x="193" y="23"/>
                    <a:pt x="193" y="23"/>
                    <a:pt x="193" y="22"/>
                  </a:cubicBezTo>
                  <a:cubicBezTo>
                    <a:pt x="193" y="22"/>
                    <a:pt x="193" y="22"/>
                    <a:pt x="192" y="22"/>
                  </a:cubicBezTo>
                  <a:cubicBezTo>
                    <a:pt x="192" y="22"/>
                    <a:pt x="192" y="22"/>
                    <a:pt x="192" y="22"/>
                  </a:cubicBezTo>
                  <a:cubicBezTo>
                    <a:pt x="192" y="22"/>
                    <a:pt x="192" y="22"/>
                    <a:pt x="192" y="22"/>
                  </a:cubicBezTo>
                  <a:cubicBezTo>
                    <a:pt x="191" y="22"/>
                    <a:pt x="191" y="23"/>
                    <a:pt x="190" y="23"/>
                  </a:cubicBezTo>
                  <a:cubicBezTo>
                    <a:pt x="190" y="23"/>
                    <a:pt x="190" y="23"/>
                    <a:pt x="190" y="22"/>
                  </a:cubicBezTo>
                  <a:cubicBezTo>
                    <a:pt x="189" y="22"/>
                    <a:pt x="189" y="22"/>
                    <a:pt x="189" y="22"/>
                  </a:cubicBezTo>
                  <a:cubicBezTo>
                    <a:pt x="189" y="22"/>
                    <a:pt x="189" y="23"/>
                    <a:pt x="189" y="23"/>
                  </a:cubicBezTo>
                  <a:cubicBezTo>
                    <a:pt x="188" y="23"/>
                    <a:pt x="187" y="23"/>
                    <a:pt x="187" y="23"/>
                  </a:cubicBezTo>
                  <a:cubicBezTo>
                    <a:pt x="187" y="22"/>
                    <a:pt x="187" y="22"/>
                    <a:pt x="187" y="22"/>
                  </a:cubicBezTo>
                  <a:cubicBezTo>
                    <a:pt x="187" y="22"/>
                    <a:pt x="188" y="22"/>
                    <a:pt x="188" y="22"/>
                  </a:cubicBezTo>
                  <a:cubicBezTo>
                    <a:pt x="188" y="22"/>
                    <a:pt x="188" y="21"/>
                    <a:pt x="188" y="21"/>
                  </a:cubicBezTo>
                  <a:cubicBezTo>
                    <a:pt x="187" y="21"/>
                    <a:pt x="186" y="21"/>
                    <a:pt x="186" y="21"/>
                  </a:cubicBezTo>
                  <a:cubicBezTo>
                    <a:pt x="186" y="22"/>
                    <a:pt x="186" y="22"/>
                    <a:pt x="186" y="22"/>
                  </a:cubicBezTo>
                  <a:cubicBezTo>
                    <a:pt x="186" y="22"/>
                    <a:pt x="186" y="22"/>
                    <a:pt x="186" y="22"/>
                  </a:cubicBezTo>
                  <a:cubicBezTo>
                    <a:pt x="185" y="22"/>
                    <a:pt x="185" y="22"/>
                    <a:pt x="185" y="23"/>
                  </a:cubicBezTo>
                  <a:cubicBezTo>
                    <a:pt x="184" y="23"/>
                    <a:pt x="184" y="22"/>
                    <a:pt x="184" y="22"/>
                  </a:cubicBezTo>
                  <a:cubicBezTo>
                    <a:pt x="184" y="22"/>
                    <a:pt x="184" y="22"/>
                    <a:pt x="184" y="22"/>
                  </a:cubicBezTo>
                  <a:cubicBezTo>
                    <a:pt x="184" y="22"/>
                    <a:pt x="184" y="22"/>
                    <a:pt x="185" y="22"/>
                  </a:cubicBezTo>
                  <a:cubicBezTo>
                    <a:pt x="185" y="22"/>
                    <a:pt x="185" y="21"/>
                    <a:pt x="185" y="21"/>
                  </a:cubicBezTo>
                  <a:cubicBezTo>
                    <a:pt x="185" y="21"/>
                    <a:pt x="186" y="21"/>
                    <a:pt x="186" y="21"/>
                  </a:cubicBezTo>
                  <a:cubicBezTo>
                    <a:pt x="187" y="21"/>
                    <a:pt x="187" y="21"/>
                    <a:pt x="187" y="21"/>
                  </a:cubicBezTo>
                  <a:cubicBezTo>
                    <a:pt x="188" y="21"/>
                    <a:pt x="188" y="21"/>
                    <a:pt x="188" y="21"/>
                  </a:cubicBezTo>
                  <a:cubicBezTo>
                    <a:pt x="188" y="21"/>
                    <a:pt x="189" y="21"/>
                    <a:pt x="189" y="20"/>
                  </a:cubicBezTo>
                  <a:cubicBezTo>
                    <a:pt x="189" y="20"/>
                    <a:pt x="189" y="20"/>
                    <a:pt x="190" y="20"/>
                  </a:cubicBezTo>
                  <a:cubicBezTo>
                    <a:pt x="190" y="20"/>
                    <a:pt x="190" y="20"/>
                    <a:pt x="191" y="20"/>
                  </a:cubicBezTo>
                  <a:cubicBezTo>
                    <a:pt x="191" y="20"/>
                    <a:pt x="192" y="20"/>
                    <a:pt x="192" y="20"/>
                  </a:cubicBezTo>
                  <a:cubicBezTo>
                    <a:pt x="193" y="20"/>
                    <a:pt x="193" y="20"/>
                    <a:pt x="193" y="20"/>
                  </a:cubicBezTo>
                  <a:cubicBezTo>
                    <a:pt x="193" y="20"/>
                    <a:pt x="194" y="20"/>
                    <a:pt x="194" y="20"/>
                  </a:cubicBezTo>
                  <a:cubicBezTo>
                    <a:pt x="194" y="20"/>
                    <a:pt x="194" y="20"/>
                    <a:pt x="195" y="20"/>
                  </a:cubicBezTo>
                  <a:cubicBezTo>
                    <a:pt x="195" y="20"/>
                    <a:pt x="195" y="20"/>
                    <a:pt x="195" y="20"/>
                  </a:cubicBezTo>
                  <a:cubicBezTo>
                    <a:pt x="195" y="20"/>
                    <a:pt x="194" y="20"/>
                    <a:pt x="194" y="20"/>
                  </a:cubicBezTo>
                  <a:cubicBezTo>
                    <a:pt x="194" y="20"/>
                    <a:pt x="194" y="20"/>
                    <a:pt x="194" y="19"/>
                  </a:cubicBezTo>
                  <a:cubicBezTo>
                    <a:pt x="194" y="19"/>
                    <a:pt x="195" y="19"/>
                    <a:pt x="195" y="19"/>
                  </a:cubicBezTo>
                  <a:cubicBezTo>
                    <a:pt x="195" y="19"/>
                    <a:pt x="195" y="19"/>
                    <a:pt x="195" y="19"/>
                  </a:cubicBezTo>
                  <a:cubicBezTo>
                    <a:pt x="195" y="19"/>
                    <a:pt x="194" y="19"/>
                    <a:pt x="194" y="19"/>
                  </a:cubicBezTo>
                  <a:cubicBezTo>
                    <a:pt x="194" y="19"/>
                    <a:pt x="193" y="19"/>
                    <a:pt x="193" y="19"/>
                  </a:cubicBezTo>
                  <a:cubicBezTo>
                    <a:pt x="193" y="19"/>
                    <a:pt x="193" y="18"/>
                    <a:pt x="193" y="18"/>
                  </a:cubicBezTo>
                  <a:cubicBezTo>
                    <a:pt x="194" y="17"/>
                    <a:pt x="197" y="17"/>
                    <a:pt x="198" y="18"/>
                  </a:cubicBezTo>
                  <a:cubicBezTo>
                    <a:pt x="199" y="18"/>
                    <a:pt x="199" y="18"/>
                    <a:pt x="199" y="18"/>
                  </a:cubicBezTo>
                  <a:cubicBezTo>
                    <a:pt x="199" y="18"/>
                    <a:pt x="198" y="18"/>
                    <a:pt x="198" y="19"/>
                  </a:cubicBezTo>
                  <a:cubicBezTo>
                    <a:pt x="199" y="19"/>
                    <a:pt x="199" y="19"/>
                    <a:pt x="199" y="19"/>
                  </a:cubicBezTo>
                  <a:cubicBezTo>
                    <a:pt x="199" y="19"/>
                    <a:pt x="200" y="19"/>
                    <a:pt x="200" y="19"/>
                  </a:cubicBezTo>
                  <a:cubicBezTo>
                    <a:pt x="200" y="19"/>
                    <a:pt x="200" y="19"/>
                    <a:pt x="200" y="19"/>
                  </a:cubicBezTo>
                  <a:cubicBezTo>
                    <a:pt x="201" y="19"/>
                    <a:pt x="201" y="20"/>
                    <a:pt x="201" y="20"/>
                  </a:cubicBezTo>
                  <a:cubicBezTo>
                    <a:pt x="202" y="20"/>
                    <a:pt x="202" y="19"/>
                    <a:pt x="202" y="19"/>
                  </a:cubicBezTo>
                  <a:cubicBezTo>
                    <a:pt x="203" y="19"/>
                    <a:pt x="204" y="19"/>
                    <a:pt x="205" y="19"/>
                  </a:cubicBezTo>
                  <a:cubicBezTo>
                    <a:pt x="205" y="19"/>
                    <a:pt x="205" y="19"/>
                    <a:pt x="205" y="19"/>
                  </a:cubicBezTo>
                  <a:cubicBezTo>
                    <a:pt x="205" y="19"/>
                    <a:pt x="205" y="19"/>
                    <a:pt x="205" y="19"/>
                  </a:cubicBezTo>
                  <a:cubicBezTo>
                    <a:pt x="206" y="19"/>
                    <a:pt x="207" y="19"/>
                    <a:pt x="207" y="18"/>
                  </a:cubicBezTo>
                  <a:cubicBezTo>
                    <a:pt x="208" y="18"/>
                    <a:pt x="209" y="18"/>
                    <a:pt x="209" y="18"/>
                  </a:cubicBezTo>
                  <a:cubicBezTo>
                    <a:pt x="210" y="17"/>
                    <a:pt x="210" y="17"/>
                    <a:pt x="210" y="17"/>
                  </a:cubicBezTo>
                  <a:cubicBezTo>
                    <a:pt x="210" y="17"/>
                    <a:pt x="211" y="17"/>
                    <a:pt x="211" y="17"/>
                  </a:cubicBezTo>
                  <a:cubicBezTo>
                    <a:pt x="211" y="17"/>
                    <a:pt x="211" y="17"/>
                    <a:pt x="211" y="17"/>
                  </a:cubicBezTo>
                  <a:cubicBezTo>
                    <a:pt x="211" y="17"/>
                    <a:pt x="211" y="16"/>
                    <a:pt x="211" y="16"/>
                  </a:cubicBezTo>
                  <a:cubicBezTo>
                    <a:pt x="211" y="16"/>
                    <a:pt x="211" y="16"/>
                    <a:pt x="211" y="16"/>
                  </a:cubicBezTo>
                  <a:cubicBezTo>
                    <a:pt x="211" y="16"/>
                    <a:pt x="210" y="16"/>
                    <a:pt x="210" y="16"/>
                  </a:cubicBezTo>
                  <a:cubicBezTo>
                    <a:pt x="210" y="17"/>
                    <a:pt x="209" y="17"/>
                    <a:pt x="209" y="17"/>
                  </a:cubicBezTo>
                  <a:cubicBezTo>
                    <a:pt x="209" y="17"/>
                    <a:pt x="209" y="17"/>
                    <a:pt x="209" y="17"/>
                  </a:cubicBezTo>
                  <a:cubicBezTo>
                    <a:pt x="207" y="17"/>
                    <a:pt x="206" y="18"/>
                    <a:pt x="204" y="18"/>
                  </a:cubicBezTo>
                  <a:cubicBezTo>
                    <a:pt x="204" y="18"/>
                    <a:pt x="204" y="18"/>
                    <a:pt x="203" y="18"/>
                  </a:cubicBezTo>
                  <a:cubicBezTo>
                    <a:pt x="203" y="18"/>
                    <a:pt x="203" y="18"/>
                    <a:pt x="203" y="18"/>
                  </a:cubicBezTo>
                  <a:cubicBezTo>
                    <a:pt x="203" y="18"/>
                    <a:pt x="203" y="18"/>
                    <a:pt x="203" y="18"/>
                  </a:cubicBezTo>
                  <a:cubicBezTo>
                    <a:pt x="203" y="18"/>
                    <a:pt x="202" y="18"/>
                    <a:pt x="202" y="18"/>
                  </a:cubicBezTo>
                  <a:cubicBezTo>
                    <a:pt x="202" y="18"/>
                    <a:pt x="202" y="18"/>
                    <a:pt x="202" y="18"/>
                  </a:cubicBezTo>
                  <a:cubicBezTo>
                    <a:pt x="202" y="18"/>
                    <a:pt x="202" y="18"/>
                    <a:pt x="203" y="18"/>
                  </a:cubicBezTo>
                  <a:cubicBezTo>
                    <a:pt x="203" y="18"/>
                    <a:pt x="203" y="17"/>
                    <a:pt x="203" y="17"/>
                  </a:cubicBezTo>
                  <a:cubicBezTo>
                    <a:pt x="203" y="17"/>
                    <a:pt x="203" y="17"/>
                    <a:pt x="203" y="17"/>
                  </a:cubicBezTo>
                  <a:cubicBezTo>
                    <a:pt x="204" y="17"/>
                    <a:pt x="204" y="17"/>
                    <a:pt x="205" y="17"/>
                  </a:cubicBezTo>
                  <a:cubicBezTo>
                    <a:pt x="205" y="17"/>
                    <a:pt x="205" y="17"/>
                    <a:pt x="205" y="17"/>
                  </a:cubicBezTo>
                  <a:cubicBezTo>
                    <a:pt x="205" y="17"/>
                    <a:pt x="205" y="17"/>
                    <a:pt x="205" y="17"/>
                  </a:cubicBezTo>
                  <a:cubicBezTo>
                    <a:pt x="205" y="17"/>
                    <a:pt x="205" y="17"/>
                    <a:pt x="205" y="17"/>
                  </a:cubicBezTo>
                  <a:cubicBezTo>
                    <a:pt x="205" y="17"/>
                    <a:pt x="205" y="17"/>
                    <a:pt x="206" y="17"/>
                  </a:cubicBezTo>
                  <a:cubicBezTo>
                    <a:pt x="206" y="17"/>
                    <a:pt x="206" y="16"/>
                    <a:pt x="206" y="16"/>
                  </a:cubicBezTo>
                  <a:cubicBezTo>
                    <a:pt x="206" y="16"/>
                    <a:pt x="207" y="16"/>
                    <a:pt x="207" y="16"/>
                  </a:cubicBezTo>
                  <a:cubicBezTo>
                    <a:pt x="207" y="16"/>
                    <a:pt x="207" y="16"/>
                    <a:pt x="207" y="16"/>
                  </a:cubicBezTo>
                  <a:cubicBezTo>
                    <a:pt x="207" y="16"/>
                    <a:pt x="206" y="16"/>
                    <a:pt x="206" y="16"/>
                  </a:cubicBezTo>
                  <a:cubicBezTo>
                    <a:pt x="206" y="16"/>
                    <a:pt x="206" y="15"/>
                    <a:pt x="206" y="15"/>
                  </a:cubicBezTo>
                  <a:cubicBezTo>
                    <a:pt x="207" y="15"/>
                    <a:pt x="207" y="15"/>
                    <a:pt x="207" y="14"/>
                  </a:cubicBezTo>
                  <a:cubicBezTo>
                    <a:pt x="206" y="14"/>
                    <a:pt x="206" y="15"/>
                    <a:pt x="205" y="15"/>
                  </a:cubicBezTo>
                  <a:cubicBezTo>
                    <a:pt x="204" y="16"/>
                    <a:pt x="203" y="16"/>
                    <a:pt x="202" y="16"/>
                  </a:cubicBezTo>
                  <a:cubicBezTo>
                    <a:pt x="202" y="16"/>
                    <a:pt x="202" y="16"/>
                    <a:pt x="202" y="16"/>
                  </a:cubicBezTo>
                  <a:cubicBezTo>
                    <a:pt x="202" y="16"/>
                    <a:pt x="203" y="16"/>
                    <a:pt x="203" y="15"/>
                  </a:cubicBezTo>
                  <a:cubicBezTo>
                    <a:pt x="202" y="15"/>
                    <a:pt x="201" y="15"/>
                    <a:pt x="201" y="16"/>
                  </a:cubicBezTo>
                  <a:cubicBezTo>
                    <a:pt x="201" y="16"/>
                    <a:pt x="200" y="16"/>
                    <a:pt x="200" y="16"/>
                  </a:cubicBezTo>
                  <a:cubicBezTo>
                    <a:pt x="199" y="16"/>
                    <a:pt x="199" y="16"/>
                    <a:pt x="198" y="16"/>
                  </a:cubicBezTo>
                  <a:cubicBezTo>
                    <a:pt x="198" y="16"/>
                    <a:pt x="198" y="16"/>
                    <a:pt x="198" y="16"/>
                  </a:cubicBezTo>
                  <a:cubicBezTo>
                    <a:pt x="198" y="16"/>
                    <a:pt x="198" y="16"/>
                    <a:pt x="198" y="16"/>
                  </a:cubicBezTo>
                  <a:cubicBezTo>
                    <a:pt x="198" y="16"/>
                    <a:pt x="198" y="16"/>
                    <a:pt x="198" y="16"/>
                  </a:cubicBezTo>
                  <a:cubicBezTo>
                    <a:pt x="198" y="16"/>
                    <a:pt x="198" y="16"/>
                    <a:pt x="198" y="16"/>
                  </a:cubicBezTo>
                  <a:cubicBezTo>
                    <a:pt x="199" y="15"/>
                    <a:pt x="199" y="15"/>
                    <a:pt x="201" y="15"/>
                  </a:cubicBezTo>
                  <a:cubicBezTo>
                    <a:pt x="201" y="15"/>
                    <a:pt x="201" y="15"/>
                    <a:pt x="201" y="15"/>
                  </a:cubicBezTo>
                  <a:cubicBezTo>
                    <a:pt x="201" y="14"/>
                    <a:pt x="202" y="14"/>
                    <a:pt x="203" y="14"/>
                  </a:cubicBezTo>
                  <a:cubicBezTo>
                    <a:pt x="204" y="14"/>
                    <a:pt x="205" y="14"/>
                    <a:pt x="206" y="14"/>
                  </a:cubicBezTo>
                  <a:cubicBezTo>
                    <a:pt x="207" y="14"/>
                    <a:pt x="207" y="13"/>
                    <a:pt x="208" y="14"/>
                  </a:cubicBezTo>
                  <a:cubicBezTo>
                    <a:pt x="209" y="14"/>
                    <a:pt x="210" y="14"/>
                    <a:pt x="211" y="14"/>
                  </a:cubicBezTo>
                  <a:cubicBezTo>
                    <a:pt x="211" y="14"/>
                    <a:pt x="211" y="14"/>
                    <a:pt x="211" y="14"/>
                  </a:cubicBezTo>
                  <a:cubicBezTo>
                    <a:pt x="211" y="14"/>
                    <a:pt x="211" y="14"/>
                    <a:pt x="211" y="14"/>
                  </a:cubicBezTo>
                  <a:cubicBezTo>
                    <a:pt x="212" y="14"/>
                    <a:pt x="212" y="14"/>
                    <a:pt x="212" y="14"/>
                  </a:cubicBezTo>
                  <a:cubicBezTo>
                    <a:pt x="212" y="14"/>
                    <a:pt x="213" y="14"/>
                    <a:pt x="213" y="14"/>
                  </a:cubicBezTo>
                  <a:cubicBezTo>
                    <a:pt x="213" y="14"/>
                    <a:pt x="213" y="15"/>
                    <a:pt x="213" y="15"/>
                  </a:cubicBezTo>
                  <a:cubicBezTo>
                    <a:pt x="214" y="15"/>
                    <a:pt x="214" y="15"/>
                    <a:pt x="214" y="15"/>
                  </a:cubicBezTo>
                  <a:cubicBezTo>
                    <a:pt x="214" y="15"/>
                    <a:pt x="214" y="14"/>
                    <a:pt x="214" y="14"/>
                  </a:cubicBezTo>
                  <a:cubicBezTo>
                    <a:pt x="214" y="14"/>
                    <a:pt x="214" y="14"/>
                    <a:pt x="215" y="14"/>
                  </a:cubicBezTo>
                  <a:cubicBezTo>
                    <a:pt x="215" y="14"/>
                    <a:pt x="215" y="14"/>
                    <a:pt x="215" y="14"/>
                  </a:cubicBezTo>
                  <a:cubicBezTo>
                    <a:pt x="215" y="14"/>
                    <a:pt x="215" y="14"/>
                    <a:pt x="216" y="14"/>
                  </a:cubicBezTo>
                  <a:cubicBezTo>
                    <a:pt x="216" y="14"/>
                    <a:pt x="217" y="14"/>
                    <a:pt x="217" y="14"/>
                  </a:cubicBezTo>
                  <a:cubicBezTo>
                    <a:pt x="217" y="14"/>
                    <a:pt x="217" y="13"/>
                    <a:pt x="218" y="13"/>
                  </a:cubicBezTo>
                  <a:cubicBezTo>
                    <a:pt x="218" y="13"/>
                    <a:pt x="218" y="13"/>
                    <a:pt x="218" y="13"/>
                  </a:cubicBezTo>
                  <a:cubicBezTo>
                    <a:pt x="217" y="13"/>
                    <a:pt x="216" y="13"/>
                    <a:pt x="216" y="13"/>
                  </a:cubicBezTo>
                  <a:cubicBezTo>
                    <a:pt x="215" y="13"/>
                    <a:pt x="214" y="13"/>
                    <a:pt x="213" y="13"/>
                  </a:cubicBezTo>
                  <a:cubicBezTo>
                    <a:pt x="213" y="13"/>
                    <a:pt x="213" y="13"/>
                    <a:pt x="213" y="13"/>
                  </a:cubicBezTo>
                  <a:cubicBezTo>
                    <a:pt x="212" y="13"/>
                    <a:pt x="211" y="12"/>
                    <a:pt x="211" y="12"/>
                  </a:cubicBezTo>
                  <a:cubicBezTo>
                    <a:pt x="211" y="12"/>
                    <a:pt x="211" y="12"/>
                    <a:pt x="211" y="11"/>
                  </a:cubicBezTo>
                  <a:cubicBezTo>
                    <a:pt x="211" y="11"/>
                    <a:pt x="211" y="10"/>
                    <a:pt x="210" y="10"/>
                  </a:cubicBezTo>
                  <a:cubicBezTo>
                    <a:pt x="209" y="10"/>
                    <a:pt x="208" y="11"/>
                    <a:pt x="208" y="10"/>
                  </a:cubicBezTo>
                  <a:cubicBezTo>
                    <a:pt x="209" y="10"/>
                    <a:pt x="209" y="10"/>
                    <a:pt x="210" y="10"/>
                  </a:cubicBezTo>
                  <a:cubicBezTo>
                    <a:pt x="210" y="10"/>
                    <a:pt x="211" y="10"/>
                    <a:pt x="211" y="10"/>
                  </a:cubicBezTo>
                  <a:cubicBezTo>
                    <a:pt x="211" y="10"/>
                    <a:pt x="211" y="10"/>
                    <a:pt x="211" y="9"/>
                  </a:cubicBezTo>
                  <a:cubicBezTo>
                    <a:pt x="211" y="9"/>
                    <a:pt x="210" y="9"/>
                    <a:pt x="210" y="9"/>
                  </a:cubicBezTo>
                  <a:cubicBezTo>
                    <a:pt x="210" y="9"/>
                    <a:pt x="209" y="9"/>
                    <a:pt x="209" y="9"/>
                  </a:cubicBezTo>
                  <a:cubicBezTo>
                    <a:pt x="209" y="9"/>
                    <a:pt x="209" y="9"/>
                    <a:pt x="209" y="9"/>
                  </a:cubicBezTo>
                  <a:cubicBezTo>
                    <a:pt x="209" y="9"/>
                    <a:pt x="209" y="9"/>
                    <a:pt x="209" y="9"/>
                  </a:cubicBezTo>
                  <a:cubicBezTo>
                    <a:pt x="210" y="8"/>
                    <a:pt x="212" y="9"/>
                    <a:pt x="214" y="9"/>
                  </a:cubicBezTo>
                  <a:cubicBezTo>
                    <a:pt x="215" y="9"/>
                    <a:pt x="216" y="9"/>
                    <a:pt x="217" y="9"/>
                  </a:cubicBezTo>
                  <a:cubicBezTo>
                    <a:pt x="217" y="9"/>
                    <a:pt x="218" y="9"/>
                    <a:pt x="218" y="9"/>
                  </a:cubicBezTo>
                  <a:cubicBezTo>
                    <a:pt x="219" y="10"/>
                    <a:pt x="220" y="10"/>
                    <a:pt x="220" y="11"/>
                  </a:cubicBezTo>
                  <a:cubicBezTo>
                    <a:pt x="222" y="11"/>
                    <a:pt x="224" y="11"/>
                    <a:pt x="226" y="11"/>
                  </a:cubicBezTo>
                  <a:cubicBezTo>
                    <a:pt x="226" y="11"/>
                    <a:pt x="226" y="10"/>
                    <a:pt x="226" y="10"/>
                  </a:cubicBezTo>
                  <a:cubicBezTo>
                    <a:pt x="226" y="10"/>
                    <a:pt x="225" y="10"/>
                    <a:pt x="224" y="10"/>
                  </a:cubicBezTo>
                  <a:cubicBezTo>
                    <a:pt x="224" y="10"/>
                    <a:pt x="223" y="11"/>
                    <a:pt x="223" y="10"/>
                  </a:cubicBezTo>
                  <a:cubicBezTo>
                    <a:pt x="223" y="10"/>
                    <a:pt x="222" y="10"/>
                    <a:pt x="222" y="10"/>
                  </a:cubicBezTo>
                  <a:cubicBezTo>
                    <a:pt x="222" y="10"/>
                    <a:pt x="222" y="10"/>
                    <a:pt x="222" y="10"/>
                  </a:cubicBezTo>
                  <a:cubicBezTo>
                    <a:pt x="222" y="10"/>
                    <a:pt x="222" y="10"/>
                    <a:pt x="222" y="10"/>
                  </a:cubicBezTo>
                  <a:cubicBezTo>
                    <a:pt x="222" y="10"/>
                    <a:pt x="222" y="10"/>
                    <a:pt x="223" y="10"/>
                  </a:cubicBezTo>
                  <a:cubicBezTo>
                    <a:pt x="223" y="10"/>
                    <a:pt x="223" y="9"/>
                    <a:pt x="223" y="9"/>
                  </a:cubicBezTo>
                  <a:cubicBezTo>
                    <a:pt x="222" y="9"/>
                    <a:pt x="220" y="9"/>
                    <a:pt x="220" y="8"/>
                  </a:cubicBezTo>
                  <a:cubicBezTo>
                    <a:pt x="225" y="8"/>
                    <a:pt x="230" y="8"/>
                    <a:pt x="235" y="8"/>
                  </a:cubicBezTo>
                  <a:cubicBezTo>
                    <a:pt x="235" y="7"/>
                    <a:pt x="235" y="7"/>
                    <a:pt x="235" y="7"/>
                  </a:cubicBezTo>
                  <a:cubicBezTo>
                    <a:pt x="234" y="7"/>
                    <a:pt x="234" y="7"/>
                    <a:pt x="234" y="7"/>
                  </a:cubicBezTo>
                  <a:cubicBezTo>
                    <a:pt x="234" y="7"/>
                    <a:pt x="234" y="7"/>
                    <a:pt x="234" y="7"/>
                  </a:cubicBezTo>
                  <a:cubicBezTo>
                    <a:pt x="235" y="7"/>
                    <a:pt x="237" y="7"/>
                    <a:pt x="239" y="7"/>
                  </a:cubicBezTo>
                  <a:cubicBezTo>
                    <a:pt x="239" y="7"/>
                    <a:pt x="239" y="6"/>
                    <a:pt x="239" y="6"/>
                  </a:cubicBezTo>
                  <a:cubicBezTo>
                    <a:pt x="238" y="6"/>
                    <a:pt x="236" y="6"/>
                    <a:pt x="235" y="6"/>
                  </a:cubicBezTo>
                  <a:cubicBezTo>
                    <a:pt x="235" y="6"/>
                    <a:pt x="235" y="6"/>
                    <a:pt x="235" y="6"/>
                  </a:cubicBezTo>
                  <a:cubicBezTo>
                    <a:pt x="236" y="6"/>
                    <a:pt x="237" y="5"/>
                    <a:pt x="238" y="5"/>
                  </a:cubicBezTo>
                  <a:cubicBezTo>
                    <a:pt x="239" y="5"/>
                    <a:pt x="240" y="5"/>
                    <a:pt x="241" y="5"/>
                  </a:cubicBezTo>
                  <a:cubicBezTo>
                    <a:pt x="241" y="5"/>
                    <a:pt x="241" y="5"/>
                    <a:pt x="241" y="4"/>
                  </a:cubicBezTo>
                  <a:cubicBezTo>
                    <a:pt x="240" y="4"/>
                    <a:pt x="239" y="4"/>
                    <a:pt x="238" y="5"/>
                  </a:cubicBezTo>
                  <a:cubicBezTo>
                    <a:pt x="238" y="5"/>
                    <a:pt x="237" y="5"/>
                    <a:pt x="237" y="5"/>
                  </a:cubicBezTo>
                  <a:cubicBezTo>
                    <a:pt x="237" y="5"/>
                    <a:pt x="236" y="5"/>
                    <a:pt x="236" y="5"/>
                  </a:cubicBezTo>
                  <a:cubicBezTo>
                    <a:pt x="236" y="5"/>
                    <a:pt x="235" y="5"/>
                    <a:pt x="235" y="5"/>
                  </a:cubicBezTo>
                  <a:cubicBezTo>
                    <a:pt x="235" y="5"/>
                    <a:pt x="234" y="5"/>
                    <a:pt x="234" y="5"/>
                  </a:cubicBezTo>
                  <a:cubicBezTo>
                    <a:pt x="234" y="6"/>
                    <a:pt x="234" y="5"/>
                    <a:pt x="233" y="5"/>
                  </a:cubicBezTo>
                  <a:cubicBezTo>
                    <a:pt x="233" y="6"/>
                    <a:pt x="232" y="6"/>
                    <a:pt x="231" y="6"/>
                  </a:cubicBezTo>
                  <a:cubicBezTo>
                    <a:pt x="231" y="6"/>
                    <a:pt x="230" y="6"/>
                    <a:pt x="230" y="6"/>
                  </a:cubicBezTo>
                  <a:cubicBezTo>
                    <a:pt x="228" y="7"/>
                    <a:pt x="226" y="7"/>
                    <a:pt x="224" y="7"/>
                  </a:cubicBezTo>
                  <a:cubicBezTo>
                    <a:pt x="224" y="7"/>
                    <a:pt x="224" y="7"/>
                    <a:pt x="224" y="7"/>
                  </a:cubicBezTo>
                  <a:cubicBezTo>
                    <a:pt x="224" y="7"/>
                    <a:pt x="225" y="7"/>
                    <a:pt x="225" y="7"/>
                  </a:cubicBezTo>
                  <a:cubicBezTo>
                    <a:pt x="225" y="7"/>
                    <a:pt x="225" y="7"/>
                    <a:pt x="225" y="6"/>
                  </a:cubicBezTo>
                  <a:cubicBezTo>
                    <a:pt x="224" y="6"/>
                    <a:pt x="224" y="6"/>
                    <a:pt x="223" y="7"/>
                  </a:cubicBezTo>
                  <a:cubicBezTo>
                    <a:pt x="222" y="7"/>
                    <a:pt x="222" y="7"/>
                    <a:pt x="222" y="7"/>
                  </a:cubicBezTo>
                  <a:cubicBezTo>
                    <a:pt x="221" y="7"/>
                    <a:pt x="221" y="6"/>
                    <a:pt x="221" y="6"/>
                  </a:cubicBezTo>
                  <a:cubicBezTo>
                    <a:pt x="221" y="6"/>
                    <a:pt x="220" y="7"/>
                    <a:pt x="219" y="7"/>
                  </a:cubicBezTo>
                  <a:cubicBezTo>
                    <a:pt x="219" y="7"/>
                    <a:pt x="219" y="7"/>
                    <a:pt x="219" y="7"/>
                  </a:cubicBezTo>
                  <a:cubicBezTo>
                    <a:pt x="219" y="7"/>
                    <a:pt x="219" y="7"/>
                    <a:pt x="219" y="7"/>
                  </a:cubicBezTo>
                  <a:cubicBezTo>
                    <a:pt x="219" y="7"/>
                    <a:pt x="218" y="7"/>
                    <a:pt x="218" y="7"/>
                  </a:cubicBezTo>
                  <a:cubicBezTo>
                    <a:pt x="217" y="8"/>
                    <a:pt x="216" y="7"/>
                    <a:pt x="215" y="7"/>
                  </a:cubicBezTo>
                  <a:cubicBezTo>
                    <a:pt x="215" y="7"/>
                    <a:pt x="214" y="8"/>
                    <a:pt x="214" y="7"/>
                  </a:cubicBezTo>
                  <a:cubicBezTo>
                    <a:pt x="214" y="7"/>
                    <a:pt x="214" y="7"/>
                    <a:pt x="214" y="7"/>
                  </a:cubicBezTo>
                  <a:cubicBezTo>
                    <a:pt x="213" y="7"/>
                    <a:pt x="212" y="7"/>
                    <a:pt x="212" y="7"/>
                  </a:cubicBezTo>
                  <a:cubicBezTo>
                    <a:pt x="212" y="7"/>
                    <a:pt x="212" y="7"/>
                    <a:pt x="211" y="7"/>
                  </a:cubicBezTo>
                  <a:cubicBezTo>
                    <a:pt x="212" y="7"/>
                    <a:pt x="211" y="7"/>
                    <a:pt x="212" y="7"/>
                  </a:cubicBezTo>
                  <a:cubicBezTo>
                    <a:pt x="213" y="7"/>
                    <a:pt x="214" y="7"/>
                    <a:pt x="215" y="6"/>
                  </a:cubicBezTo>
                  <a:cubicBezTo>
                    <a:pt x="216" y="6"/>
                    <a:pt x="217" y="6"/>
                    <a:pt x="218" y="6"/>
                  </a:cubicBezTo>
                  <a:cubicBezTo>
                    <a:pt x="219" y="6"/>
                    <a:pt x="219" y="6"/>
                    <a:pt x="219" y="6"/>
                  </a:cubicBezTo>
                  <a:cubicBezTo>
                    <a:pt x="220" y="6"/>
                    <a:pt x="220" y="6"/>
                    <a:pt x="221" y="6"/>
                  </a:cubicBezTo>
                  <a:cubicBezTo>
                    <a:pt x="222" y="6"/>
                    <a:pt x="224" y="6"/>
                    <a:pt x="225" y="6"/>
                  </a:cubicBezTo>
                  <a:cubicBezTo>
                    <a:pt x="225" y="6"/>
                    <a:pt x="225" y="5"/>
                    <a:pt x="225" y="5"/>
                  </a:cubicBezTo>
                  <a:cubicBezTo>
                    <a:pt x="224" y="5"/>
                    <a:pt x="224" y="5"/>
                    <a:pt x="223" y="5"/>
                  </a:cubicBezTo>
                  <a:cubicBezTo>
                    <a:pt x="223" y="5"/>
                    <a:pt x="222" y="5"/>
                    <a:pt x="221" y="5"/>
                  </a:cubicBezTo>
                  <a:cubicBezTo>
                    <a:pt x="220" y="5"/>
                    <a:pt x="219" y="6"/>
                    <a:pt x="218" y="6"/>
                  </a:cubicBezTo>
                  <a:cubicBezTo>
                    <a:pt x="218" y="6"/>
                    <a:pt x="218" y="5"/>
                    <a:pt x="218" y="5"/>
                  </a:cubicBezTo>
                  <a:cubicBezTo>
                    <a:pt x="218" y="5"/>
                    <a:pt x="219" y="5"/>
                    <a:pt x="219" y="5"/>
                  </a:cubicBezTo>
                  <a:cubicBezTo>
                    <a:pt x="219" y="5"/>
                    <a:pt x="219" y="5"/>
                    <a:pt x="219" y="5"/>
                  </a:cubicBezTo>
                  <a:cubicBezTo>
                    <a:pt x="217" y="5"/>
                    <a:pt x="215" y="5"/>
                    <a:pt x="214" y="5"/>
                  </a:cubicBezTo>
                  <a:cubicBezTo>
                    <a:pt x="213" y="6"/>
                    <a:pt x="212" y="5"/>
                    <a:pt x="212" y="6"/>
                  </a:cubicBezTo>
                  <a:cubicBezTo>
                    <a:pt x="211" y="6"/>
                    <a:pt x="211" y="6"/>
                    <a:pt x="211" y="6"/>
                  </a:cubicBezTo>
                  <a:cubicBezTo>
                    <a:pt x="210" y="6"/>
                    <a:pt x="208" y="5"/>
                    <a:pt x="207" y="6"/>
                  </a:cubicBezTo>
                  <a:cubicBezTo>
                    <a:pt x="207" y="6"/>
                    <a:pt x="206" y="6"/>
                    <a:pt x="206" y="6"/>
                  </a:cubicBezTo>
                  <a:cubicBezTo>
                    <a:pt x="205" y="6"/>
                    <a:pt x="204" y="6"/>
                    <a:pt x="203" y="6"/>
                  </a:cubicBezTo>
                  <a:cubicBezTo>
                    <a:pt x="203" y="6"/>
                    <a:pt x="203" y="6"/>
                    <a:pt x="204" y="6"/>
                  </a:cubicBezTo>
                  <a:cubicBezTo>
                    <a:pt x="204" y="5"/>
                    <a:pt x="206" y="5"/>
                    <a:pt x="207" y="5"/>
                  </a:cubicBezTo>
                  <a:cubicBezTo>
                    <a:pt x="207" y="5"/>
                    <a:pt x="207" y="5"/>
                    <a:pt x="207" y="5"/>
                  </a:cubicBezTo>
                  <a:cubicBezTo>
                    <a:pt x="208" y="5"/>
                    <a:pt x="208" y="5"/>
                    <a:pt x="209" y="5"/>
                  </a:cubicBezTo>
                  <a:cubicBezTo>
                    <a:pt x="209" y="5"/>
                    <a:pt x="210" y="5"/>
                    <a:pt x="210" y="5"/>
                  </a:cubicBezTo>
                  <a:cubicBezTo>
                    <a:pt x="210" y="4"/>
                    <a:pt x="211" y="4"/>
                    <a:pt x="211" y="4"/>
                  </a:cubicBezTo>
                  <a:cubicBezTo>
                    <a:pt x="212" y="5"/>
                    <a:pt x="212" y="5"/>
                    <a:pt x="213" y="5"/>
                  </a:cubicBezTo>
                  <a:cubicBezTo>
                    <a:pt x="213" y="4"/>
                    <a:pt x="213" y="4"/>
                    <a:pt x="213" y="4"/>
                  </a:cubicBezTo>
                  <a:cubicBezTo>
                    <a:pt x="212" y="4"/>
                    <a:pt x="212" y="4"/>
                    <a:pt x="212" y="4"/>
                  </a:cubicBezTo>
                  <a:cubicBezTo>
                    <a:pt x="211" y="4"/>
                    <a:pt x="211" y="4"/>
                    <a:pt x="211" y="4"/>
                  </a:cubicBezTo>
                  <a:cubicBezTo>
                    <a:pt x="210" y="4"/>
                    <a:pt x="210" y="4"/>
                    <a:pt x="210" y="4"/>
                  </a:cubicBezTo>
                  <a:cubicBezTo>
                    <a:pt x="209" y="4"/>
                    <a:pt x="208" y="4"/>
                    <a:pt x="207" y="4"/>
                  </a:cubicBezTo>
                  <a:cubicBezTo>
                    <a:pt x="207" y="4"/>
                    <a:pt x="207" y="4"/>
                    <a:pt x="207" y="4"/>
                  </a:cubicBezTo>
                  <a:cubicBezTo>
                    <a:pt x="207" y="4"/>
                    <a:pt x="207" y="4"/>
                    <a:pt x="207" y="4"/>
                  </a:cubicBezTo>
                  <a:cubicBezTo>
                    <a:pt x="207" y="4"/>
                    <a:pt x="207" y="4"/>
                    <a:pt x="207" y="4"/>
                  </a:cubicBezTo>
                  <a:cubicBezTo>
                    <a:pt x="207" y="4"/>
                    <a:pt x="206" y="4"/>
                    <a:pt x="206" y="4"/>
                  </a:cubicBezTo>
                  <a:cubicBezTo>
                    <a:pt x="205" y="4"/>
                    <a:pt x="205" y="4"/>
                    <a:pt x="204" y="4"/>
                  </a:cubicBezTo>
                  <a:cubicBezTo>
                    <a:pt x="204" y="4"/>
                    <a:pt x="204" y="4"/>
                    <a:pt x="204" y="4"/>
                  </a:cubicBezTo>
                  <a:cubicBezTo>
                    <a:pt x="205" y="4"/>
                    <a:pt x="206" y="3"/>
                    <a:pt x="207" y="3"/>
                  </a:cubicBezTo>
                  <a:cubicBezTo>
                    <a:pt x="208" y="3"/>
                    <a:pt x="208" y="4"/>
                    <a:pt x="209" y="4"/>
                  </a:cubicBezTo>
                  <a:cubicBezTo>
                    <a:pt x="209" y="4"/>
                    <a:pt x="209" y="3"/>
                    <a:pt x="210" y="3"/>
                  </a:cubicBezTo>
                  <a:cubicBezTo>
                    <a:pt x="210" y="3"/>
                    <a:pt x="210" y="3"/>
                    <a:pt x="210" y="3"/>
                  </a:cubicBezTo>
                  <a:cubicBezTo>
                    <a:pt x="210" y="3"/>
                    <a:pt x="210" y="3"/>
                    <a:pt x="211" y="3"/>
                  </a:cubicBezTo>
                  <a:cubicBezTo>
                    <a:pt x="212" y="3"/>
                    <a:pt x="213" y="3"/>
                    <a:pt x="215" y="3"/>
                  </a:cubicBezTo>
                  <a:cubicBezTo>
                    <a:pt x="215" y="3"/>
                    <a:pt x="215" y="3"/>
                    <a:pt x="215" y="3"/>
                  </a:cubicBezTo>
                  <a:cubicBezTo>
                    <a:pt x="216" y="3"/>
                    <a:pt x="217" y="2"/>
                    <a:pt x="218" y="3"/>
                  </a:cubicBezTo>
                  <a:cubicBezTo>
                    <a:pt x="219" y="3"/>
                    <a:pt x="219" y="3"/>
                    <a:pt x="220" y="3"/>
                  </a:cubicBezTo>
                  <a:cubicBezTo>
                    <a:pt x="220" y="3"/>
                    <a:pt x="220" y="3"/>
                    <a:pt x="220" y="3"/>
                  </a:cubicBezTo>
                  <a:cubicBezTo>
                    <a:pt x="220" y="3"/>
                    <a:pt x="220" y="3"/>
                    <a:pt x="220" y="3"/>
                  </a:cubicBezTo>
                  <a:cubicBezTo>
                    <a:pt x="221" y="3"/>
                    <a:pt x="221" y="3"/>
                    <a:pt x="222" y="3"/>
                  </a:cubicBezTo>
                  <a:cubicBezTo>
                    <a:pt x="222" y="3"/>
                    <a:pt x="222" y="3"/>
                    <a:pt x="222" y="3"/>
                  </a:cubicBezTo>
                  <a:cubicBezTo>
                    <a:pt x="222" y="3"/>
                    <a:pt x="222" y="3"/>
                    <a:pt x="222" y="3"/>
                  </a:cubicBezTo>
                  <a:cubicBezTo>
                    <a:pt x="221" y="3"/>
                    <a:pt x="220" y="2"/>
                    <a:pt x="219" y="2"/>
                  </a:cubicBezTo>
                  <a:cubicBezTo>
                    <a:pt x="219" y="2"/>
                    <a:pt x="219" y="2"/>
                    <a:pt x="219" y="2"/>
                  </a:cubicBezTo>
                  <a:cubicBezTo>
                    <a:pt x="220" y="2"/>
                    <a:pt x="221" y="2"/>
                    <a:pt x="222" y="2"/>
                  </a:cubicBezTo>
                  <a:cubicBezTo>
                    <a:pt x="222" y="2"/>
                    <a:pt x="222" y="2"/>
                    <a:pt x="222" y="2"/>
                  </a:cubicBezTo>
                  <a:cubicBezTo>
                    <a:pt x="222" y="1"/>
                    <a:pt x="223" y="1"/>
                    <a:pt x="223" y="2"/>
                  </a:cubicBezTo>
                  <a:cubicBezTo>
                    <a:pt x="223" y="2"/>
                    <a:pt x="223" y="2"/>
                    <a:pt x="223" y="2"/>
                  </a:cubicBezTo>
                  <a:cubicBezTo>
                    <a:pt x="224" y="2"/>
                    <a:pt x="225" y="2"/>
                    <a:pt x="226" y="2"/>
                  </a:cubicBezTo>
                  <a:cubicBezTo>
                    <a:pt x="226" y="2"/>
                    <a:pt x="226" y="2"/>
                    <a:pt x="227" y="2"/>
                  </a:cubicBezTo>
                  <a:cubicBezTo>
                    <a:pt x="227" y="2"/>
                    <a:pt x="227" y="2"/>
                    <a:pt x="227" y="3"/>
                  </a:cubicBezTo>
                  <a:cubicBezTo>
                    <a:pt x="228" y="3"/>
                    <a:pt x="229" y="3"/>
                    <a:pt x="230" y="3"/>
                  </a:cubicBezTo>
                  <a:cubicBezTo>
                    <a:pt x="230" y="3"/>
                    <a:pt x="230" y="3"/>
                    <a:pt x="230" y="2"/>
                  </a:cubicBezTo>
                  <a:cubicBezTo>
                    <a:pt x="231" y="2"/>
                    <a:pt x="232" y="3"/>
                    <a:pt x="233" y="3"/>
                  </a:cubicBezTo>
                  <a:cubicBezTo>
                    <a:pt x="234" y="3"/>
                    <a:pt x="234" y="3"/>
                    <a:pt x="234" y="3"/>
                  </a:cubicBezTo>
                  <a:cubicBezTo>
                    <a:pt x="235" y="3"/>
                    <a:pt x="235" y="3"/>
                    <a:pt x="235" y="3"/>
                  </a:cubicBezTo>
                  <a:cubicBezTo>
                    <a:pt x="235" y="4"/>
                    <a:pt x="236" y="4"/>
                    <a:pt x="236" y="4"/>
                  </a:cubicBezTo>
                  <a:cubicBezTo>
                    <a:pt x="236" y="3"/>
                    <a:pt x="236" y="3"/>
                    <a:pt x="236" y="3"/>
                  </a:cubicBezTo>
                  <a:cubicBezTo>
                    <a:pt x="236" y="3"/>
                    <a:pt x="236" y="3"/>
                    <a:pt x="235" y="3"/>
                  </a:cubicBezTo>
                  <a:cubicBezTo>
                    <a:pt x="235" y="3"/>
                    <a:pt x="234" y="2"/>
                    <a:pt x="233" y="2"/>
                  </a:cubicBezTo>
                  <a:cubicBezTo>
                    <a:pt x="233" y="2"/>
                    <a:pt x="233" y="2"/>
                    <a:pt x="233" y="2"/>
                  </a:cubicBezTo>
                  <a:cubicBezTo>
                    <a:pt x="233" y="2"/>
                    <a:pt x="233" y="2"/>
                    <a:pt x="232" y="2"/>
                  </a:cubicBezTo>
                  <a:cubicBezTo>
                    <a:pt x="232" y="2"/>
                    <a:pt x="232" y="2"/>
                    <a:pt x="231" y="2"/>
                  </a:cubicBezTo>
                  <a:cubicBezTo>
                    <a:pt x="231" y="2"/>
                    <a:pt x="230" y="2"/>
                    <a:pt x="230" y="2"/>
                  </a:cubicBezTo>
                  <a:cubicBezTo>
                    <a:pt x="231" y="1"/>
                    <a:pt x="232" y="1"/>
                    <a:pt x="233" y="1"/>
                  </a:cubicBezTo>
                  <a:cubicBezTo>
                    <a:pt x="233" y="1"/>
                    <a:pt x="233" y="1"/>
                    <a:pt x="233" y="1"/>
                  </a:cubicBezTo>
                  <a:cubicBezTo>
                    <a:pt x="233" y="1"/>
                    <a:pt x="233" y="1"/>
                    <a:pt x="233" y="1"/>
                  </a:cubicBezTo>
                  <a:cubicBezTo>
                    <a:pt x="234" y="1"/>
                    <a:pt x="235" y="1"/>
                    <a:pt x="235" y="1"/>
                  </a:cubicBezTo>
                  <a:cubicBezTo>
                    <a:pt x="235" y="1"/>
                    <a:pt x="235" y="1"/>
                    <a:pt x="235" y="1"/>
                  </a:cubicBezTo>
                  <a:cubicBezTo>
                    <a:pt x="235" y="1"/>
                    <a:pt x="235" y="1"/>
                    <a:pt x="235" y="0"/>
                  </a:cubicBezTo>
                  <a:cubicBezTo>
                    <a:pt x="235" y="0"/>
                    <a:pt x="235" y="0"/>
                    <a:pt x="235" y="0"/>
                  </a:cubicBezTo>
                  <a:cubicBezTo>
                    <a:pt x="236" y="1"/>
                    <a:pt x="236" y="0"/>
                    <a:pt x="237" y="1"/>
                  </a:cubicBezTo>
                  <a:cubicBezTo>
                    <a:pt x="237" y="1"/>
                    <a:pt x="237" y="1"/>
                    <a:pt x="237" y="1"/>
                  </a:cubicBezTo>
                  <a:cubicBezTo>
                    <a:pt x="238" y="1"/>
                    <a:pt x="238" y="1"/>
                    <a:pt x="239" y="1"/>
                  </a:cubicBezTo>
                  <a:cubicBezTo>
                    <a:pt x="240" y="1"/>
                    <a:pt x="241" y="1"/>
                    <a:pt x="242" y="1"/>
                  </a:cubicBezTo>
                  <a:cubicBezTo>
                    <a:pt x="242" y="1"/>
                    <a:pt x="242" y="1"/>
                    <a:pt x="242" y="1"/>
                  </a:cubicBezTo>
                  <a:cubicBezTo>
                    <a:pt x="241" y="1"/>
                    <a:pt x="239" y="1"/>
                    <a:pt x="239" y="0"/>
                  </a:cubicBezTo>
                  <a:cubicBezTo>
                    <a:pt x="239" y="0"/>
                    <a:pt x="239" y="0"/>
                    <a:pt x="239" y="0"/>
                  </a:cubicBezTo>
                  <a:cubicBezTo>
                    <a:pt x="239" y="0"/>
                    <a:pt x="239" y="0"/>
                    <a:pt x="239" y="0"/>
                  </a:cubicBezTo>
                  <a:cubicBezTo>
                    <a:pt x="240" y="0"/>
                    <a:pt x="241" y="0"/>
                    <a:pt x="242" y="0"/>
                  </a:cubicBezTo>
                  <a:cubicBezTo>
                    <a:pt x="242" y="0"/>
                    <a:pt x="242" y="0"/>
                    <a:pt x="242" y="0"/>
                  </a:cubicBezTo>
                  <a:cubicBezTo>
                    <a:pt x="243" y="0"/>
                    <a:pt x="243" y="1"/>
                    <a:pt x="243" y="0"/>
                  </a:cubicBezTo>
                  <a:cubicBezTo>
                    <a:pt x="244" y="0"/>
                    <a:pt x="244" y="0"/>
                    <a:pt x="245" y="0"/>
                  </a:cubicBezTo>
                  <a:cubicBezTo>
                    <a:pt x="245" y="0"/>
                    <a:pt x="245" y="0"/>
                    <a:pt x="245" y="0"/>
                  </a:cubicBezTo>
                  <a:cubicBezTo>
                    <a:pt x="245" y="0"/>
                    <a:pt x="245" y="1"/>
                    <a:pt x="246" y="1"/>
                  </a:cubicBezTo>
                  <a:cubicBezTo>
                    <a:pt x="246" y="1"/>
                    <a:pt x="246" y="1"/>
                    <a:pt x="246" y="1"/>
                  </a:cubicBezTo>
                  <a:cubicBezTo>
                    <a:pt x="246" y="1"/>
                    <a:pt x="246" y="1"/>
                    <a:pt x="247" y="1"/>
                  </a:cubicBezTo>
                  <a:cubicBezTo>
                    <a:pt x="247" y="1"/>
                    <a:pt x="247" y="1"/>
                    <a:pt x="247" y="2"/>
                  </a:cubicBezTo>
                  <a:cubicBezTo>
                    <a:pt x="248" y="2"/>
                    <a:pt x="248" y="1"/>
                    <a:pt x="249" y="1"/>
                  </a:cubicBezTo>
                  <a:cubicBezTo>
                    <a:pt x="249" y="1"/>
                    <a:pt x="249" y="1"/>
                    <a:pt x="249" y="1"/>
                  </a:cubicBezTo>
                  <a:cubicBezTo>
                    <a:pt x="249" y="1"/>
                    <a:pt x="249" y="1"/>
                    <a:pt x="249" y="1"/>
                  </a:cubicBezTo>
                  <a:cubicBezTo>
                    <a:pt x="249" y="0"/>
                    <a:pt x="249" y="0"/>
                    <a:pt x="249" y="0"/>
                  </a:cubicBezTo>
                  <a:cubicBezTo>
                    <a:pt x="248" y="0"/>
                    <a:pt x="247" y="0"/>
                    <a:pt x="247" y="0"/>
                  </a:cubicBezTo>
                  <a:cubicBezTo>
                    <a:pt x="247" y="0"/>
                    <a:pt x="247" y="0"/>
                    <a:pt x="247" y="0"/>
                  </a:cubicBezTo>
                  <a:cubicBezTo>
                    <a:pt x="249" y="0"/>
                    <a:pt x="250" y="0"/>
                    <a:pt x="252" y="0"/>
                  </a:cubicBezTo>
                  <a:cubicBezTo>
                    <a:pt x="252" y="0"/>
                    <a:pt x="253" y="0"/>
                    <a:pt x="254" y="0"/>
                  </a:cubicBezTo>
                  <a:cubicBezTo>
                    <a:pt x="254" y="0"/>
                    <a:pt x="254" y="0"/>
                    <a:pt x="255" y="0"/>
                  </a:cubicBezTo>
                  <a:cubicBezTo>
                    <a:pt x="255" y="1"/>
                    <a:pt x="257" y="1"/>
                    <a:pt x="258" y="1"/>
                  </a:cubicBezTo>
                  <a:cubicBezTo>
                    <a:pt x="258" y="1"/>
                    <a:pt x="258" y="1"/>
                    <a:pt x="258" y="0"/>
                  </a:cubicBezTo>
                  <a:cubicBezTo>
                    <a:pt x="257" y="0"/>
                    <a:pt x="257" y="0"/>
                    <a:pt x="256" y="0"/>
                  </a:cubicBezTo>
                  <a:cubicBezTo>
                    <a:pt x="256" y="0"/>
                    <a:pt x="256" y="0"/>
                    <a:pt x="256" y="0"/>
                  </a:cubicBezTo>
                  <a:cubicBezTo>
                    <a:pt x="256" y="0"/>
                    <a:pt x="257" y="0"/>
                    <a:pt x="257" y="0"/>
                  </a:cubicBezTo>
                  <a:cubicBezTo>
                    <a:pt x="257" y="0"/>
                    <a:pt x="257" y="0"/>
                    <a:pt x="258" y="0"/>
                  </a:cubicBezTo>
                  <a:cubicBezTo>
                    <a:pt x="259" y="0"/>
                    <a:pt x="260" y="0"/>
                    <a:pt x="261" y="0"/>
                  </a:cubicBezTo>
                  <a:cubicBezTo>
                    <a:pt x="261" y="0"/>
                    <a:pt x="261" y="0"/>
                    <a:pt x="261" y="0"/>
                  </a:cubicBezTo>
                  <a:cubicBezTo>
                    <a:pt x="262" y="0"/>
                    <a:pt x="263" y="0"/>
                    <a:pt x="263" y="0"/>
                  </a:cubicBezTo>
                  <a:close/>
                  <a:moveTo>
                    <a:pt x="63" y="132"/>
                  </a:moveTo>
                  <a:cubicBezTo>
                    <a:pt x="63" y="132"/>
                    <a:pt x="63" y="132"/>
                    <a:pt x="63" y="132"/>
                  </a:cubicBezTo>
                  <a:cubicBezTo>
                    <a:pt x="63" y="132"/>
                    <a:pt x="63" y="133"/>
                    <a:pt x="63" y="133"/>
                  </a:cubicBezTo>
                  <a:cubicBezTo>
                    <a:pt x="63" y="132"/>
                    <a:pt x="63" y="133"/>
                    <a:pt x="63" y="132"/>
                  </a:cubicBezTo>
                  <a:close/>
                  <a:moveTo>
                    <a:pt x="129" y="127"/>
                  </a:moveTo>
                  <a:cubicBezTo>
                    <a:pt x="129" y="127"/>
                    <a:pt x="130" y="127"/>
                    <a:pt x="130" y="127"/>
                  </a:cubicBezTo>
                  <a:cubicBezTo>
                    <a:pt x="130" y="128"/>
                    <a:pt x="130" y="128"/>
                    <a:pt x="130" y="129"/>
                  </a:cubicBezTo>
                  <a:cubicBezTo>
                    <a:pt x="130" y="129"/>
                    <a:pt x="130" y="129"/>
                    <a:pt x="130" y="129"/>
                  </a:cubicBezTo>
                  <a:cubicBezTo>
                    <a:pt x="130" y="129"/>
                    <a:pt x="130" y="129"/>
                    <a:pt x="129" y="129"/>
                  </a:cubicBezTo>
                  <a:cubicBezTo>
                    <a:pt x="129" y="129"/>
                    <a:pt x="129" y="129"/>
                    <a:pt x="129" y="128"/>
                  </a:cubicBezTo>
                  <a:cubicBezTo>
                    <a:pt x="128" y="128"/>
                    <a:pt x="128" y="128"/>
                    <a:pt x="128" y="128"/>
                  </a:cubicBezTo>
                  <a:cubicBezTo>
                    <a:pt x="127" y="128"/>
                    <a:pt x="127" y="128"/>
                    <a:pt x="127" y="128"/>
                  </a:cubicBezTo>
                  <a:cubicBezTo>
                    <a:pt x="127" y="128"/>
                    <a:pt x="127" y="128"/>
                    <a:pt x="126" y="128"/>
                  </a:cubicBezTo>
                  <a:cubicBezTo>
                    <a:pt x="127" y="128"/>
                    <a:pt x="127" y="127"/>
                    <a:pt x="128" y="127"/>
                  </a:cubicBezTo>
                  <a:cubicBezTo>
                    <a:pt x="128" y="127"/>
                    <a:pt x="128" y="127"/>
                    <a:pt x="129" y="127"/>
                  </a:cubicBezTo>
                  <a:close/>
                  <a:moveTo>
                    <a:pt x="214" y="118"/>
                  </a:moveTo>
                  <a:cubicBezTo>
                    <a:pt x="214" y="118"/>
                    <a:pt x="214" y="118"/>
                    <a:pt x="214" y="118"/>
                  </a:cubicBezTo>
                  <a:cubicBezTo>
                    <a:pt x="214" y="118"/>
                    <a:pt x="214" y="118"/>
                    <a:pt x="214" y="118"/>
                  </a:cubicBezTo>
                  <a:cubicBezTo>
                    <a:pt x="214" y="118"/>
                    <a:pt x="214" y="118"/>
                    <a:pt x="214" y="118"/>
                  </a:cubicBezTo>
                  <a:close/>
                  <a:moveTo>
                    <a:pt x="147" y="111"/>
                  </a:moveTo>
                  <a:cubicBezTo>
                    <a:pt x="147" y="111"/>
                    <a:pt x="147" y="111"/>
                    <a:pt x="147" y="111"/>
                  </a:cubicBezTo>
                  <a:cubicBezTo>
                    <a:pt x="146" y="111"/>
                    <a:pt x="147" y="111"/>
                    <a:pt x="146" y="111"/>
                  </a:cubicBezTo>
                  <a:cubicBezTo>
                    <a:pt x="147" y="111"/>
                    <a:pt x="147" y="111"/>
                    <a:pt x="147" y="111"/>
                  </a:cubicBezTo>
                  <a:cubicBezTo>
                    <a:pt x="147" y="111"/>
                    <a:pt x="147" y="111"/>
                    <a:pt x="147" y="111"/>
                  </a:cubicBezTo>
                  <a:close/>
                  <a:moveTo>
                    <a:pt x="213" y="110"/>
                  </a:moveTo>
                  <a:cubicBezTo>
                    <a:pt x="213" y="110"/>
                    <a:pt x="213" y="110"/>
                    <a:pt x="214" y="110"/>
                  </a:cubicBezTo>
                  <a:cubicBezTo>
                    <a:pt x="214" y="110"/>
                    <a:pt x="214" y="110"/>
                    <a:pt x="214" y="110"/>
                  </a:cubicBezTo>
                  <a:cubicBezTo>
                    <a:pt x="214" y="110"/>
                    <a:pt x="214" y="110"/>
                    <a:pt x="213" y="110"/>
                  </a:cubicBezTo>
                  <a:close/>
                  <a:moveTo>
                    <a:pt x="194" y="101"/>
                  </a:moveTo>
                  <a:cubicBezTo>
                    <a:pt x="194" y="102"/>
                    <a:pt x="194" y="102"/>
                    <a:pt x="193" y="102"/>
                  </a:cubicBezTo>
                  <a:cubicBezTo>
                    <a:pt x="193" y="102"/>
                    <a:pt x="193" y="103"/>
                    <a:pt x="192" y="103"/>
                  </a:cubicBezTo>
                  <a:cubicBezTo>
                    <a:pt x="192" y="103"/>
                    <a:pt x="192" y="103"/>
                    <a:pt x="192" y="103"/>
                  </a:cubicBezTo>
                  <a:cubicBezTo>
                    <a:pt x="192" y="103"/>
                    <a:pt x="192" y="103"/>
                    <a:pt x="193" y="103"/>
                  </a:cubicBezTo>
                  <a:cubicBezTo>
                    <a:pt x="193" y="102"/>
                    <a:pt x="193" y="102"/>
                    <a:pt x="194" y="101"/>
                  </a:cubicBezTo>
                  <a:close/>
                  <a:moveTo>
                    <a:pt x="191" y="98"/>
                  </a:moveTo>
                  <a:cubicBezTo>
                    <a:pt x="191" y="98"/>
                    <a:pt x="191" y="98"/>
                    <a:pt x="191" y="98"/>
                  </a:cubicBezTo>
                  <a:cubicBezTo>
                    <a:pt x="191" y="98"/>
                    <a:pt x="191" y="98"/>
                    <a:pt x="191" y="98"/>
                  </a:cubicBezTo>
                  <a:cubicBezTo>
                    <a:pt x="191" y="98"/>
                    <a:pt x="191" y="98"/>
                    <a:pt x="191" y="98"/>
                  </a:cubicBezTo>
                  <a:cubicBezTo>
                    <a:pt x="191" y="98"/>
                    <a:pt x="191" y="98"/>
                    <a:pt x="191" y="98"/>
                  </a:cubicBezTo>
                  <a:close/>
                  <a:moveTo>
                    <a:pt x="199" y="92"/>
                  </a:moveTo>
                  <a:cubicBezTo>
                    <a:pt x="199" y="92"/>
                    <a:pt x="199" y="92"/>
                    <a:pt x="199" y="92"/>
                  </a:cubicBezTo>
                  <a:cubicBezTo>
                    <a:pt x="199" y="92"/>
                    <a:pt x="199" y="92"/>
                    <a:pt x="199" y="92"/>
                  </a:cubicBezTo>
                  <a:cubicBezTo>
                    <a:pt x="199" y="92"/>
                    <a:pt x="199" y="92"/>
                    <a:pt x="199" y="92"/>
                  </a:cubicBezTo>
                  <a:cubicBezTo>
                    <a:pt x="199" y="92"/>
                    <a:pt x="198" y="93"/>
                    <a:pt x="198" y="93"/>
                  </a:cubicBezTo>
                  <a:cubicBezTo>
                    <a:pt x="198" y="93"/>
                    <a:pt x="198" y="93"/>
                    <a:pt x="198" y="93"/>
                  </a:cubicBezTo>
                  <a:cubicBezTo>
                    <a:pt x="198" y="93"/>
                    <a:pt x="198" y="93"/>
                    <a:pt x="198" y="93"/>
                  </a:cubicBezTo>
                  <a:cubicBezTo>
                    <a:pt x="198" y="92"/>
                    <a:pt x="199" y="92"/>
                    <a:pt x="199" y="92"/>
                  </a:cubicBezTo>
                  <a:close/>
                  <a:moveTo>
                    <a:pt x="188" y="87"/>
                  </a:moveTo>
                  <a:cubicBezTo>
                    <a:pt x="189" y="87"/>
                    <a:pt x="189" y="87"/>
                    <a:pt x="189" y="87"/>
                  </a:cubicBezTo>
                  <a:cubicBezTo>
                    <a:pt x="189" y="87"/>
                    <a:pt x="189" y="87"/>
                    <a:pt x="189" y="87"/>
                  </a:cubicBezTo>
                  <a:cubicBezTo>
                    <a:pt x="189" y="87"/>
                    <a:pt x="188" y="87"/>
                    <a:pt x="188" y="87"/>
                  </a:cubicBezTo>
                  <a:cubicBezTo>
                    <a:pt x="188" y="87"/>
                    <a:pt x="188" y="87"/>
                    <a:pt x="188" y="87"/>
                  </a:cubicBezTo>
                  <a:close/>
                  <a:moveTo>
                    <a:pt x="213" y="87"/>
                  </a:moveTo>
                  <a:cubicBezTo>
                    <a:pt x="213" y="87"/>
                    <a:pt x="213" y="87"/>
                    <a:pt x="214" y="87"/>
                  </a:cubicBezTo>
                  <a:cubicBezTo>
                    <a:pt x="213" y="87"/>
                    <a:pt x="213" y="87"/>
                    <a:pt x="213" y="88"/>
                  </a:cubicBezTo>
                  <a:cubicBezTo>
                    <a:pt x="213" y="88"/>
                    <a:pt x="213" y="87"/>
                    <a:pt x="212" y="87"/>
                  </a:cubicBezTo>
                  <a:cubicBezTo>
                    <a:pt x="212" y="87"/>
                    <a:pt x="212" y="87"/>
                    <a:pt x="212" y="87"/>
                  </a:cubicBezTo>
                  <a:cubicBezTo>
                    <a:pt x="212" y="87"/>
                    <a:pt x="213" y="87"/>
                    <a:pt x="213" y="87"/>
                  </a:cubicBezTo>
                  <a:close/>
                  <a:moveTo>
                    <a:pt x="213" y="85"/>
                  </a:moveTo>
                  <a:cubicBezTo>
                    <a:pt x="213" y="85"/>
                    <a:pt x="213" y="85"/>
                    <a:pt x="213" y="86"/>
                  </a:cubicBezTo>
                  <a:cubicBezTo>
                    <a:pt x="213" y="86"/>
                    <a:pt x="213" y="86"/>
                    <a:pt x="213" y="86"/>
                  </a:cubicBezTo>
                  <a:cubicBezTo>
                    <a:pt x="213" y="86"/>
                    <a:pt x="213" y="86"/>
                    <a:pt x="213" y="86"/>
                  </a:cubicBezTo>
                  <a:cubicBezTo>
                    <a:pt x="213" y="86"/>
                    <a:pt x="213" y="86"/>
                    <a:pt x="213" y="86"/>
                  </a:cubicBezTo>
                  <a:cubicBezTo>
                    <a:pt x="213" y="86"/>
                    <a:pt x="213" y="86"/>
                    <a:pt x="213" y="86"/>
                  </a:cubicBezTo>
                  <a:cubicBezTo>
                    <a:pt x="213" y="86"/>
                    <a:pt x="213" y="86"/>
                    <a:pt x="213" y="85"/>
                  </a:cubicBezTo>
                  <a:close/>
                  <a:moveTo>
                    <a:pt x="162" y="83"/>
                  </a:moveTo>
                  <a:cubicBezTo>
                    <a:pt x="163" y="83"/>
                    <a:pt x="163" y="83"/>
                    <a:pt x="163" y="83"/>
                  </a:cubicBezTo>
                  <a:cubicBezTo>
                    <a:pt x="163" y="83"/>
                    <a:pt x="163" y="84"/>
                    <a:pt x="164" y="84"/>
                  </a:cubicBezTo>
                  <a:cubicBezTo>
                    <a:pt x="164" y="84"/>
                    <a:pt x="164" y="84"/>
                    <a:pt x="164" y="84"/>
                  </a:cubicBezTo>
                  <a:cubicBezTo>
                    <a:pt x="164" y="84"/>
                    <a:pt x="164" y="84"/>
                    <a:pt x="164" y="84"/>
                  </a:cubicBezTo>
                  <a:cubicBezTo>
                    <a:pt x="163" y="85"/>
                    <a:pt x="161" y="85"/>
                    <a:pt x="161" y="86"/>
                  </a:cubicBezTo>
                  <a:cubicBezTo>
                    <a:pt x="161" y="86"/>
                    <a:pt x="160" y="87"/>
                    <a:pt x="160" y="87"/>
                  </a:cubicBezTo>
                  <a:cubicBezTo>
                    <a:pt x="160" y="86"/>
                    <a:pt x="159" y="86"/>
                    <a:pt x="159" y="86"/>
                  </a:cubicBezTo>
                  <a:cubicBezTo>
                    <a:pt x="160" y="85"/>
                    <a:pt x="160" y="85"/>
                    <a:pt x="161" y="84"/>
                  </a:cubicBezTo>
                  <a:cubicBezTo>
                    <a:pt x="161" y="84"/>
                    <a:pt x="162" y="84"/>
                    <a:pt x="162" y="83"/>
                  </a:cubicBezTo>
                  <a:close/>
                  <a:moveTo>
                    <a:pt x="216" y="83"/>
                  </a:moveTo>
                  <a:cubicBezTo>
                    <a:pt x="216" y="83"/>
                    <a:pt x="216" y="83"/>
                    <a:pt x="217" y="83"/>
                  </a:cubicBezTo>
                  <a:cubicBezTo>
                    <a:pt x="217" y="83"/>
                    <a:pt x="217" y="83"/>
                    <a:pt x="217" y="83"/>
                  </a:cubicBezTo>
                  <a:cubicBezTo>
                    <a:pt x="216" y="83"/>
                    <a:pt x="216" y="83"/>
                    <a:pt x="216" y="83"/>
                  </a:cubicBezTo>
                  <a:cubicBezTo>
                    <a:pt x="216" y="83"/>
                    <a:pt x="216" y="83"/>
                    <a:pt x="216" y="83"/>
                  </a:cubicBezTo>
                  <a:close/>
                  <a:moveTo>
                    <a:pt x="196" y="82"/>
                  </a:moveTo>
                  <a:cubicBezTo>
                    <a:pt x="196" y="81"/>
                    <a:pt x="196" y="81"/>
                    <a:pt x="196" y="81"/>
                  </a:cubicBezTo>
                  <a:cubicBezTo>
                    <a:pt x="196" y="81"/>
                    <a:pt x="196" y="81"/>
                    <a:pt x="196" y="81"/>
                  </a:cubicBezTo>
                  <a:cubicBezTo>
                    <a:pt x="196" y="81"/>
                    <a:pt x="196" y="82"/>
                    <a:pt x="196" y="82"/>
                  </a:cubicBezTo>
                  <a:cubicBezTo>
                    <a:pt x="196" y="82"/>
                    <a:pt x="196" y="82"/>
                    <a:pt x="195" y="82"/>
                  </a:cubicBezTo>
                  <a:cubicBezTo>
                    <a:pt x="195" y="82"/>
                    <a:pt x="195" y="82"/>
                    <a:pt x="195" y="82"/>
                  </a:cubicBezTo>
                  <a:cubicBezTo>
                    <a:pt x="195" y="82"/>
                    <a:pt x="195" y="82"/>
                    <a:pt x="195" y="82"/>
                  </a:cubicBezTo>
                  <a:cubicBezTo>
                    <a:pt x="195" y="82"/>
                    <a:pt x="195" y="82"/>
                    <a:pt x="195" y="82"/>
                  </a:cubicBezTo>
                  <a:cubicBezTo>
                    <a:pt x="195" y="82"/>
                    <a:pt x="195" y="82"/>
                    <a:pt x="196" y="82"/>
                  </a:cubicBezTo>
                  <a:close/>
                  <a:moveTo>
                    <a:pt x="215" y="81"/>
                  </a:moveTo>
                  <a:cubicBezTo>
                    <a:pt x="215" y="81"/>
                    <a:pt x="215" y="81"/>
                    <a:pt x="215" y="81"/>
                  </a:cubicBezTo>
                  <a:cubicBezTo>
                    <a:pt x="215" y="81"/>
                    <a:pt x="215" y="81"/>
                    <a:pt x="215" y="81"/>
                  </a:cubicBezTo>
                  <a:cubicBezTo>
                    <a:pt x="216" y="81"/>
                    <a:pt x="216" y="81"/>
                    <a:pt x="216" y="82"/>
                  </a:cubicBezTo>
                  <a:cubicBezTo>
                    <a:pt x="215" y="82"/>
                    <a:pt x="215" y="82"/>
                    <a:pt x="215" y="82"/>
                  </a:cubicBezTo>
                  <a:cubicBezTo>
                    <a:pt x="215" y="82"/>
                    <a:pt x="215" y="82"/>
                    <a:pt x="215" y="82"/>
                  </a:cubicBezTo>
                  <a:cubicBezTo>
                    <a:pt x="215" y="82"/>
                    <a:pt x="215" y="81"/>
                    <a:pt x="215" y="81"/>
                  </a:cubicBezTo>
                  <a:cubicBezTo>
                    <a:pt x="215" y="81"/>
                    <a:pt x="215" y="81"/>
                    <a:pt x="215" y="81"/>
                  </a:cubicBezTo>
                  <a:close/>
                  <a:moveTo>
                    <a:pt x="195" y="81"/>
                  </a:moveTo>
                  <a:cubicBezTo>
                    <a:pt x="195" y="81"/>
                    <a:pt x="195" y="81"/>
                    <a:pt x="195" y="81"/>
                  </a:cubicBezTo>
                  <a:cubicBezTo>
                    <a:pt x="195" y="81"/>
                    <a:pt x="195" y="81"/>
                    <a:pt x="195" y="81"/>
                  </a:cubicBezTo>
                  <a:close/>
                  <a:moveTo>
                    <a:pt x="156" y="81"/>
                  </a:moveTo>
                  <a:cubicBezTo>
                    <a:pt x="156" y="81"/>
                    <a:pt x="156" y="81"/>
                    <a:pt x="156" y="81"/>
                  </a:cubicBezTo>
                  <a:cubicBezTo>
                    <a:pt x="156" y="81"/>
                    <a:pt x="156" y="81"/>
                    <a:pt x="156" y="81"/>
                  </a:cubicBezTo>
                  <a:cubicBezTo>
                    <a:pt x="156" y="82"/>
                    <a:pt x="155" y="82"/>
                    <a:pt x="154" y="82"/>
                  </a:cubicBezTo>
                  <a:cubicBezTo>
                    <a:pt x="154" y="82"/>
                    <a:pt x="153" y="82"/>
                    <a:pt x="153" y="83"/>
                  </a:cubicBezTo>
                  <a:cubicBezTo>
                    <a:pt x="153" y="83"/>
                    <a:pt x="153" y="83"/>
                    <a:pt x="153" y="83"/>
                  </a:cubicBezTo>
                  <a:cubicBezTo>
                    <a:pt x="152" y="83"/>
                    <a:pt x="151" y="84"/>
                    <a:pt x="150" y="84"/>
                  </a:cubicBezTo>
                  <a:cubicBezTo>
                    <a:pt x="150" y="84"/>
                    <a:pt x="150" y="84"/>
                    <a:pt x="150" y="84"/>
                  </a:cubicBezTo>
                  <a:cubicBezTo>
                    <a:pt x="149" y="83"/>
                    <a:pt x="149" y="84"/>
                    <a:pt x="148" y="84"/>
                  </a:cubicBezTo>
                  <a:cubicBezTo>
                    <a:pt x="148" y="84"/>
                    <a:pt x="148" y="83"/>
                    <a:pt x="148" y="83"/>
                  </a:cubicBezTo>
                  <a:cubicBezTo>
                    <a:pt x="149" y="83"/>
                    <a:pt x="150" y="82"/>
                    <a:pt x="150" y="82"/>
                  </a:cubicBezTo>
                  <a:cubicBezTo>
                    <a:pt x="151" y="82"/>
                    <a:pt x="151" y="81"/>
                    <a:pt x="152" y="81"/>
                  </a:cubicBezTo>
                  <a:cubicBezTo>
                    <a:pt x="152" y="81"/>
                    <a:pt x="153" y="81"/>
                    <a:pt x="153" y="81"/>
                  </a:cubicBezTo>
                  <a:cubicBezTo>
                    <a:pt x="153" y="81"/>
                    <a:pt x="154" y="81"/>
                    <a:pt x="154" y="81"/>
                  </a:cubicBezTo>
                  <a:cubicBezTo>
                    <a:pt x="155" y="81"/>
                    <a:pt x="155" y="81"/>
                    <a:pt x="156" y="81"/>
                  </a:cubicBezTo>
                  <a:close/>
                  <a:moveTo>
                    <a:pt x="171" y="78"/>
                  </a:moveTo>
                  <a:cubicBezTo>
                    <a:pt x="172" y="78"/>
                    <a:pt x="173" y="78"/>
                    <a:pt x="173" y="79"/>
                  </a:cubicBezTo>
                  <a:cubicBezTo>
                    <a:pt x="173" y="79"/>
                    <a:pt x="173" y="79"/>
                    <a:pt x="173" y="79"/>
                  </a:cubicBezTo>
                  <a:cubicBezTo>
                    <a:pt x="173" y="79"/>
                    <a:pt x="172" y="79"/>
                    <a:pt x="171" y="80"/>
                  </a:cubicBezTo>
                  <a:cubicBezTo>
                    <a:pt x="171" y="79"/>
                    <a:pt x="171" y="79"/>
                    <a:pt x="171" y="79"/>
                  </a:cubicBezTo>
                  <a:cubicBezTo>
                    <a:pt x="171" y="79"/>
                    <a:pt x="171" y="79"/>
                    <a:pt x="170" y="79"/>
                  </a:cubicBezTo>
                  <a:cubicBezTo>
                    <a:pt x="170" y="79"/>
                    <a:pt x="170" y="79"/>
                    <a:pt x="170" y="78"/>
                  </a:cubicBezTo>
                  <a:cubicBezTo>
                    <a:pt x="171" y="78"/>
                    <a:pt x="171" y="78"/>
                    <a:pt x="171" y="78"/>
                  </a:cubicBezTo>
                  <a:cubicBezTo>
                    <a:pt x="171" y="78"/>
                    <a:pt x="171" y="78"/>
                    <a:pt x="171" y="78"/>
                  </a:cubicBezTo>
                  <a:close/>
                  <a:moveTo>
                    <a:pt x="175" y="77"/>
                  </a:moveTo>
                  <a:cubicBezTo>
                    <a:pt x="176" y="77"/>
                    <a:pt x="177" y="77"/>
                    <a:pt x="177" y="78"/>
                  </a:cubicBezTo>
                  <a:cubicBezTo>
                    <a:pt x="177" y="78"/>
                    <a:pt x="177" y="78"/>
                    <a:pt x="176" y="78"/>
                  </a:cubicBezTo>
                  <a:cubicBezTo>
                    <a:pt x="176" y="78"/>
                    <a:pt x="176" y="78"/>
                    <a:pt x="176" y="78"/>
                  </a:cubicBezTo>
                  <a:cubicBezTo>
                    <a:pt x="176" y="78"/>
                    <a:pt x="175" y="78"/>
                    <a:pt x="175" y="77"/>
                  </a:cubicBezTo>
                  <a:close/>
                  <a:moveTo>
                    <a:pt x="220" y="75"/>
                  </a:moveTo>
                  <a:cubicBezTo>
                    <a:pt x="220" y="75"/>
                    <a:pt x="220" y="75"/>
                    <a:pt x="220" y="75"/>
                  </a:cubicBezTo>
                  <a:cubicBezTo>
                    <a:pt x="220" y="75"/>
                    <a:pt x="220" y="74"/>
                    <a:pt x="220" y="74"/>
                  </a:cubicBezTo>
                  <a:cubicBezTo>
                    <a:pt x="220" y="74"/>
                    <a:pt x="220" y="74"/>
                    <a:pt x="220" y="74"/>
                  </a:cubicBezTo>
                  <a:cubicBezTo>
                    <a:pt x="220" y="74"/>
                    <a:pt x="220" y="74"/>
                    <a:pt x="220" y="74"/>
                  </a:cubicBezTo>
                  <a:cubicBezTo>
                    <a:pt x="220" y="74"/>
                    <a:pt x="220" y="74"/>
                    <a:pt x="220" y="75"/>
                  </a:cubicBezTo>
                  <a:close/>
                  <a:moveTo>
                    <a:pt x="221" y="74"/>
                  </a:moveTo>
                  <a:cubicBezTo>
                    <a:pt x="221" y="74"/>
                    <a:pt x="221" y="74"/>
                    <a:pt x="221" y="74"/>
                  </a:cubicBezTo>
                  <a:cubicBezTo>
                    <a:pt x="221" y="74"/>
                    <a:pt x="221" y="74"/>
                    <a:pt x="221" y="74"/>
                  </a:cubicBezTo>
                  <a:cubicBezTo>
                    <a:pt x="221" y="74"/>
                    <a:pt x="221" y="74"/>
                    <a:pt x="221" y="74"/>
                  </a:cubicBezTo>
                  <a:close/>
                  <a:moveTo>
                    <a:pt x="219" y="74"/>
                  </a:moveTo>
                  <a:cubicBezTo>
                    <a:pt x="219" y="74"/>
                    <a:pt x="220" y="74"/>
                    <a:pt x="220" y="74"/>
                  </a:cubicBezTo>
                  <a:cubicBezTo>
                    <a:pt x="219" y="74"/>
                    <a:pt x="219" y="74"/>
                    <a:pt x="219" y="74"/>
                  </a:cubicBezTo>
                  <a:close/>
                  <a:moveTo>
                    <a:pt x="188" y="74"/>
                  </a:moveTo>
                  <a:cubicBezTo>
                    <a:pt x="188" y="74"/>
                    <a:pt x="188" y="73"/>
                    <a:pt x="188" y="74"/>
                  </a:cubicBezTo>
                  <a:cubicBezTo>
                    <a:pt x="188" y="74"/>
                    <a:pt x="188" y="74"/>
                    <a:pt x="188" y="74"/>
                  </a:cubicBezTo>
                  <a:cubicBezTo>
                    <a:pt x="188" y="74"/>
                    <a:pt x="188" y="74"/>
                    <a:pt x="188" y="74"/>
                  </a:cubicBezTo>
                  <a:close/>
                  <a:moveTo>
                    <a:pt x="224" y="70"/>
                  </a:moveTo>
                  <a:cubicBezTo>
                    <a:pt x="224" y="70"/>
                    <a:pt x="224" y="70"/>
                    <a:pt x="225" y="69"/>
                  </a:cubicBezTo>
                  <a:cubicBezTo>
                    <a:pt x="225" y="69"/>
                    <a:pt x="225" y="70"/>
                    <a:pt x="225" y="70"/>
                  </a:cubicBezTo>
                  <a:cubicBezTo>
                    <a:pt x="224" y="70"/>
                    <a:pt x="224" y="70"/>
                    <a:pt x="224" y="70"/>
                  </a:cubicBezTo>
                  <a:cubicBezTo>
                    <a:pt x="224" y="70"/>
                    <a:pt x="224" y="70"/>
                    <a:pt x="224" y="70"/>
                  </a:cubicBezTo>
                  <a:cubicBezTo>
                    <a:pt x="224" y="70"/>
                    <a:pt x="224" y="70"/>
                    <a:pt x="224" y="70"/>
                  </a:cubicBezTo>
                  <a:close/>
                  <a:moveTo>
                    <a:pt x="154" y="68"/>
                  </a:moveTo>
                  <a:cubicBezTo>
                    <a:pt x="154" y="68"/>
                    <a:pt x="154" y="68"/>
                    <a:pt x="155" y="68"/>
                  </a:cubicBezTo>
                  <a:cubicBezTo>
                    <a:pt x="155" y="68"/>
                    <a:pt x="155" y="68"/>
                    <a:pt x="155" y="68"/>
                  </a:cubicBezTo>
                  <a:cubicBezTo>
                    <a:pt x="155" y="68"/>
                    <a:pt x="155" y="68"/>
                    <a:pt x="155" y="68"/>
                  </a:cubicBezTo>
                  <a:cubicBezTo>
                    <a:pt x="154" y="68"/>
                    <a:pt x="154" y="68"/>
                    <a:pt x="154" y="69"/>
                  </a:cubicBezTo>
                  <a:cubicBezTo>
                    <a:pt x="154" y="69"/>
                    <a:pt x="154" y="70"/>
                    <a:pt x="154" y="70"/>
                  </a:cubicBezTo>
                  <a:cubicBezTo>
                    <a:pt x="154" y="70"/>
                    <a:pt x="154" y="70"/>
                    <a:pt x="154" y="70"/>
                  </a:cubicBezTo>
                  <a:cubicBezTo>
                    <a:pt x="155" y="70"/>
                    <a:pt x="156" y="69"/>
                    <a:pt x="156" y="69"/>
                  </a:cubicBezTo>
                  <a:cubicBezTo>
                    <a:pt x="157" y="70"/>
                    <a:pt x="156" y="70"/>
                    <a:pt x="157" y="70"/>
                  </a:cubicBezTo>
                  <a:cubicBezTo>
                    <a:pt x="157" y="71"/>
                    <a:pt x="158" y="71"/>
                    <a:pt x="159" y="71"/>
                  </a:cubicBezTo>
                  <a:cubicBezTo>
                    <a:pt x="159" y="71"/>
                    <a:pt x="159" y="71"/>
                    <a:pt x="159" y="72"/>
                  </a:cubicBezTo>
                  <a:cubicBezTo>
                    <a:pt x="159" y="72"/>
                    <a:pt x="159" y="72"/>
                    <a:pt x="160" y="72"/>
                  </a:cubicBezTo>
                  <a:cubicBezTo>
                    <a:pt x="160" y="72"/>
                    <a:pt x="160" y="72"/>
                    <a:pt x="160" y="72"/>
                  </a:cubicBezTo>
                  <a:cubicBezTo>
                    <a:pt x="160" y="72"/>
                    <a:pt x="161" y="72"/>
                    <a:pt x="161" y="72"/>
                  </a:cubicBezTo>
                  <a:cubicBezTo>
                    <a:pt x="161" y="73"/>
                    <a:pt x="161" y="73"/>
                    <a:pt x="161" y="73"/>
                  </a:cubicBezTo>
                  <a:cubicBezTo>
                    <a:pt x="161" y="73"/>
                    <a:pt x="162" y="73"/>
                    <a:pt x="162" y="73"/>
                  </a:cubicBezTo>
                  <a:cubicBezTo>
                    <a:pt x="162" y="73"/>
                    <a:pt x="162" y="73"/>
                    <a:pt x="162" y="73"/>
                  </a:cubicBezTo>
                  <a:cubicBezTo>
                    <a:pt x="162" y="74"/>
                    <a:pt x="162" y="74"/>
                    <a:pt x="162" y="74"/>
                  </a:cubicBezTo>
                  <a:cubicBezTo>
                    <a:pt x="161" y="74"/>
                    <a:pt x="162" y="75"/>
                    <a:pt x="161" y="75"/>
                  </a:cubicBezTo>
                  <a:cubicBezTo>
                    <a:pt x="161" y="75"/>
                    <a:pt x="160" y="75"/>
                    <a:pt x="160" y="76"/>
                  </a:cubicBezTo>
                  <a:cubicBezTo>
                    <a:pt x="160" y="76"/>
                    <a:pt x="160" y="76"/>
                    <a:pt x="161" y="76"/>
                  </a:cubicBezTo>
                  <a:cubicBezTo>
                    <a:pt x="161" y="76"/>
                    <a:pt x="161" y="76"/>
                    <a:pt x="162" y="76"/>
                  </a:cubicBezTo>
                  <a:cubicBezTo>
                    <a:pt x="162" y="76"/>
                    <a:pt x="162" y="76"/>
                    <a:pt x="163" y="76"/>
                  </a:cubicBezTo>
                  <a:cubicBezTo>
                    <a:pt x="163" y="76"/>
                    <a:pt x="163" y="76"/>
                    <a:pt x="164" y="76"/>
                  </a:cubicBezTo>
                  <a:cubicBezTo>
                    <a:pt x="164" y="76"/>
                    <a:pt x="164" y="76"/>
                    <a:pt x="164" y="76"/>
                  </a:cubicBezTo>
                  <a:cubicBezTo>
                    <a:pt x="164" y="76"/>
                    <a:pt x="164" y="76"/>
                    <a:pt x="164" y="76"/>
                  </a:cubicBezTo>
                  <a:cubicBezTo>
                    <a:pt x="164" y="76"/>
                    <a:pt x="164" y="76"/>
                    <a:pt x="164" y="76"/>
                  </a:cubicBezTo>
                  <a:cubicBezTo>
                    <a:pt x="164" y="77"/>
                    <a:pt x="165" y="77"/>
                    <a:pt x="165" y="77"/>
                  </a:cubicBezTo>
                  <a:cubicBezTo>
                    <a:pt x="165" y="77"/>
                    <a:pt x="165" y="77"/>
                    <a:pt x="165" y="77"/>
                  </a:cubicBezTo>
                  <a:cubicBezTo>
                    <a:pt x="165" y="77"/>
                    <a:pt x="165" y="77"/>
                    <a:pt x="165" y="77"/>
                  </a:cubicBezTo>
                  <a:cubicBezTo>
                    <a:pt x="165" y="77"/>
                    <a:pt x="164" y="77"/>
                    <a:pt x="164" y="77"/>
                  </a:cubicBezTo>
                  <a:cubicBezTo>
                    <a:pt x="164" y="77"/>
                    <a:pt x="164" y="77"/>
                    <a:pt x="164" y="77"/>
                  </a:cubicBezTo>
                  <a:cubicBezTo>
                    <a:pt x="163" y="77"/>
                    <a:pt x="162" y="77"/>
                    <a:pt x="162" y="78"/>
                  </a:cubicBezTo>
                  <a:cubicBezTo>
                    <a:pt x="161" y="78"/>
                    <a:pt x="161" y="78"/>
                    <a:pt x="161" y="78"/>
                  </a:cubicBezTo>
                  <a:cubicBezTo>
                    <a:pt x="161" y="78"/>
                    <a:pt x="161" y="78"/>
                    <a:pt x="161" y="78"/>
                  </a:cubicBezTo>
                  <a:cubicBezTo>
                    <a:pt x="160" y="78"/>
                    <a:pt x="160" y="78"/>
                    <a:pt x="160" y="78"/>
                  </a:cubicBezTo>
                  <a:cubicBezTo>
                    <a:pt x="160" y="77"/>
                    <a:pt x="160" y="77"/>
                    <a:pt x="160" y="77"/>
                  </a:cubicBezTo>
                  <a:cubicBezTo>
                    <a:pt x="159" y="77"/>
                    <a:pt x="158" y="77"/>
                    <a:pt x="158" y="77"/>
                  </a:cubicBezTo>
                  <a:cubicBezTo>
                    <a:pt x="158" y="77"/>
                    <a:pt x="158" y="77"/>
                    <a:pt x="158" y="77"/>
                  </a:cubicBezTo>
                  <a:cubicBezTo>
                    <a:pt x="158" y="77"/>
                    <a:pt x="158" y="77"/>
                    <a:pt x="158" y="76"/>
                  </a:cubicBezTo>
                  <a:cubicBezTo>
                    <a:pt x="158" y="76"/>
                    <a:pt x="158" y="76"/>
                    <a:pt x="158" y="76"/>
                  </a:cubicBezTo>
                  <a:cubicBezTo>
                    <a:pt x="158" y="76"/>
                    <a:pt x="157" y="76"/>
                    <a:pt x="157" y="76"/>
                  </a:cubicBezTo>
                  <a:cubicBezTo>
                    <a:pt x="157" y="75"/>
                    <a:pt x="157" y="75"/>
                    <a:pt x="157" y="75"/>
                  </a:cubicBezTo>
                  <a:cubicBezTo>
                    <a:pt x="156" y="75"/>
                    <a:pt x="154" y="75"/>
                    <a:pt x="154" y="76"/>
                  </a:cubicBezTo>
                  <a:cubicBezTo>
                    <a:pt x="154" y="76"/>
                    <a:pt x="154" y="76"/>
                    <a:pt x="153" y="77"/>
                  </a:cubicBezTo>
                  <a:cubicBezTo>
                    <a:pt x="153" y="77"/>
                    <a:pt x="153" y="77"/>
                    <a:pt x="153" y="77"/>
                  </a:cubicBezTo>
                  <a:cubicBezTo>
                    <a:pt x="152" y="77"/>
                    <a:pt x="152" y="77"/>
                    <a:pt x="151" y="77"/>
                  </a:cubicBezTo>
                  <a:cubicBezTo>
                    <a:pt x="151" y="77"/>
                    <a:pt x="151" y="77"/>
                    <a:pt x="150" y="77"/>
                  </a:cubicBezTo>
                  <a:cubicBezTo>
                    <a:pt x="150" y="77"/>
                    <a:pt x="150" y="78"/>
                    <a:pt x="149" y="78"/>
                  </a:cubicBezTo>
                  <a:cubicBezTo>
                    <a:pt x="149" y="78"/>
                    <a:pt x="149" y="78"/>
                    <a:pt x="149" y="78"/>
                  </a:cubicBezTo>
                  <a:cubicBezTo>
                    <a:pt x="149" y="79"/>
                    <a:pt x="148" y="79"/>
                    <a:pt x="148" y="79"/>
                  </a:cubicBezTo>
                  <a:cubicBezTo>
                    <a:pt x="147" y="79"/>
                    <a:pt x="146" y="80"/>
                    <a:pt x="145" y="80"/>
                  </a:cubicBezTo>
                  <a:cubicBezTo>
                    <a:pt x="145" y="79"/>
                    <a:pt x="145" y="79"/>
                    <a:pt x="145" y="79"/>
                  </a:cubicBezTo>
                  <a:cubicBezTo>
                    <a:pt x="145" y="79"/>
                    <a:pt x="146" y="78"/>
                    <a:pt x="146" y="77"/>
                  </a:cubicBezTo>
                  <a:cubicBezTo>
                    <a:pt x="146" y="77"/>
                    <a:pt x="146" y="77"/>
                    <a:pt x="146" y="77"/>
                  </a:cubicBezTo>
                  <a:cubicBezTo>
                    <a:pt x="146" y="77"/>
                    <a:pt x="146" y="77"/>
                    <a:pt x="146" y="77"/>
                  </a:cubicBezTo>
                  <a:cubicBezTo>
                    <a:pt x="146" y="77"/>
                    <a:pt x="144" y="77"/>
                    <a:pt x="144" y="77"/>
                  </a:cubicBezTo>
                  <a:cubicBezTo>
                    <a:pt x="144" y="77"/>
                    <a:pt x="143" y="77"/>
                    <a:pt x="142" y="77"/>
                  </a:cubicBezTo>
                  <a:cubicBezTo>
                    <a:pt x="142" y="77"/>
                    <a:pt x="141" y="78"/>
                    <a:pt x="141" y="78"/>
                  </a:cubicBezTo>
                  <a:cubicBezTo>
                    <a:pt x="141" y="77"/>
                    <a:pt x="141" y="77"/>
                    <a:pt x="141" y="77"/>
                  </a:cubicBezTo>
                  <a:cubicBezTo>
                    <a:pt x="141" y="77"/>
                    <a:pt x="144" y="76"/>
                    <a:pt x="146" y="76"/>
                  </a:cubicBezTo>
                  <a:cubicBezTo>
                    <a:pt x="146" y="75"/>
                    <a:pt x="146" y="75"/>
                    <a:pt x="146" y="75"/>
                  </a:cubicBezTo>
                  <a:cubicBezTo>
                    <a:pt x="146" y="75"/>
                    <a:pt x="146" y="74"/>
                    <a:pt x="146" y="74"/>
                  </a:cubicBezTo>
                  <a:cubicBezTo>
                    <a:pt x="146" y="74"/>
                    <a:pt x="147" y="74"/>
                    <a:pt x="147" y="74"/>
                  </a:cubicBezTo>
                  <a:cubicBezTo>
                    <a:pt x="147" y="73"/>
                    <a:pt x="148" y="73"/>
                    <a:pt x="148" y="72"/>
                  </a:cubicBezTo>
                  <a:cubicBezTo>
                    <a:pt x="148" y="72"/>
                    <a:pt x="149" y="72"/>
                    <a:pt x="149" y="72"/>
                  </a:cubicBezTo>
                  <a:cubicBezTo>
                    <a:pt x="149" y="72"/>
                    <a:pt x="149" y="72"/>
                    <a:pt x="149" y="71"/>
                  </a:cubicBezTo>
                  <a:cubicBezTo>
                    <a:pt x="149" y="71"/>
                    <a:pt x="150" y="71"/>
                    <a:pt x="150" y="71"/>
                  </a:cubicBezTo>
                  <a:cubicBezTo>
                    <a:pt x="150" y="71"/>
                    <a:pt x="150" y="70"/>
                    <a:pt x="150" y="70"/>
                  </a:cubicBezTo>
                  <a:cubicBezTo>
                    <a:pt x="150" y="70"/>
                    <a:pt x="151" y="69"/>
                    <a:pt x="151" y="69"/>
                  </a:cubicBezTo>
                  <a:cubicBezTo>
                    <a:pt x="152" y="69"/>
                    <a:pt x="153" y="67"/>
                    <a:pt x="154" y="67"/>
                  </a:cubicBezTo>
                  <a:cubicBezTo>
                    <a:pt x="154" y="67"/>
                    <a:pt x="154" y="68"/>
                    <a:pt x="154" y="68"/>
                  </a:cubicBezTo>
                  <a:close/>
                  <a:moveTo>
                    <a:pt x="156" y="67"/>
                  </a:moveTo>
                  <a:cubicBezTo>
                    <a:pt x="156" y="67"/>
                    <a:pt x="156" y="67"/>
                    <a:pt x="155" y="68"/>
                  </a:cubicBezTo>
                  <a:cubicBezTo>
                    <a:pt x="156" y="68"/>
                    <a:pt x="156" y="68"/>
                    <a:pt x="156" y="68"/>
                  </a:cubicBezTo>
                  <a:cubicBezTo>
                    <a:pt x="156" y="68"/>
                    <a:pt x="156" y="68"/>
                    <a:pt x="156" y="68"/>
                  </a:cubicBezTo>
                  <a:cubicBezTo>
                    <a:pt x="156" y="68"/>
                    <a:pt x="156" y="68"/>
                    <a:pt x="156" y="68"/>
                  </a:cubicBezTo>
                  <a:cubicBezTo>
                    <a:pt x="156" y="68"/>
                    <a:pt x="156" y="67"/>
                    <a:pt x="157" y="67"/>
                  </a:cubicBezTo>
                  <a:cubicBezTo>
                    <a:pt x="157" y="67"/>
                    <a:pt x="156" y="67"/>
                    <a:pt x="156" y="67"/>
                  </a:cubicBezTo>
                  <a:cubicBezTo>
                    <a:pt x="156" y="67"/>
                    <a:pt x="156" y="67"/>
                    <a:pt x="156" y="67"/>
                  </a:cubicBezTo>
                  <a:close/>
                  <a:moveTo>
                    <a:pt x="214" y="66"/>
                  </a:moveTo>
                  <a:cubicBezTo>
                    <a:pt x="214" y="66"/>
                    <a:pt x="214" y="66"/>
                    <a:pt x="214" y="66"/>
                  </a:cubicBezTo>
                  <a:cubicBezTo>
                    <a:pt x="214" y="66"/>
                    <a:pt x="214" y="66"/>
                    <a:pt x="214" y="66"/>
                  </a:cubicBezTo>
                  <a:cubicBezTo>
                    <a:pt x="214" y="66"/>
                    <a:pt x="214" y="66"/>
                    <a:pt x="214" y="66"/>
                  </a:cubicBezTo>
                  <a:close/>
                  <a:moveTo>
                    <a:pt x="159" y="66"/>
                  </a:moveTo>
                  <a:cubicBezTo>
                    <a:pt x="159" y="67"/>
                    <a:pt x="159" y="67"/>
                    <a:pt x="159" y="67"/>
                  </a:cubicBezTo>
                  <a:cubicBezTo>
                    <a:pt x="159" y="67"/>
                    <a:pt x="159" y="67"/>
                    <a:pt x="159" y="67"/>
                  </a:cubicBezTo>
                  <a:cubicBezTo>
                    <a:pt x="159" y="67"/>
                    <a:pt x="159" y="68"/>
                    <a:pt x="159" y="68"/>
                  </a:cubicBezTo>
                  <a:cubicBezTo>
                    <a:pt x="160" y="68"/>
                    <a:pt x="159" y="68"/>
                    <a:pt x="160" y="67"/>
                  </a:cubicBezTo>
                  <a:cubicBezTo>
                    <a:pt x="160" y="67"/>
                    <a:pt x="160" y="67"/>
                    <a:pt x="160" y="67"/>
                  </a:cubicBezTo>
                  <a:cubicBezTo>
                    <a:pt x="160" y="67"/>
                    <a:pt x="160" y="67"/>
                    <a:pt x="160" y="67"/>
                  </a:cubicBezTo>
                  <a:cubicBezTo>
                    <a:pt x="160" y="67"/>
                    <a:pt x="160" y="67"/>
                    <a:pt x="160" y="67"/>
                  </a:cubicBezTo>
                  <a:cubicBezTo>
                    <a:pt x="160" y="67"/>
                    <a:pt x="159" y="66"/>
                    <a:pt x="159" y="66"/>
                  </a:cubicBezTo>
                  <a:close/>
                  <a:moveTo>
                    <a:pt x="219" y="65"/>
                  </a:moveTo>
                  <a:cubicBezTo>
                    <a:pt x="220" y="65"/>
                    <a:pt x="220" y="65"/>
                    <a:pt x="220" y="65"/>
                  </a:cubicBezTo>
                  <a:cubicBezTo>
                    <a:pt x="220" y="65"/>
                    <a:pt x="220" y="65"/>
                    <a:pt x="220" y="65"/>
                  </a:cubicBezTo>
                  <a:cubicBezTo>
                    <a:pt x="219" y="65"/>
                    <a:pt x="219" y="65"/>
                    <a:pt x="219" y="65"/>
                  </a:cubicBezTo>
                  <a:close/>
                  <a:moveTo>
                    <a:pt x="208" y="64"/>
                  </a:moveTo>
                  <a:cubicBezTo>
                    <a:pt x="208" y="64"/>
                    <a:pt x="208" y="64"/>
                    <a:pt x="208" y="64"/>
                  </a:cubicBezTo>
                  <a:cubicBezTo>
                    <a:pt x="208" y="64"/>
                    <a:pt x="208" y="64"/>
                    <a:pt x="208" y="64"/>
                  </a:cubicBezTo>
                  <a:cubicBezTo>
                    <a:pt x="208" y="64"/>
                    <a:pt x="208" y="64"/>
                    <a:pt x="208" y="64"/>
                  </a:cubicBezTo>
                  <a:close/>
                  <a:moveTo>
                    <a:pt x="161" y="63"/>
                  </a:moveTo>
                  <a:cubicBezTo>
                    <a:pt x="161" y="63"/>
                    <a:pt x="161" y="63"/>
                    <a:pt x="161" y="63"/>
                  </a:cubicBezTo>
                  <a:cubicBezTo>
                    <a:pt x="161" y="63"/>
                    <a:pt x="161" y="63"/>
                    <a:pt x="161" y="63"/>
                  </a:cubicBezTo>
                  <a:cubicBezTo>
                    <a:pt x="161" y="63"/>
                    <a:pt x="161" y="63"/>
                    <a:pt x="161" y="63"/>
                  </a:cubicBezTo>
                  <a:cubicBezTo>
                    <a:pt x="161" y="63"/>
                    <a:pt x="161" y="63"/>
                    <a:pt x="161" y="63"/>
                  </a:cubicBezTo>
                  <a:close/>
                  <a:moveTo>
                    <a:pt x="85" y="58"/>
                  </a:moveTo>
                  <a:cubicBezTo>
                    <a:pt x="85" y="58"/>
                    <a:pt x="85" y="58"/>
                    <a:pt x="85" y="58"/>
                  </a:cubicBezTo>
                  <a:cubicBezTo>
                    <a:pt x="85" y="58"/>
                    <a:pt x="85" y="58"/>
                    <a:pt x="85" y="58"/>
                  </a:cubicBezTo>
                  <a:close/>
                  <a:moveTo>
                    <a:pt x="202" y="58"/>
                  </a:moveTo>
                  <a:cubicBezTo>
                    <a:pt x="202" y="58"/>
                    <a:pt x="202" y="58"/>
                    <a:pt x="201" y="58"/>
                  </a:cubicBezTo>
                  <a:cubicBezTo>
                    <a:pt x="201" y="58"/>
                    <a:pt x="201" y="59"/>
                    <a:pt x="201" y="59"/>
                  </a:cubicBezTo>
                  <a:cubicBezTo>
                    <a:pt x="201" y="59"/>
                    <a:pt x="201" y="59"/>
                    <a:pt x="201" y="59"/>
                  </a:cubicBezTo>
                  <a:cubicBezTo>
                    <a:pt x="201" y="59"/>
                    <a:pt x="200" y="59"/>
                    <a:pt x="200" y="59"/>
                  </a:cubicBezTo>
                  <a:cubicBezTo>
                    <a:pt x="200" y="59"/>
                    <a:pt x="199" y="59"/>
                    <a:pt x="199" y="59"/>
                  </a:cubicBezTo>
                  <a:cubicBezTo>
                    <a:pt x="199" y="59"/>
                    <a:pt x="199" y="59"/>
                    <a:pt x="198" y="59"/>
                  </a:cubicBezTo>
                  <a:cubicBezTo>
                    <a:pt x="198" y="59"/>
                    <a:pt x="198" y="58"/>
                    <a:pt x="198" y="58"/>
                  </a:cubicBezTo>
                  <a:cubicBezTo>
                    <a:pt x="198" y="58"/>
                    <a:pt x="198" y="58"/>
                    <a:pt x="199" y="58"/>
                  </a:cubicBezTo>
                  <a:cubicBezTo>
                    <a:pt x="199" y="58"/>
                    <a:pt x="199" y="58"/>
                    <a:pt x="199" y="58"/>
                  </a:cubicBezTo>
                  <a:cubicBezTo>
                    <a:pt x="200" y="58"/>
                    <a:pt x="201" y="58"/>
                    <a:pt x="202" y="58"/>
                  </a:cubicBezTo>
                  <a:close/>
                  <a:moveTo>
                    <a:pt x="229" y="57"/>
                  </a:moveTo>
                  <a:cubicBezTo>
                    <a:pt x="229" y="57"/>
                    <a:pt x="229" y="57"/>
                    <a:pt x="229" y="57"/>
                  </a:cubicBezTo>
                  <a:cubicBezTo>
                    <a:pt x="229" y="57"/>
                    <a:pt x="229" y="57"/>
                    <a:pt x="229" y="57"/>
                  </a:cubicBezTo>
                  <a:cubicBezTo>
                    <a:pt x="229" y="57"/>
                    <a:pt x="229" y="57"/>
                    <a:pt x="229" y="57"/>
                  </a:cubicBezTo>
                  <a:cubicBezTo>
                    <a:pt x="229" y="57"/>
                    <a:pt x="229" y="57"/>
                    <a:pt x="229" y="57"/>
                  </a:cubicBezTo>
                  <a:close/>
                  <a:moveTo>
                    <a:pt x="159" y="57"/>
                  </a:moveTo>
                  <a:cubicBezTo>
                    <a:pt x="159" y="57"/>
                    <a:pt x="159" y="57"/>
                    <a:pt x="159" y="57"/>
                  </a:cubicBezTo>
                  <a:cubicBezTo>
                    <a:pt x="158" y="58"/>
                    <a:pt x="158" y="59"/>
                    <a:pt x="157" y="59"/>
                  </a:cubicBezTo>
                  <a:cubicBezTo>
                    <a:pt x="157" y="59"/>
                    <a:pt x="157" y="59"/>
                    <a:pt x="157" y="58"/>
                  </a:cubicBezTo>
                  <a:cubicBezTo>
                    <a:pt x="157" y="58"/>
                    <a:pt x="157" y="58"/>
                    <a:pt x="158" y="57"/>
                  </a:cubicBezTo>
                  <a:cubicBezTo>
                    <a:pt x="158" y="57"/>
                    <a:pt x="159" y="57"/>
                    <a:pt x="159" y="57"/>
                  </a:cubicBezTo>
                  <a:close/>
                  <a:moveTo>
                    <a:pt x="195" y="57"/>
                  </a:moveTo>
                  <a:cubicBezTo>
                    <a:pt x="196" y="57"/>
                    <a:pt x="196" y="57"/>
                    <a:pt x="197" y="57"/>
                  </a:cubicBezTo>
                  <a:cubicBezTo>
                    <a:pt x="197" y="57"/>
                    <a:pt x="197" y="57"/>
                    <a:pt x="197" y="57"/>
                  </a:cubicBezTo>
                  <a:cubicBezTo>
                    <a:pt x="197" y="57"/>
                    <a:pt x="196" y="58"/>
                    <a:pt x="196" y="58"/>
                  </a:cubicBezTo>
                  <a:cubicBezTo>
                    <a:pt x="196" y="58"/>
                    <a:pt x="196" y="58"/>
                    <a:pt x="196" y="58"/>
                  </a:cubicBezTo>
                  <a:cubicBezTo>
                    <a:pt x="196" y="59"/>
                    <a:pt x="195" y="59"/>
                    <a:pt x="195" y="60"/>
                  </a:cubicBezTo>
                  <a:cubicBezTo>
                    <a:pt x="194" y="61"/>
                    <a:pt x="191" y="61"/>
                    <a:pt x="188" y="61"/>
                  </a:cubicBezTo>
                  <a:cubicBezTo>
                    <a:pt x="188" y="61"/>
                    <a:pt x="188" y="61"/>
                    <a:pt x="188" y="60"/>
                  </a:cubicBezTo>
                  <a:cubicBezTo>
                    <a:pt x="188" y="60"/>
                    <a:pt x="188" y="59"/>
                    <a:pt x="189" y="59"/>
                  </a:cubicBezTo>
                  <a:cubicBezTo>
                    <a:pt x="189" y="59"/>
                    <a:pt x="189" y="59"/>
                    <a:pt x="190" y="58"/>
                  </a:cubicBezTo>
                  <a:cubicBezTo>
                    <a:pt x="191" y="58"/>
                    <a:pt x="191" y="57"/>
                    <a:pt x="192" y="57"/>
                  </a:cubicBezTo>
                  <a:cubicBezTo>
                    <a:pt x="192" y="57"/>
                    <a:pt x="193" y="57"/>
                    <a:pt x="193" y="57"/>
                  </a:cubicBezTo>
                  <a:cubicBezTo>
                    <a:pt x="194" y="56"/>
                    <a:pt x="194" y="57"/>
                    <a:pt x="195" y="57"/>
                  </a:cubicBezTo>
                  <a:close/>
                  <a:moveTo>
                    <a:pt x="184" y="57"/>
                  </a:moveTo>
                  <a:cubicBezTo>
                    <a:pt x="184" y="57"/>
                    <a:pt x="184" y="57"/>
                    <a:pt x="185" y="57"/>
                  </a:cubicBezTo>
                  <a:cubicBezTo>
                    <a:pt x="185" y="57"/>
                    <a:pt x="185" y="57"/>
                    <a:pt x="185" y="57"/>
                  </a:cubicBezTo>
                  <a:cubicBezTo>
                    <a:pt x="184" y="57"/>
                    <a:pt x="184" y="57"/>
                    <a:pt x="184" y="57"/>
                  </a:cubicBezTo>
                  <a:close/>
                  <a:moveTo>
                    <a:pt x="222" y="56"/>
                  </a:moveTo>
                  <a:cubicBezTo>
                    <a:pt x="223" y="56"/>
                    <a:pt x="223" y="56"/>
                    <a:pt x="223" y="56"/>
                  </a:cubicBezTo>
                  <a:cubicBezTo>
                    <a:pt x="223" y="56"/>
                    <a:pt x="222" y="56"/>
                    <a:pt x="222" y="56"/>
                  </a:cubicBezTo>
                  <a:cubicBezTo>
                    <a:pt x="222" y="56"/>
                    <a:pt x="222" y="56"/>
                    <a:pt x="222" y="56"/>
                  </a:cubicBezTo>
                  <a:cubicBezTo>
                    <a:pt x="222" y="56"/>
                    <a:pt x="222" y="56"/>
                    <a:pt x="222" y="56"/>
                  </a:cubicBezTo>
                  <a:cubicBezTo>
                    <a:pt x="222" y="56"/>
                    <a:pt x="222" y="56"/>
                    <a:pt x="222" y="56"/>
                  </a:cubicBezTo>
                  <a:cubicBezTo>
                    <a:pt x="222" y="56"/>
                    <a:pt x="222" y="56"/>
                    <a:pt x="222" y="56"/>
                  </a:cubicBezTo>
                  <a:close/>
                  <a:moveTo>
                    <a:pt x="99" y="55"/>
                  </a:moveTo>
                  <a:cubicBezTo>
                    <a:pt x="100" y="55"/>
                    <a:pt x="100" y="55"/>
                    <a:pt x="100" y="55"/>
                  </a:cubicBezTo>
                  <a:cubicBezTo>
                    <a:pt x="100" y="56"/>
                    <a:pt x="100" y="56"/>
                    <a:pt x="100" y="56"/>
                  </a:cubicBezTo>
                  <a:cubicBezTo>
                    <a:pt x="100" y="56"/>
                    <a:pt x="100" y="56"/>
                    <a:pt x="100" y="56"/>
                  </a:cubicBezTo>
                  <a:cubicBezTo>
                    <a:pt x="100" y="56"/>
                    <a:pt x="100" y="56"/>
                    <a:pt x="100" y="56"/>
                  </a:cubicBezTo>
                  <a:cubicBezTo>
                    <a:pt x="100" y="56"/>
                    <a:pt x="100" y="56"/>
                    <a:pt x="100" y="56"/>
                  </a:cubicBezTo>
                  <a:cubicBezTo>
                    <a:pt x="100" y="56"/>
                    <a:pt x="99" y="56"/>
                    <a:pt x="99" y="55"/>
                  </a:cubicBezTo>
                  <a:close/>
                  <a:moveTo>
                    <a:pt x="198" y="55"/>
                  </a:moveTo>
                  <a:cubicBezTo>
                    <a:pt x="199" y="55"/>
                    <a:pt x="198" y="55"/>
                    <a:pt x="199" y="55"/>
                  </a:cubicBezTo>
                  <a:cubicBezTo>
                    <a:pt x="199" y="55"/>
                    <a:pt x="199" y="55"/>
                    <a:pt x="199" y="56"/>
                  </a:cubicBezTo>
                  <a:cubicBezTo>
                    <a:pt x="198" y="56"/>
                    <a:pt x="199" y="56"/>
                    <a:pt x="198" y="56"/>
                  </a:cubicBezTo>
                  <a:cubicBezTo>
                    <a:pt x="198" y="56"/>
                    <a:pt x="198" y="56"/>
                    <a:pt x="198" y="55"/>
                  </a:cubicBezTo>
                  <a:cubicBezTo>
                    <a:pt x="198" y="55"/>
                    <a:pt x="198" y="55"/>
                    <a:pt x="198" y="55"/>
                  </a:cubicBezTo>
                  <a:close/>
                  <a:moveTo>
                    <a:pt x="110" y="54"/>
                  </a:moveTo>
                  <a:cubicBezTo>
                    <a:pt x="110" y="55"/>
                    <a:pt x="110" y="54"/>
                    <a:pt x="110" y="55"/>
                  </a:cubicBezTo>
                  <a:cubicBezTo>
                    <a:pt x="110" y="55"/>
                    <a:pt x="110" y="55"/>
                    <a:pt x="110" y="55"/>
                  </a:cubicBezTo>
                  <a:cubicBezTo>
                    <a:pt x="110" y="55"/>
                    <a:pt x="110" y="55"/>
                    <a:pt x="109" y="55"/>
                  </a:cubicBezTo>
                  <a:cubicBezTo>
                    <a:pt x="109" y="55"/>
                    <a:pt x="109" y="55"/>
                    <a:pt x="109" y="55"/>
                  </a:cubicBezTo>
                  <a:cubicBezTo>
                    <a:pt x="109" y="55"/>
                    <a:pt x="109" y="55"/>
                    <a:pt x="109" y="55"/>
                  </a:cubicBezTo>
                  <a:cubicBezTo>
                    <a:pt x="110" y="55"/>
                    <a:pt x="110" y="55"/>
                    <a:pt x="110" y="54"/>
                  </a:cubicBezTo>
                  <a:close/>
                  <a:moveTo>
                    <a:pt x="177" y="54"/>
                  </a:moveTo>
                  <a:cubicBezTo>
                    <a:pt x="178" y="54"/>
                    <a:pt x="178" y="54"/>
                    <a:pt x="178" y="54"/>
                  </a:cubicBezTo>
                  <a:cubicBezTo>
                    <a:pt x="178" y="54"/>
                    <a:pt x="178" y="54"/>
                    <a:pt x="178" y="55"/>
                  </a:cubicBezTo>
                  <a:cubicBezTo>
                    <a:pt x="178" y="55"/>
                    <a:pt x="178" y="55"/>
                    <a:pt x="178" y="55"/>
                  </a:cubicBezTo>
                  <a:cubicBezTo>
                    <a:pt x="177" y="55"/>
                    <a:pt x="177" y="55"/>
                    <a:pt x="177" y="55"/>
                  </a:cubicBezTo>
                  <a:cubicBezTo>
                    <a:pt x="177" y="55"/>
                    <a:pt x="176" y="55"/>
                    <a:pt x="176" y="55"/>
                  </a:cubicBezTo>
                  <a:cubicBezTo>
                    <a:pt x="176" y="55"/>
                    <a:pt x="176" y="55"/>
                    <a:pt x="176" y="55"/>
                  </a:cubicBezTo>
                  <a:cubicBezTo>
                    <a:pt x="175" y="55"/>
                    <a:pt x="175" y="56"/>
                    <a:pt x="175" y="56"/>
                  </a:cubicBezTo>
                  <a:cubicBezTo>
                    <a:pt x="175" y="56"/>
                    <a:pt x="175" y="55"/>
                    <a:pt x="175" y="55"/>
                  </a:cubicBezTo>
                  <a:cubicBezTo>
                    <a:pt x="175" y="55"/>
                    <a:pt x="175" y="55"/>
                    <a:pt x="175" y="55"/>
                  </a:cubicBezTo>
                  <a:cubicBezTo>
                    <a:pt x="175" y="55"/>
                    <a:pt x="175" y="55"/>
                    <a:pt x="175" y="55"/>
                  </a:cubicBezTo>
                  <a:cubicBezTo>
                    <a:pt x="175" y="55"/>
                    <a:pt x="176" y="55"/>
                    <a:pt x="176" y="55"/>
                  </a:cubicBezTo>
                  <a:cubicBezTo>
                    <a:pt x="176" y="55"/>
                    <a:pt x="176" y="54"/>
                    <a:pt x="177" y="54"/>
                  </a:cubicBezTo>
                  <a:cubicBezTo>
                    <a:pt x="177" y="54"/>
                    <a:pt x="177" y="54"/>
                    <a:pt x="177" y="54"/>
                  </a:cubicBezTo>
                  <a:close/>
                  <a:moveTo>
                    <a:pt x="97" y="55"/>
                  </a:moveTo>
                  <a:cubicBezTo>
                    <a:pt x="96" y="55"/>
                    <a:pt x="95" y="55"/>
                    <a:pt x="94" y="55"/>
                  </a:cubicBezTo>
                  <a:cubicBezTo>
                    <a:pt x="94" y="56"/>
                    <a:pt x="93" y="55"/>
                    <a:pt x="93" y="56"/>
                  </a:cubicBezTo>
                  <a:cubicBezTo>
                    <a:pt x="93" y="56"/>
                    <a:pt x="93" y="56"/>
                    <a:pt x="93" y="56"/>
                  </a:cubicBezTo>
                  <a:cubicBezTo>
                    <a:pt x="92" y="56"/>
                    <a:pt x="91" y="56"/>
                    <a:pt x="91" y="56"/>
                  </a:cubicBezTo>
                  <a:cubicBezTo>
                    <a:pt x="90" y="56"/>
                    <a:pt x="90" y="56"/>
                    <a:pt x="90" y="56"/>
                  </a:cubicBezTo>
                  <a:cubicBezTo>
                    <a:pt x="89" y="56"/>
                    <a:pt x="89" y="56"/>
                    <a:pt x="88" y="56"/>
                  </a:cubicBezTo>
                  <a:cubicBezTo>
                    <a:pt x="88" y="57"/>
                    <a:pt x="88" y="57"/>
                    <a:pt x="87" y="57"/>
                  </a:cubicBezTo>
                  <a:cubicBezTo>
                    <a:pt x="86" y="57"/>
                    <a:pt x="86" y="57"/>
                    <a:pt x="86" y="56"/>
                  </a:cubicBezTo>
                  <a:cubicBezTo>
                    <a:pt x="87" y="56"/>
                    <a:pt x="88" y="55"/>
                    <a:pt x="89" y="55"/>
                  </a:cubicBezTo>
                  <a:cubicBezTo>
                    <a:pt x="89" y="55"/>
                    <a:pt x="89" y="55"/>
                    <a:pt x="90" y="55"/>
                  </a:cubicBezTo>
                  <a:cubicBezTo>
                    <a:pt x="90" y="55"/>
                    <a:pt x="91" y="55"/>
                    <a:pt x="91" y="55"/>
                  </a:cubicBezTo>
                  <a:cubicBezTo>
                    <a:pt x="92" y="55"/>
                    <a:pt x="92" y="55"/>
                    <a:pt x="92" y="55"/>
                  </a:cubicBezTo>
                  <a:cubicBezTo>
                    <a:pt x="93" y="55"/>
                    <a:pt x="94" y="55"/>
                    <a:pt x="94" y="54"/>
                  </a:cubicBezTo>
                  <a:cubicBezTo>
                    <a:pt x="94" y="54"/>
                    <a:pt x="95" y="54"/>
                    <a:pt x="95" y="54"/>
                  </a:cubicBezTo>
                  <a:cubicBezTo>
                    <a:pt x="96" y="54"/>
                    <a:pt x="96" y="54"/>
                    <a:pt x="97" y="54"/>
                  </a:cubicBezTo>
                  <a:cubicBezTo>
                    <a:pt x="97" y="54"/>
                    <a:pt x="97" y="54"/>
                    <a:pt x="98" y="54"/>
                  </a:cubicBezTo>
                  <a:cubicBezTo>
                    <a:pt x="98" y="54"/>
                    <a:pt x="98" y="54"/>
                    <a:pt x="98" y="54"/>
                  </a:cubicBezTo>
                  <a:cubicBezTo>
                    <a:pt x="98" y="55"/>
                    <a:pt x="98" y="55"/>
                    <a:pt x="97" y="55"/>
                  </a:cubicBezTo>
                  <a:cubicBezTo>
                    <a:pt x="97" y="56"/>
                    <a:pt x="97" y="56"/>
                    <a:pt x="97" y="56"/>
                  </a:cubicBezTo>
                  <a:cubicBezTo>
                    <a:pt x="97" y="56"/>
                    <a:pt x="97" y="55"/>
                    <a:pt x="97" y="55"/>
                  </a:cubicBezTo>
                  <a:cubicBezTo>
                    <a:pt x="97" y="55"/>
                    <a:pt x="97" y="55"/>
                    <a:pt x="97" y="55"/>
                  </a:cubicBezTo>
                  <a:close/>
                  <a:moveTo>
                    <a:pt x="136" y="54"/>
                  </a:moveTo>
                  <a:cubicBezTo>
                    <a:pt x="137" y="54"/>
                    <a:pt x="137" y="54"/>
                    <a:pt x="137" y="54"/>
                  </a:cubicBezTo>
                  <a:cubicBezTo>
                    <a:pt x="137" y="54"/>
                    <a:pt x="137" y="54"/>
                    <a:pt x="137" y="54"/>
                  </a:cubicBezTo>
                  <a:cubicBezTo>
                    <a:pt x="137" y="54"/>
                    <a:pt x="136" y="54"/>
                    <a:pt x="136" y="54"/>
                  </a:cubicBezTo>
                  <a:cubicBezTo>
                    <a:pt x="136" y="54"/>
                    <a:pt x="135" y="54"/>
                    <a:pt x="135" y="54"/>
                  </a:cubicBezTo>
                  <a:cubicBezTo>
                    <a:pt x="135" y="54"/>
                    <a:pt x="135" y="54"/>
                    <a:pt x="135" y="54"/>
                  </a:cubicBezTo>
                  <a:cubicBezTo>
                    <a:pt x="136" y="54"/>
                    <a:pt x="136" y="54"/>
                    <a:pt x="136" y="54"/>
                  </a:cubicBezTo>
                  <a:close/>
                  <a:moveTo>
                    <a:pt x="116" y="54"/>
                  </a:moveTo>
                  <a:cubicBezTo>
                    <a:pt x="116" y="54"/>
                    <a:pt x="116" y="54"/>
                    <a:pt x="116" y="54"/>
                  </a:cubicBezTo>
                  <a:cubicBezTo>
                    <a:pt x="116" y="54"/>
                    <a:pt x="116" y="54"/>
                    <a:pt x="116" y="54"/>
                  </a:cubicBezTo>
                  <a:cubicBezTo>
                    <a:pt x="116" y="54"/>
                    <a:pt x="116" y="54"/>
                    <a:pt x="116" y="54"/>
                  </a:cubicBezTo>
                  <a:cubicBezTo>
                    <a:pt x="116" y="54"/>
                    <a:pt x="115" y="54"/>
                    <a:pt x="115" y="54"/>
                  </a:cubicBezTo>
                  <a:cubicBezTo>
                    <a:pt x="115" y="54"/>
                    <a:pt x="115" y="54"/>
                    <a:pt x="115" y="54"/>
                  </a:cubicBezTo>
                  <a:cubicBezTo>
                    <a:pt x="115" y="54"/>
                    <a:pt x="116" y="54"/>
                    <a:pt x="116" y="54"/>
                  </a:cubicBezTo>
                  <a:close/>
                  <a:moveTo>
                    <a:pt x="8" y="53"/>
                  </a:moveTo>
                  <a:cubicBezTo>
                    <a:pt x="9" y="53"/>
                    <a:pt x="8" y="53"/>
                    <a:pt x="9" y="54"/>
                  </a:cubicBezTo>
                  <a:cubicBezTo>
                    <a:pt x="9" y="54"/>
                    <a:pt x="9" y="54"/>
                    <a:pt x="9" y="54"/>
                  </a:cubicBezTo>
                  <a:cubicBezTo>
                    <a:pt x="8" y="54"/>
                    <a:pt x="8" y="54"/>
                    <a:pt x="8" y="54"/>
                  </a:cubicBezTo>
                  <a:cubicBezTo>
                    <a:pt x="8" y="54"/>
                    <a:pt x="8" y="54"/>
                    <a:pt x="8" y="54"/>
                  </a:cubicBezTo>
                  <a:cubicBezTo>
                    <a:pt x="8" y="54"/>
                    <a:pt x="8" y="54"/>
                    <a:pt x="8" y="54"/>
                  </a:cubicBezTo>
                  <a:cubicBezTo>
                    <a:pt x="8" y="54"/>
                    <a:pt x="8" y="54"/>
                    <a:pt x="8" y="53"/>
                  </a:cubicBezTo>
                  <a:close/>
                  <a:moveTo>
                    <a:pt x="196" y="53"/>
                  </a:moveTo>
                  <a:cubicBezTo>
                    <a:pt x="196" y="53"/>
                    <a:pt x="196" y="54"/>
                    <a:pt x="196" y="54"/>
                  </a:cubicBezTo>
                  <a:cubicBezTo>
                    <a:pt x="197" y="54"/>
                    <a:pt x="197" y="53"/>
                    <a:pt x="198" y="53"/>
                  </a:cubicBezTo>
                  <a:cubicBezTo>
                    <a:pt x="198" y="53"/>
                    <a:pt x="198" y="53"/>
                    <a:pt x="198" y="53"/>
                  </a:cubicBezTo>
                  <a:cubicBezTo>
                    <a:pt x="198" y="54"/>
                    <a:pt x="198" y="54"/>
                    <a:pt x="198" y="54"/>
                  </a:cubicBezTo>
                  <a:cubicBezTo>
                    <a:pt x="197" y="54"/>
                    <a:pt x="197" y="54"/>
                    <a:pt x="196" y="54"/>
                  </a:cubicBezTo>
                  <a:cubicBezTo>
                    <a:pt x="196" y="54"/>
                    <a:pt x="195" y="54"/>
                    <a:pt x="194" y="55"/>
                  </a:cubicBezTo>
                  <a:cubicBezTo>
                    <a:pt x="194" y="55"/>
                    <a:pt x="194" y="54"/>
                    <a:pt x="194" y="54"/>
                  </a:cubicBezTo>
                  <a:cubicBezTo>
                    <a:pt x="195" y="54"/>
                    <a:pt x="194" y="54"/>
                    <a:pt x="195" y="54"/>
                  </a:cubicBezTo>
                  <a:cubicBezTo>
                    <a:pt x="195" y="54"/>
                    <a:pt x="195" y="54"/>
                    <a:pt x="195" y="54"/>
                  </a:cubicBezTo>
                  <a:cubicBezTo>
                    <a:pt x="195" y="53"/>
                    <a:pt x="196" y="54"/>
                    <a:pt x="196" y="53"/>
                  </a:cubicBezTo>
                  <a:close/>
                  <a:moveTo>
                    <a:pt x="137" y="53"/>
                  </a:moveTo>
                  <a:cubicBezTo>
                    <a:pt x="137" y="53"/>
                    <a:pt x="137" y="53"/>
                    <a:pt x="137" y="53"/>
                  </a:cubicBezTo>
                  <a:cubicBezTo>
                    <a:pt x="137" y="53"/>
                    <a:pt x="137" y="53"/>
                    <a:pt x="137" y="53"/>
                  </a:cubicBezTo>
                  <a:cubicBezTo>
                    <a:pt x="137" y="53"/>
                    <a:pt x="137" y="53"/>
                    <a:pt x="137" y="53"/>
                  </a:cubicBezTo>
                  <a:close/>
                  <a:moveTo>
                    <a:pt x="187" y="53"/>
                  </a:moveTo>
                  <a:cubicBezTo>
                    <a:pt x="188" y="53"/>
                    <a:pt x="188" y="53"/>
                    <a:pt x="188" y="53"/>
                  </a:cubicBezTo>
                  <a:cubicBezTo>
                    <a:pt x="188" y="53"/>
                    <a:pt x="188" y="53"/>
                    <a:pt x="188" y="53"/>
                  </a:cubicBezTo>
                  <a:cubicBezTo>
                    <a:pt x="187" y="54"/>
                    <a:pt x="187" y="54"/>
                    <a:pt x="186" y="54"/>
                  </a:cubicBezTo>
                  <a:cubicBezTo>
                    <a:pt x="186" y="54"/>
                    <a:pt x="186" y="54"/>
                    <a:pt x="186" y="54"/>
                  </a:cubicBezTo>
                  <a:cubicBezTo>
                    <a:pt x="186" y="54"/>
                    <a:pt x="186" y="54"/>
                    <a:pt x="186" y="54"/>
                  </a:cubicBezTo>
                  <a:cubicBezTo>
                    <a:pt x="187" y="53"/>
                    <a:pt x="187" y="53"/>
                    <a:pt x="187" y="53"/>
                  </a:cubicBezTo>
                  <a:close/>
                  <a:moveTo>
                    <a:pt x="188" y="53"/>
                  </a:moveTo>
                  <a:cubicBezTo>
                    <a:pt x="188" y="53"/>
                    <a:pt x="188" y="53"/>
                    <a:pt x="188" y="53"/>
                  </a:cubicBezTo>
                  <a:cubicBezTo>
                    <a:pt x="188" y="53"/>
                    <a:pt x="188" y="53"/>
                    <a:pt x="188" y="53"/>
                  </a:cubicBezTo>
                  <a:cubicBezTo>
                    <a:pt x="188" y="53"/>
                    <a:pt x="188" y="53"/>
                    <a:pt x="188" y="53"/>
                  </a:cubicBezTo>
                  <a:close/>
                  <a:moveTo>
                    <a:pt x="188" y="53"/>
                  </a:moveTo>
                  <a:cubicBezTo>
                    <a:pt x="188" y="53"/>
                    <a:pt x="188" y="53"/>
                    <a:pt x="188" y="53"/>
                  </a:cubicBezTo>
                  <a:cubicBezTo>
                    <a:pt x="188" y="53"/>
                    <a:pt x="188" y="53"/>
                    <a:pt x="188" y="53"/>
                  </a:cubicBezTo>
                  <a:cubicBezTo>
                    <a:pt x="188" y="53"/>
                    <a:pt x="188" y="53"/>
                    <a:pt x="188" y="53"/>
                  </a:cubicBezTo>
                  <a:cubicBezTo>
                    <a:pt x="188" y="53"/>
                    <a:pt x="188" y="53"/>
                    <a:pt x="188" y="53"/>
                  </a:cubicBezTo>
                  <a:cubicBezTo>
                    <a:pt x="188" y="53"/>
                    <a:pt x="188" y="53"/>
                    <a:pt x="189" y="53"/>
                  </a:cubicBezTo>
                  <a:cubicBezTo>
                    <a:pt x="189" y="53"/>
                    <a:pt x="189" y="53"/>
                    <a:pt x="189" y="53"/>
                  </a:cubicBezTo>
                  <a:cubicBezTo>
                    <a:pt x="189" y="53"/>
                    <a:pt x="188" y="53"/>
                    <a:pt x="188" y="53"/>
                  </a:cubicBezTo>
                  <a:cubicBezTo>
                    <a:pt x="188" y="53"/>
                    <a:pt x="188" y="53"/>
                    <a:pt x="188" y="53"/>
                  </a:cubicBezTo>
                  <a:cubicBezTo>
                    <a:pt x="188" y="53"/>
                    <a:pt x="188" y="53"/>
                    <a:pt x="188" y="53"/>
                  </a:cubicBezTo>
                  <a:cubicBezTo>
                    <a:pt x="188" y="53"/>
                    <a:pt x="188" y="53"/>
                    <a:pt x="188" y="53"/>
                  </a:cubicBezTo>
                  <a:cubicBezTo>
                    <a:pt x="188" y="53"/>
                    <a:pt x="188" y="53"/>
                    <a:pt x="188" y="53"/>
                  </a:cubicBezTo>
                  <a:cubicBezTo>
                    <a:pt x="188" y="53"/>
                    <a:pt x="188" y="53"/>
                    <a:pt x="188" y="53"/>
                  </a:cubicBezTo>
                  <a:cubicBezTo>
                    <a:pt x="188" y="53"/>
                    <a:pt x="188" y="53"/>
                    <a:pt x="188" y="53"/>
                  </a:cubicBezTo>
                  <a:close/>
                  <a:moveTo>
                    <a:pt x="189" y="53"/>
                  </a:moveTo>
                  <a:cubicBezTo>
                    <a:pt x="189" y="53"/>
                    <a:pt x="189" y="53"/>
                    <a:pt x="189" y="53"/>
                  </a:cubicBezTo>
                  <a:cubicBezTo>
                    <a:pt x="189" y="53"/>
                    <a:pt x="189" y="53"/>
                    <a:pt x="189" y="53"/>
                  </a:cubicBezTo>
                  <a:cubicBezTo>
                    <a:pt x="189" y="53"/>
                    <a:pt x="189" y="53"/>
                    <a:pt x="189" y="53"/>
                  </a:cubicBezTo>
                  <a:close/>
                  <a:moveTo>
                    <a:pt x="190" y="52"/>
                  </a:moveTo>
                  <a:cubicBezTo>
                    <a:pt x="190" y="52"/>
                    <a:pt x="190" y="52"/>
                    <a:pt x="190" y="52"/>
                  </a:cubicBezTo>
                  <a:cubicBezTo>
                    <a:pt x="190" y="52"/>
                    <a:pt x="190" y="52"/>
                    <a:pt x="190" y="52"/>
                  </a:cubicBezTo>
                  <a:cubicBezTo>
                    <a:pt x="190" y="52"/>
                    <a:pt x="190" y="52"/>
                    <a:pt x="190" y="52"/>
                  </a:cubicBezTo>
                  <a:cubicBezTo>
                    <a:pt x="190" y="52"/>
                    <a:pt x="189" y="52"/>
                    <a:pt x="189" y="52"/>
                  </a:cubicBezTo>
                  <a:cubicBezTo>
                    <a:pt x="189" y="52"/>
                    <a:pt x="189" y="52"/>
                    <a:pt x="189" y="52"/>
                  </a:cubicBezTo>
                  <a:cubicBezTo>
                    <a:pt x="189" y="52"/>
                    <a:pt x="189" y="52"/>
                    <a:pt x="190" y="52"/>
                  </a:cubicBezTo>
                  <a:close/>
                  <a:moveTo>
                    <a:pt x="193" y="53"/>
                  </a:moveTo>
                  <a:cubicBezTo>
                    <a:pt x="193" y="53"/>
                    <a:pt x="193" y="52"/>
                    <a:pt x="193" y="52"/>
                  </a:cubicBezTo>
                  <a:cubicBezTo>
                    <a:pt x="194" y="52"/>
                    <a:pt x="194" y="52"/>
                    <a:pt x="194" y="52"/>
                  </a:cubicBezTo>
                  <a:cubicBezTo>
                    <a:pt x="194" y="52"/>
                    <a:pt x="195" y="52"/>
                    <a:pt x="195" y="52"/>
                  </a:cubicBezTo>
                  <a:cubicBezTo>
                    <a:pt x="195" y="52"/>
                    <a:pt x="195" y="52"/>
                    <a:pt x="195" y="52"/>
                  </a:cubicBezTo>
                  <a:cubicBezTo>
                    <a:pt x="195" y="52"/>
                    <a:pt x="195" y="52"/>
                    <a:pt x="195" y="52"/>
                  </a:cubicBezTo>
                  <a:cubicBezTo>
                    <a:pt x="195" y="52"/>
                    <a:pt x="195" y="52"/>
                    <a:pt x="194" y="52"/>
                  </a:cubicBezTo>
                  <a:cubicBezTo>
                    <a:pt x="194" y="52"/>
                    <a:pt x="194" y="52"/>
                    <a:pt x="194" y="53"/>
                  </a:cubicBezTo>
                  <a:cubicBezTo>
                    <a:pt x="194" y="53"/>
                    <a:pt x="194" y="53"/>
                    <a:pt x="193" y="53"/>
                  </a:cubicBezTo>
                  <a:close/>
                  <a:moveTo>
                    <a:pt x="14" y="52"/>
                  </a:move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lose/>
                  <a:moveTo>
                    <a:pt x="2" y="51"/>
                  </a:moveTo>
                  <a:cubicBezTo>
                    <a:pt x="3" y="51"/>
                    <a:pt x="2" y="51"/>
                    <a:pt x="2" y="51"/>
                  </a:cubicBezTo>
                  <a:cubicBezTo>
                    <a:pt x="2" y="51"/>
                    <a:pt x="2" y="51"/>
                    <a:pt x="2" y="51"/>
                  </a:cubicBezTo>
                  <a:close/>
                  <a:moveTo>
                    <a:pt x="131" y="51"/>
                  </a:moveTo>
                  <a:cubicBezTo>
                    <a:pt x="131" y="51"/>
                    <a:pt x="132" y="51"/>
                    <a:pt x="132" y="51"/>
                  </a:cubicBezTo>
                  <a:cubicBezTo>
                    <a:pt x="132" y="51"/>
                    <a:pt x="132" y="51"/>
                    <a:pt x="132" y="51"/>
                  </a:cubicBezTo>
                  <a:cubicBezTo>
                    <a:pt x="132" y="51"/>
                    <a:pt x="132" y="51"/>
                    <a:pt x="132" y="52"/>
                  </a:cubicBezTo>
                  <a:cubicBezTo>
                    <a:pt x="132" y="52"/>
                    <a:pt x="132" y="52"/>
                    <a:pt x="132" y="52"/>
                  </a:cubicBezTo>
                  <a:cubicBezTo>
                    <a:pt x="131" y="51"/>
                    <a:pt x="131" y="51"/>
                    <a:pt x="131" y="51"/>
                  </a:cubicBezTo>
                  <a:close/>
                  <a:moveTo>
                    <a:pt x="16" y="51"/>
                  </a:moveTo>
                  <a:cubicBezTo>
                    <a:pt x="16" y="51"/>
                    <a:pt x="16" y="51"/>
                    <a:pt x="16" y="51"/>
                  </a:cubicBezTo>
                  <a:cubicBezTo>
                    <a:pt x="16" y="51"/>
                    <a:pt x="16" y="51"/>
                    <a:pt x="16" y="51"/>
                  </a:cubicBezTo>
                  <a:cubicBezTo>
                    <a:pt x="16" y="51"/>
                    <a:pt x="16" y="51"/>
                    <a:pt x="16" y="51"/>
                  </a:cubicBezTo>
                  <a:cubicBezTo>
                    <a:pt x="16" y="51"/>
                    <a:pt x="16" y="51"/>
                    <a:pt x="16" y="51"/>
                  </a:cubicBezTo>
                  <a:cubicBezTo>
                    <a:pt x="16" y="51"/>
                    <a:pt x="16" y="51"/>
                    <a:pt x="16" y="51"/>
                  </a:cubicBezTo>
                  <a:close/>
                  <a:moveTo>
                    <a:pt x="134" y="51"/>
                  </a:moveTo>
                  <a:cubicBezTo>
                    <a:pt x="134" y="51"/>
                    <a:pt x="134" y="51"/>
                    <a:pt x="134" y="51"/>
                  </a:cubicBezTo>
                  <a:cubicBezTo>
                    <a:pt x="134" y="51"/>
                    <a:pt x="134" y="51"/>
                    <a:pt x="134" y="51"/>
                  </a:cubicBezTo>
                  <a:cubicBezTo>
                    <a:pt x="134" y="51"/>
                    <a:pt x="134" y="51"/>
                    <a:pt x="134" y="52"/>
                  </a:cubicBezTo>
                  <a:cubicBezTo>
                    <a:pt x="134" y="51"/>
                    <a:pt x="134" y="51"/>
                    <a:pt x="134" y="51"/>
                  </a:cubicBezTo>
                  <a:close/>
                  <a:moveTo>
                    <a:pt x="1" y="53"/>
                  </a:moveTo>
                  <a:cubicBezTo>
                    <a:pt x="1" y="53"/>
                    <a:pt x="0" y="53"/>
                    <a:pt x="0" y="53"/>
                  </a:cubicBezTo>
                  <a:cubicBezTo>
                    <a:pt x="0" y="53"/>
                    <a:pt x="0" y="53"/>
                    <a:pt x="0" y="53"/>
                  </a:cubicBezTo>
                  <a:cubicBezTo>
                    <a:pt x="0" y="53"/>
                    <a:pt x="1" y="54"/>
                    <a:pt x="1" y="54"/>
                  </a:cubicBezTo>
                  <a:cubicBezTo>
                    <a:pt x="2" y="54"/>
                    <a:pt x="2" y="53"/>
                    <a:pt x="3" y="53"/>
                  </a:cubicBezTo>
                  <a:cubicBezTo>
                    <a:pt x="3" y="53"/>
                    <a:pt x="3" y="53"/>
                    <a:pt x="4" y="53"/>
                  </a:cubicBezTo>
                  <a:cubicBezTo>
                    <a:pt x="4" y="53"/>
                    <a:pt x="4" y="53"/>
                    <a:pt x="5" y="53"/>
                  </a:cubicBezTo>
                  <a:cubicBezTo>
                    <a:pt x="5" y="52"/>
                    <a:pt x="6" y="52"/>
                    <a:pt x="7" y="52"/>
                  </a:cubicBezTo>
                  <a:cubicBezTo>
                    <a:pt x="7" y="52"/>
                    <a:pt x="8" y="52"/>
                    <a:pt x="8" y="51"/>
                  </a:cubicBezTo>
                  <a:cubicBezTo>
                    <a:pt x="8" y="51"/>
                    <a:pt x="8" y="51"/>
                    <a:pt x="8" y="51"/>
                  </a:cubicBezTo>
                  <a:cubicBezTo>
                    <a:pt x="8" y="51"/>
                    <a:pt x="8" y="51"/>
                    <a:pt x="8" y="51"/>
                  </a:cubicBezTo>
                  <a:cubicBezTo>
                    <a:pt x="8" y="51"/>
                    <a:pt x="8" y="51"/>
                    <a:pt x="8" y="51"/>
                  </a:cubicBezTo>
                  <a:cubicBezTo>
                    <a:pt x="7" y="51"/>
                    <a:pt x="7" y="51"/>
                    <a:pt x="7" y="51"/>
                  </a:cubicBezTo>
                  <a:cubicBezTo>
                    <a:pt x="7" y="51"/>
                    <a:pt x="6" y="52"/>
                    <a:pt x="6" y="52"/>
                  </a:cubicBezTo>
                  <a:cubicBezTo>
                    <a:pt x="6" y="52"/>
                    <a:pt x="5" y="52"/>
                    <a:pt x="5" y="52"/>
                  </a:cubicBezTo>
                  <a:cubicBezTo>
                    <a:pt x="4" y="51"/>
                    <a:pt x="3" y="52"/>
                    <a:pt x="3" y="52"/>
                  </a:cubicBezTo>
                  <a:cubicBezTo>
                    <a:pt x="3" y="52"/>
                    <a:pt x="2" y="52"/>
                    <a:pt x="2" y="52"/>
                  </a:cubicBezTo>
                  <a:cubicBezTo>
                    <a:pt x="2" y="52"/>
                    <a:pt x="2" y="53"/>
                    <a:pt x="1" y="52"/>
                  </a:cubicBezTo>
                  <a:cubicBezTo>
                    <a:pt x="1" y="52"/>
                    <a:pt x="1" y="52"/>
                    <a:pt x="1" y="52"/>
                  </a:cubicBezTo>
                  <a:cubicBezTo>
                    <a:pt x="1" y="53"/>
                    <a:pt x="1" y="53"/>
                    <a:pt x="1" y="53"/>
                  </a:cubicBezTo>
                  <a:cubicBezTo>
                    <a:pt x="1" y="53"/>
                    <a:pt x="1" y="53"/>
                    <a:pt x="1" y="53"/>
                  </a:cubicBezTo>
                  <a:close/>
                  <a:moveTo>
                    <a:pt x="192" y="50"/>
                  </a:moveTo>
                  <a:cubicBezTo>
                    <a:pt x="192" y="51"/>
                    <a:pt x="192" y="50"/>
                    <a:pt x="192" y="51"/>
                  </a:cubicBezTo>
                  <a:cubicBezTo>
                    <a:pt x="192" y="51"/>
                    <a:pt x="192" y="51"/>
                    <a:pt x="192" y="51"/>
                  </a:cubicBezTo>
                  <a:cubicBezTo>
                    <a:pt x="192" y="51"/>
                    <a:pt x="192" y="51"/>
                    <a:pt x="191" y="51"/>
                  </a:cubicBezTo>
                  <a:cubicBezTo>
                    <a:pt x="191" y="51"/>
                    <a:pt x="191" y="51"/>
                    <a:pt x="191" y="51"/>
                  </a:cubicBezTo>
                  <a:cubicBezTo>
                    <a:pt x="191" y="51"/>
                    <a:pt x="192" y="51"/>
                    <a:pt x="192" y="50"/>
                  </a:cubicBezTo>
                  <a:close/>
                  <a:moveTo>
                    <a:pt x="185" y="50"/>
                  </a:moveTo>
                  <a:cubicBezTo>
                    <a:pt x="185" y="50"/>
                    <a:pt x="185" y="50"/>
                    <a:pt x="185" y="50"/>
                  </a:cubicBezTo>
                  <a:cubicBezTo>
                    <a:pt x="185" y="51"/>
                    <a:pt x="185" y="51"/>
                    <a:pt x="185" y="51"/>
                  </a:cubicBezTo>
                  <a:cubicBezTo>
                    <a:pt x="185" y="51"/>
                    <a:pt x="185" y="51"/>
                    <a:pt x="185" y="51"/>
                  </a:cubicBezTo>
                  <a:cubicBezTo>
                    <a:pt x="185" y="51"/>
                    <a:pt x="185" y="51"/>
                    <a:pt x="185" y="51"/>
                  </a:cubicBezTo>
                  <a:cubicBezTo>
                    <a:pt x="185" y="51"/>
                    <a:pt x="185" y="51"/>
                    <a:pt x="185" y="50"/>
                  </a:cubicBezTo>
                  <a:close/>
                  <a:moveTo>
                    <a:pt x="188" y="50"/>
                  </a:moveTo>
                  <a:cubicBezTo>
                    <a:pt x="188" y="50"/>
                    <a:pt x="188" y="50"/>
                    <a:pt x="188" y="50"/>
                  </a:cubicBezTo>
                  <a:cubicBezTo>
                    <a:pt x="188" y="50"/>
                    <a:pt x="188" y="50"/>
                    <a:pt x="188" y="50"/>
                  </a:cubicBezTo>
                  <a:cubicBezTo>
                    <a:pt x="187" y="50"/>
                    <a:pt x="187" y="51"/>
                    <a:pt x="186" y="51"/>
                  </a:cubicBezTo>
                  <a:cubicBezTo>
                    <a:pt x="186" y="51"/>
                    <a:pt x="186" y="51"/>
                    <a:pt x="186" y="50"/>
                  </a:cubicBezTo>
                  <a:cubicBezTo>
                    <a:pt x="187" y="50"/>
                    <a:pt x="187" y="50"/>
                    <a:pt x="188" y="50"/>
                  </a:cubicBezTo>
                  <a:close/>
                  <a:moveTo>
                    <a:pt x="129" y="51"/>
                  </a:moveTo>
                  <a:cubicBezTo>
                    <a:pt x="129" y="51"/>
                    <a:pt x="129" y="51"/>
                    <a:pt x="129" y="51"/>
                  </a:cubicBezTo>
                  <a:cubicBezTo>
                    <a:pt x="130" y="52"/>
                    <a:pt x="130" y="52"/>
                    <a:pt x="131" y="52"/>
                  </a:cubicBezTo>
                  <a:cubicBezTo>
                    <a:pt x="131" y="52"/>
                    <a:pt x="131" y="52"/>
                    <a:pt x="131" y="52"/>
                  </a:cubicBezTo>
                  <a:cubicBezTo>
                    <a:pt x="130" y="52"/>
                    <a:pt x="130" y="53"/>
                    <a:pt x="130" y="53"/>
                  </a:cubicBezTo>
                  <a:cubicBezTo>
                    <a:pt x="131" y="53"/>
                    <a:pt x="131" y="53"/>
                    <a:pt x="131" y="53"/>
                  </a:cubicBezTo>
                  <a:cubicBezTo>
                    <a:pt x="131" y="53"/>
                    <a:pt x="131" y="53"/>
                    <a:pt x="131" y="53"/>
                  </a:cubicBezTo>
                  <a:cubicBezTo>
                    <a:pt x="131" y="54"/>
                    <a:pt x="131" y="54"/>
                    <a:pt x="131" y="54"/>
                  </a:cubicBezTo>
                  <a:cubicBezTo>
                    <a:pt x="130" y="54"/>
                    <a:pt x="130" y="55"/>
                    <a:pt x="129" y="55"/>
                  </a:cubicBezTo>
                  <a:cubicBezTo>
                    <a:pt x="129" y="55"/>
                    <a:pt x="129" y="55"/>
                    <a:pt x="129" y="55"/>
                  </a:cubicBezTo>
                  <a:cubicBezTo>
                    <a:pt x="128" y="55"/>
                    <a:pt x="128" y="55"/>
                    <a:pt x="128" y="56"/>
                  </a:cubicBezTo>
                  <a:cubicBezTo>
                    <a:pt x="127" y="56"/>
                    <a:pt x="126" y="55"/>
                    <a:pt x="126" y="55"/>
                  </a:cubicBezTo>
                  <a:cubicBezTo>
                    <a:pt x="125" y="55"/>
                    <a:pt x="125" y="55"/>
                    <a:pt x="124" y="55"/>
                  </a:cubicBezTo>
                  <a:cubicBezTo>
                    <a:pt x="124" y="55"/>
                    <a:pt x="124" y="55"/>
                    <a:pt x="124" y="55"/>
                  </a:cubicBezTo>
                  <a:cubicBezTo>
                    <a:pt x="123" y="55"/>
                    <a:pt x="123" y="55"/>
                    <a:pt x="123" y="54"/>
                  </a:cubicBezTo>
                  <a:cubicBezTo>
                    <a:pt x="123" y="54"/>
                    <a:pt x="123" y="54"/>
                    <a:pt x="123" y="54"/>
                  </a:cubicBezTo>
                  <a:cubicBezTo>
                    <a:pt x="122" y="54"/>
                    <a:pt x="122" y="54"/>
                    <a:pt x="121" y="54"/>
                  </a:cubicBezTo>
                  <a:cubicBezTo>
                    <a:pt x="121" y="54"/>
                    <a:pt x="121" y="54"/>
                    <a:pt x="121" y="54"/>
                  </a:cubicBezTo>
                  <a:cubicBezTo>
                    <a:pt x="121" y="54"/>
                    <a:pt x="121" y="54"/>
                    <a:pt x="121" y="54"/>
                  </a:cubicBezTo>
                  <a:cubicBezTo>
                    <a:pt x="121" y="54"/>
                    <a:pt x="120" y="54"/>
                    <a:pt x="120" y="54"/>
                  </a:cubicBezTo>
                  <a:cubicBezTo>
                    <a:pt x="120" y="54"/>
                    <a:pt x="120" y="54"/>
                    <a:pt x="120" y="54"/>
                  </a:cubicBezTo>
                  <a:cubicBezTo>
                    <a:pt x="119" y="54"/>
                    <a:pt x="119" y="54"/>
                    <a:pt x="119" y="54"/>
                  </a:cubicBezTo>
                  <a:cubicBezTo>
                    <a:pt x="119" y="54"/>
                    <a:pt x="119" y="54"/>
                    <a:pt x="119" y="54"/>
                  </a:cubicBezTo>
                  <a:cubicBezTo>
                    <a:pt x="120" y="53"/>
                    <a:pt x="121" y="53"/>
                    <a:pt x="122" y="53"/>
                  </a:cubicBezTo>
                  <a:cubicBezTo>
                    <a:pt x="123" y="53"/>
                    <a:pt x="123" y="52"/>
                    <a:pt x="124" y="52"/>
                  </a:cubicBezTo>
                  <a:cubicBezTo>
                    <a:pt x="124" y="52"/>
                    <a:pt x="124" y="52"/>
                    <a:pt x="124" y="52"/>
                  </a:cubicBezTo>
                  <a:cubicBezTo>
                    <a:pt x="125" y="51"/>
                    <a:pt x="125" y="51"/>
                    <a:pt x="126" y="51"/>
                  </a:cubicBezTo>
                  <a:cubicBezTo>
                    <a:pt x="126" y="51"/>
                    <a:pt x="126" y="51"/>
                    <a:pt x="126" y="51"/>
                  </a:cubicBezTo>
                  <a:cubicBezTo>
                    <a:pt x="126" y="51"/>
                    <a:pt x="126" y="51"/>
                    <a:pt x="126" y="50"/>
                  </a:cubicBezTo>
                  <a:cubicBezTo>
                    <a:pt x="127" y="50"/>
                    <a:pt x="128" y="50"/>
                    <a:pt x="128" y="50"/>
                  </a:cubicBezTo>
                  <a:cubicBezTo>
                    <a:pt x="128" y="50"/>
                    <a:pt x="129" y="50"/>
                    <a:pt x="129" y="51"/>
                  </a:cubicBezTo>
                  <a:close/>
                  <a:moveTo>
                    <a:pt x="183" y="49"/>
                  </a:moveTo>
                  <a:cubicBezTo>
                    <a:pt x="183" y="49"/>
                    <a:pt x="183" y="50"/>
                    <a:pt x="183" y="50"/>
                  </a:cubicBezTo>
                  <a:cubicBezTo>
                    <a:pt x="183" y="50"/>
                    <a:pt x="183" y="50"/>
                    <a:pt x="183" y="50"/>
                  </a:cubicBezTo>
                  <a:cubicBezTo>
                    <a:pt x="183" y="50"/>
                    <a:pt x="183" y="50"/>
                    <a:pt x="183" y="50"/>
                  </a:cubicBezTo>
                  <a:cubicBezTo>
                    <a:pt x="183" y="50"/>
                    <a:pt x="182" y="50"/>
                    <a:pt x="182" y="49"/>
                  </a:cubicBezTo>
                  <a:cubicBezTo>
                    <a:pt x="183" y="49"/>
                    <a:pt x="182" y="49"/>
                    <a:pt x="183" y="49"/>
                  </a:cubicBezTo>
                  <a:close/>
                  <a:moveTo>
                    <a:pt x="164" y="49"/>
                  </a:moveTo>
                  <a:cubicBezTo>
                    <a:pt x="165" y="49"/>
                    <a:pt x="165" y="49"/>
                    <a:pt x="166" y="49"/>
                  </a:cubicBezTo>
                  <a:cubicBezTo>
                    <a:pt x="166" y="49"/>
                    <a:pt x="166" y="49"/>
                    <a:pt x="166" y="49"/>
                  </a:cubicBezTo>
                  <a:cubicBezTo>
                    <a:pt x="165" y="49"/>
                    <a:pt x="165" y="49"/>
                    <a:pt x="165" y="49"/>
                  </a:cubicBezTo>
                  <a:cubicBezTo>
                    <a:pt x="165" y="49"/>
                    <a:pt x="164" y="49"/>
                    <a:pt x="164" y="49"/>
                  </a:cubicBezTo>
                  <a:close/>
                  <a:moveTo>
                    <a:pt x="227" y="48"/>
                  </a:moveTo>
                  <a:cubicBezTo>
                    <a:pt x="228" y="48"/>
                    <a:pt x="228" y="49"/>
                    <a:pt x="228" y="50"/>
                  </a:cubicBezTo>
                  <a:cubicBezTo>
                    <a:pt x="228" y="50"/>
                    <a:pt x="228" y="50"/>
                    <a:pt x="227" y="50"/>
                  </a:cubicBezTo>
                  <a:cubicBezTo>
                    <a:pt x="227" y="50"/>
                    <a:pt x="225" y="50"/>
                    <a:pt x="225" y="50"/>
                  </a:cubicBezTo>
                  <a:cubicBezTo>
                    <a:pt x="224" y="50"/>
                    <a:pt x="224" y="50"/>
                    <a:pt x="224" y="51"/>
                  </a:cubicBezTo>
                  <a:cubicBezTo>
                    <a:pt x="223" y="51"/>
                    <a:pt x="223" y="50"/>
                    <a:pt x="223" y="50"/>
                  </a:cubicBezTo>
                  <a:cubicBezTo>
                    <a:pt x="222" y="51"/>
                    <a:pt x="221" y="51"/>
                    <a:pt x="221" y="51"/>
                  </a:cubicBezTo>
                  <a:cubicBezTo>
                    <a:pt x="220" y="51"/>
                    <a:pt x="220" y="51"/>
                    <a:pt x="219" y="51"/>
                  </a:cubicBezTo>
                  <a:cubicBezTo>
                    <a:pt x="219" y="51"/>
                    <a:pt x="219" y="51"/>
                    <a:pt x="219" y="51"/>
                  </a:cubicBezTo>
                  <a:cubicBezTo>
                    <a:pt x="220" y="51"/>
                    <a:pt x="220" y="50"/>
                    <a:pt x="220" y="50"/>
                  </a:cubicBezTo>
                  <a:cubicBezTo>
                    <a:pt x="220" y="50"/>
                    <a:pt x="221" y="50"/>
                    <a:pt x="221" y="50"/>
                  </a:cubicBezTo>
                  <a:cubicBezTo>
                    <a:pt x="221" y="50"/>
                    <a:pt x="222" y="50"/>
                    <a:pt x="222" y="50"/>
                  </a:cubicBezTo>
                  <a:cubicBezTo>
                    <a:pt x="222" y="50"/>
                    <a:pt x="223" y="50"/>
                    <a:pt x="223" y="49"/>
                  </a:cubicBezTo>
                  <a:cubicBezTo>
                    <a:pt x="223" y="50"/>
                    <a:pt x="224" y="50"/>
                    <a:pt x="224" y="50"/>
                  </a:cubicBezTo>
                  <a:cubicBezTo>
                    <a:pt x="224" y="49"/>
                    <a:pt x="224" y="49"/>
                    <a:pt x="225" y="49"/>
                  </a:cubicBezTo>
                  <a:cubicBezTo>
                    <a:pt x="225" y="49"/>
                    <a:pt x="225" y="49"/>
                    <a:pt x="225" y="49"/>
                  </a:cubicBezTo>
                  <a:cubicBezTo>
                    <a:pt x="226" y="49"/>
                    <a:pt x="226" y="48"/>
                    <a:pt x="226" y="48"/>
                  </a:cubicBezTo>
                  <a:cubicBezTo>
                    <a:pt x="226" y="48"/>
                    <a:pt x="227" y="48"/>
                    <a:pt x="227" y="48"/>
                  </a:cubicBezTo>
                  <a:close/>
                  <a:moveTo>
                    <a:pt x="123" y="47"/>
                  </a:moveTo>
                  <a:cubicBezTo>
                    <a:pt x="123" y="47"/>
                    <a:pt x="123" y="47"/>
                    <a:pt x="123" y="47"/>
                  </a:cubicBezTo>
                  <a:cubicBezTo>
                    <a:pt x="123" y="47"/>
                    <a:pt x="123" y="47"/>
                    <a:pt x="123" y="47"/>
                  </a:cubicBezTo>
                  <a:cubicBezTo>
                    <a:pt x="123" y="47"/>
                    <a:pt x="123" y="47"/>
                    <a:pt x="123" y="47"/>
                  </a:cubicBezTo>
                  <a:cubicBezTo>
                    <a:pt x="123" y="47"/>
                    <a:pt x="123" y="47"/>
                    <a:pt x="123" y="47"/>
                  </a:cubicBezTo>
                  <a:cubicBezTo>
                    <a:pt x="123" y="47"/>
                    <a:pt x="123" y="47"/>
                    <a:pt x="123" y="47"/>
                  </a:cubicBezTo>
                  <a:close/>
                  <a:moveTo>
                    <a:pt x="221" y="46"/>
                  </a:moveTo>
                  <a:cubicBezTo>
                    <a:pt x="221" y="46"/>
                    <a:pt x="221" y="46"/>
                    <a:pt x="221" y="46"/>
                  </a:cubicBezTo>
                  <a:cubicBezTo>
                    <a:pt x="221" y="46"/>
                    <a:pt x="221" y="46"/>
                    <a:pt x="221" y="46"/>
                  </a:cubicBezTo>
                  <a:cubicBezTo>
                    <a:pt x="221" y="46"/>
                    <a:pt x="221" y="46"/>
                    <a:pt x="221" y="46"/>
                  </a:cubicBezTo>
                  <a:close/>
                  <a:moveTo>
                    <a:pt x="217" y="45"/>
                  </a:moveTo>
                  <a:cubicBezTo>
                    <a:pt x="217" y="45"/>
                    <a:pt x="217" y="45"/>
                    <a:pt x="218" y="45"/>
                  </a:cubicBezTo>
                  <a:cubicBezTo>
                    <a:pt x="218" y="45"/>
                    <a:pt x="218" y="45"/>
                    <a:pt x="218" y="45"/>
                  </a:cubicBezTo>
                  <a:cubicBezTo>
                    <a:pt x="218" y="45"/>
                    <a:pt x="218" y="45"/>
                    <a:pt x="218" y="45"/>
                  </a:cubicBezTo>
                  <a:cubicBezTo>
                    <a:pt x="217" y="45"/>
                    <a:pt x="217" y="45"/>
                    <a:pt x="216" y="45"/>
                  </a:cubicBezTo>
                  <a:cubicBezTo>
                    <a:pt x="216" y="45"/>
                    <a:pt x="216" y="45"/>
                    <a:pt x="216" y="45"/>
                  </a:cubicBezTo>
                  <a:cubicBezTo>
                    <a:pt x="216" y="45"/>
                    <a:pt x="216" y="45"/>
                    <a:pt x="216" y="45"/>
                  </a:cubicBezTo>
                  <a:cubicBezTo>
                    <a:pt x="217" y="45"/>
                    <a:pt x="217" y="45"/>
                    <a:pt x="217" y="45"/>
                  </a:cubicBezTo>
                  <a:close/>
                  <a:moveTo>
                    <a:pt x="214" y="43"/>
                  </a:moveTo>
                  <a:cubicBezTo>
                    <a:pt x="214" y="43"/>
                    <a:pt x="214" y="43"/>
                    <a:pt x="214" y="43"/>
                  </a:cubicBezTo>
                  <a:cubicBezTo>
                    <a:pt x="214" y="43"/>
                    <a:pt x="214" y="43"/>
                    <a:pt x="214" y="43"/>
                  </a:cubicBezTo>
                  <a:cubicBezTo>
                    <a:pt x="214" y="43"/>
                    <a:pt x="214" y="43"/>
                    <a:pt x="214" y="43"/>
                  </a:cubicBezTo>
                  <a:cubicBezTo>
                    <a:pt x="214" y="43"/>
                    <a:pt x="214" y="43"/>
                    <a:pt x="214" y="43"/>
                  </a:cubicBezTo>
                  <a:close/>
                  <a:moveTo>
                    <a:pt x="147" y="41"/>
                  </a:moveTo>
                  <a:cubicBezTo>
                    <a:pt x="147" y="41"/>
                    <a:pt x="147" y="41"/>
                    <a:pt x="147" y="41"/>
                  </a:cubicBezTo>
                  <a:cubicBezTo>
                    <a:pt x="147" y="41"/>
                    <a:pt x="147" y="41"/>
                    <a:pt x="147" y="41"/>
                  </a:cubicBezTo>
                  <a:cubicBezTo>
                    <a:pt x="147" y="41"/>
                    <a:pt x="147" y="41"/>
                    <a:pt x="147" y="41"/>
                  </a:cubicBezTo>
                  <a:cubicBezTo>
                    <a:pt x="147" y="41"/>
                    <a:pt x="147" y="41"/>
                    <a:pt x="146" y="41"/>
                  </a:cubicBezTo>
                  <a:cubicBezTo>
                    <a:pt x="146" y="41"/>
                    <a:pt x="146" y="41"/>
                    <a:pt x="146" y="41"/>
                  </a:cubicBezTo>
                  <a:cubicBezTo>
                    <a:pt x="147" y="41"/>
                    <a:pt x="146" y="41"/>
                    <a:pt x="147" y="41"/>
                  </a:cubicBezTo>
                  <a:close/>
                  <a:moveTo>
                    <a:pt x="199" y="40"/>
                  </a:moveTo>
                  <a:cubicBezTo>
                    <a:pt x="199" y="40"/>
                    <a:pt x="200" y="40"/>
                    <a:pt x="200" y="40"/>
                  </a:cubicBezTo>
                  <a:cubicBezTo>
                    <a:pt x="200" y="40"/>
                    <a:pt x="200" y="40"/>
                    <a:pt x="200" y="40"/>
                  </a:cubicBezTo>
                  <a:cubicBezTo>
                    <a:pt x="199" y="40"/>
                    <a:pt x="199" y="40"/>
                    <a:pt x="199" y="40"/>
                  </a:cubicBezTo>
                  <a:close/>
                  <a:moveTo>
                    <a:pt x="146" y="36"/>
                  </a:moveTo>
                  <a:cubicBezTo>
                    <a:pt x="146" y="36"/>
                    <a:pt x="146" y="36"/>
                    <a:pt x="146" y="36"/>
                  </a:cubicBezTo>
                  <a:cubicBezTo>
                    <a:pt x="146" y="36"/>
                    <a:pt x="146" y="36"/>
                    <a:pt x="146" y="36"/>
                  </a:cubicBezTo>
                  <a:cubicBezTo>
                    <a:pt x="145" y="36"/>
                    <a:pt x="145" y="37"/>
                    <a:pt x="145" y="37"/>
                  </a:cubicBezTo>
                  <a:cubicBezTo>
                    <a:pt x="145" y="37"/>
                    <a:pt x="145" y="36"/>
                    <a:pt x="145" y="36"/>
                  </a:cubicBezTo>
                  <a:cubicBezTo>
                    <a:pt x="145" y="36"/>
                    <a:pt x="145" y="36"/>
                    <a:pt x="145" y="36"/>
                  </a:cubicBezTo>
                  <a:cubicBezTo>
                    <a:pt x="145" y="36"/>
                    <a:pt x="145" y="36"/>
                    <a:pt x="146" y="36"/>
                  </a:cubicBezTo>
                  <a:close/>
                  <a:moveTo>
                    <a:pt x="94" y="40"/>
                  </a:moveTo>
                  <a:cubicBezTo>
                    <a:pt x="94" y="39"/>
                    <a:pt x="94" y="39"/>
                    <a:pt x="95" y="39"/>
                  </a:cubicBezTo>
                  <a:cubicBezTo>
                    <a:pt x="95" y="39"/>
                    <a:pt x="97" y="38"/>
                    <a:pt x="98" y="38"/>
                  </a:cubicBezTo>
                  <a:cubicBezTo>
                    <a:pt x="98" y="38"/>
                    <a:pt x="98" y="38"/>
                    <a:pt x="98" y="38"/>
                  </a:cubicBezTo>
                  <a:cubicBezTo>
                    <a:pt x="98" y="38"/>
                    <a:pt x="98" y="38"/>
                    <a:pt x="98" y="38"/>
                  </a:cubicBezTo>
                  <a:cubicBezTo>
                    <a:pt x="97" y="38"/>
                    <a:pt x="97" y="37"/>
                    <a:pt x="97" y="37"/>
                  </a:cubicBezTo>
                  <a:cubicBezTo>
                    <a:pt x="96" y="37"/>
                    <a:pt x="96" y="37"/>
                    <a:pt x="96" y="37"/>
                  </a:cubicBezTo>
                  <a:cubicBezTo>
                    <a:pt x="95" y="37"/>
                    <a:pt x="95" y="37"/>
                    <a:pt x="94" y="37"/>
                  </a:cubicBezTo>
                  <a:cubicBezTo>
                    <a:pt x="93" y="37"/>
                    <a:pt x="92" y="37"/>
                    <a:pt x="92" y="37"/>
                  </a:cubicBezTo>
                  <a:cubicBezTo>
                    <a:pt x="92" y="38"/>
                    <a:pt x="92" y="38"/>
                    <a:pt x="92" y="38"/>
                  </a:cubicBezTo>
                  <a:cubicBezTo>
                    <a:pt x="92" y="38"/>
                    <a:pt x="91" y="38"/>
                    <a:pt x="91" y="38"/>
                  </a:cubicBezTo>
                  <a:cubicBezTo>
                    <a:pt x="90" y="38"/>
                    <a:pt x="90" y="38"/>
                    <a:pt x="90" y="38"/>
                  </a:cubicBezTo>
                  <a:cubicBezTo>
                    <a:pt x="90" y="38"/>
                    <a:pt x="88" y="38"/>
                    <a:pt x="88" y="39"/>
                  </a:cubicBezTo>
                  <a:cubicBezTo>
                    <a:pt x="87" y="39"/>
                    <a:pt x="87" y="39"/>
                    <a:pt x="87" y="38"/>
                  </a:cubicBezTo>
                  <a:cubicBezTo>
                    <a:pt x="87" y="38"/>
                    <a:pt x="87" y="38"/>
                    <a:pt x="87" y="38"/>
                  </a:cubicBezTo>
                  <a:cubicBezTo>
                    <a:pt x="87" y="38"/>
                    <a:pt x="88" y="38"/>
                    <a:pt x="88" y="38"/>
                  </a:cubicBezTo>
                  <a:cubicBezTo>
                    <a:pt x="89" y="38"/>
                    <a:pt x="89" y="37"/>
                    <a:pt x="89" y="37"/>
                  </a:cubicBezTo>
                  <a:cubicBezTo>
                    <a:pt x="89" y="37"/>
                    <a:pt x="90" y="37"/>
                    <a:pt x="90" y="37"/>
                  </a:cubicBezTo>
                  <a:cubicBezTo>
                    <a:pt x="90" y="37"/>
                    <a:pt x="90" y="36"/>
                    <a:pt x="91" y="36"/>
                  </a:cubicBezTo>
                  <a:cubicBezTo>
                    <a:pt x="91" y="36"/>
                    <a:pt x="92" y="36"/>
                    <a:pt x="92" y="35"/>
                  </a:cubicBezTo>
                  <a:cubicBezTo>
                    <a:pt x="92" y="35"/>
                    <a:pt x="92" y="35"/>
                    <a:pt x="92" y="35"/>
                  </a:cubicBezTo>
                  <a:cubicBezTo>
                    <a:pt x="90" y="35"/>
                    <a:pt x="89" y="36"/>
                    <a:pt x="88" y="36"/>
                  </a:cubicBezTo>
                  <a:cubicBezTo>
                    <a:pt x="87" y="36"/>
                    <a:pt x="87" y="36"/>
                    <a:pt x="86" y="36"/>
                  </a:cubicBezTo>
                  <a:cubicBezTo>
                    <a:pt x="85" y="36"/>
                    <a:pt x="83" y="36"/>
                    <a:pt x="82" y="37"/>
                  </a:cubicBezTo>
                  <a:cubicBezTo>
                    <a:pt x="82" y="37"/>
                    <a:pt x="81" y="37"/>
                    <a:pt x="80" y="37"/>
                  </a:cubicBezTo>
                  <a:cubicBezTo>
                    <a:pt x="79" y="37"/>
                    <a:pt x="78" y="38"/>
                    <a:pt x="77" y="38"/>
                  </a:cubicBezTo>
                  <a:cubicBezTo>
                    <a:pt x="77" y="38"/>
                    <a:pt x="76" y="38"/>
                    <a:pt x="76" y="38"/>
                  </a:cubicBezTo>
                  <a:cubicBezTo>
                    <a:pt x="75" y="38"/>
                    <a:pt x="75" y="39"/>
                    <a:pt x="74" y="39"/>
                  </a:cubicBezTo>
                  <a:cubicBezTo>
                    <a:pt x="74" y="39"/>
                    <a:pt x="74" y="39"/>
                    <a:pt x="74" y="39"/>
                  </a:cubicBezTo>
                  <a:cubicBezTo>
                    <a:pt x="74" y="39"/>
                    <a:pt x="74" y="39"/>
                    <a:pt x="75" y="39"/>
                  </a:cubicBezTo>
                  <a:cubicBezTo>
                    <a:pt x="75" y="40"/>
                    <a:pt x="75" y="40"/>
                    <a:pt x="74" y="40"/>
                  </a:cubicBezTo>
                  <a:cubicBezTo>
                    <a:pt x="74" y="40"/>
                    <a:pt x="73" y="40"/>
                    <a:pt x="72" y="40"/>
                  </a:cubicBezTo>
                  <a:cubicBezTo>
                    <a:pt x="72" y="40"/>
                    <a:pt x="72" y="40"/>
                    <a:pt x="72" y="41"/>
                  </a:cubicBezTo>
                  <a:cubicBezTo>
                    <a:pt x="71" y="41"/>
                    <a:pt x="71" y="41"/>
                    <a:pt x="70" y="41"/>
                  </a:cubicBezTo>
                  <a:cubicBezTo>
                    <a:pt x="70" y="41"/>
                    <a:pt x="69" y="41"/>
                    <a:pt x="69" y="42"/>
                  </a:cubicBezTo>
                  <a:cubicBezTo>
                    <a:pt x="69" y="42"/>
                    <a:pt x="69" y="42"/>
                    <a:pt x="69" y="42"/>
                  </a:cubicBezTo>
                  <a:cubicBezTo>
                    <a:pt x="69" y="42"/>
                    <a:pt x="70" y="42"/>
                    <a:pt x="71" y="42"/>
                  </a:cubicBezTo>
                  <a:cubicBezTo>
                    <a:pt x="71" y="42"/>
                    <a:pt x="72" y="42"/>
                    <a:pt x="72" y="42"/>
                  </a:cubicBezTo>
                  <a:cubicBezTo>
                    <a:pt x="72" y="43"/>
                    <a:pt x="71" y="42"/>
                    <a:pt x="70" y="43"/>
                  </a:cubicBezTo>
                  <a:cubicBezTo>
                    <a:pt x="70" y="43"/>
                    <a:pt x="70" y="43"/>
                    <a:pt x="70" y="43"/>
                  </a:cubicBezTo>
                  <a:cubicBezTo>
                    <a:pt x="70" y="43"/>
                    <a:pt x="70" y="43"/>
                    <a:pt x="70" y="43"/>
                  </a:cubicBezTo>
                  <a:cubicBezTo>
                    <a:pt x="70" y="43"/>
                    <a:pt x="71" y="43"/>
                    <a:pt x="71" y="43"/>
                  </a:cubicBezTo>
                  <a:cubicBezTo>
                    <a:pt x="71" y="43"/>
                    <a:pt x="72" y="43"/>
                    <a:pt x="72" y="43"/>
                  </a:cubicBezTo>
                  <a:cubicBezTo>
                    <a:pt x="73" y="42"/>
                    <a:pt x="73" y="43"/>
                    <a:pt x="73" y="43"/>
                  </a:cubicBezTo>
                  <a:cubicBezTo>
                    <a:pt x="75" y="43"/>
                    <a:pt x="76" y="43"/>
                    <a:pt x="78" y="42"/>
                  </a:cubicBezTo>
                  <a:cubicBezTo>
                    <a:pt x="78" y="42"/>
                    <a:pt x="79" y="42"/>
                    <a:pt x="79" y="43"/>
                  </a:cubicBezTo>
                  <a:cubicBezTo>
                    <a:pt x="79" y="43"/>
                    <a:pt x="80" y="42"/>
                    <a:pt x="80" y="42"/>
                  </a:cubicBezTo>
                  <a:cubicBezTo>
                    <a:pt x="80" y="43"/>
                    <a:pt x="80" y="43"/>
                    <a:pt x="80" y="43"/>
                  </a:cubicBezTo>
                  <a:cubicBezTo>
                    <a:pt x="80" y="43"/>
                    <a:pt x="79" y="43"/>
                    <a:pt x="78" y="43"/>
                  </a:cubicBezTo>
                  <a:cubicBezTo>
                    <a:pt x="78" y="43"/>
                    <a:pt x="77" y="43"/>
                    <a:pt x="77" y="43"/>
                  </a:cubicBezTo>
                  <a:cubicBezTo>
                    <a:pt x="77" y="43"/>
                    <a:pt x="77" y="44"/>
                    <a:pt x="76" y="44"/>
                  </a:cubicBezTo>
                  <a:cubicBezTo>
                    <a:pt x="76" y="44"/>
                    <a:pt x="75" y="44"/>
                    <a:pt x="75" y="44"/>
                  </a:cubicBezTo>
                  <a:cubicBezTo>
                    <a:pt x="74" y="44"/>
                    <a:pt x="72" y="44"/>
                    <a:pt x="71" y="44"/>
                  </a:cubicBezTo>
                  <a:cubicBezTo>
                    <a:pt x="71" y="44"/>
                    <a:pt x="70" y="44"/>
                    <a:pt x="70" y="44"/>
                  </a:cubicBezTo>
                  <a:cubicBezTo>
                    <a:pt x="69" y="45"/>
                    <a:pt x="68" y="45"/>
                    <a:pt x="67" y="45"/>
                  </a:cubicBezTo>
                  <a:cubicBezTo>
                    <a:pt x="67" y="46"/>
                    <a:pt x="67" y="46"/>
                    <a:pt x="67" y="46"/>
                  </a:cubicBezTo>
                  <a:cubicBezTo>
                    <a:pt x="67" y="46"/>
                    <a:pt x="67" y="46"/>
                    <a:pt x="67" y="46"/>
                  </a:cubicBezTo>
                  <a:cubicBezTo>
                    <a:pt x="68" y="46"/>
                    <a:pt x="69" y="46"/>
                    <a:pt x="70" y="46"/>
                  </a:cubicBezTo>
                  <a:cubicBezTo>
                    <a:pt x="71" y="46"/>
                    <a:pt x="72" y="46"/>
                    <a:pt x="72" y="46"/>
                  </a:cubicBezTo>
                  <a:cubicBezTo>
                    <a:pt x="73" y="46"/>
                    <a:pt x="74" y="46"/>
                    <a:pt x="74" y="46"/>
                  </a:cubicBezTo>
                  <a:cubicBezTo>
                    <a:pt x="75" y="46"/>
                    <a:pt x="75" y="46"/>
                    <a:pt x="76" y="46"/>
                  </a:cubicBezTo>
                  <a:cubicBezTo>
                    <a:pt x="77" y="46"/>
                    <a:pt x="78" y="46"/>
                    <a:pt x="79" y="46"/>
                  </a:cubicBezTo>
                  <a:cubicBezTo>
                    <a:pt x="80" y="46"/>
                    <a:pt x="80" y="46"/>
                    <a:pt x="81" y="46"/>
                  </a:cubicBezTo>
                  <a:cubicBezTo>
                    <a:pt x="81" y="46"/>
                    <a:pt x="82" y="46"/>
                    <a:pt x="82" y="46"/>
                  </a:cubicBezTo>
                  <a:cubicBezTo>
                    <a:pt x="82" y="46"/>
                    <a:pt x="82" y="46"/>
                    <a:pt x="82" y="46"/>
                  </a:cubicBezTo>
                  <a:cubicBezTo>
                    <a:pt x="83" y="46"/>
                    <a:pt x="83" y="46"/>
                    <a:pt x="83" y="46"/>
                  </a:cubicBezTo>
                  <a:cubicBezTo>
                    <a:pt x="84" y="47"/>
                    <a:pt x="84" y="47"/>
                    <a:pt x="85" y="47"/>
                  </a:cubicBezTo>
                  <a:cubicBezTo>
                    <a:pt x="85" y="47"/>
                    <a:pt x="85" y="47"/>
                    <a:pt x="85" y="47"/>
                  </a:cubicBezTo>
                  <a:cubicBezTo>
                    <a:pt x="85" y="47"/>
                    <a:pt x="85" y="47"/>
                    <a:pt x="86" y="47"/>
                  </a:cubicBezTo>
                  <a:cubicBezTo>
                    <a:pt x="86" y="48"/>
                    <a:pt x="86" y="48"/>
                    <a:pt x="85" y="48"/>
                  </a:cubicBezTo>
                  <a:cubicBezTo>
                    <a:pt x="85" y="48"/>
                    <a:pt x="84" y="48"/>
                    <a:pt x="84" y="48"/>
                  </a:cubicBezTo>
                  <a:cubicBezTo>
                    <a:pt x="84" y="48"/>
                    <a:pt x="83" y="48"/>
                    <a:pt x="83" y="48"/>
                  </a:cubicBezTo>
                  <a:cubicBezTo>
                    <a:pt x="83" y="48"/>
                    <a:pt x="82" y="49"/>
                    <a:pt x="81" y="48"/>
                  </a:cubicBezTo>
                  <a:cubicBezTo>
                    <a:pt x="81" y="48"/>
                    <a:pt x="80" y="48"/>
                    <a:pt x="80" y="48"/>
                  </a:cubicBezTo>
                  <a:cubicBezTo>
                    <a:pt x="79" y="48"/>
                    <a:pt x="78" y="48"/>
                    <a:pt x="78" y="48"/>
                  </a:cubicBezTo>
                  <a:cubicBezTo>
                    <a:pt x="77" y="48"/>
                    <a:pt x="76" y="48"/>
                    <a:pt x="75" y="48"/>
                  </a:cubicBezTo>
                  <a:cubicBezTo>
                    <a:pt x="74" y="48"/>
                    <a:pt x="73" y="48"/>
                    <a:pt x="72" y="48"/>
                  </a:cubicBezTo>
                  <a:cubicBezTo>
                    <a:pt x="72" y="48"/>
                    <a:pt x="71" y="48"/>
                    <a:pt x="71" y="48"/>
                  </a:cubicBezTo>
                  <a:cubicBezTo>
                    <a:pt x="71" y="48"/>
                    <a:pt x="70" y="48"/>
                    <a:pt x="70" y="49"/>
                  </a:cubicBezTo>
                  <a:cubicBezTo>
                    <a:pt x="69" y="49"/>
                    <a:pt x="66" y="49"/>
                    <a:pt x="65" y="49"/>
                  </a:cubicBezTo>
                  <a:cubicBezTo>
                    <a:pt x="65" y="49"/>
                    <a:pt x="65" y="50"/>
                    <a:pt x="65" y="50"/>
                  </a:cubicBezTo>
                  <a:cubicBezTo>
                    <a:pt x="65" y="50"/>
                    <a:pt x="65" y="50"/>
                    <a:pt x="65" y="50"/>
                  </a:cubicBezTo>
                  <a:cubicBezTo>
                    <a:pt x="65" y="51"/>
                    <a:pt x="65" y="51"/>
                    <a:pt x="65" y="51"/>
                  </a:cubicBezTo>
                  <a:cubicBezTo>
                    <a:pt x="65" y="51"/>
                    <a:pt x="65" y="51"/>
                    <a:pt x="66" y="51"/>
                  </a:cubicBezTo>
                  <a:cubicBezTo>
                    <a:pt x="66" y="51"/>
                    <a:pt x="66" y="51"/>
                    <a:pt x="65" y="51"/>
                  </a:cubicBezTo>
                  <a:cubicBezTo>
                    <a:pt x="66" y="52"/>
                    <a:pt x="67" y="52"/>
                    <a:pt x="67" y="52"/>
                  </a:cubicBezTo>
                  <a:cubicBezTo>
                    <a:pt x="68" y="52"/>
                    <a:pt x="70" y="52"/>
                    <a:pt x="71" y="52"/>
                  </a:cubicBezTo>
                  <a:cubicBezTo>
                    <a:pt x="72" y="52"/>
                    <a:pt x="73" y="52"/>
                    <a:pt x="73" y="52"/>
                  </a:cubicBezTo>
                  <a:cubicBezTo>
                    <a:pt x="74" y="52"/>
                    <a:pt x="73" y="52"/>
                    <a:pt x="74" y="52"/>
                  </a:cubicBezTo>
                  <a:cubicBezTo>
                    <a:pt x="74" y="53"/>
                    <a:pt x="72" y="54"/>
                    <a:pt x="72" y="55"/>
                  </a:cubicBezTo>
                  <a:cubicBezTo>
                    <a:pt x="72" y="55"/>
                    <a:pt x="72" y="55"/>
                    <a:pt x="72" y="55"/>
                  </a:cubicBezTo>
                  <a:cubicBezTo>
                    <a:pt x="72" y="55"/>
                    <a:pt x="72" y="55"/>
                    <a:pt x="72" y="56"/>
                  </a:cubicBezTo>
                  <a:cubicBezTo>
                    <a:pt x="73" y="56"/>
                    <a:pt x="74" y="55"/>
                    <a:pt x="74" y="55"/>
                  </a:cubicBezTo>
                  <a:cubicBezTo>
                    <a:pt x="75" y="55"/>
                    <a:pt x="76" y="55"/>
                    <a:pt x="77" y="55"/>
                  </a:cubicBezTo>
                  <a:cubicBezTo>
                    <a:pt x="77" y="55"/>
                    <a:pt x="78" y="55"/>
                    <a:pt x="79" y="55"/>
                  </a:cubicBezTo>
                  <a:cubicBezTo>
                    <a:pt x="79" y="55"/>
                    <a:pt x="80" y="55"/>
                    <a:pt x="80" y="55"/>
                  </a:cubicBezTo>
                  <a:cubicBezTo>
                    <a:pt x="81" y="55"/>
                    <a:pt x="82" y="55"/>
                    <a:pt x="83" y="55"/>
                  </a:cubicBezTo>
                  <a:cubicBezTo>
                    <a:pt x="83" y="55"/>
                    <a:pt x="84" y="55"/>
                    <a:pt x="84" y="55"/>
                  </a:cubicBezTo>
                  <a:cubicBezTo>
                    <a:pt x="85" y="55"/>
                    <a:pt x="85" y="55"/>
                    <a:pt x="86" y="54"/>
                  </a:cubicBezTo>
                  <a:cubicBezTo>
                    <a:pt x="86" y="54"/>
                    <a:pt x="86" y="54"/>
                    <a:pt x="87" y="54"/>
                  </a:cubicBezTo>
                  <a:cubicBezTo>
                    <a:pt x="87" y="54"/>
                    <a:pt x="87" y="54"/>
                    <a:pt x="87" y="54"/>
                  </a:cubicBezTo>
                  <a:cubicBezTo>
                    <a:pt x="88" y="54"/>
                    <a:pt x="88" y="54"/>
                    <a:pt x="88" y="54"/>
                  </a:cubicBezTo>
                  <a:cubicBezTo>
                    <a:pt x="88" y="54"/>
                    <a:pt x="89" y="54"/>
                    <a:pt x="89" y="54"/>
                  </a:cubicBezTo>
                  <a:cubicBezTo>
                    <a:pt x="89" y="54"/>
                    <a:pt x="90" y="54"/>
                    <a:pt x="90" y="54"/>
                  </a:cubicBezTo>
                  <a:cubicBezTo>
                    <a:pt x="91" y="53"/>
                    <a:pt x="92" y="53"/>
                    <a:pt x="92" y="53"/>
                  </a:cubicBezTo>
                  <a:cubicBezTo>
                    <a:pt x="93" y="53"/>
                    <a:pt x="93" y="53"/>
                    <a:pt x="93" y="53"/>
                  </a:cubicBezTo>
                  <a:cubicBezTo>
                    <a:pt x="94" y="53"/>
                    <a:pt x="94" y="53"/>
                    <a:pt x="94" y="53"/>
                  </a:cubicBezTo>
                  <a:cubicBezTo>
                    <a:pt x="95" y="52"/>
                    <a:pt x="95" y="53"/>
                    <a:pt x="95" y="52"/>
                  </a:cubicBezTo>
                  <a:cubicBezTo>
                    <a:pt x="96" y="52"/>
                    <a:pt x="96" y="52"/>
                    <a:pt x="96" y="52"/>
                  </a:cubicBezTo>
                  <a:cubicBezTo>
                    <a:pt x="96" y="52"/>
                    <a:pt x="96" y="52"/>
                    <a:pt x="96" y="52"/>
                  </a:cubicBezTo>
                  <a:cubicBezTo>
                    <a:pt x="97" y="52"/>
                    <a:pt x="97" y="51"/>
                    <a:pt x="98" y="51"/>
                  </a:cubicBezTo>
                  <a:cubicBezTo>
                    <a:pt x="98" y="51"/>
                    <a:pt x="98" y="51"/>
                    <a:pt x="99" y="51"/>
                  </a:cubicBezTo>
                  <a:cubicBezTo>
                    <a:pt x="99" y="52"/>
                    <a:pt x="98" y="52"/>
                    <a:pt x="98" y="52"/>
                  </a:cubicBezTo>
                  <a:cubicBezTo>
                    <a:pt x="98" y="52"/>
                    <a:pt x="98" y="52"/>
                    <a:pt x="98" y="52"/>
                  </a:cubicBezTo>
                  <a:cubicBezTo>
                    <a:pt x="98" y="53"/>
                    <a:pt x="99" y="52"/>
                    <a:pt x="100" y="52"/>
                  </a:cubicBezTo>
                  <a:cubicBezTo>
                    <a:pt x="100" y="53"/>
                    <a:pt x="100" y="53"/>
                    <a:pt x="100" y="53"/>
                  </a:cubicBezTo>
                  <a:cubicBezTo>
                    <a:pt x="101" y="53"/>
                    <a:pt x="101" y="53"/>
                    <a:pt x="101" y="53"/>
                  </a:cubicBezTo>
                  <a:cubicBezTo>
                    <a:pt x="101" y="53"/>
                    <a:pt x="101" y="54"/>
                    <a:pt x="101" y="54"/>
                  </a:cubicBezTo>
                  <a:cubicBezTo>
                    <a:pt x="101" y="54"/>
                    <a:pt x="101" y="54"/>
                    <a:pt x="101" y="54"/>
                  </a:cubicBezTo>
                  <a:cubicBezTo>
                    <a:pt x="101" y="54"/>
                    <a:pt x="101" y="54"/>
                    <a:pt x="102" y="54"/>
                  </a:cubicBezTo>
                  <a:cubicBezTo>
                    <a:pt x="102" y="54"/>
                    <a:pt x="103" y="53"/>
                    <a:pt x="103" y="54"/>
                  </a:cubicBezTo>
                  <a:cubicBezTo>
                    <a:pt x="104" y="54"/>
                    <a:pt x="104" y="54"/>
                    <a:pt x="104" y="54"/>
                  </a:cubicBezTo>
                  <a:cubicBezTo>
                    <a:pt x="104" y="54"/>
                    <a:pt x="105" y="54"/>
                    <a:pt x="105" y="54"/>
                  </a:cubicBezTo>
                  <a:cubicBezTo>
                    <a:pt x="106" y="54"/>
                    <a:pt x="106" y="54"/>
                    <a:pt x="106" y="54"/>
                  </a:cubicBezTo>
                  <a:cubicBezTo>
                    <a:pt x="106" y="54"/>
                    <a:pt x="107" y="54"/>
                    <a:pt x="107" y="54"/>
                  </a:cubicBezTo>
                  <a:cubicBezTo>
                    <a:pt x="107" y="54"/>
                    <a:pt x="108" y="54"/>
                    <a:pt x="108" y="54"/>
                  </a:cubicBezTo>
                  <a:cubicBezTo>
                    <a:pt x="108" y="54"/>
                    <a:pt x="108" y="54"/>
                    <a:pt x="109" y="54"/>
                  </a:cubicBezTo>
                  <a:cubicBezTo>
                    <a:pt x="109" y="54"/>
                    <a:pt x="109" y="53"/>
                    <a:pt x="109" y="53"/>
                  </a:cubicBezTo>
                  <a:cubicBezTo>
                    <a:pt x="109" y="53"/>
                    <a:pt x="110" y="53"/>
                    <a:pt x="110" y="53"/>
                  </a:cubicBezTo>
                  <a:cubicBezTo>
                    <a:pt x="110" y="53"/>
                    <a:pt x="110" y="53"/>
                    <a:pt x="111" y="53"/>
                  </a:cubicBezTo>
                  <a:cubicBezTo>
                    <a:pt x="111" y="53"/>
                    <a:pt x="111" y="53"/>
                    <a:pt x="112" y="53"/>
                  </a:cubicBezTo>
                  <a:cubicBezTo>
                    <a:pt x="112" y="53"/>
                    <a:pt x="112" y="53"/>
                    <a:pt x="112" y="53"/>
                  </a:cubicBezTo>
                  <a:cubicBezTo>
                    <a:pt x="112" y="53"/>
                    <a:pt x="112" y="53"/>
                    <a:pt x="112" y="53"/>
                  </a:cubicBezTo>
                  <a:cubicBezTo>
                    <a:pt x="112" y="53"/>
                    <a:pt x="112" y="53"/>
                    <a:pt x="111" y="53"/>
                  </a:cubicBezTo>
                  <a:cubicBezTo>
                    <a:pt x="111" y="52"/>
                    <a:pt x="112" y="52"/>
                    <a:pt x="112" y="52"/>
                  </a:cubicBezTo>
                  <a:cubicBezTo>
                    <a:pt x="112" y="52"/>
                    <a:pt x="112" y="52"/>
                    <a:pt x="112" y="52"/>
                  </a:cubicBezTo>
                  <a:cubicBezTo>
                    <a:pt x="112" y="52"/>
                    <a:pt x="112" y="52"/>
                    <a:pt x="111" y="52"/>
                  </a:cubicBezTo>
                  <a:cubicBezTo>
                    <a:pt x="111" y="52"/>
                    <a:pt x="110" y="52"/>
                    <a:pt x="110" y="52"/>
                  </a:cubicBezTo>
                  <a:cubicBezTo>
                    <a:pt x="109" y="52"/>
                    <a:pt x="108" y="53"/>
                    <a:pt x="107" y="53"/>
                  </a:cubicBezTo>
                  <a:cubicBezTo>
                    <a:pt x="107" y="52"/>
                    <a:pt x="108" y="52"/>
                    <a:pt x="108" y="52"/>
                  </a:cubicBezTo>
                  <a:cubicBezTo>
                    <a:pt x="109" y="52"/>
                    <a:pt x="109" y="52"/>
                    <a:pt x="109" y="52"/>
                  </a:cubicBezTo>
                  <a:cubicBezTo>
                    <a:pt x="109" y="51"/>
                    <a:pt x="109" y="51"/>
                    <a:pt x="109" y="51"/>
                  </a:cubicBezTo>
                  <a:cubicBezTo>
                    <a:pt x="109" y="51"/>
                    <a:pt x="109" y="51"/>
                    <a:pt x="109" y="51"/>
                  </a:cubicBezTo>
                  <a:cubicBezTo>
                    <a:pt x="109" y="50"/>
                    <a:pt x="109" y="50"/>
                    <a:pt x="109" y="50"/>
                  </a:cubicBezTo>
                  <a:cubicBezTo>
                    <a:pt x="110" y="50"/>
                    <a:pt x="110" y="51"/>
                    <a:pt x="111" y="51"/>
                  </a:cubicBezTo>
                  <a:cubicBezTo>
                    <a:pt x="111" y="51"/>
                    <a:pt x="112" y="50"/>
                    <a:pt x="113" y="50"/>
                  </a:cubicBezTo>
                  <a:cubicBezTo>
                    <a:pt x="113" y="50"/>
                    <a:pt x="113" y="50"/>
                    <a:pt x="114" y="49"/>
                  </a:cubicBezTo>
                  <a:cubicBezTo>
                    <a:pt x="114" y="49"/>
                    <a:pt x="115" y="50"/>
                    <a:pt x="115" y="50"/>
                  </a:cubicBezTo>
                  <a:cubicBezTo>
                    <a:pt x="116" y="50"/>
                    <a:pt x="116" y="49"/>
                    <a:pt x="117" y="49"/>
                  </a:cubicBezTo>
                  <a:cubicBezTo>
                    <a:pt x="117" y="50"/>
                    <a:pt x="117" y="50"/>
                    <a:pt x="116" y="50"/>
                  </a:cubicBezTo>
                  <a:cubicBezTo>
                    <a:pt x="116" y="50"/>
                    <a:pt x="116" y="50"/>
                    <a:pt x="116" y="50"/>
                  </a:cubicBezTo>
                  <a:cubicBezTo>
                    <a:pt x="117" y="50"/>
                    <a:pt x="117" y="50"/>
                    <a:pt x="117" y="50"/>
                  </a:cubicBezTo>
                  <a:cubicBezTo>
                    <a:pt x="118" y="50"/>
                    <a:pt x="118" y="49"/>
                    <a:pt x="119" y="49"/>
                  </a:cubicBezTo>
                  <a:cubicBezTo>
                    <a:pt x="119" y="49"/>
                    <a:pt x="119" y="49"/>
                    <a:pt x="119" y="49"/>
                  </a:cubicBezTo>
                  <a:cubicBezTo>
                    <a:pt x="118" y="49"/>
                    <a:pt x="118" y="49"/>
                    <a:pt x="118" y="49"/>
                  </a:cubicBezTo>
                  <a:cubicBezTo>
                    <a:pt x="118" y="49"/>
                    <a:pt x="117" y="49"/>
                    <a:pt x="117" y="49"/>
                  </a:cubicBezTo>
                  <a:cubicBezTo>
                    <a:pt x="117" y="49"/>
                    <a:pt x="117" y="48"/>
                    <a:pt x="117" y="48"/>
                  </a:cubicBezTo>
                  <a:cubicBezTo>
                    <a:pt x="117" y="48"/>
                    <a:pt x="117" y="48"/>
                    <a:pt x="116" y="48"/>
                  </a:cubicBezTo>
                  <a:cubicBezTo>
                    <a:pt x="116" y="48"/>
                    <a:pt x="116" y="48"/>
                    <a:pt x="116" y="48"/>
                  </a:cubicBezTo>
                  <a:cubicBezTo>
                    <a:pt x="115" y="47"/>
                    <a:pt x="115" y="47"/>
                    <a:pt x="115" y="47"/>
                  </a:cubicBezTo>
                  <a:cubicBezTo>
                    <a:pt x="115" y="47"/>
                    <a:pt x="115" y="47"/>
                    <a:pt x="115" y="47"/>
                  </a:cubicBezTo>
                  <a:cubicBezTo>
                    <a:pt x="115" y="47"/>
                    <a:pt x="114" y="47"/>
                    <a:pt x="113" y="47"/>
                  </a:cubicBezTo>
                  <a:cubicBezTo>
                    <a:pt x="112" y="47"/>
                    <a:pt x="113" y="46"/>
                    <a:pt x="112" y="46"/>
                  </a:cubicBezTo>
                  <a:cubicBezTo>
                    <a:pt x="112" y="46"/>
                    <a:pt x="112" y="46"/>
                    <a:pt x="112" y="46"/>
                  </a:cubicBezTo>
                  <a:cubicBezTo>
                    <a:pt x="112" y="45"/>
                    <a:pt x="112" y="45"/>
                    <a:pt x="112" y="45"/>
                  </a:cubicBezTo>
                  <a:cubicBezTo>
                    <a:pt x="111" y="45"/>
                    <a:pt x="111" y="44"/>
                    <a:pt x="111" y="44"/>
                  </a:cubicBezTo>
                  <a:cubicBezTo>
                    <a:pt x="112" y="44"/>
                    <a:pt x="112" y="44"/>
                    <a:pt x="113" y="43"/>
                  </a:cubicBezTo>
                  <a:cubicBezTo>
                    <a:pt x="113" y="43"/>
                    <a:pt x="113" y="43"/>
                    <a:pt x="114" y="43"/>
                  </a:cubicBezTo>
                  <a:cubicBezTo>
                    <a:pt x="114" y="43"/>
                    <a:pt x="114" y="42"/>
                    <a:pt x="114" y="42"/>
                  </a:cubicBezTo>
                  <a:cubicBezTo>
                    <a:pt x="115" y="42"/>
                    <a:pt x="114" y="41"/>
                    <a:pt x="114" y="41"/>
                  </a:cubicBezTo>
                  <a:cubicBezTo>
                    <a:pt x="114" y="41"/>
                    <a:pt x="115" y="41"/>
                    <a:pt x="115" y="40"/>
                  </a:cubicBezTo>
                  <a:cubicBezTo>
                    <a:pt x="115" y="40"/>
                    <a:pt x="115" y="40"/>
                    <a:pt x="115" y="40"/>
                  </a:cubicBezTo>
                  <a:cubicBezTo>
                    <a:pt x="115" y="40"/>
                    <a:pt x="115" y="40"/>
                    <a:pt x="115" y="40"/>
                  </a:cubicBezTo>
                  <a:cubicBezTo>
                    <a:pt x="115" y="39"/>
                    <a:pt x="115" y="39"/>
                    <a:pt x="116" y="39"/>
                  </a:cubicBezTo>
                  <a:cubicBezTo>
                    <a:pt x="116" y="39"/>
                    <a:pt x="116" y="39"/>
                    <a:pt x="116" y="38"/>
                  </a:cubicBezTo>
                  <a:cubicBezTo>
                    <a:pt x="116" y="38"/>
                    <a:pt x="116" y="38"/>
                    <a:pt x="116" y="38"/>
                  </a:cubicBezTo>
                  <a:cubicBezTo>
                    <a:pt x="116" y="38"/>
                    <a:pt x="116" y="38"/>
                    <a:pt x="117" y="38"/>
                  </a:cubicBezTo>
                  <a:cubicBezTo>
                    <a:pt x="117" y="37"/>
                    <a:pt x="116" y="38"/>
                    <a:pt x="117" y="37"/>
                  </a:cubicBezTo>
                  <a:cubicBezTo>
                    <a:pt x="117" y="36"/>
                    <a:pt x="116" y="37"/>
                    <a:pt x="116" y="36"/>
                  </a:cubicBezTo>
                  <a:cubicBezTo>
                    <a:pt x="116" y="36"/>
                    <a:pt x="116" y="36"/>
                    <a:pt x="116" y="36"/>
                  </a:cubicBezTo>
                  <a:cubicBezTo>
                    <a:pt x="115" y="36"/>
                    <a:pt x="115" y="36"/>
                    <a:pt x="115" y="36"/>
                  </a:cubicBezTo>
                  <a:cubicBezTo>
                    <a:pt x="114" y="35"/>
                    <a:pt x="114" y="36"/>
                    <a:pt x="114" y="36"/>
                  </a:cubicBezTo>
                  <a:cubicBezTo>
                    <a:pt x="113" y="36"/>
                    <a:pt x="113" y="36"/>
                    <a:pt x="113" y="35"/>
                  </a:cubicBezTo>
                  <a:cubicBezTo>
                    <a:pt x="112" y="35"/>
                    <a:pt x="112" y="35"/>
                    <a:pt x="111" y="35"/>
                  </a:cubicBezTo>
                  <a:cubicBezTo>
                    <a:pt x="111" y="35"/>
                    <a:pt x="111" y="36"/>
                    <a:pt x="111" y="36"/>
                  </a:cubicBezTo>
                  <a:cubicBezTo>
                    <a:pt x="111" y="36"/>
                    <a:pt x="110" y="36"/>
                    <a:pt x="110" y="36"/>
                  </a:cubicBezTo>
                  <a:cubicBezTo>
                    <a:pt x="110" y="36"/>
                    <a:pt x="110" y="36"/>
                    <a:pt x="110" y="37"/>
                  </a:cubicBezTo>
                  <a:cubicBezTo>
                    <a:pt x="110" y="37"/>
                    <a:pt x="110" y="37"/>
                    <a:pt x="110" y="37"/>
                  </a:cubicBezTo>
                  <a:cubicBezTo>
                    <a:pt x="109" y="37"/>
                    <a:pt x="109" y="37"/>
                    <a:pt x="109" y="37"/>
                  </a:cubicBezTo>
                  <a:cubicBezTo>
                    <a:pt x="109" y="37"/>
                    <a:pt x="109" y="38"/>
                    <a:pt x="109" y="38"/>
                  </a:cubicBezTo>
                  <a:cubicBezTo>
                    <a:pt x="109" y="38"/>
                    <a:pt x="109" y="38"/>
                    <a:pt x="109" y="38"/>
                  </a:cubicBezTo>
                  <a:cubicBezTo>
                    <a:pt x="108" y="38"/>
                    <a:pt x="108" y="38"/>
                    <a:pt x="108" y="38"/>
                  </a:cubicBezTo>
                  <a:cubicBezTo>
                    <a:pt x="108" y="38"/>
                    <a:pt x="108" y="39"/>
                    <a:pt x="108" y="39"/>
                  </a:cubicBezTo>
                  <a:cubicBezTo>
                    <a:pt x="108" y="39"/>
                    <a:pt x="108" y="39"/>
                    <a:pt x="108" y="39"/>
                  </a:cubicBezTo>
                  <a:cubicBezTo>
                    <a:pt x="108" y="39"/>
                    <a:pt x="108" y="39"/>
                    <a:pt x="108" y="39"/>
                  </a:cubicBezTo>
                  <a:cubicBezTo>
                    <a:pt x="108" y="40"/>
                    <a:pt x="107" y="40"/>
                    <a:pt x="107" y="40"/>
                  </a:cubicBezTo>
                  <a:cubicBezTo>
                    <a:pt x="107" y="40"/>
                    <a:pt x="107" y="41"/>
                    <a:pt x="107" y="41"/>
                  </a:cubicBezTo>
                  <a:cubicBezTo>
                    <a:pt x="106" y="41"/>
                    <a:pt x="107" y="42"/>
                    <a:pt x="106" y="42"/>
                  </a:cubicBezTo>
                  <a:cubicBezTo>
                    <a:pt x="106" y="42"/>
                    <a:pt x="106" y="42"/>
                    <a:pt x="105" y="42"/>
                  </a:cubicBezTo>
                  <a:cubicBezTo>
                    <a:pt x="105" y="42"/>
                    <a:pt x="105" y="42"/>
                    <a:pt x="105" y="42"/>
                  </a:cubicBezTo>
                  <a:cubicBezTo>
                    <a:pt x="105" y="42"/>
                    <a:pt x="105" y="42"/>
                    <a:pt x="104" y="42"/>
                  </a:cubicBezTo>
                  <a:cubicBezTo>
                    <a:pt x="104" y="42"/>
                    <a:pt x="104" y="42"/>
                    <a:pt x="104" y="42"/>
                  </a:cubicBezTo>
                  <a:cubicBezTo>
                    <a:pt x="104" y="43"/>
                    <a:pt x="103" y="42"/>
                    <a:pt x="103" y="42"/>
                  </a:cubicBezTo>
                  <a:cubicBezTo>
                    <a:pt x="103" y="41"/>
                    <a:pt x="103" y="41"/>
                    <a:pt x="103" y="41"/>
                  </a:cubicBezTo>
                  <a:cubicBezTo>
                    <a:pt x="103" y="41"/>
                    <a:pt x="103" y="41"/>
                    <a:pt x="103" y="41"/>
                  </a:cubicBezTo>
                  <a:cubicBezTo>
                    <a:pt x="104" y="40"/>
                    <a:pt x="104" y="40"/>
                    <a:pt x="104" y="40"/>
                  </a:cubicBezTo>
                  <a:cubicBezTo>
                    <a:pt x="104" y="40"/>
                    <a:pt x="104" y="40"/>
                    <a:pt x="104" y="40"/>
                  </a:cubicBezTo>
                  <a:cubicBezTo>
                    <a:pt x="104" y="39"/>
                    <a:pt x="105" y="39"/>
                    <a:pt x="105" y="39"/>
                  </a:cubicBezTo>
                  <a:cubicBezTo>
                    <a:pt x="105" y="38"/>
                    <a:pt x="105" y="38"/>
                    <a:pt x="105" y="38"/>
                  </a:cubicBezTo>
                  <a:cubicBezTo>
                    <a:pt x="105" y="38"/>
                    <a:pt x="105" y="38"/>
                    <a:pt x="105" y="38"/>
                  </a:cubicBezTo>
                  <a:cubicBezTo>
                    <a:pt x="105" y="38"/>
                    <a:pt x="105" y="38"/>
                    <a:pt x="105" y="38"/>
                  </a:cubicBezTo>
                  <a:cubicBezTo>
                    <a:pt x="105" y="38"/>
                    <a:pt x="104" y="38"/>
                    <a:pt x="104" y="37"/>
                  </a:cubicBezTo>
                  <a:cubicBezTo>
                    <a:pt x="104" y="37"/>
                    <a:pt x="104" y="37"/>
                    <a:pt x="104" y="37"/>
                  </a:cubicBezTo>
                  <a:cubicBezTo>
                    <a:pt x="103" y="37"/>
                    <a:pt x="102" y="37"/>
                    <a:pt x="102" y="37"/>
                  </a:cubicBezTo>
                  <a:cubicBezTo>
                    <a:pt x="101" y="37"/>
                    <a:pt x="102" y="37"/>
                    <a:pt x="101" y="37"/>
                  </a:cubicBezTo>
                  <a:cubicBezTo>
                    <a:pt x="101" y="37"/>
                    <a:pt x="101" y="37"/>
                    <a:pt x="102" y="37"/>
                  </a:cubicBezTo>
                  <a:cubicBezTo>
                    <a:pt x="102" y="37"/>
                    <a:pt x="103" y="37"/>
                    <a:pt x="103" y="37"/>
                  </a:cubicBezTo>
                  <a:cubicBezTo>
                    <a:pt x="103" y="38"/>
                    <a:pt x="103" y="38"/>
                    <a:pt x="103" y="38"/>
                  </a:cubicBezTo>
                  <a:cubicBezTo>
                    <a:pt x="103" y="38"/>
                    <a:pt x="102" y="38"/>
                    <a:pt x="102" y="38"/>
                  </a:cubicBezTo>
                  <a:cubicBezTo>
                    <a:pt x="102" y="38"/>
                    <a:pt x="102" y="38"/>
                    <a:pt x="102" y="39"/>
                  </a:cubicBezTo>
                  <a:cubicBezTo>
                    <a:pt x="102" y="39"/>
                    <a:pt x="101" y="39"/>
                    <a:pt x="101" y="39"/>
                  </a:cubicBezTo>
                  <a:cubicBezTo>
                    <a:pt x="101" y="39"/>
                    <a:pt x="100" y="39"/>
                    <a:pt x="100" y="39"/>
                  </a:cubicBezTo>
                  <a:cubicBezTo>
                    <a:pt x="100" y="39"/>
                    <a:pt x="100" y="39"/>
                    <a:pt x="99" y="39"/>
                  </a:cubicBezTo>
                  <a:cubicBezTo>
                    <a:pt x="99" y="39"/>
                    <a:pt x="99" y="39"/>
                    <a:pt x="99" y="39"/>
                  </a:cubicBezTo>
                  <a:cubicBezTo>
                    <a:pt x="99" y="39"/>
                    <a:pt x="99" y="39"/>
                    <a:pt x="99" y="39"/>
                  </a:cubicBezTo>
                  <a:cubicBezTo>
                    <a:pt x="99" y="39"/>
                    <a:pt x="99" y="39"/>
                    <a:pt x="99" y="39"/>
                  </a:cubicBezTo>
                  <a:cubicBezTo>
                    <a:pt x="98" y="39"/>
                    <a:pt x="98" y="39"/>
                    <a:pt x="97" y="40"/>
                  </a:cubicBezTo>
                  <a:cubicBezTo>
                    <a:pt x="97" y="40"/>
                    <a:pt x="96" y="40"/>
                    <a:pt x="96" y="39"/>
                  </a:cubicBezTo>
                  <a:cubicBezTo>
                    <a:pt x="95" y="39"/>
                    <a:pt x="95" y="40"/>
                    <a:pt x="94" y="40"/>
                  </a:cubicBezTo>
                  <a:close/>
                  <a:moveTo>
                    <a:pt x="209" y="37"/>
                  </a:moveTo>
                  <a:cubicBezTo>
                    <a:pt x="209" y="37"/>
                    <a:pt x="207" y="37"/>
                    <a:pt x="207" y="37"/>
                  </a:cubicBezTo>
                  <a:cubicBezTo>
                    <a:pt x="206" y="37"/>
                    <a:pt x="205" y="37"/>
                    <a:pt x="203" y="37"/>
                  </a:cubicBezTo>
                  <a:cubicBezTo>
                    <a:pt x="203" y="37"/>
                    <a:pt x="203" y="37"/>
                    <a:pt x="202" y="37"/>
                  </a:cubicBezTo>
                  <a:cubicBezTo>
                    <a:pt x="202" y="37"/>
                    <a:pt x="201" y="37"/>
                    <a:pt x="200" y="37"/>
                  </a:cubicBezTo>
                  <a:cubicBezTo>
                    <a:pt x="199" y="38"/>
                    <a:pt x="198" y="37"/>
                    <a:pt x="198" y="37"/>
                  </a:cubicBezTo>
                  <a:cubicBezTo>
                    <a:pt x="198" y="36"/>
                    <a:pt x="198" y="36"/>
                    <a:pt x="198" y="35"/>
                  </a:cubicBezTo>
                  <a:cubicBezTo>
                    <a:pt x="198" y="35"/>
                    <a:pt x="197" y="35"/>
                    <a:pt x="197" y="35"/>
                  </a:cubicBezTo>
                  <a:cubicBezTo>
                    <a:pt x="197" y="35"/>
                    <a:pt x="197" y="35"/>
                    <a:pt x="197" y="35"/>
                  </a:cubicBezTo>
                  <a:cubicBezTo>
                    <a:pt x="197" y="35"/>
                    <a:pt x="198" y="35"/>
                    <a:pt x="198" y="35"/>
                  </a:cubicBezTo>
                  <a:cubicBezTo>
                    <a:pt x="198" y="35"/>
                    <a:pt x="198" y="34"/>
                    <a:pt x="198" y="34"/>
                  </a:cubicBezTo>
                  <a:cubicBezTo>
                    <a:pt x="198" y="34"/>
                    <a:pt x="199" y="34"/>
                    <a:pt x="199" y="34"/>
                  </a:cubicBezTo>
                  <a:cubicBezTo>
                    <a:pt x="199" y="33"/>
                    <a:pt x="201" y="34"/>
                    <a:pt x="202" y="34"/>
                  </a:cubicBezTo>
                  <a:cubicBezTo>
                    <a:pt x="203" y="34"/>
                    <a:pt x="204" y="34"/>
                    <a:pt x="205" y="34"/>
                  </a:cubicBezTo>
                  <a:cubicBezTo>
                    <a:pt x="205" y="34"/>
                    <a:pt x="206" y="34"/>
                    <a:pt x="206" y="34"/>
                  </a:cubicBezTo>
                  <a:cubicBezTo>
                    <a:pt x="206" y="34"/>
                    <a:pt x="206" y="34"/>
                    <a:pt x="207" y="34"/>
                  </a:cubicBezTo>
                  <a:cubicBezTo>
                    <a:pt x="207" y="34"/>
                    <a:pt x="208" y="34"/>
                    <a:pt x="208" y="34"/>
                  </a:cubicBezTo>
                  <a:cubicBezTo>
                    <a:pt x="208" y="35"/>
                    <a:pt x="209" y="35"/>
                    <a:pt x="209" y="36"/>
                  </a:cubicBezTo>
                  <a:cubicBezTo>
                    <a:pt x="209" y="36"/>
                    <a:pt x="209" y="36"/>
                    <a:pt x="209" y="36"/>
                  </a:cubicBezTo>
                  <a:cubicBezTo>
                    <a:pt x="209" y="36"/>
                    <a:pt x="209" y="37"/>
                    <a:pt x="209" y="37"/>
                  </a:cubicBezTo>
                  <a:close/>
                  <a:moveTo>
                    <a:pt x="122" y="34"/>
                  </a:moveTo>
                  <a:cubicBezTo>
                    <a:pt x="122" y="34"/>
                    <a:pt x="122" y="34"/>
                    <a:pt x="122" y="34"/>
                  </a:cubicBezTo>
                  <a:cubicBezTo>
                    <a:pt x="122" y="34"/>
                    <a:pt x="123" y="34"/>
                    <a:pt x="123" y="34"/>
                  </a:cubicBezTo>
                  <a:cubicBezTo>
                    <a:pt x="123" y="34"/>
                    <a:pt x="123" y="34"/>
                    <a:pt x="123" y="34"/>
                  </a:cubicBezTo>
                  <a:cubicBezTo>
                    <a:pt x="123" y="35"/>
                    <a:pt x="121" y="35"/>
                    <a:pt x="120" y="36"/>
                  </a:cubicBezTo>
                  <a:cubicBezTo>
                    <a:pt x="120" y="36"/>
                    <a:pt x="120" y="36"/>
                    <a:pt x="119" y="36"/>
                  </a:cubicBezTo>
                  <a:cubicBezTo>
                    <a:pt x="119" y="36"/>
                    <a:pt x="118" y="37"/>
                    <a:pt x="118" y="37"/>
                  </a:cubicBezTo>
                  <a:cubicBezTo>
                    <a:pt x="118" y="36"/>
                    <a:pt x="117" y="36"/>
                    <a:pt x="117" y="35"/>
                  </a:cubicBezTo>
                  <a:cubicBezTo>
                    <a:pt x="117" y="35"/>
                    <a:pt x="117" y="35"/>
                    <a:pt x="116" y="34"/>
                  </a:cubicBezTo>
                  <a:cubicBezTo>
                    <a:pt x="116" y="34"/>
                    <a:pt x="116" y="34"/>
                    <a:pt x="116" y="34"/>
                  </a:cubicBezTo>
                  <a:cubicBezTo>
                    <a:pt x="116" y="34"/>
                    <a:pt x="116" y="34"/>
                    <a:pt x="116" y="34"/>
                  </a:cubicBezTo>
                  <a:cubicBezTo>
                    <a:pt x="117" y="34"/>
                    <a:pt x="118" y="34"/>
                    <a:pt x="118" y="34"/>
                  </a:cubicBezTo>
                  <a:cubicBezTo>
                    <a:pt x="119" y="33"/>
                    <a:pt x="121" y="34"/>
                    <a:pt x="122" y="34"/>
                  </a:cubicBezTo>
                  <a:close/>
                  <a:moveTo>
                    <a:pt x="169" y="45"/>
                  </a:moveTo>
                  <a:cubicBezTo>
                    <a:pt x="169" y="45"/>
                    <a:pt x="169" y="45"/>
                    <a:pt x="169" y="45"/>
                  </a:cubicBezTo>
                  <a:cubicBezTo>
                    <a:pt x="169" y="45"/>
                    <a:pt x="169" y="45"/>
                    <a:pt x="170" y="44"/>
                  </a:cubicBezTo>
                  <a:cubicBezTo>
                    <a:pt x="170" y="44"/>
                    <a:pt x="170" y="44"/>
                    <a:pt x="170" y="44"/>
                  </a:cubicBezTo>
                  <a:cubicBezTo>
                    <a:pt x="171" y="44"/>
                    <a:pt x="171" y="44"/>
                    <a:pt x="172" y="44"/>
                  </a:cubicBezTo>
                  <a:cubicBezTo>
                    <a:pt x="172" y="44"/>
                    <a:pt x="173" y="44"/>
                    <a:pt x="173" y="44"/>
                  </a:cubicBezTo>
                  <a:cubicBezTo>
                    <a:pt x="174" y="44"/>
                    <a:pt x="174" y="44"/>
                    <a:pt x="174" y="44"/>
                  </a:cubicBezTo>
                  <a:cubicBezTo>
                    <a:pt x="174" y="43"/>
                    <a:pt x="175" y="43"/>
                    <a:pt x="176" y="43"/>
                  </a:cubicBezTo>
                  <a:cubicBezTo>
                    <a:pt x="176" y="43"/>
                    <a:pt x="176" y="43"/>
                    <a:pt x="176" y="43"/>
                  </a:cubicBezTo>
                  <a:cubicBezTo>
                    <a:pt x="175" y="43"/>
                    <a:pt x="175" y="43"/>
                    <a:pt x="175" y="43"/>
                  </a:cubicBezTo>
                  <a:cubicBezTo>
                    <a:pt x="174" y="43"/>
                    <a:pt x="174" y="42"/>
                    <a:pt x="174" y="42"/>
                  </a:cubicBezTo>
                  <a:cubicBezTo>
                    <a:pt x="174" y="41"/>
                    <a:pt x="174" y="41"/>
                    <a:pt x="174" y="40"/>
                  </a:cubicBezTo>
                  <a:cubicBezTo>
                    <a:pt x="174" y="40"/>
                    <a:pt x="174" y="40"/>
                    <a:pt x="174" y="39"/>
                  </a:cubicBezTo>
                  <a:cubicBezTo>
                    <a:pt x="175" y="39"/>
                    <a:pt x="175" y="39"/>
                    <a:pt x="176" y="39"/>
                  </a:cubicBezTo>
                  <a:cubicBezTo>
                    <a:pt x="176" y="39"/>
                    <a:pt x="176" y="39"/>
                    <a:pt x="176" y="39"/>
                  </a:cubicBezTo>
                  <a:cubicBezTo>
                    <a:pt x="176" y="38"/>
                    <a:pt x="176" y="38"/>
                    <a:pt x="175" y="38"/>
                  </a:cubicBezTo>
                  <a:cubicBezTo>
                    <a:pt x="175" y="38"/>
                    <a:pt x="175" y="38"/>
                    <a:pt x="175" y="38"/>
                  </a:cubicBezTo>
                  <a:cubicBezTo>
                    <a:pt x="176" y="37"/>
                    <a:pt x="176" y="37"/>
                    <a:pt x="176" y="37"/>
                  </a:cubicBezTo>
                  <a:cubicBezTo>
                    <a:pt x="177" y="36"/>
                    <a:pt x="178" y="36"/>
                    <a:pt x="178" y="36"/>
                  </a:cubicBezTo>
                  <a:cubicBezTo>
                    <a:pt x="178" y="36"/>
                    <a:pt x="178" y="36"/>
                    <a:pt x="179" y="36"/>
                  </a:cubicBezTo>
                  <a:cubicBezTo>
                    <a:pt x="179" y="35"/>
                    <a:pt x="180" y="35"/>
                    <a:pt x="181" y="34"/>
                  </a:cubicBezTo>
                  <a:cubicBezTo>
                    <a:pt x="182" y="34"/>
                    <a:pt x="182" y="34"/>
                    <a:pt x="183" y="34"/>
                  </a:cubicBezTo>
                  <a:cubicBezTo>
                    <a:pt x="183" y="34"/>
                    <a:pt x="184" y="34"/>
                    <a:pt x="184" y="34"/>
                  </a:cubicBezTo>
                  <a:cubicBezTo>
                    <a:pt x="184" y="34"/>
                    <a:pt x="184" y="34"/>
                    <a:pt x="185" y="34"/>
                  </a:cubicBezTo>
                  <a:cubicBezTo>
                    <a:pt x="185" y="34"/>
                    <a:pt x="185" y="34"/>
                    <a:pt x="185" y="34"/>
                  </a:cubicBezTo>
                  <a:cubicBezTo>
                    <a:pt x="185" y="33"/>
                    <a:pt x="185" y="33"/>
                    <a:pt x="185" y="33"/>
                  </a:cubicBezTo>
                  <a:cubicBezTo>
                    <a:pt x="184" y="33"/>
                    <a:pt x="183" y="33"/>
                    <a:pt x="181" y="33"/>
                  </a:cubicBezTo>
                  <a:cubicBezTo>
                    <a:pt x="181" y="33"/>
                    <a:pt x="181" y="33"/>
                    <a:pt x="180" y="33"/>
                  </a:cubicBezTo>
                  <a:cubicBezTo>
                    <a:pt x="179" y="33"/>
                    <a:pt x="178" y="33"/>
                    <a:pt x="177" y="34"/>
                  </a:cubicBezTo>
                  <a:cubicBezTo>
                    <a:pt x="176" y="34"/>
                    <a:pt x="174" y="34"/>
                    <a:pt x="173" y="35"/>
                  </a:cubicBezTo>
                  <a:cubicBezTo>
                    <a:pt x="173" y="35"/>
                    <a:pt x="172" y="35"/>
                    <a:pt x="171" y="35"/>
                  </a:cubicBezTo>
                  <a:cubicBezTo>
                    <a:pt x="171" y="35"/>
                    <a:pt x="171" y="36"/>
                    <a:pt x="171" y="36"/>
                  </a:cubicBezTo>
                  <a:cubicBezTo>
                    <a:pt x="171" y="36"/>
                    <a:pt x="171" y="36"/>
                    <a:pt x="170" y="36"/>
                  </a:cubicBezTo>
                  <a:cubicBezTo>
                    <a:pt x="170" y="36"/>
                    <a:pt x="170" y="36"/>
                    <a:pt x="170" y="36"/>
                  </a:cubicBezTo>
                  <a:cubicBezTo>
                    <a:pt x="169" y="36"/>
                    <a:pt x="169" y="37"/>
                    <a:pt x="168" y="37"/>
                  </a:cubicBezTo>
                  <a:cubicBezTo>
                    <a:pt x="168" y="37"/>
                    <a:pt x="168" y="38"/>
                    <a:pt x="168" y="38"/>
                  </a:cubicBezTo>
                  <a:cubicBezTo>
                    <a:pt x="168" y="38"/>
                    <a:pt x="167" y="38"/>
                    <a:pt x="167" y="38"/>
                  </a:cubicBezTo>
                  <a:cubicBezTo>
                    <a:pt x="167" y="38"/>
                    <a:pt x="167" y="38"/>
                    <a:pt x="167" y="38"/>
                  </a:cubicBezTo>
                  <a:cubicBezTo>
                    <a:pt x="166" y="38"/>
                    <a:pt x="166" y="38"/>
                    <a:pt x="166" y="38"/>
                  </a:cubicBezTo>
                  <a:cubicBezTo>
                    <a:pt x="166" y="39"/>
                    <a:pt x="165" y="39"/>
                    <a:pt x="165" y="39"/>
                  </a:cubicBezTo>
                  <a:cubicBezTo>
                    <a:pt x="165" y="39"/>
                    <a:pt x="165" y="39"/>
                    <a:pt x="165" y="39"/>
                  </a:cubicBezTo>
                  <a:cubicBezTo>
                    <a:pt x="164" y="39"/>
                    <a:pt x="164" y="39"/>
                    <a:pt x="164" y="40"/>
                  </a:cubicBezTo>
                  <a:cubicBezTo>
                    <a:pt x="164" y="41"/>
                    <a:pt x="164" y="40"/>
                    <a:pt x="163" y="40"/>
                  </a:cubicBezTo>
                  <a:cubicBezTo>
                    <a:pt x="163" y="41"/>
                    <a:pt x="163" y="41"/>
                    <a:pt x="162" y="41"/>
                  </a:cubicBezTo>
                  <a:cubicBezTo>
                    <a:pt x="162" y="42"/>
                    <a:pt x="162" y="42"/>
                    <a:pt x="161" y="42"/>
                  </a:cubicBezTo>
                  <a:cubicBezTo>
                    <a:pt x="161" y="42"/>
                    <a:pt x="161" y="43"/>
                    <a:pt x="160" y="43"/>
                  </a:cubicBezTo>
                  <a:cubicBezTo>
                    <a:pt x="160" y="43"/>
                    <a:pt x="160" y="43"/>
                    <a:pt x="160" y="43"/>
                  </a:cubicBezTo>
                  <a:cubicBezTo>
                    <a:pt x="161" y="43"/>
                    <a:pt x="161" y="43"/>
                    <a:pt x="162" y="43"/>
                  </a:cubicBezTo>
                  <a:cubicBezTo>
                    <a:pt x="162" y="44"/>
                    <a:pt x="163" y="44"/>
                    <a:pt x="164" y="44"/>
                  </a:cubicBezTo>
                  <a:cubicBezTo>
                    <a:pt x="164" y="44"/>
                    <a:pt x="165" y="44"/>
                    <a:pt x="165" y="44"/>
                  </a:cubicBezTo>
                  <a:cubicBezTo>
                    <a:pt x="166" y="44"/>
                    <a:pt x="166" y="44"/>
                    <a:pt x="167" y="44"/>
                  </a:cubicBezTo>
                  <a:cubicBezTo>
                    <a:pt x="166" y="44"/>
                    <a:pt x="167" y="45"/>
                    <a:pt x="168" y="45"/>
                  </a:cubicBezTo>
                  <a:cubicBezTo>
                    <a:pt x="168" y="45"/>
                    <a:pt x="168" y="45"/>
                    <a:pt x="168" y="45"/>
                  </a:cubicBezTo>
                  <a:cubicBezTo>
                    <a:pt x="168" y="45"/>
                    <a:pt x="167" y="45"/>
                    <a:pt x="167" y="45"/>
                  </a:cubicBezTo>
                  <a:cubicBezTo>
                    <a:pt x="167" y="45"/>
                    <a:pt x="167" y="45"/>
                    <a:pt x="167" y="45"/>
                  </a:cubicBezTo>
                  <a:cubicBezTo>
                    <a:pt x="167" y="45"/>
                    <a:pt x="166" y="45"/>
                    <a:pt x="166" y="45"/>
                  </a:cubicBezTo>
                  <a:cubicBezTo>
                    <a:pt x="166" y="45"/>
                    <a:pt x="165" y="45"/>
                    <a:pt x="165" y="45"/>
                  </a:cubicBezTo>
                  <a:cubicBezTo>
                    <a:pt x="164" y="45"/>
                    <a:pt x="164" y="45"/>
                    <a:pt x="164" y="45"/>
                  </a:cubicBezTo>
                  <a:cubicBezTo>
                    <a:pt x="163" y="45"/>
                    <a:pt x="163" y="45"/>
                    <a:pt x="163" y="45"/>
                  </a:cubicBezTo>
                  <a:cubicBezTo>
                    <a:pt x="162" y="45"/>
                    <a:pt x="162" y="45"/>
                    <a:pt x="161" y="45"/>
                  </a:cubicBezTo>
                  <a:cubicBezTo>
                    <a:pt x="161" y="45"/>
                    <a:pt x="160" y="45"/>
                    <a:pt x="160" y="46"/>
                  </a:cubicBezTo>
                  <a:cubicBezTo>
                    <a:pt x="160" y="46"/>
                    <a:pt x="160" y="47"/>
                    <a:pt x="160" y="47"/>
                  </a:cubicBezTo>
                  <a:cubicBezTo>
                    <a:pt x="161" y="47"/>
                    <a:pt x="162" y="47"/>
                    <a:pt x="162" y="47"/>
                  </a:cubicBezTo>
                  <a:cubicBezTo>
                    <a:pt x="162" y="48"/>
                    <a:pt x="162" y="48"/>
                    <a:pt x="162" y="48"/>
                  </a:cubicBezTo>
                  <a:cubicBezTo>
                    <a:pt x="162" y="48"/>
                    <a:pt x="162" y="48"/>
                    <a:pt x="163" y="48"/>
                  </a:cubicBezTo>
                  <a:cubicBezTo>
                    <a:pt x="163" y="48"/>
                    <a:pt x="163" y="48"/>
                    <a:pt x="163" y="48"/>
                  </a:cubicBezTo>
                  <a:cubicBezTo>
                    <a:pt x="163" y="47"/>
                    <a:pt x="164" y="47"/>
                    <a:pt x="164" y="48"/>
                  </a:cubicBezTo>
                  <a:cubicBezTo>
                    <a:pt x="165" y="48"/>
                    <a:pt x="165" y="48"/>
                    <a:pt x="165" y="47"/>
                  </a:cubicBezTo>
                  <a:cubicBezTo>
                    <a:pt x="165" y="47"/>
                    <a:pt x="165" y="47"/>
                    <a:pt x="166" y="47"/>
                  </a:cubicBezTo>
                  <a:cubicBezTo>
                    <a:pt x="166" y="47"/>
                    <a:pt x="166" y="47"/>
                    <a:pt x="166" y="47"/>
                  </a:cubicBezTo>
                  <a:cubicBezTo>
                    <a:pt x="167" y="47"/>
                    <a:pt x="167" y="47"/>
                    <a:pt x="168" y="47"/>
                  </a:cubicBezTo>
                  <a:cubicBezTo>
                    <a:pt x="168" y="47"/>
                    <a:pt x="168" y="47"/>
                    <a:pt x="168" y="47"/>
                  </a:cubicBezTo>
                  <a:cubicBezTo>
                    <a:pt x="168" y="47"/>
                    <a:pt x="168" y="47"/>
                    <a:pt x="167" y="48"/>
                  </a:cubicBezTo>
                  <a:cubicBezTo>
                    <a:pt x="167" y="48"/>
                    <a:pt x="167" y="48"/>
                    <a:pt x="167" y="48"/>
                  </a:cubicBezTo>
                  <a:cubicBezTo>
                    <a:pt x="167" y="49"/>
                    <a:pt x="168" y="49"/>
                    <a:pt x="168" y="49"/>
                  </a:cubicBezTo>
                  <a:cubicBezTo>
                    <a:pt x="168" y="49"/>
                    <a:pt x="168" y="49"/>
                    <a:pt x="168" y="49"/>
                  </a:cubicBezTo>
                  <a:cubicBezTo>
                    <a:pt x="169" y="48"/>
                    <a:pt x="171" y="49"/>
                    <a:pt x="171" y="48"/>
                  </a:cubicBezTo>
                  <a:cubicBezTo>
                    <a:pt x="172" y="48"/>
                    <a:pt x="172" y="49"/>
                    <a:pt x="172" y="49"/>
                  </a:cubicBezTo>
                  <a:cubicBezTo>
                    <a:pt x="173" y="49"/>
                    <a:pt x="173" y="49"/>
                    <a:pt x="174" y="49"/>
                  </a:cubicBezTo>
                  <a:cubicBezTo>
                    <a:pt x="174" y="49"/>
                    <a:pt x="175" y="49"/>
                    <a:pt x="175" y="49"/>
                  </a:cubicBezTo>
                  <a:cubicBezTo>
                    <a:pt x="175" y="49"/>
                    <a:pt x="177" y="49"/>
                    <a:pt x="177" y="49"/>
                  </a:cubicBezTo>
                  <a:cubicBezTo>
                    <a:pt x="178" y="49"/>
                    <a:pt x="178" y="49"/>
                    <a:pt x="179" y="50"/>
                  </a:cubicBezTo>
                  <a:cubicBezTo>
                    <a:pt x="179" y="50"/>
                    <a:pt x="180" y="50"/>
                    <a:pt x="180" y="49"/>
                  </a:cubicBezTo>
                  <a:cubicBezTo>
                    <a:pt x="180" y="49"/>
                    <a:pt x="180" y="49"/>
                    <a:pt x="180" y="49"/>
                  </a:cubicBezTo>
                  <a:cubicBezTo>
                    <a:pt x="180" y="49"/>
                    <a:pt x="180" y="49"/>
                    <a:pt x="180" y="49"/>
                  </a:cubicBezTo>
                  <a:cubicBezTo>
                    <a:pt x="179" y="49"/>
                    <a:pt x="179" y="48"/>
                    <a:pt x="178" y="48"/>
                  </a:cubicBezTo>
                  <a:cubicBezTo>
                    <a:pt x="178" y="48"/>
                    <a:pt x="178" y="48"/>
                    <a:pt x="178" y="48"/>
                  </a:cubicBezTo>
                  <a:cubicBezTo>
                    <a:pt x="179" y="48"/>
                    <a:pt x="179" y="48"/>
                    <a:pt x="180" y="48"/>
                  </a:cubicBezTo>
                  <a:cubicBezTo>
                    <a:pt x="180" y="48"/>
                    <a:pt x="180" y="48"/>
                    <a:pt x="181" y="48"/>
                  </a:cubicBezTo>
                  <a:cubicBezTo>
                    <a:pt x="181" y="49"/>
                    <a:pt x="181" y="49"/>
                    <a:pt x="182" y="49"/>
                  </a:cubicBezTo>
                  <a:cubicBezTo>
                    <a:pt x="182" y="49"/>
                    <a:pt x="182" y="49"/>
                    <a:pt x="182" y="49"/>
                  </a:cubicBezTo>
                  <a:cubicBezTo>
                    <a:pt x="183" y="48"/>
                    <a:pt x="186" y="49"/>
                    <a:pt x="187" y="49"/>
                  </a:cubicBezTo>
                  <a:cubicBezTo>
                    <a:pt x="187" y="49"/>
                    <a:pt x="188" y="49"/>
                    <a:pt x="188" y="49"/>
                  </a:cubicBezTo>
                  <a:cubicBezTo>
                    <a:pt x="189" y="49"/>
                    <a:pt x="190" y="49"/>
                    <a:pt x="191" y="49"/>
                  </a:cubicBezTo>
                  <a:cubicBezTo>
                    <a:pt x="191" y="49"/>
                    <a:pt x="191" y="49"/>
                    <a:pt x="191" y="48"/>
                  </a:cubicBezTo>
                  <a:cubicBezTo>
                    <a:pt x="191" y="48"/>
                    <a:pt x="191" y="48"/>
                    <a:pt x="191" y="48"/>
                  </a:cubicBezTo>
                  <a:cubicBezTo>
                    <a:pt x="191" y="48"/>
                    <a:pt x="191" y="48"/>
                    <a:pt x="190" y="48"/>
                  </a:cubicBezTo>
                  <a:cubicBezTo>
                    <a:pt x="190" y="48"/>
                    <a:pt x="190" y="48"/>
                    <a:pt x="190" y="48"/>
                  </a:cubicBezTo>
                  <a:cubicBezTo>
                    <a:pt x="190" y="47"/>
                    <a:pt x="190" y="47"/>
                    <a:pt x="191" y="47"/>
                  </a:cubicBezTo>
                  <a:cubicBezTo>
                    <a:pt x="191" y="47"/>
                    <a:pt x="191" y="47"/>
                    <a:pt x="191" y="47"/>
                  </a:cubicBezTo>
                  <a:cubicBezTo>
                    <a:pt x="191" y="47"/>
                    <a:pt x="191" y="47"/>
                    <a:pt x="191" y="47"/>
                  </a:cubicBezTo>
                  <a:cubicBezTo>
                    <a:pt x="192" y="46"/>
                    <a:pt x="192" y="47"/>
                    <a:pt x="192" y="46"/>
                  </a:cubicBezTo>
                  <a:cubicBezTo>
                    <a:pt x="192" y="46"/>
                    <a:pt x="193" y="46"/>
                    <a:pt x="193" y="46"/>
                  </a:cubicBezTo>
                  <a:cubicBezTo>
                    <a:pt x="193" y="46"/>
                    <a:pt x="193" y="46"/>
                    <a:pt x="193" y="46"/>
                  </a:cubicBezTo>
                  <a:cubicBezTo>
                    <a:pt x="193" y="47"/>
                    <a:pt x="193" y="47"/>
                    <a:pt x="192" y="47"/>
                  </a:cubicBezTo>
                  <a:cubicBezTo>
                    <a:pt x="193" y="47"/>
                    <a:pt x="193" y="47"/>
                    <a:pt x="193" y="47"/>
                  </a:cubicBezTo>
                  <a:cubicBezTo>
                    <a:pt x="193" y="47"/>
                    <a:pt x="193" y="47"/>
                    <a:pt x="193" y="47"/>
                  </a:cubicBezTo>
                  <a:cubicBezTo>
                    <a:pt x="193" y="48"/>
                    <a:pt x="193" y="48"/>
                    <a:pt x="193" y="48"/>
                  </a:cubicBezTo>
                  <a:cubicBezTo>
                    <a:pt x="194" y="48"/>
                    <a:pt x="194" y="48"/>
                    <a:pt x="195" y="48"/>
                  </a:cubicBezTo>
                  <a:cubicBezTo>
                    <a:pt x="196" y="48"/>
                    <a:pt x="195" y="49"/>
                    <a:pt x="195" y="49"/>
                  </a:cubicBezTo>
                  <a:cubicBezTo>
                    <a:pt x="195" y="49"/>
                    <a:pt x="195" y="49"/>
                    <a:pt x="195" y="49"/>
                  </a:cubicBezTo>
                  <a:cubicBezTo>
                    <a:pt x="195" y="49"/>
                    <a:pt x="196" y="49"/>
                    <a:pt x="197" y="49"/>
                  </a:cubicBezTo>
                  <a:cubicBezTo>
                    <a:pt x="197" y="50"/>
                    <a:pt x="197" y="50"/>
                    <a:pt x="197" y="50"/>
                  </a:cubicBezTo>
                  <a:cubicBezTo>
                    <a:pt x="197" y="50"/>
                    <a:pt x="197" y="51"/>
                    <a:pt x="197" y="51"/>
                  </a:cubicBezTo>
                  <a:cubicBezTo>
                    <a:pt x="197" y="50"/>
                    <a:pt x="197" y="50"/>
                    <a:pt x="197" y="50"/>
                  </a:cubicBezTo>
                  <a:cubicBezTo>
                    <a:pt x="198" y="50"/>
                    <a:pt x="198" y="50"/>
                    <a:pt x="198" y="50"/>
                  </a:cubicBezTo>
                  <a:cubicBezTo>
                    <a:pt x="198" y="51"/>
                    <a:pt x="198" y="51"/>
                    <a:pt x="198" y="51"/>
                  </a:cubicBezTo>
                  <a:cubicBezTo>
                    <a:pt x="198" y="51"/>
                    <a:pt x="197" y="51"/>
                    <a:pt x="197" y="51"/>
                  </a:cubicBezTo>
                  <a:cubicBezTo>
                    <a:pt x="197" y="51"/>
                    <a:pt x="197" y="51"/>
                    <a:pt x="197" y="51"/>
                  </a:cubicBezTo>
                  <a:cubicBezTo>
                    <a:pt x="197" y="51"/>
                    <a:pt x="197" y="51"/>
                    <a:pt x="197" y="51"/>
                  </a:cubicBezTo>
                  <a:cubicBezTo>
                    <a:pt x="197" y="51"/>
                    <a:pt x="198" y="52"/>
                    <a:pt x="199" y="52"/>
                  </a:cubicBezTo>
                  <a:cubicBezTo>
                    <a:pt x="199" y="52"/>
                    <a:pt x="199" y="52"/>
                    <a:pt x="199" y="52"/>
                  </a:cubicBezTo>
                  <a:cubicBezTo>
                    <a:pt x="199" y="53"/>
                    <a:pt x="199" y="53"/>
                    <a:pt x="199" y="53"/>
                  </a:cubicBezTo>
                  <a:cubicBezTo>
                    <a:pt x="199" y="53"/>
                    <a:pt x="199" y="53"/>
                    <a:pt x="199" y="54"/>
                  </a:cubicBezTo>
                  <a:cubicBezTo>
                    <a:pt x="199" y="54"/>
                    <a:pt x="199" y="54"/>
                    <a:pt x="199" y="54"/>
                  </a:cubicBezTo>
                  <a:cubicBezTo>
                    <a:pt x="200" y="54"/>
                    <a:pt x="200" y="53"/>
                    <a:pt x="200" y="53"/>
                  </a:cubicBezTo>
                  <a:cubicBezTo>
                    <a:pt x="201" y="53"/>
                    <a:pt x="201" y="53"/>
                    <a:pt x="201" y="53"/>
                  </a:cubicBezTo>
                  <a:cubicBezTo>
                    <a:pt x="201" y="54"/>
                    <a:pt x="201" y="53"/>
                    <a:pt x="201" y="54"/>
                  </a:cubicBezTo>
                  <a:cubicBezTo>
                    <a:pt x="201" y="54"/>
                    <a:pt x="201" y="54"/>
                    <a:pt x="201" y="54"/>
                  </a:cubicBezTo>
                  <a:cubicBezTo>
                    <a:pt x="201" y="55"/>
                    <a:pt x="201" y="55"/>
                    <a:pt x="201" y="55"/>
                  </a:cubicBezTo>
                  <a:cubicBezTo>
                    <a:pt x="201" y="55"/>
                    <a:pt x="201" y="55"/>
                    <a:pt x="201" y="55"/>
                  </a:cubicBezTo>
                  <a:cubicBezTo>
                    <a:pt x="201" y="55"/>
                    <a:pt x="202" y="55"/>
                    <a:pt x="202" y="55"/>
                  </a:cubicBezTo>
                  <a:cubicBezTo>
                    <a:pt x="202" y="55"/>
                    <a:pt x="202" y="55"/>
                    <a:pt x="202" y="55"/>
                  </a:cubicBezTo>
                  <a:cubicBezTo>
                    <a:pt x="202" y="55"/>
                    <a:pt x="202" y="55"/>
                    <a:pt x="202" y="54"/>
                  </a:cubicBezTo>
                  <a:cubicBezTo>
                    <a:pt x="202" y="54"/>
                    <a:pt x="203" y="55"/>
                    <a:pt x="203" y="55"/>
                  </a:cubicBezTo>
                  <a:cubicBezTo>
                    <a:pt x="203" y="55"/>
                    <a:pt x="203" y="55"/>
                    <a:pt x="203" y="55"/>
                  </a:cubicBezTo>
                  <a:cubicBezTo>
                    <a:pt x="203" y="55"/>
                    <a:pt x="203" y="56"/>
                    <a:pt x="203" y="56"/>
                  </a:cubicBezTo>
                  <a:cubicBezTo>
                    <a:pt x="203" y="56"/>
                    <a:pt x="203" y="56"/>
                    <a:pt x="202" y="56"/>
                  </a:cubicBezTo>
                  <a:cubicBezTo>
                    <a:pt x="202" y="56"/>
                    <a:pt x="202" y="56"/>
                    <a:pt x="202" y="56"/>
                  </a:cubicBezTo>
                  <a:cubicBezTo>
                    <a:pt x="202" y="56"/>
                    <a:pt x="202" y="56"/>
                    <a:pt x="202" y="56"/>
                  </a:cubicBezTo>
                  <a:cubicBezTo>
                    <a:pt x="203" y="56"/>
                    <a:pt x="203" y="56"/>
                    <a:pt x="204" y="56"/>
                  </a:cubicBezTo>
                  <a:cubicBezTo>
                    <a:pt x="204" y="56"/>
                    <a:pt x="204" y="56"/>
                    <a:pt x="204" y="56"/>
                  </a:cubicBezTo>
                  <a:cubicBezTo>
                    <a:pt x="204" y="56"/>
                    <a:pt x="204" y="56"/>
                    <a:pt x="204" y="56"/>
                  </a:cubicBezTo>
                  <a:cubicBezTo>
                    <a:pt x="204" y="56"/>
                    <a:pt x="204" y="57"/>
                    <a:pt x="204" y="57"/>
                  </a:cubicBezTo>
                  <a:cubicBezTo>
                    <a:pt x="204" y="57"/>
                    <a:pt x="204" y="57"/>
                    <a:pt x="204" y="57"/>
                  </a:cubicBezTo>
                  <a:cubicBezTo>
                    <a:pt x="204" y="57"/>
                    <a:pt x="204" y="57"/>
                    <a:pt x="204" y="58"/>
                  </a:cubicBezTo>
                  <a:cubicBezTo>
                    <a:pt x="204" y="58"/>
                    <a:pt x="204" y="58"/>
                    <a:pt x="204" y="58"/>
                  </a:cubicBezTo>
                  <a:cubicBezTo>
                    <a:pt x="204" y="59"/>
                    <a:pt x="204" y="59"/>
                    <a:pt x="204" y="59"/>
                  </a:cubicBezTo>
                  <a:cubicBezTo>
                    <a:pt x="204" y="60"/>
                    <a:pt x="204" y="60"/>
                    <a:pt x="204" y="60"/>
                  </a:cubicBezTo>
                  <a:cubicBezTo>
                    <a:pt x="204" y="60"/>
                    <a:pt x="204" y="60"/>
                    <a:pt x="204" y="60"/>
                  </a:cubicBezTo>
                  <a:cubicBezTo>
                    <a:pt x="204" y="61"/>
                    <a:pt x="204" y="61"/>
                    <a:pt x="204" y="61"/>
                  </a:cubicBezTo>
                  <a:cubicBezTo>
                    <a:pt x="204" y="61"/>
                    <a:pt x="204" y="61"/>
                    <a:pt x="204" y="61"/>
                  </a:cubicBezTo>
                  <a:cubicBezTo>
                    <a:pt x="204" y="62"/>
                    <a:pt x="203" y="62"/>
                    <a:pt x="203" y="62"/>
                  </a:cubicBezTo>
                  <a:cubicBezTo>
                    <a:pt x="202" y="62"/>
                    <a:pt x="202" y="62"/>
                    <a:pt x="202" y="62"/>
                  </a:cubicBezTo>
                  <a:cubicBezTo>
                    <a:pt x="201" y="62"/>
                    <a:pt x="201" y="63"/>
                    <a:pt x="200" y="63"/>
                  </a:cubicBezTo>
                  <a:cubicBezTo>
                    <a:pt x="200" y="63"/>
                    <a:pt x="201" y="63"/>
                    <a:pt x="202" y="63"/>
                  </a:cubicBezTo>
                  <a:cubicBezTo>
                    <a:pt x="203" y="63"/>
                    <a:pt x="204" y="64"/>
                    <a:pt x="204" y="64"/>
                  </a:cubicBezTo>
                  <a:cubicBezTo>
                    <a:pt x="205" y="63"/>
                    <a:pt x="206" y="63"/>
                    <a:pt x="206" y="62"/>
                  </a:cubicBezTo>
                  <a:cubicBezTo>
                    <a:pt x="207" y="62"/>
                    <a:pt x="207" y="62"/>
                    <a:pt x="208" y="62"/>
                  </a:cubicBezTo>
                  <a:cubicBezTo>
                    <a:pt x="208" y="62"/>
                    <a:pt x="208" y="63"/>
                    <a:pt x="208" y="63"/>
                  </a:cubicBezTo>
                  <a:cubicBezTo>
                    <a:pt x="209" y="63"/>
                    <a:pt x="209" y="63"/>
                    <a:pt x="209" y="63"/>
                  </a:cubicBezTo>
                  <a:cubicBezTo>
                    <a:pt x="210" y="63"/>
                    <a:pt x="210" y="63"/>
                    <a:pt x="210" y="63"/>
                  </a:cubicBezTo>
                  <a:cubicBezTo>
                    <a:pt x="211" y="64"/>
                    <a:pt x="211" y="64"/>
                    <a:pt x="212" y="64"/>
                  </a:cubicBezTo>
                  <a:cubicBezTo>
                    <a:pt x="212" y="65"/>
                    <a:pt x="212" y="65"/>
                    <a:pt x="212" y="65"/>
                  </a:cubicBezTo>
                  <a:cubicBezTo>
                    <a:pt x="211" y="65"/>
                    <a:pt x="211" y="65"/>
                    <a:pt x="210" y="66"/>
                  </a:cubicBezTo>
                  <a:cubicBezTo>
                    <a:pt x="210" y="66"/>
                    <a:pt x="210" y="66"/>
                    <a:pt x="210" y="66"/>
                  </a:cubicBezTo>
                  <a:cubicBezTo>
                    <a:pt x="209" y="66"/>
                    <a:pt x="209" y="65"/>
                    <a:pt x="208" y="66"/>
                  </a:cubicBezTo>
                  <a:cubicBezTo>
                    <a:pt x="208" y="66"/>
                    <a:pt x="207" y="66"/>
                    <a:pt x="207" y="66"/>
                  </a:cubicBezTo>
                  <a:cubicBezTo>
                    <a:pt x="206" y="66"/>
                    <a:pt x="205" y="66"/>
                    <a:pt x="205" y="66"/>
                  </a:cubicBezTo>
                  <a:cubicBezTo>
                    <a:pt x="205" y="66"/>
                    <a:pt x="205" y="66"/>
                    <a:pt x="205" y="66"/>
                  </a:cubicBezTo>
                  <a:cubicBezTo>
                    <a:pt x="204" y="67"/>
                    <a:pt x="204" y="67"/>
                    <a:pt x="204" y="67"/>
                  </a:cubicBezTo>
                  <a:cubicBezTo>
                    <a:pt x="204" y="67"/>
                    <a:pt x="204" y="67"/>
                    <a:pt x="203" y="67"/>
                  </a:cubicBezTo>
                  <a:cubicBezTo>
                    <a:pt x="203" y="67"/>
                    <a:pt x="203" y="67"/>
                    <a:pt x="203" y="67"/>
                  </a:cubicBezTo>
                  <a:cubicBezTo>
                    <a:pt x="203" y="66"/>
                    <a:pt x="203" y="67"/>
                    <a:pt x="204" y="66"/>
                  </a:cubicBezTo>
                  <a:cubicBezTo>
                    <a:pt x="204" y="66"/>
                    <a:pt x="204" y="66"/>
                    <a:pt x="204" y="66"/>
                  </a:cubicBezTo>
                  <a:cubicBezTo>
                    <a:pt x="204" y="66"/>
                    <a:pt x="204" y="66"/>
                    <a:pt x="204" y="66"/>
                  </a:cubicBezTo>
                  <a:cubicBezTo>
                    <a:pt x="204" y="66"/>
                    <a:pt x="204" y="65"/>
                    <a:pt x="204" y="65"/>
                  </a:cubicBezTo>
                  <a:cubicBezTo>
                    <a:pt x="204" y="65"/>
                    <a:pt x="204" y="64"/>
                    <a:pt x="204" y="64"/>
                  </a:cubicBezTo>
                  <a:cubicBezTo>
                    <a:pt x="204" y="64"/>
                    <a:pt x="203" y="64"/>
                    <a:pt x="202" y="64"/>
                  </a:cubicBezTo>
                  <a:cubicBezTo>
                    <a:pt x="202" y="64"/>
                    <a:pt x="201" y="64"/>
                    <a:pt x="200" y="64"/>
                  </a:cubicBezTo>
                  <a:cubicBezTo>
                    <a:pt x="200" y="64"/>
                    <a:pt x="200" y="64"/>
                    <a:pt x="199" y="64"/>
                  </a:cubicBezTo>
                  <a:cubicBezTo>
                    <a:pt x="199" y="64"/>
                    <a:pt x="198" y="64"/>
                    <a:pt x="198" y="64"/>
                  </a:cubicBezTo>
                  <a:cubicBezTo>
                    <a:pt x="198" y="64"/>
                    <a:pt x="198" y="64"/>
                    <a:pt x="198" y="64"/>
                  </a:cubicBezTo>
                  <a:cubicBezTo>
                    <a:pt x="197" y="65"/>
                    <a:pt x="197" y="65"/>
                    <a:pt x="197" y="65"/>
                  </a:cubicBezTo>
                  <a:cubicBezTo>
                    <a:pt x="196" y="65"/>
                    <a:pt x="195" y="65"/>
                    <a:pt x="195" y="66"/>
                  </a:cubicBezTo>
                  <a:cubicBezTo>
                    <a:pt x="194" y="66"/>
                    <a:pt x="194" y="66"/>
                    <a:pt x="194" y="66"/>
                  </a:cubicBezTo>
                  <a:cubicBezTo>
                    <a:pt x="193" y="66"/>
                    <a:pt x="193" y="66"/>
                    <a:pt x="193" y="66"/>
                  </a:cubicBezTo>
                  <a:cubicBezTo>
                    <a:pt x="193" y="66"/>
                    <a:pt x="193" y="66"/>
                    <a:pt x="193" y="66"/>
                  </a:cubicBezTo>
                  <a:cubicBezTo>
                    <a:pt x="194" y="67"/>
                    <a:pt x="194" y="67"/>
                    <a:pt x="194" y="68"/>
                  </a:cubicBezTo>
                  <a:cubicBezTo>
                    <a:pt x="194" y="68"/>
                    <a:pt x="194" y="69"/>
                    <a:pt x="194" y="69"/>
                  </a:cubicBezTo>
                  <a:cubicBezTo>
                    <a:pt x="194" y="69"/>
                    <a:pt x="193" y="69"/>
                    <a:pt x="192" y="69"/>
                  </a:cubicBezTo>
                  <a:cubicBezTo>
                    <a:pt x="192" y="69"/>
                    <a:pt x="191" y="70"/>
                    <a:pt x="190" y="70"/>
                  </a:cubicBezTo>
                  <a:cubicBezTo>
                    <a:pt x="190" y="70"/>
                    <a:pt x="190" y="69"/>
                    <a:pt x="189" y="70"/>
                  </a:cubicBezTo>
                  <a:cubicBezTo>
                    <a:pt x="189" y="70"/>
                    <a:pt x="188" y="70"/>
                    <a:pt x="188" y="70"/>
                  </a:cubicBezTo>
                  <a:cubicBezTo>
                    <a:pt x="188" y="70"/>
                    <a:pt x="188" y="70"/>
                    <a:pt x="188" y="70"/>
                  </a:cubicBezTo>
                  <a:cubicBezTo>
                    <a:pt x="188" y="70"/>
                    <a:pt x="186" y="70"/>
                    <a:pt x="186" y="70"/>
                  </a:cubicBezTo>
                  <a:cubicBezTo>
                    <a:pt x="186" y="70"/>
                    <a:pt x="186" y="70"/>
                    <a:pt x="186" y="70"/>
                  </a:cubicBezTo>
                  <a:cubicBezTo>
                    <a:pt x="186" y="70"/>
                    <a:pt x="186" y="71"/>
                    <a:pt x="187" y="71"/>
                  </a:cubicBezTo>
                  <a:cubicBezTo>
                    <a:pt x="187" y="72"/>
                    <a:pt x="186" y="72"/>
                    <a:pt x="186" y="72"/>
                  </a:cubicBezTo>
                  <a:cubicBezTo>
                    <a:pt x="186" y="72"/>
                    <a:pt x="186" y="72"/>
                    <a:pt x="186" y="72"/>
                  </a:cubicBezTo>
                  <a:cubicBezTo>
                    <a:pt x="186" y="72"/>
                    <a:pt x="185" y="72"/>
                    <a:pt x="185" y="72"/>
                  </a:cubicBezTo>
                  <a:cubicBezTo>
                    <a:pt x="185" y="72"/>
                    <a:pt x="185" y="72"/>
                    <a:pt x="185" y="71"/>
                  </a:cubicBezTo>
                  <a:cubicBezTo>
                    <a:pt x="185" y="71"/>
                    <a:pt x="186" y="71"/>
                    <a:pt x="186" y="71"/>
                  </a:cubicBezTo>
                  <a:cubicBezTo>
                    <a:pt x="186" y="71"/>
                    <a:pt x="186" y="71"/>
                    <a:pt x="186" y="71"/>
                  </a:cubicBezTo>
                  <a:cubicBezTo>
                    <a:pt x="186" y="71"/>
                    <a:pt x="186" y="71"/>
                    <a:pt x="186" y="71"/>
                  </a:cubicBezTo>
                  <a:cubicBezTo>
                    <a:pt x="186" y="71"/>
                    <a:pt x="185" y="70"/>
                    <a:pt x="185" y="70"/>
                  </a:cubicBezTo>
                  <a:cubicBezTo>
                    <a:pt x="185" y="70"/>
                    <a:pt x="185" y="70"/>
                    <a:pt x="184" y="70"/>
                  </a:cubicBezTo>
                  <a:cubicBezTo>
                    <a:pt x="184" y="70"/>
                    <a:pt x="183" y="70"/>
                    <a:pt x="183" y="69"/>
                  </a:cubicBezTo>
                  <a:cubicBezTo>
                    <a:pt x="182" y="69"/>
                    <a:pt x="182" y="70"/>
                    <a:pt x="181" y="69"/>
                  </a:cubicBezTo>
                  <a:cubicBezTo>
                    <a:pt x="181" y="69"/>
                    <a:pt x="181" y="69"/>
                    <a:pt x="181" y="69"/>
                  </a:cubicBezTo>
                  <a:cubicBezTo>
                    <a:pt x="181" y="70"/>
                    <a:pt x="181" y="70"/>
                    <a:pt x="181" y="70"/>
                  </a:cubicBezTo>
                  <a:cubicBezTo>
                    <a:pt x="180" y="70"/>
                    <a:pt x="180" y="70"/>
                    <a:pt x="180" y="71"/>
                  </a:cubicBezTo>
                  <a:cubicBezTo>
                    <a:pt x="180" y="71"/>
                    <a:pt x="179" y="71"/>
                    <a:pt x="179" y="71"/>
                  </a:cubicBezTo>
                  <a:cubicBezTo>
                    <a:pt x="178" y="71"/>
                    <a:pt x="178" y="71"/>
                    <a:pt x="177" y="71"/>
                  </a:cubicBezTo>
                  <a:cubicBezTo>
                    <a:pt x="176" y="72"/>
                    <a:pt x="176" y="73"/>
                    <a:pt x="176" y="73"/>
                  </a:cubicBezTo>
                  <a:cubicBezTo>
                    <a:pt x="176" y="74"/>
                    <a:pt x="176" y="74"/>
                    <a:pt x="176" y="74"/>
                  </a:cubicBezTo>
                  <a:cubicBezTo>
                    <a:pt x="176" y="74"/>
                    <a:pt x="177" y="74"/>
                    <a:pt x="177" y="74"/>
                  </a:cubicBezTo>
                  <a:cubicBezTo>
                    <a:pt x="177" y="74"/>
                    <a:pt x="177" y="74"/>
                    <a:pt x="177" y="74"/>
                  </a:cubicBezTo>
                  <a:cubicBezTo>
                    <a:pt x="177" y="74"/>
                    <a:pt x="178" y="74"/>
                    <a:pt x="178" y="74"/>
                  </a:cubicBezTo>
                  <a:cubicBezTo>
                    <a:pt x="179" y="74"/>
                    <a:pt x="179" y="74"/>
                    <a:pt x="179" y="75"/>
                  </a:cubicBezTo>
                  <a:cubicBezTo>
                    <a:pt x="179" y="74"/>
                    <a:pt x="179" y="74"/>
                    <a:pt x="179" y="74"/>
                  </a:cubicBezTo>
                  <a:cubicBezTo>
                    <a:pt x="180" y="74"/>
                    <a:pt x="180" y="74"/>
                    <a:pt x="181" y="74"/>
                  </a:cubicBezTo>
                  <a:cubicBezTo>
                    <a:pt x="181" y="74"/>
                    <a:pt x="181" y="74"/>
                    <a:pt x="181" y="74"/>
                  </a:cubicBezTo>
                  <a:cubicBezTo>
                    <a:pt x="182" y="74"/>
                    <a:pt x="182" y="74"/>
                    <a:pt x="183" y="74"/>
                  </a:cubicBezTo>
                  <a:cubicBezTo>
                    <a:pt x="183" y="74"/>
                    <a:pt x="183" y="74"/>
                    <a:pt x="183" y="74"/>
                  </a:cubicBezTo>
                  <a:cubicBezTo>
                    <a:pt x="183" y="74"/>
                    <a:pt x="183" y="73"/>
                    <a:pt x="183" y="73"/>
                  </a:cubicBezTo>
                  <a:cubicBezTo>
                    <a:pt x="183" y="73"/>
                    <a:pt x="183" y="73"/>
                    <a:pt x="183" y="73"/>
                  </a:cubicBezTo>
                  <a:cubicBezTo>
                    <a:pt x="183" y="73"/>
                    <a:pt x="183" y="73"/>
                    <a:pt x="183" y="73"/>
                  </a:cubicBezTo>
                  <a:cubicBezTo>
                    <a:pt x="184" y="73"/>
                    <a:pt x="184" y="73"/>
                    <a:pt x="185" y="73"/>
                  </a:cubicBezTo>
                  <a:cubicBezTo>
                    <a:pt x="185" y="73"/>
                    <a:pt x="185" y="73"/>
                    <a:pt x="186" y="73"/>
                  </a:cubicBezTo>
                  <a:cubicBezTo>
                    <a:pt x="186" y="73"/>
                    <a:pt x="186" y="73"/>
                    <a:pt x="186" y="73"/>
                  </a:cubicBezTo>
                  <a:cubicBezTo>
                    <a:pt x="186" y="74"/>
                    <a:pt x="186" y="74"/>
                    <a:pt x="187" y="74"/>
                  </a:cubicBezTo>
                  <a:cubicBezTo>
                    <a:pt x="187" y="73"/>
                    <a:pt x="187" y="73"/>
                    <a:pt x="187" y="73"/>
                  </a:cubicBezTo>
                  <a:cubicBezTo>
                    <a:pt x="187" y="73"/>
                    <a:pt x="187" y="73"/>
                    <a:pt x="187" y="73"/>
                  </a:cubicBezTo>
                  <a:cubicBezTo>
                    <a:pt x="187" y="73"/>
                    <a:pt x="187" y="73"/>
                    <a:pt x="187" y="73"/>
                  </a:cubicBezTo>
                  <a:cubicBezTo>
                    <a:pt x="187" y="73"/>
                    <a:pt x="187" y="73"/>
                    <a:pt x="187" y="72"/>
                  </a:cubicBezTo>
                  <a:cubicBezTo>
                    <a:pt x="187" y="72"/>
                    <a:pt x="187" y="72"/>
                    <a:pt x="187" y="72"/>
                  </a:cubicBezTo>
                  <a:cubicBezTo>
                    <a:pt x="188" y="72"/>
                    <a:pt x="187" y="72"/>
                    <a:pt x="188" y="72"/>
                  </a:cubicBezTo>
                  <a:cubicBezTo>
                    <a:pt x="188" y="72"/>
                    <a:pt x="188" y="72"/>
                    <a:pt x="188" y="71"/>
                  </a:cubicBezTo>
                  <a:cubicBezTo>
                    <a:pt x="189" y="71"/>
                    <a:pt x="189" y="71"/>
                    <a:pt x="189" y="72"/>
                  </a:cubicBezTo>
                  <a:cubicBezTo>
                    <a:pt x="189" y="72"/>
                    <a:pt x="188" y="72"/>
                    <a:pt x="188" y="72"/>
                  </a:cubicBezTo>
                  <a:cubicBezTo>
                    <a:pt x="188" y="72"/>
                    <a:pt x="188" y="73"/>
                    <a:pt x="188" y="73"/>
                  </a:cubicBezTo>
                  <a:cubicBezTo>
                    <a:pt x="189" y="72"/>
                    <a:pt x="189" y="72"/>
                    <a:pt x="190" y="72"/>
                  </a:cubicBezTo>
                  <a:cubicBezTo>
                    <a:pt x="190" y="72"/>
                    <a:pt x="190" y="73"/>
                    <a:pt x="190" y="73"/>
                  </a:cubicBezTo>
                  <a:cubicBezTo>
                    <a:pt x="190" y="73"/>
                    <a:pt x="190" y="73"/>
                    <a:pt x="190" y="73"/>
                  </a:cubicBezTo>
                  <a:cubicBezTo>
                    <a:pt x="191" y="73"/>
                    <a:pt x="191" y="73"/>
                    <a:pt x="191" y="73"/>
                  </a:cubicBezTo>
                  <a:cubicBezTo>
                    <a:pt x="191" y="73"/>
                    <a:pt x="191" y="73"/>
                    <a:pt x="192" y="73"/>
                  </a:cubicBezTo>
                  <a:cubicBezTo>
                    <a:pt x="192" y="73"/>
                    <a:pt x="192" y="73"/>
                    <a:pt x="192" y="73"/>
                  </a:cubicBezTo>
                  <a:cubicBezTo>
                    <a:pt x="192" y="73"/>
                    <a:pt x="192" y="73"/>
                    <a:pt x="192" y="73"/>
                  </a:cubicBezTo>
                  <a:cubicBezTo>
                    <a:pt x="192" y="73"/>
                    <a:pt x="192" y="73"/>
                    <a:pt x="192" y="73"/>
                  </a:cubicBezTo>
                  <a:cubicBezTo>
                    <a:pt x="192" y="73"/>
                    <a:pt x="192" y="73"/>
                    <a:pt x="193" y="73"/>
                  </a:cubicBezTo>
                  <a:cubicBezTo>
                    <a:pt x="193" y="73"/>
                    <a:pt x="193" y="73"/>
                    <a:pt x="193" y="73"/>
                  </a:cubicBezTo>
                  <a:cubicBezTo>
                    <a:pt x="193" y="73"/>
                    <a:pt x="192" y="74"/>
                    <a:pt x="191" y="74"/>
                  </a:cubicBezTo>
                  <a:cubicBezTo>
                    <a:pt x="191" y="74"/>
                    <a:pt x="192" y="74"/>
                    <a:pt x="192" y="74"/>
                  </a:cubicBezTo>
                  <a:cubicBezTo>
                    <a:pt x="192" y="74"/>
                    <a:pt x="192" y="75"/>
                    <a:pt x="192" y="75"/>
                  </a:cubicBezTo>
                  <a:cubicBezTo>
                    <a:pt x="192" y="75"/>
                    <a:pt x="192" y="75"/>
                    <a:pt x="192" y="75"/>
                  </a:cubicBezTo>
                  <a:cubicBezTo>
                    <a:pt x="192" y="75"/>
                    <a:pt x="192" y="75"/>
                    <a:pt x="192" y="75"/>
                  </a:cubicBezTo>
                  <a:cubicBezTo>
                    <a:pt x="192" y="75"/>
                    <a:pt x="193" y="75"/>
                    <a:pt x="193" y="75"/>
                  </a:cubicBezTo>
                  <a:cubicBezTo>
                    <a:pt x="193" y="76"/>
                    <a:pt x="193" y="76"/>
                    <a:pt x="193" y="76"/>
                  </a:cubicBezTo>
                  <a:cubicBezTo>
                    <a:pt x="193" y="76"/>
                    <a:pt x="193" y="76"/>
                    <a:pt x="193" y="76"/>
                  </a:cubicBezTo>
                  <a:cubicBezTo>
                    <a:pt x="193" y="76"/>
                    <a:pt x="193" y="76"/>
                    <a:pt x="194" y="76"/>
                  </a:cubicBezTo>
                  <a:cubicBezTo>
                    <a:pt x="194" y="76"/>
                    <a:pt x="194" y="76"/>
                    <a:pt x="194" y="76"/>
                  </a:cubicBezTo>
                  <a:cubicBezTo>
                    <a:pt x="194" y="76"/>
                    <a:pt x="194" y="77"/>
                    <a:pt x="194" y="77"/>
                  </a:cubicBezTo>
                  <a:cubicBezTo>
                    <a:pt x="194" y="77"/>
                    <a:pt x="194" y="77"/>
                    <a:pt x="194" y="77"/>
                  </a:cubicBezTo>
                  <a:cubicBezTo>
                    <a:pt x="194" y="77"/>
                    <a:pt x="194" y="77"/>
                    <a:pt x="194" y="77"/>
                  </a:cubicBezTo>
                  <a:cubicBezTo>
                    <a:pt x="194" y="76"/>
                    <a:pt x="194" y="77"/>
                    <a:pt x="194" y="76"/>
                  </a:cubicBezTo>
                  <a:cubicBezTo>
                    <a:pt x="195" y="76"/>
                    <a:pt x="195" y="77"/>
                    <a:pt x="195" y="77"/>
                  </a:cubicBezTo>
                  <a:cubicBezTo>
                    <a:pt x="195" y="77"/>
                    <a:pt x="195" y="77"/>
                    <a:pt x="195" y="77"/>
                  </a:cubicBezTo>
                  <a:cubicBezTo>
                    <a:pt x="195" y="77"/>
                    <a:pt x="195" y="77"/>
                    <a:pt x="196" y="77"/>
                  </a:cubicBezTo>
                  <a:cubicBezTo>
                    <a:pt x="196" y="77"/>
                    <a:pt x="196" y="77"/>
                    <a:pt x="196" y="77"/>
                  </a:cubicBezTo>
                  <a:cubicBezTo>
                    <a:pt x="196" y="77"/>
                    <a:pt x="196" y="78"/>
                    <a:pt x="196" y="78"/>
                  </a:cubicBezTo>
                  <a:cubicBezTo>
                    <a:pt x="196" y="78"/>
                    <a:pt x="194" y="79"/>
                    <a:pt x="194" y="78"/>
                  </a:cubicBezTo>
                  <a:cubicBezTo>
                    <a:pt x="194" y="79"/>
                    <a:pt x="194" y="79"/>
                    <a:pt x="194" y="79"/>
                  </a:cubicBezTo>
                  <a:cubicBezTo>
                    <a:pt x="194" y="79"/>
                    <a:pt x="194" y="80"/>
                    <a:pt x="194" y="80"/>
                  </a:cubicBezTo>
                  <a:cubicBezTo>
                    <a:pt x="194" y="80"/>
                    <a:pt x="195" y="80"/>
                    <a:pt x="195" y="80"/>
                  </a:cubicBezTo>
                  <a:cubicBezTo>
                    <a:pt x="195" y="80"/>
                    <a:pt x="196" y="79"/>
                    <a:pt x="196" y="79"/>
                  </a:cubicBezTo>
                  <a:cubicBezTo>
                    <a:pt x="196" y="80"/>
                    <a:pt x="196" y="80"/>
                    <a:pt x="196" y="80"/>
                  </a:cubicBezTo>
                  <a:cubicBezTo>
                    <a:pt x="196" y="81"/>
                    <a:pt x="196" y="80"/>
                    <a:pt x="197" y="81"/>
                  </a:cubicBezTo>
                  <a:cubicBezTo>
                    <a:pt x="197" y="81"/>
                    <a:pt x="197" y="81"/>
                    <a:pt x="198" y="81"/>
                  </a:cubicBezTo>
                  <a:cubicBezTo>
                    <a:pt x="198" y="81"/>
                    <a:pt x="199" y="81"/>
                    <a:pt x="200" y="81"/>
                  </a:cubicBezTo>
                  <a:cubicBezTo>
                    <a:pt x="200" y="81"/>
                    <a:pt x="200" y="81"/>
                    <a:pt x="200" y="81"/>
                  </a:cubicBezTo>
                  <a:cubicBezTo>
                    <a:pt x="200" y="81"/>
                    <a:pt x="200" y="82"/>
                    <a:pt x="200" y="82"/>
                  </a:cubicBezTo>
                  <a:cubicBezTo>
                    <a:pt x="200" y="82"/>
                    <a:pt x="200" y="82"/>
                    <a:pt x="200" y="82"/>
                  </a:cubicBezTo>
                  <a:cubicBezTo>
                    <a:pt x="200" y="82"/>
                    <a:pt x="200" y="82"/>
                    <a:pt x="200" y="82"/>
                  </a:cubicBezTo>
                  <a:cubicBezTo>
                    <a:pt x="200" y="82"/>
                    <a:pt x="200" y="82"/>
                    <a:pt x="200" y="82"/>
                  </a:cubicBezTo>
                  <a:cubicBezTo>
                    <a:pt x="200" y="83"/>
                    <a:pt x="201" y="83"/>
                    <a:pt x="202" y="83"/>
                  </a:cubicBezTo>
                  <a:cubicBezTo>
                    <a:pt x="202" y="83"/>
                    <a:pt x="202" y="83"/>
                    <a:pt x="202" y="84"/>
                  </a:cubicBezTo>
                  <a:cubicBezTo>
                    <a:pt x="203" y="84"/>
                    <a:pt x="203" y="84"/>
                    <a:pt x="204" y="84"/>
                  </a:cubicBezTo>
                  <a:cubicBezTo>
                    <a:pt x="204" y="84"/>
                    <a:pt x="205" y="84"/>
                    <a:pt x="205" y="84"/>
                  </a:cubicBezTo>
                  <a:cubicBezTo>
                    <a:pt x="206" y="84"/>
                    <a:pt x="206" y="84"/>
                    <a:pt x="206" y="84"/>
                  </a:cubicBezTo>
                  <a:cubicBezTo>
                    <a:pt x="206" y="84"/>
                    <a:pt x="207" y="85"/>
                    <a:pt x="207" y="85"/>
                  </a:cubicBezTo>
                  <a:cubicBezTo>
                    <a:pt x="207" y="85"/>
                    <a:pt x="208" y="85"/>
                    <a:pt x="208" y="85"/>
                  </a:cubicBezTo>
                  <a:cubicBezTo>
                    <a:pt x="208" y="85"/>
                    <a:pt x="208" y="85"/>
                    <a:pt x="209" y="85"/>
                  </a:cubicBezTo>
                  <a:cubicBezTo>
                    <a:pt x="209" y="85"/>
                    <a:pt x="209" y="85"/>
                    <a:pt x="210" y="85"/>
                  </a:cubicBezTo>
                  <a:cubicBezTo>
                    <a:pt x="210" y="85"/>
                    <a:pt x="210" y="85"/>
                    <a:pt x="210" y="84"/>
                  </a:cubicBezTo>
                  <a:cubicBezTo>
                    <a:pt x="210" y="84"/>
                    <a:pt x="210" y="84"/>
                    <a:pt x="210" y="84"/>
                  </a:cubicBezTo>
                  <a:cubicBezTo>
                    <a:pt x="210" y="84"/>
                    <a:pt x="210" y="84"/>
                    <a:pt x="210" y="84"/>
                  </a:cubicBezTo>
                  <a:cubicBezTo>
                    <a:pt x="210" y="84"/>
                    <a:pt x="210" y="84"/>
                    <a:pt x="209" y="84"/>
                  </a:cubicBezTo>
                  <a:cubicBezTo>
                    <a:pt x="209" y="83"/>
                    <a:pt x="210" y="83"/>
                    <a:pt x="210" y="82"/>
                  </a:cubicBezTo>
                  <a:cubicBezTo>
                    <a:pt x="209" y="82"/>
                    <a:pt x="209" y="82"/>
                    <a:pt x="208" y="82"/>
                  </a:cubicBezTo>
                  <a:cubicBezTo>
                    <a:pt x="208" y="82"/>
                    <a:pt x="208" y="82"/>
                    <a:pt x="208" y="81"/>
                  </a:cubicBezTo>
                  <a:cubicBezTo>
                    <a:pt x="208" y="81"/>
                    <a:pt x="208" y="81"/>
                    <a:pt x="208" y="81"/>
                  </a:cubicBezTo>
                  <a:cubicBezTo>
                    <a:pt x="208" y="81"/>
                    <a:pt x="208" y="81"/>
                    <a:pt x="208" y="81"/>
                  </a:cubicBezTo>
                  <a:cubicBezTo>
                    <a:pt x="208" y="81"/>
                    <a:pt x="207" y="81"/>
                    <a:pt x="207" y="81"/>
                  </a:cubicBezTo>
                  <a:cubicBezTo>
                    <a:pt x="207" y="80"/>
                    <a:pt x="206" y="80"/>
                    <a:pt x="206" y="80"/>
                  </a:cubicBezTo>
                  <a:cubicBezTo>
                    <a:pt x="206" y="80"/>
                    <a:pt x="206" y="80"/>
                    <a:pt x="206" y="80"/>
                  </a:cubicBezTo>
                  <a:cubicBezTo>
                    <a:pt x="206" y="79"/>
                    <a:pt x="206" y="79"/>
                    <a:pt x="206" y="79"/>
                  </a:cubicBezTo>
                  <a:cubicBezTo>
                    <a:pt x="206" y="79"/>
                    <a:pt x="205" y="79"/>
                    <a:pt x="205" y="79"/>
                  </a:cubicBezTo>
                  <a:cubicBezTo>
                    <a:pt x="205" y="78"/>
                    <a:pt x="205" y="78"/>
                    <a:pt x="205" y="78"/>
                  </a:cubicBezTo>
                  <a:cubicBezTo>
                    <a:pt x="205" y="77"/>
                    <a:pt x="205" y="77"/>
                    <a:pt x="205" y="77"/>
                  </a:cubicBezTo>
                  <a:cubicBezTo>
                    <a:pt x="206" y="77"/>
                    <a:pt x="206" y="77"/>
                    <a:pt x="206" y="77"/>
                  </a:cubicBezTo>
                  <a:cubicBezTo>
                    <a:pt x="206" y="77"/>
                    <a:pt x="206" y="77"/>
                    <a:pt x="207" y="77"/>
                  </a:cubicBezTo>
                  <a:cubicBezTo>
                    <a:pt x="207" y="78"/>
                    <a:pt x="208" y="77"/>
                    <a:pt x="208" y="78"/>
                  </a:cubicBezTo>
                  <a:cubicBezTo>
                    <a:pt x="208" y="78"/>
                    <a:pt x="208" y="78"/>
                    <a:pt x="208" y="78"/>
                  </a:cubicBezTo>
                  <a:cubicBezTo>
                    <a:pt x="208" y="78"/>
                    <a:pt x="208" y="78"/>
                    <a:pt x="208" y="78"/>
                  </a:cubicBezTo>
                  <a:cubicBezTo>
                    <a:pt x="208" y="78"/>
                    <a:pt x="208" y="78"/>
                    <a:pt x="208" y="78"/>
                  </a:cubicBezTo>
                  <a:cubicBezTo>
                    <a:pt x="208" y="78"/>
                    <a:pt x="208" y="77"/>
                    <a:pt x="208" y="77"/>
                  </a:cubicBezTo>
                  <a:cubicBezTo>
                    <a:pt x="209" y="77"/>
                    <a:pt x="209" y="78"/>
                    <a:pt x="210" y="79"/>
                  </a:cubicBezTo>
                  <a:cubicBezTo>
                    <a:pt x="210" y="79"/>
                    <a:pt x="210" y="79"/>
                    <a:pt x="210" y="78"/>
                  </a:cubicBezTo>
                  <a:cubicBezTo>
                    <a:pt x="210" y="78"/>
                    <a:pt x="210" y="78"/>
                    <a:pt x="211" y="78"/>
                  </a:cubicBezTo>
                  <a:cubicBezTo>
                    <a:pt x="211" y="79"/>
                    <a:pt x="211" y="79"/>
                    <a:pt x="211" y="79"/>
                  </a:cubicBezTo>
                  <a:cubicBezTo>
                    <a:pt x="211" y="79"/>
                    <a:pt x="211" y="79"/>
                    <a:pt x="211" y="79"/>
                  </a:cubicBezTo>
                  <a:cubicBezTo>
                    <a:pt x="211" y="79"/>
                    <a:pt x="211" y="79"/>
                    <a:pt x="211" y="80"/>
                  </a:cubicBezTo>
                  <a:cubicBezTo>
                    <a:pt x="211" y="80"/>
                    <a:pt x="211" y="80"/>
                    <a:pt x="211" y="80"/>
                  </a:cubicBezTo>
                  <a:cubicBezTo>
                    <a:pt x="211" y="79"/>
                    <a:pt x="211" y="79"/>
                    <a:pt x="211" y="78"/>
                  </a:cubicBezTo>
                  <a:cubicBezTo>
                    <a:pt x="212" y="78"/>
                    <a:pt x="212" y="78"/>
                    <a:pt x="212" y="78"/>
                  </a:cubicBezTo>
                  <a:cubicBezTo>
                    <a:pt x="212" y="79"/>
                    <a:pt x="212" y="79"/>
                    <a:pt x="212" y="79"/>
                  </a:cubicBezTo>
                  <a:cubicBezTo>
                    <a:pt x="212" y="80"/>
                    <a:pt x="212" y="80"/>
                    <a:pt x="212" y="80"/>
                  </a:cubicBezTo>
                  <a:cubicBezTo>
                    <a:pt x="212" y="80"/>
                    <a:pt x="212" y="80"/>
                    <a:pt x="212" y="80"/>
                  </a:cubicBezTo>
                  <a:cubicBezTo>
                    <a:pt x="213" y="80"/>
                    <a:pt x="213" y="80"/>
                    <a:pt x="213" y="80"/>
                  </a:cubicBezTo>
                  <a:cubicBezTo>
                    <a:pt x="213" y="80"/>
                    <a:pt x="214" y="80"/>
                    <a:pt x="214" y="80"/>
                  </a:cubicBezTo>
                  <a:cubicBezTo>
                    <a:pt x="214" y="80"/>
                    <a:pt x="214" y="80"/>
                    <a:pt x="214" y="81"/>
                  </a:cubicBezTo>
                  <a:cubicBezTo>
                    <a:pt x="214" y="81"/>
                    <a:pt x="214" y="81"/>
                    <a:pt x="214" y="81"/>
                  </a:cubicBezTo>
                  <a:cubicBezTo>
                    <a:pt x="215" y="81"/>
                    <a:pt x="215" y="81"/>
                    <a:pt x="215" y="81"/>
                  </a:cubicBezTo>
                  <a:cubicBezTo>
                    <a:pt x="215" y="80"/>
                    <a:pt x="215" y="81"/>
                    <a:pt x="215" y="80"/>
                  </a:cubicBezTo>
                  <a:cubicBezTo>
                    <a:pt x="215" y="80"/>
                    <a:pt x="215" y="80"/>
                    <a:pt x="215" y="80"/>
                  </a:cubicBezTo>
                  <a:cubicBezTo>
                    <a:pt x="216" y="80"/>
                    <a:pt x="216" y="80"/>
                    <a:pt x="217" y="81"/>
                  </a:cubicBezTo>
                  <a:cubicBezTo>
                    <a:pt x="217" y="81"/>
                    <a:pt x="217" y="81"/>
                    <a:pt x="217" y="81"/>
                  </a:cubicBezTo>
                  <a:cubicBezTo>
                    <a:pt x="217" y="80"/>
                    <a:pt x="217" y="80"/>
                    <a:pt x="217" y="80"/>
                  </a:cubicBezTo>
                  <a:cubicBezTo>
                    <a:pt x="217" y="80"/>
                    <a:pt x="217" y="80"/>
                    <a:pt x="217" y="80"/>
                  </a:cubicBezTo>
                  <a:cubicBezTo>
                    <a:pt x="217" y="80"/>
                    <a:pt x="217" y="80"/>
                    <a:pt x="217" y="80"/>
                  </a:cubicBezTo>
                  <a:cubicBezTo>
                    <a:pt x="217" y="79"/>
                    <a:pt x="217" y="79"/>
                    <a:pt x="217" y="79"/>
                  </a:cubicBezTo>
                  <a:cubicBezTo>
                    <a:pt x="217" y="79"/>
                    <a:pt x="217" y="79"/>
                    <a:pt x="217" y="79"/>
                  </a:cubicBezTo>
                  <a:cubicBezTo>
                    <a:pt x="217" y="79"/>
                    <a:pt x="217" y="78"/>
                    <a:pt x="217" y="78"/>
                  </a:cubicBezTo>
                  <a:cubicBezTo>
                    <a:pt x="217" y="78"/>
                    <a:pt x="217" y="78"/>
                    <a:pt x="217" y="78"/>
                  </a:cubicBezTo>
                  <a:cubicBezTo>
                    <a:pt x="217" y="78"/>
                    <a:pt x="217" y="78"/>
                    <a:pt x="217" y="78"/>
                  </a:cubicBezTo>
                  <a:cubicBezTo>
                    <a:pt x="218" y="78"/>
                    <a:pt x="218" y="77"/>
                    <a:pt x="218" y="77"/>
                  </a:cubicBezTo>
                  <a:cubicBezTo>
                    <a:pt x="218" y="77"/>
                    <a:pt x="218" y="77"/>
                    <a:pt x="218" y="77"/>
                  </a:cubicBezTo>
                  <a:cubicBezTo>
                    <a:pt x="218" y="77"/>
                    <a:pt x="218" y="77"/>
                    <a:pt x="219" y="78"/>
                  </a:cubicBezTo>
                  <a:cubicBezTo>
                    <a:pt x="219" y="78"/>
                    <a:pt x="218" y="78"/>
                    <a:pt x="219" y="79"/>
                  </a:cubicBezTo>
                  <a:cubicBezTo>
                    <a:pt x="219" y="79"/>
                    <a:pt x="219" y="79"/>
                    <a:pt x="219" y="79"/>
                  </a:cubicBezTo>
                  <a:cubicBezTo>
                    <a:pt x="219" y="79"/>
                    <a:pt x="219" y="79"/>
                    <a:pt x="219" y="79"/>
                  </a:cubicBezTo>
                  <a:cubicBezTo>
                    <a:pt x="219" y="79"/>
                    <a:pt x="219" y="78"/>
                    <a:pt x="219" y="78"/>
                  </a:cubicBezTo>
                  <a:cubicBezTo>
                    <a:pt x="220" y="78"/>
                    <a:pt x="219" y="78"/>
                    <a:pt x="220" y="77"/>
                  </a:cubicBezTo>
                  <a:cubicBezTo>
                    <a:pt x="220" y="77"/>
                    <a:pt x="220" y="77"/>
                    <a:pt x="220" y="77"/>
                  </a:cubicBezTo>
                  <a:cubicBezTo>
                    <a:pt x="219" y="77"/>
                    <a:pt x="219" y="77"/>
                    <a:pt x="219" y="77"/>
                  </a:cubicBezTo>
                  <a:cubicBezTo>
                    <a:pt x="219" y="77"/>
                    <a:pt x="219" y="77"/>
                    <a:pt x="219" y="77"/>
                  </a:cubicBezTo>
                  <a:cubicBezTo>
                    <a:pt x="219" y="76"/>
                    <a:pt x="219" y="76"/>
                    <a:pt x="219" y="76"/>
                  </a:cubicBezTo>
                  <a:cubicBezTo>
                    <a:pt x="219" y="76"/>
                    <a:pt x="219" y="76"/>
                    <a:pt x="219" y="76"/>
                  </a:cubicBezTo>
                  <a:cubicBezTo>
                    <a:pt x="219" y="76"/>
                    <a:pt x="219" y="75"/>
                    <a:pt x="219" y="75"/>
                  </a:cubicBezTo>
                  <a:cubicBezTo>
                    <a:pt x="218" y="75"/>
                    <a:pt x="218" y="75"/>
                    <a:pt x="218" y="75"/>
                  </a:cubicBezTo>
                  <a:cubicBezTo>
                    <a:pt x="218" y="75"/>
                    <a:pt x="218" y="75"/>
                    <a:pt x="218" y="75"/>
                  </a:cubicBezTo>
                  <a:cubicBezTo>
                    <a:pt x="218" y="74"/>
                    <a:pt x="219" y="74"/>
                    <a:pt x="219" y="74"/>
                  </a:cubicBezTo>
                  <a:cubicBezTo>
                    <a:pt x="219" y="74"/>
                    <a:pt x="219" y="74"/>
                    <a:pt x="219" y="74"/>
                  </a:cubicBezTo>
                  <a:cubicBezTo>
                    <a:pt x="219" y="74"/>
                    <a:pt x="219" y="74"/>
                    <a:pt x="218" y="74"/>
                  </a:cubicBezTo>
                  <a:cubicBezTo>
                    <a:pt x="218" y="73"/>
                    <a:pt x="218" y="73"/>
                    <a:pt x="218" y="73"/>
                  </a:cubicBezTo>
                  <a:cubicBezTo>
                    <a:pt x="218" y="73"/>
                    <a:pt x="218" y="73"/>
                    <a:pt x="219" y="73"/>
                  </a:cubicBezTo>
                  <a:cubicBezTo>
                    <a:pt x="219" y="72"/>
                    <a:pt x="219" y="72"/>
                    <a:pt x="219" y="72"/>
                  </a:cubicBezTo>
                  <a:cubicBezTo>
                    <a:pt x="219" y="72"/>
                    <a:pt x="218" y="72"/>
                    <a:pt x="218" y="72"/>
                  </a:cubicBezTo>
                  <a:cubicBezTo>
                    <a:pt x="218" y="72"/>
                    <a:pt x="218" y="72"/>
                    <a:pt x="218" y="73"/>
                  </a:cubicBezTo>
                  <a:cubicBezTo>
                    <a:pt x="218" y="73"/>
                    <a:pt x="217" y="73"/>
                    <a:pt x="217" y="73"/>
                  </a:cubicBezTo>
                  <a:cubicBezTo>
                    <a:pt x="217" y="72"/>
                    <a:pt x="217" y="72"/>
                    <a:pt x="217" y="72"/>
                  </a:cubicBezTo>
                  <a:cubicBezTo>
                    <a:pt x="217" y="72"/>
                    <a:pt x="217" y="72"/>
                    <a:pt x="216" y="72"/>
                  </a:cubicBezTo>
                  <a:cubicBezTo>
                    <a:pt x="216" y="72"/>
                    <a:pt x="216" y="72"/>
                    <a:pt x="216" y="72"/>
                  </a:cubicBezTo>
                  <a:cubicBezTo>
                    <a:pt x="216" y="72"/>
                    <a:pt x="216" y="72"/>
                    <a:pt x="216" y="72"/>
                  </a:cubicBezTo>
                  <a:cubicBezTo>
                    <a:pt x="216" y="72"/>
                    <a:pt x="216" y="72"/>
                    <a:pt x="216" y="72"/>
                  </a:cubicBezTo>
                  <a:cubicBezTo>
                    <a:pt x="215" y="72"/>
                    <a:pt x="215" y="71"/>
                    <a:pt x="216" y="71"/>
                  </a:cubicBezTo>
                  <a:cubicBezTo>
                    <a:pt x="215" y="71"/>
                    <a:pt x="215" y="71"/>
                    <a:pt x="215" y="71"/>
                  </a:cubicBezTo>
                  <a:cubicBezTo>
                    <a:pt x="215" y="71"/>
                    <a:pt x="215" y="71"/>
                    <a:pt x="215" y="71"/>
                  </a:cubicBezTo>
                  <a:cubicBezTo>
                    <a:pt x="215" y="71"/>
                    <a:pt x="215" y="71"/>
                    <a:pt x="215" y="70"/>
                  </a:cubicBezTo>
                  <a:cubicBezTo>
                    <a:pt x="215" y="70"/>
                    <a:pt x="215" y="70"/>
                    <a:pt x="215" y="70"/>
                  </a:cubicBezTo>
                  <a:cubicBezTo>
                    <a:pt x="215" y="70"/>
                    <a:pt x="215" y="70"/>
                    <a:pt x="215" y="70"/>
                  </a:cubicBezTo>
                  <a:cubicBezTo>
                    <a:pt x="215" y="70"/>
                    <a:pt x="215" y="70"/>
                    <a:pt x="215" y="70"/>
                  </a:cubicBezTo>
                  <a:cubicBezTo>
                    <a:pt x="215" y="70"/>
                    <a:pt x="215" y="70"/>
                    <a:pt x="215" y="70"/>
                  </a:cubicBezTo>
                  <a:cubicBezTo>
                    <a:pt x="214" y="70"/>
                    <a:pt x="215" y="70"/>
                    <a:pt x="214" y="70"/>
                  </a:cubicBezTo>
                  <a:cubicBezTo>
                    <a:pt x="215" y="69"/>
                    <a:pt x="215" y="69"/>
                    <a:pt x="215" y="69"/>
                  </a:cubicBezTo>
                  <a:cubicBezTo>
                    <a:pt x="215" y="69"/>
                    <a:pt x="215" y="69"/>
                    <a:pt x="215" y="68"/>
                  </a:cubicBezTo>
                  <a:cubicBezTo>
                    <a:pt x="214" y="68"/>
                    <a:pt x="214" y="69"/>
                    <a:pt x="213" y="69"/>
                  </a:cubicBezTo>
                  <a:cubicBezTo>
                    <a:pt x="213" y="68"/>
                    <a:pt x="213" y="68"/>
                    <a:pt x="214" y="68"/>
                  </a:cubicBezTo>
                  <a:cubicBezTo>
                    <a:pt x="214" y="68"/>
                    <a:pt x="214" y="68"/>
                    <a:pt x="214" y="68"/>
                  </a:cubicBezTo>
                  <a:cubicBezTo>
                    <a:pt x="214" y="68"/>
                    <a:pt x="213" y="68"/>
                    <a:pt x="213" y="68"/>
                  </a:cubicBezTo>
                  <a:cubicBezTo>
                    <a:pt x="213" y="68"/>
                    <a:pt x="213" y="67"/>
                    <a:pt x="213" y="67"/>
                  </a:cubicBezTo>
                  <a:cubicBezTo>
                    <a:pt x="213" y="67"/>
                    <a:pt x="213" y="67"/>
                    <a:pt x="213" y="67"/>
                  </a:cubicBezTo>
                  <a:cubicBezTo>
                    <a:pt x="213" y="67"/>
                    <a:pt x="213" y="66"/>
                    <a:pt x="213" y="66"/>
                  </a:cubicBezTo>
                  <a:cubicBezTo>
                    <a:pt x="213" y="66"/>
                    <a:pt x="213" y="66"/>
                    <a:pt x="212" y="66"/>
                  </a:cubicBezTo>
                  <a:cubicBezTo>
                    <a:pt x="212" y="66"/>
                    <a:pt x="212" y="66"/>
                    <a:pt x="212" y="66"/>
                  </a:cubicBezTo>
                  <a:cubicBezTo>
                    <a:pt x="212" y="66"/>
                    <a:pt x="212" y="66"/>
                    <a:pt x="212" y="66"/>
                  </a:cubicBezTo>
                  <a:cubicBezTo>
                    <a:pt x="212" y="66"/>
                    <a:pt x="213" y="66"/>
                    <a:pt x="213" y="66"/>
                  </a:cubicBezTo>
                  <a:cubicBezTo>
                    <a:pt x="213" y="66"/>
                    <a:pt x="214" y="66"/>
                    <a:pt x="214" y="66"/>
                  </a:cubicBezTo>
                  <a:cubicBezTo>
                    <a:pt x="214" y="66"/>
                    <a:pt x="214" y="66"/>
                    <a:pt x="215" y="66"/>
                  </a:cubicBezTo>
                  <a:cubicBezTo>
                    <a:pt x="215" y="66"/>
                    <a:pt x="215" y="67"/>
                    <a:pt x="215" y="67"/>
                  </a:cubicBezTo>
                  <a:cubicBezTo>
                    <a:pt x="215" y="67"/>
                    <a:pt x="215" y="67"/>
                    <a:pt x="215" y="67"/>
                  </a:cubicBezTo>
                  <a:cubicBezTo>
                    <a:pt x="215" y="67"/>
                    <a:pt x="216" y="67"/>
                    <a:pt x="216" y="67"/>
                  </a:cubicBezTo>
                  <a:cubicBezTo>
                    <a:pt x="216" y="67"/>
                    <a:pt x="217" y="67"/>
                    <a:pt x="217" y="67"/>
                  </a:cubicBezTo>
                  <a:cubicBezTo>
                    <a:pt x="217" y="67"/>
                    <a:pt x="217" y="67"/>
                    <a:pt x="217" y="67"/>
                  </a:cubicBezTo>
                  <a:cubicBezTo>
                    <a:pt x="217" y="67"/>
                    <a:pt x="217" y="67"/>
                    <a:pt x="217" y="67"/>
                  </a:cubicBezTo>
                  <a:cubicBezTo>
                    <a:pt x="217" y="66"/>
                    <a:pt x="216" y="66"/>
                    <a:pt x="216" y="66"/>
                  </a:cubicBezTo>
                  <a:cubicBezTo>
                    <a:pt x="216" y="65"/>
                    <a:pt x="216" y="65"/>
                    <a:pt x="216" y="65"/>
                  </a:cubicBezTo>
                  <a:cubicBezTo>
                    <a:pt x="216" y="65"/>
                    <a:pt x="217" y="64"/>
                    <a:pt x="217" y="65"/>
                  </a:cubicBezTo>
                  <a:cubicBezTo>
                    <a:pt x="217" y="65"/>
                    <a:pt x="217" y="65"/>
                    <a:pt x="217" y="65"/>
                  </a:cubicBezTo>
                  <a:cubicBezTo>
                    <a:pt x="217" y="65"/>
                    <a:pt x="217" y="65"/>
                    <a:pt x="217" y="65"/>
                  </a:cubicBezTo>
                  <a:cubicBezTo>
                    <a:pt x="217" y="65"/>
                    <a:pt x="218" y="65"/>
                    <a:pt x="218" y="65"/>
                  </a:cubicBezTo>
                  <a:cubicBezTo>
                    <a:pt x="218" y="65"/>
                    <a:pt x="218" y="65"/>
                    <a:pt x="218" y="65"/>
                  </a:cubicBezTo>
                  <a:cubicBezTo>
                    <a:pt x="218" y="65"/>
                    <a:pt x="218" y="65"/>
                    <a:pt x="218" y="65"/>
                  </a:cubicBezTo>
                  <a:cubicBezTo>
                    <a:pt x="218" y="65"/>
                    <a:pt x="218" y="65"/>
                    <a:pt x="218" y="65"/>
                  </a:cubicBezTo>
                  <a:cubicBezTo>
                    <a:pt x="218" y="65"/>
                    <a:pt x="218" y="65"/>
                    <a:pt x="218" y="64"/>
                  </a:cubicBezTo>
                  <a:cubicBezTo>
                    <a:pt x="218" y="64"/>
                    <a:pt x="218" y="64"/>
                    <a:pt x="217" y="64"/>
                  </a:cubicBezTo>
                  <a:cubicBezTo>
                    <a:pt x="217" y="64"/>
                    <a:pt x="217" y="64"/>
                    <a:pt x="217" y="64"/>
                  </a:cubicBezTo>
                  <a:cubicBezTo>
                    <a:pt x="218" y="64"/>
                    <a:pt x="219" y="64"/>
                    <a:pt x="219" y="64"/>
                  </a:cubicBezTo>
                  <a:cubicBezTo>
                    <a:pt x="219" y="64"/>
                    <a:pt x="219" y="64"/>
                    <a:pt x="219" y="64"/>
                  </a:cubicBezTo>
                  <a:cubicBezTo>
                    <a:pt x="219" y="64"/>
                    <a:pt x="219" y="64"/>
                    <a:pt x="219" y="64"/>
                  </a:cubicBezTo>
                  <a:cubicBezTo>
                    <a:pt x="220" y="64"/>
                    <a:pt x="220" y="64"/>
                    <a:pt x="220" y="64"/>
                  </a:cubicBezTo>
                  <a:cubicBezTo>
                    <a:pt x="220" y="64"/>
                    <a:pt x="220" y="64"/>
                    <a:pt x="220" y="64"/>
                  </a:cubicBezTo>
                  <a:cubicBezTo>
                    <a:pt x="220" y="65"/>
                    <a:pt x="220" y="65"/>
                    <a:pt x="220" y="65"/>
                  </a:cubicBezTo>
                  <a:cubicBezTo>
                    <a:pt x="220" y="65"/>
                    <a:pt x="221" y="65"/>
                    <a:pt x="221" y="65"/>
                  </a:cubicBezTo>
                  <a:cubicBezTo>
                    <a:pt x="221" y="65"/>
                    <a:pt x="221" y="65"/>
                    <a:pt x="221" y="65"/>
                  </a:cubicBezTo>
                  <a:cubicBezTo>
                    <a:pt x="221" y="65"/>
                    <a:pt x="221" y="65"/>
                    <a:pt x="221" y="65"/>
                  </a:cubicBezTo>
                  <a:cubicBezTo>
                    <a:pt x="221" y="65"/>
                    <a:pt x="221" y="65"/>
                    <a:pt x="222" y="65"/>
                  </a:cubicBezTo>
                  <a:cubicBezTo>
                    <a:pt x="222" y="65"/>
                    <a:pt x="222" y="66"/>
                    <a:pt x="221" y="66"/>
                  </a:cubicBezTo>
                  <a:cubicBezTo>
                    <a:pt x="221" y="66"/>
                    <a:pt x="222" y="66"/>
                    <a:pt x="222" y="66"/>
                  </a:cubicBezTo>
                  <a:cubicBezTo>
                    <a:pt x="222" y="66"/>
                    <a:pt x="223" y="66"/>
                    <a:pt x="223" y="65"/>
                  </a:cubicBezTo>
                  <a:cubicBezTo>
                    <a:pt x="224" y="65"/>
                    <a:pt x="224" y="65"/>
                    <a:pt x="224" y="65"/>
                  </a:cubicBezTo>
                  <a:cubicBezTo>
                    <a:pt x="224" y="66"/>
                    <a:pt x="223" y="66"/>
                    <a:pt x="222" y="66"/>
                  </a:cubicBezTo>
                  <a:cubicBezTo>
                    <a:pt x="222" y="67"/>
                    <a:pt x="222" y="67"/>
                    <a:pt x="222" y="67"/>
                  </a:cubicBezTo>
                  <a:cubicBezTo>
                    <a:pt x="222" y="67"/>
                    <a:pt x="223" y="67"/>
                    <a:pt x="223" y="67"/>
                  </a:cubicBezTo>
                  <a:cubicBezTo>
                    <a:pt x="223" y="67"/>
                    <a:pt x="223" y="66"/>
                    <a:pt x="223" y="66"/>
                  </a:cubicBezTo>
                  <a:cubicBezTo>
                    <a:pt x="224" y="66"/>
                    <a:pt x="224" y="66"/>
                    <a:pt x="225" y="66"/>
                  </a:cubicBezTo>
                  <a:cubicBezTo>
                    <a:pt x="225" y="66"/>
                    <a:pt x="225" y="66"/>
                    <a:pt x="226" y="66"/>
                  </a:cubicBezTo>
                  <a:cubicBezTo>
                    <a:pt x="226" y="65"/>
                    <a:pt x="227" y="65"/>
                    <a:pt x="228" y="65"/>
                  </a:cubicBezTo>
                  <a:cubicBezTo>
                    <a:pt x="228" y="65"/>
                    <a:pt x="228" y="65"/>
                    <a:pt x="228" y="65"/>
                  </a:cubicBezTo>
                  <a:cubicBezTo>
                    <a:pt x="228" y="66"/>
                    <a:pt x="227" y="65"/>
                    <a:pt x="227" y="66"/>
                  </a:cubicBezTo>
                  <a:cubicBezTo>
                    <a:pt x="227" y="66"/>
                    <a:pt x="226" y="66"/>
                    <a:pt x="226" y="66"/>
                  </a:cubicBezTo>
                  <a:cubicBezTo>
                    <a:pt x="226" y="67"/>
                    <a:pt x="226" y="67"/>
                    <a:pt x="226" y="67"/>
                  </a:cubicBezTo>
                  <a:cubicBezTo>
                    <a:pt x="225" y="67"/>
                    <a:pt x="224" y="67"/>
                    <a:pt x="223" y="67"/>
                  </a:cubicBezTo>
                  <a:cubicBezTo>
                    <a:pt x="223" y="67"/>
                    <a:pt x="223" y="68"/>
                    <a:pt x="223" y="68"/>
                  </a:cubicBezTo>
                  <a:cubicBezTo>
                    <a:pt x="223" y="68"/>
                    <a:pt x="223" y="68"/>
                    <a:pt x="223" y="68"/>
                  </a:cubicBezTo>
                  <a:cubicBezTo>
                    <a:pt x="223" y="68"/>
                    <a:pt x="224" y="68"/>
                    <a:pt x="225" y="68"/>
                  </a:cubicBezTo>
                  <a:cubicBezTo>
                    <a:pt x="225" y="68"/>
                    <a:pt x="224" y="69"/>
                    <a:pt x="224" y="69"/>
                  </a:cubicBezTo>
                  <a:cubicBezTo>
                    <a:pt x="224" y="69"/>
                    <a:pt x="224" y="69"/>
                    <a:pt x="224" y="69"/>
                  </a:cubicBezTo>
                  <a:cubicBezTo>
                    <a:pt x="224" y="69"/>
                    <a:pt x="225" y="69"/>
                    <a:pt x="225" y="69"/>
                  </a:cubicBezTo>
                  <a:cubicBezTo>
                    <a:pt x="225" y="69"/>
                    <a:pt x="225" y="69"/>
                    <a:pt x="225" y="69"/>
                  </a:cubicBezTo>
                  <a:cubicBezTo>
                    <a:pt x="225" y="69"/>
                    <a:pt x="225" y="69"/>
                    <a:pt x="226" y="69"/>
                  </a:cubicBezTo>
                  <a:cubicBezTo>
                    <a:pt x="225" y="70"/>
                    <a:pt x="225" y="70"/>
                    <a:pt x="225" y="70"/>
                  </a:cubicBezTo>
                  <a:cubicBezTo>
                    <a:pt x="225" y="70"/>
                    <a:pt x="225" y="70"/>
                    <a:pt x="225" y="70"/>
                  </a:cubicBezTo>
                  <a:cubicBezTo>
                    <a:pt x="225" y="70"/>
                    <a:pt x="225" y="70"/>
                    <a:pt x="226" y="70"/>
                  </a:cubicBezTo>
                  <a:cubicBezTo>
                    <a:pt x="226" y="70"/>
                    <a:pt x="226" y="70"/>
                    <a:pt x="226" y="70"/>
                  </a:cubicBezTo>
                  <a:cubicBezTo>
                    <a:pt x="226" y="70"/>
                    <a:pt x="226" y="70"/>
                    <a:pt x="226" y="70"/>
                  </a:cubicBezTo>
                  <a:cubicBezTo>
                    <a:pt x="226" y="70"/>
                    <a:pt x="226" y="71"/>
                    <a:pt x="227" y="71"/>
                  </a:cubicBezTo>
                  <a:cubicBezTo>
                    <a:pt x="227" y="71"/>
                    <a:pt x="227" y="71"/>
                    <a:pt x="227" y="71"/>
                  </a:cubicBezTo>
                  <a:cubicBezTo>
                    <a:pt x="227" y="71"/>
                    <a:pt x="227" y="71"/>
                    <a:pt x="227" y="71"/>
                  </a:cubicBezTo>
                  <a:cubicBezTo>
                    <a:pt x="227" y="71"/>
                    <a:pt x="228" y="70"/>
                    <a:pt x="228" y="70"/>
                  </a:cubicBezTo>
                  <a:cubicBezTo>
                    <a:pt x="228" y="70"/>
                    <a:pt x="228" y="69"/>
                    <a:pt x="228" y="69"/>
                  </a:cubicBezTo>
                  <a:cubicBezTo>
                    <a:pt x="228" y="69"/>
                    <a:pt x="228" y="69"/>
                    <a:pt x="228" y="69"/>
                  </a:cubicBezTo>
                  <a:cubicBezTo>
                    <a:pt x="228" y="68"/>
                    <a:pt x="228" y="68"/>
                    <a:pt x="228" y="68"/>
                  </a:cubicBezTo>
                  <a:cubicBezTo>
                    <a:pt x="228" y="68"/>
                    <a:pt x="228" y="68"/>
                    <a:pt x="229" y="68"/>
                  </a:cubicBezTo>
                  <a:cubicBezTo>
                    <a:pt x="229" y="68"/>
                    <a:pt x="229" y="68"/>
                    <a:pt x="229" y="68"/>
                  </a:cubicBezTo>
                  <a:cubicBezTo>
                    <a:pt x="229" y="67"/>
                    <a:pt x="229" y="67"/>
                    <a:pt x="229" y="67"/>
                  </a:cubicBezTo>
                  <a:cubicBezTo>
                    <a:pt x="230" y="67"/>
                    <a:pt x="230" y="67"/>
                    <a:pt x="230" y="68"/>
                  </a:cubicBezTo>
                  <a:cubicBezTo>
                    <a:pt x="230" y="68"/>
                    <a:pt x="230" y="68"/>
                    <a:pt x="231" y="68"/>
                  </a:cubicBezTo>
                  <a:cubicBezTo>
                    <a:pt x="231" y="68"/>
                    <a:pt x="231" y="68"/>
                    <a:pt x="232" y="68"/>
                  </a:cubicBezTo>
                  <a:cubicBezTo>
                    <a:pt x="232" y="67"/>
                    <a:pt x="232" y="67"/>
                    <a:pt x="232" y="67"/>
                  </a:cubicBezTo>
                  <a:cubicBezTo>
                    <a:pt x="232" y="67"/>
                    <a:pt x="233" y="68"/>
                    <a:pt x="233" y="67"/>
                  </a:cubicBezTo>
                  <a:cubicBezTo>
                    <a:pt x="233" y="67"/>
                    <a:pt x="233" y="67"/>
                    <a:pt x="233" y="67"/>
                  </a:cubicBezTo>
                  <a:cubicBezTo>
                    <a:pt x="233" y="67"/>
                    <a:pt x="233" y="67"/>
                    <a:pt x="233" y="67"/>
                  </a:cubicBezTo>
                  <a:cubicBezTo>
                    <a:pt x="233" y="67"/>
                    <a:pt x="232" y="67"/>
                    <a:pt x="232" y="67"/>
                  </a:cubicBezTo>
                  <a:cubicBezTo>
                    <a:pt x="232" y="67"/>
                    <a:pt x="232" y="67"/>
                    <a:pt x="232" y="67"/>
                  </a:cubicBezTo>
                  <a:cubicBezTo>
                    <a:pt x="232" y="66"/>
                    <a:pt x="232" y="66"/>
                    <a:pt x="232" y="66"/>
                  </a:cubicBezTo>
                  <a:cubicBezTo>
                    <a:pt x="232" y="66"/>
                    <a:pt x="233" y="67"/>
                    <a:pt x="234" y="66"/>
                  </a:cubicBezTo>
                  <a:cubicBezTo>
                    <a:pt x="234" y="66"/>
                    <a:pt x="234" y="66"/>
                    <a:pt x="234" y="66"/>
                  </a:cubicBezTo>
                  <a:cubicBezTo>
                    <a:pt x="234" y="66"/>
                    <a:pt x="234" y="66"/>
                    <a:pt x="234" y="66"/>
                  </a:cubicBezTo>
                  <a:cubicBezTo>
                    <a:pt x="234" y="66"/>
                    <a:pt x="233" y="66"/>
                    <a:pt x="233" y="66"/>
                  </a:cubicBezTo>
                  <a:cubicBezTo>
                    <a:pt x="233" y="66"/>
                    <a:pt x="233" y="65"/>
                    <a:pt x="233" y="65"/>
                  </a:cubicBezTo>
                  <a:cubicBezTo>
                    <a:pt x="233" y="65"/>
                    <a:pt x="234" y="66"/>
                    <a:pt x="234" y="65"/>
                  </a:cubicBezTo>
                  <a:cubicBezTo>
                    <a:pt x="234" y="65"/>
                    <a:pt x="234" y="65"/>
                    <a:pt x="234" y="65"/>
                  </a:cubicBezTo>
                  <a:cubicBezTo>
                    <a:pt x="234" y="65"/>
                    <a:pt x="234" y="65"/>
                    <a:pt x="234" y="65"/>
                  </a:cubicBezTo>
                  <a:cubicBezTo>
                    <a:pt x="234" y="65"/>
                    <a:pt x="234" y="65"/>
                    <a:pt x="234" y="65"/>
                  </a:cubicBezTo>
                  <a:cubicBezTo>
                    <a:pt x="234" y="65"/>
                    <a:pt x="234" y="65"/>
                    <a:pt x="234" y="65"/>
                  </a:cubicBezTo>
                  <a:cubicBezTo>
                    <a:pt x="235" y="64"/>
                    <a:pt x="235" y="65"/>
                    <a:pt x="236" y="65"/>
                  </a:cubicBezTo>
                  <a:cubicBezTo>
                    <a:pt x="236" y="65"/>
                    <a:pt x="236" y="65"/>
                    <a:pt x="236" y="65"/>
                  </a:cubicBezTo>
                  <a:cubicBezTo>
                    <a:pt x="236" y="65"/>
                    <a:pt x="237" y="64"/>
                    <a:pt x="237" y="64"/>
                  </a:cubicBezTo>
                  <a:cubicBezTo>
                    <a:pt x="237" y="64"/>
                    <a:pt x="237" y="64"/>
                    <a:pt x="237" y="64"/>
                  </a:cubicBezTo>
                  <a:cubicBezTo>
                    <a:pt x="237" y="64"/>
                    <a:pt x="237" y="64"/>
                    <a:pt x="236" y="64"/>
                  </a:cubicBezTo>
                  <a:cubicBezTo>
                    <a:pt x="236" y="64"/>
                    <a:pt x="236" y="64"/>
                    <a:pt x="236" y="64"/>
                  </a:cubicBezTo>
                  <a:cubicBezTo>
                    <a:pt x="236" y="64"/>
                    <a:pt x="236" y="64"/>
                    <a:pt x="236" y="64"/>
                  </a:cubicBezTo>
                  <a:cubicBezTo>
                    <a:pt x="236" y="64"/>
                    <a:pt x="237" y="63"/>
                    <a:pt x="238" y="64"/>
                  </a:cubicBezTo>
                  <a:cubicBezTo>
                    <a:pt x="238" y="64"/>
                    <a:pt x="238" y="64"/>
                    <a:pt x="238" y="64"/>
                  </a:cubicBezTo>
                  <a:cubicBezTo>
                    <a:pt x="238" y="64"/>
                    <a:pt x="239" y="64"/>
                    <a:pt x="239" y="64"/>
                  </a:cubicBezTo>
                  <a:cubicBezTo>
                    <a:pt x="239" y="64"/>
                    <a:pt x="239" y="64"/>
                    <a:pt x="239" y="64"/>
                  </a:cubicBezTo>
                  <a:cubicBezTo>
                    <a:pt x="239" y="64"/>
                    <a:pt x="239" y="64"/>
                    <a:pt x="239" y="64"/>
                  </a:cubicBezTo>
                  <a:cubicBezTo>
                    <a:pt x="239" y="63"/>
                    <a:pt x="238" y="63"/>
                    <a:pt x="238" y="63"/>
                  </a:cubicBezTo>
                  <a:cubicBezTo>
                    <a:pt x="238" y="63"/>
                    <a:pt x="238" y="63"/>
                    <a:pt x="237" y="63"/>
                  </a:cubicBezTo>
                  <a:cubicBezTo>
                    <a:pt x="237" y="63"/>
                    <a:pt x="237" y="63"/>
                    <a:pt x="237" y="63"/>
                  </a:cubicBezTo>
                  <a:cubicBezTo>
                    <a:pt x="237" y="63"/>
                    <a:pt x="237" y="63"/>
                    <a:pt x="237" y="62"/>
                  </a:cubicBezTo>
                  <a:cubicBezTo>
                    <a:pt x="237" y="63"/>
                    <a:pt x="236" y="63"/>
                    <a:pt x="236" y="63"/>
                  </a:cubicBezTo>
                  <a:cubicBezTo>
                    <a:pt x="236" y="63"/>
                    <a:pt x="236" y="63"/>
                    <a:pt x="236" y="63"/>
                  </a:cubicBezTo>
                  <a:cubicBezTo>
                    <a:pt x="235" y="63"/>
                    <a:pt x="236" y="63"/>
                    <a:pt x="235" y="63"/>
                  </a:cubicBezTo>
                  <a:cubicBezTo>
                    <a:pt x="235" y="63"/>
                    <a:pt x="235" y="63"/>
                    <a:pt x="235" y="63"/>
                  </a:cubicBezTo>
                  <a:cubicBezTo>
                    <a:pt x="235" y="63"/>
                    <a:pt x="234" y="63"/>
                    <a:pt x="234" y="64"/>
                  </a:cubicBezTo>
                  <a:cubicBezTo>
                    <a:pt x="234" y="64"/>
                    <a:pt x="234" y="64"/>
                    <a:pt x="233" y="64"/>
                  </a:cubicBezTo>
                  <a:cubicBezTo>
                    <a:pt x="233" y="63"/>
                    <a:pt x="234" y="63"/>
                    <a:pt x="234" y="63"/>
                  </a:cubicBezTo>
                  <a:cubicBezTo>
                    <a:pt x="234" y="63"/>
                    <a:pt x="234" y="63"/>
                    <a:pt x="234" y="63"/>
                  </a:cubicBezTo>
                  <a:cubicBezTo>
                    <a:pt x="234" y="63"/>
                    <a:pt x="234" y="63"/>
                    <a:pt x="233" y="63"/>
                  </a:cubicBezTo>
                  <a:cubicBezTo>
                    <a:pt x="233" y="63"/>
                    <a:pt x="233" y="63"/>
                    <a:pt x="232" y="64"/>
                  </a:cubicBezTo>
                  <a:cubicBezTo>
                    <a:pt x="232" y="64"/>
                    <a:pt x="232" y="64"/>
                    <a:pt x="232" y="64"/>
                  </a:cubicBezTo>
                  <a:cubicBezTo>
                    <a:pt x="232" y="63"/>
                    <a:pt x="232" y="63"/>
                    <a:pt x="232" y="63"/>
                  </a:cubicBezTo>
                  <a:cubicBezTo>
                    <a:pt x="232" y="63"/>
                    <a:pt x="232" y="63"/>
                    <a:pt x="232" y="63"/>
                  </a:cubicBezTo>
                  <a:cubicBezTo>
                    <a:pt x="232" y="63"/>
                    <a:pt x="232" y="63"/>
                    <a:pt x="232" y="63"/>
                  </a:cubicBezTo>
                  <a:cubicBezTo>
                    <a:pt x="232" y="63"/>
                    <a:pt x="231" y="63"/>
                    <a:pt x="231" y="63"/>
                  </a:cubicBezTo>
                  <a:cubicBezTo>
                    <a:pt x="231" y="63"/>
                    <a:pt x="231" y="63"/>
                    <a:pt x="231" y="63"/>
                  </a:cubicBezTo>
                  <a:cubicBezTo>
                    <a:pt x="232" y="63"/>
                    <a:pt x="232" y="63"/>
                    <a:pt x="232" y="62"/>
                  </a:cubicBezTo>
                  <a:cubicBezTo>
                    <a:pt x="233" y="62"/>
                    <a:pt x="233" y="62"/>
                    <a:pt x="233" y="62"/>
                  </a:cubicBezTo>
                  <a:cubicBezTo>
                    <a:pt x="233" y="62"/>
                    <a:pt x="233" y="62"/>
                    <a:pt x="233" y="62"/>
                  </a:cubicBezTo>
                  <a:cubicBezTo>
                    <a:pt x="233" y="62"/>
                    <a:pt x="233" y="62"/>
                    <a:pt x="233" y="62"/>
                  </a:cubicBezTo>
                  <a:cubicBezTo>
                    <a:pt x="233" y="62"/>
                    <a:pt x="232" y="62"/>
                    <a:pt x="232" y="62"/>
                  </a:cubicBezTo>
                  <a:cubicBezTo>
                    <a:pt x="232" y="62"/>
                    <a:pt x="232" y="62"/>
                    <a:pt x="232" y="62"/>
                  </a:cubicBezTo>
                  <a:cubicBezTo>
                    <a:pt x="232" y="62"/>
                    <a:pt x="233" y="62"/>
                    <a:pt x="233" y="62"/>
                  </a:cubicBezTo>
                  <a:cubicBezTo>
                    <a:pt x="233" y="62"/>
                    <a:pt x="233" y="61"/>
                    <a:pt x="233" y="61"/>
                  </a:cubicBezTo>
                  <a:cubicBezTo>
                    <a:pt x="232" y="61"/>
                    <a:pt x="232" y="61"/>
                    <a:pt x="232" y="61"/>
                  </a:cubicBezTo>
                  <a:cubicBezTo>
                    <a:pt x="232" y="61"/>
                    <a:pt x="232" y="62"/>
                    <a:pt x="232" y="62"/>
                  </a:cubicBezTo>
                  <a:cubicBezTo>
                    <a:pt x="231" y="62"/>
                    <a:pt x="231" y="62"/>
                    <a:pt x="231" y="62"/>
                  </a:cubicBezTo>
                  <a:cubicBezTo>
                    <a:pt x="230" y="62"/>
                    <a:pt x="230" y="62"/>
                    <a:pt x="230" y="62"/>
                  </a:cubicBezTo>
                  <a:cubicBezTo>
                    <a:pt x="230" y="62"/>
                    <a:pt x="230" y="62"/>
                    <a:pt x="230" y="62"/>
                  </a:cubicBezTo>
                  <a:cubicBezTo>
                    <a:pt x="229" y="62"/>
                    <a:pt x="229" y="62"/>
                    <a:pt x="228" y="62"/>
                  </a:cubicBezTo>
                  <a:cubicBezTo>
                    <a:pt x="228" y="62"/>
                    <a:pt x="229" y="62"/>
                    <a:pt x="229" y="61"/>
                  </a:cubicBezTo>
                  <a:cubicBezTo>
                    <a:pt x="229" y="61"/>
                    <a:pt x="229" y="61"/>
                    <a:pt x="229" y="61"/>
                  </a:cubicBezTo>
                  <a:cubicBezTo>
                    <a:pt x="229" y="61"/>
                    <a:pt x="229" y="61"/>
                    <a:pt x="229" y="60"/>
                  </a:cubicBezTo>
                  <a:cubicBezTo>
                    <a:pt x="230" y="61"/>
                    <a:pt x="231" y="61"/>
                    <a:pt x="232" y="60"/>
                  </a:cubicBezTo>
                  <a:cubicBezTo>
                    <a:pt x="232" y="60"/>
                    <a:pt x="232" y="60"/>
                    <a:pt x="232" y="60"/>
                  </a:cubicBezTo>
                  <a:cubicBezTo>
                    <a:pt x="232" y="60"/>
                    <a:pt x="232" y="60"/>
                    <a:pt x="232" y="60"/>
                  </a:cubicBezTo>
                  <a:cubicBezTo>
                    <a:pt x="231" y="60"/>
                    <a:pt x="231" y="60"/>
                    <a:pt x="231" y="60"/>
                  </a:cubicBezTo>
                  <a:cubicBezTo>
                    <a:pt x="231" y="60"/>
                    <a:pt x="231" y="60"/>
                    <a:pt x="232" y="60"/>
                  </a:cubicBezTo>
                  <a:cubicBezTo>
                    <a:pt x="232" y="60"/>
                    <a:pt x="232" y="59"/>
                    <a:pt x="232" y="59"/>
                  </a:cubicBezTo>
                  <a:cubicBezTo>
                    <a:pt x="231" y="59"/>
                    <a:pt x="231" y="60"/>
                    <a:pt x="230" y="59"/>
                  </a:cubicBezTo>
                  <a:cubicBezTo>
                    <a:pt x="230" y="59"/>
                    <a:pt x="230" y="59"/>
                    <a:pt x="230" y="59"/>
                  </a:cubicBezTo>
                  <a:cubicBezTo>
                    <a:pt x="230" y="59"/>
                    <a:pt x="230" y="59"/>
                    <a:pt x="230" y="59"/>
                  </a:cubicBezTo>
                  <a:cubicBezTo>
                    <a:pt x="230" y="59"/>
                    <a:pt x="230" y="59"/>
                    <a:pt x="230" y="59"/>
                  </a:cubicBezTo>
                  <a:cubicBezTo>
                    <a:pt x="229" y="59"/>
                    <a:pt x="229" y="59"/>
                    <a:pt x="229" y="60"/>
                  </a:cubicBezTo>
                  <a:cubicBezTo>
                    <a:pt x="229" y="59"/>
                    <a:pt x="229" y="59"/>
                    <a:pt x="229" y="59"/>
                  </a:cubicBezTo>
                  <a:cubicBezTo>
                    <a:pt x="229" y="59"/>
                    <a:pt x="229" y="59"/>
                    <a:pt x="229" y="58"/>
                  </a:cubicBezTo>
                  <a:cubicBezTo>
                    <a:pt x="229" y="58"/>
                    <a:pt x="229" y="58"/>
                    <a:pt x="229" y="58"/>
                  </a:cubicBezTo>
                  <a:cubicBezTo>
                    <a:pt x="229" y="58"/>
                    <a:pt x="229" y="58"/>
                    <a:pt x="228" y="59"/>
                  </a:cubicBezTo>
                  <a:cubicBezTo>
                    <a:pt x="228" y="59"/>
                    <a:pt x="228" y="59"/>
                    <a:pt x="228" y="60"/>
                  </a:cubicBezTo>
                  <a:cubicBezTo>
                    <a:pt x="228" y="60"/>
                    <a:pt x="228" y="59"/>
                    <a:pt x="228" y="59"/>
                  </a:cubicBezTo>
                  <a:cubicBezTo>
                    <a:pt x="228" y="59"/>
                    <a:pt x="228" y="58"/>
                    <a:pt x="228" y="58"/>
                  </a:cubicBezTo>
                  <a:cubicBezTo>
                    <a:pt x="228" y="58"/>
                    <a:pt x="228" y="58"/>
                    <a:pt x="228" y="58"/>
                  </a:cubicBezTo>
                  <a:cubicBezTo>
                    <a:pt x="228" y="58"/>
                    <a:pt x="228" y="58"/>
                    <a:pt x="228" y="58"/>
                  </a:cubicBezTo>
                  <a:cubicBezTo>
                    <a:pt x="228" y="58"/>
                    <a:pt x="228" y="59"/>
                    <a:pt x="227" y="59"/>
                  </a:cubicBezTo>
                  <a:cubicBezTo>
                    <a:pt x="227" y="59"/>
                    <a:pt x="227" y="59"/>
                    <a:pt x="227" y="59"/>
                  </a:cubicBezTo>
                  <a:cubicBezTo>
                    <a:pt x="227" y="59"/>
                    <a:pt x="227" y="59"/>
                    <a:pt x="226" y="60"/>
                  </a:cubicBezTo>
                  <a:cubicBezTo>
                    <a:pt x="226" y="60"/>
                    <a:pt x="226" y="60"/>
                    <a:pt x="226" y="60"/>
                  </a:cubicBezTo>
                  <a:cubicBezTo>
                    <a:pt x="226" y="59"/>
                    <a:pt x="226" y="59"/>
                    <a:pt x="226" y="58"/>
                  </a:cubicBezTo>
                  <a:cubicBezTo>
                    <a:pt x="226" y="58"/>
                    <a:pt x="226" y="58"/>
                    <a:pt x="226" y="58"/>
                  </a:cubicBezTo>
                  <a:cubicBezTo>
                    <a:pt x="226" y="58"/>
                    <a:pt x="226" y="59"/>
                    <a:pt x="225" y="59"/>
                  </a:cubicBezTo>
                  <a:cubicBezTo>
                    <a:pt x="225" y="59"/>
                    <a:pt x="225" y="59"/>
                    <a:pt x="224" y="59"/>
                  </a:cubicBezTo>
                  <a:cubicBezTo>
                    <a:pt x="224" y="59"/>
                    <a:pt x="224" y="59"/>
                    <a:pt x="224" y="59"/>
                  </a:cubicBezTo>
                  <a:cubicBezTo>
                    <a:pt x="224" y="58"/>
                    <a:pt x="224" y="58"/>
                    <a:pt x="224" y="58"/>
                  </a:cubicBezTo>
                  <a:cubicBezTo>
                    <a:pt x="224" y="58"/>
                    <a:pt x="225" y="58"/>
                    <a:pt x="225" y="58"/>
                  </a:cubicBezTo>
                  <a:cubicBezTo>
                    <a:pt x="225" y="58"/>
                    <a:pt x="225" y="58"/>
                    <a:pt x="226" y="58"/>
                  </a:cubicBezTo>
                  <a:cubicBezTo>
                    <a:pt x="226" y="58"/>
                    <a:pt x="226" y="58"/>
                    <a:pt x="226" y="57"/>
                  </a:cubicBezTo>
                  <a:cubicBezTo>
                    <a:pt x="225" y="58"/>
                    <a:pt x="225" y="58"/>
                    <a:pt x="225" y="58"/>
                  </a:cubicBezTo>
                  <a:cubicBezTo>
                    <a:pt x="225" y="58"/>
                    <a:pt x="225" y="58"/>
                    <a:pt x="225" y="58"/>
                  </a:cubicBezTo>
                  <a:cubicBezTo>
                    <a:pt x="225" y="58"/>
                    <a:pt x="225" y="58"/>
                    <a:pt x="225" y="58"/>
                  </a:cubicBezTo>
                  <a:cubicBezTo>
                    <a:pt x="225" y="58"/>
                    <a:pt x="224" y="58"/>
                    <a:pt x="224" y="58"/>
                  </a:cubicBezTo>
                  <a:cubicBezTo>
                    <a:pt x="224" y="57"/>
                    <a:pt x="224" y="57"/>
                    <a:pt x="224" y="57"/>
                  </a:cubicBezTo>
                  <a:cubicBezTo>
                    <a:pt x="224" y="57"/>
                    <a:pt x="224" y="57"/>
                    <a:pt x="224" y="57"/>
                  </a:cubicBezTo>
                  <a:cubicBezTo>
                    <a:pt x="224" y="57"/>
                    <a:pt x="224" y="57"/>
                    <a:pt x="224" y="57"/>
                  </a:cubicBezTo>
                  <a:cubicBezTo>
                    <a:pt x="224" y="57"/>
                    <a:pt x="224" y="57"/>
                    <a:pt x="223" y="57"/>
                  </a:cubicBezTo>
                  <a:cubicBezTo>
                    <a:pt x="223" y="57"/>
                    <a:pt x="223" y="57"/>
                    <a:pt x="222" y="57"/>
                  </a:cubicBezTo>
                  <a:cubicBezTo>
                    <a:pt x="222" y="57"/>
                    <a:pt x="222" y="57"/>
                    <a:pt x="222" y="57"/>
                  </a:cubicBezTo>
                  <a:cubicBezTo>
                    <a:pt x="222" y="57"/>
                    <a:pt x="222" y="57"/>
                    <a:pt x="222" y="57"/>
                  </a:cubicBezTo>
                  <a:cubicBezTo>
                    <a:pt x="222" y="57"/>
                    <a:pt x="222" y="57"/>
                    <a:pt x="222" y="57"/>
                  </a:cubicBezTo>
                  <a:cubicBezTo>
                    <a:pt x="222" y="56"/>
                    <a:pt x="222" y="56"/>
                    <a:pt x="222" y="56"/>
                  </a:cubicBezTo>
                  <a:cubicBezTo>
                    <a:pt x="222" y="56"/>
                    <a:pt x="221" y="56"/>
                    <a:pt x="221" y="56"/>
                  </a:cubicBezTo>
                  <a:cubicBezTo>
                    <a:pt x="221" y="56"/>
                    <a:pt x="221" y="56"/>
                    <a:pt x="221" y="56"/>
                  </a:cubicBezTo>
                  <a:cubicBezTo>
                    <a:pt x="221" y="56"/>
                    <a:pt x="221" y="56"/>
                    <a:pt x="221" y="56"/>
                  </a:cubicBezTo>
                  <a:cubicBezTo>
                    <a:pt x="221" y="56"/>
                    <a:pt x="221" y="55"/>
                    <a:pt x="221" y="55"/>
                  </a:cubicBezTo>
                  <a:cubicBezTo>
                    <a:pt x="220" y="55"/>
                    <a:pt x="220" y="56"/>
                    <a:pt x="220" y="56"/>
                  </a:cubicBezTo>
                  <a:cubicBezTo>
                    <a:pt x="220" y="55"/>
                    <a:pt x="220" y="55"/>
                    <a:pt x="220" y="55"/>
                  </a:cubicBezTo>
                  <a:cubicBezTo>
                    <a:pt x="219" y="55"/>
                    <a:pt x="219" y="55"/>
                    <a:pt x="219" y="55"/>
                  </a:cubicBezTo>
                  <a:cubicBezTo>
                    <a:pt x="219" y="55"/>
                    <a:pt x="219" y="55"/>
                    <a:pt x="219" y="55"/>
                  </a:cubicBezTo>
                  <a:cubicBezTo>
                    <a:pt x="219" y="55"/>
                    <a:pt x="218" y="54"/>
                    <a:pt x="218" y="54"/>
                  </a:cubicBezTo>
                  <a:cubicBezTo>
                    <a:pt x="218" y="54"/>
                    <a:pt x="218" y="54"/>
                    <a:pt x="218" y="54"/>
                  </a:cubicBezTo>
                  <a:cubicBezTo>
                    <a:pt x="219" y="54"/>
                    <a:pt x="219" y="54"/>
                    <a:pt x="220" y="54"/>
                  </a:cubicBezTo>
                  <a:cubicBezTo>
                    <a:pt x="220" y="54"/>
                    <a:pt x="221" y="54"/>
                    <a:pt x="221" y="54"/>
                  </a:cubicBezTo>
                  <a:cubicBezTo>
                    <a:pt x="221" y="54"/>
                    <a:pt x="221" y="54"/>
                    <a:pt x="221" y="54"/>
                  </a:cubicBezTo>
                  <a:cubicBezTo>
                    <a:pt x="221" y="54"/>
                    <a:pt x="221" y="53"/>
                    <a:pt x="221" y="53"/>
                  </a:cubicBezTo>
                  <a:cubicBezTo>
                    <a:pt x="222" y="53"/>
                    <a:pt x="223" y="53"/>
                    <a:pt x="223" y="53"/>
                  </a:cubicBezTo>
                  <a:cubicBezTo>
                    <a:pt x="223" y="53"/>
                    <a:pt x="223" y="53"/>
                    <a:pt x="223" y="53"/>
                  </a:cubicBezTo>
                  <a:cubicBezTo>
                    <a:pt x="223" y="53"/>
                    <a:pt x="223" y="53"/>
                    <a:pt x="223" y="53"/>
                  </a:cubicBezTo>
                  <a:cubicBezTo>
                    <a:pt x="222" y="53"/>
                    <a:pt x="222" y="53"/>
                    <a:pt x="222" y="53"/>
                  </a:cubicBezTo>
                  <a:cubicBezTo>
                    <a:pt x="221" y="53"/>
                    <a:pt x="221" y="53"/>
                    <a:pt x="221" y="53"/>
                  </a:cubicBezTo>
                  <a:cubicBezTo>
                    <a:pt x="220" y="53"/>
                    <a:pt x="221" y="54"/>
                    <a:pt x="220" y="54"/>
                  </a:cubicBezTo>
                  <a:cubicBezTo>
                    <a:pt x="220" y="53"/>
                    <a:pt x="220" y="53"/>
                    <a:pt x="220" y="53"/>
                  </a:cubicBezTo>
                  <a:cubicBezTo>
                    <a:pt x="220" y="53"/>
                    <a:pt x="220" y="53"/>
                    <a:pt x="220" y="53"/>
                  </a:cubicBezTo>
                  <a:cubicBezTo>
                    <a:pt x="220" y="53"/>
                    <a:pt x="220" y="53"/>
                    <a:pt x="220" y="53"/>
                  </a:cubicBezTo>
                  <a:cubicBezTo>
                    <a:pt x="221" y="53"/>
                    <a:pt x="221" y="53"/>
                    <a:pt x="221" y="52"/>
                  </a:cubicBezTo>
                  <a:cubicBezTo>
                    <a:pt x="220" y="52"/>
                    <a:pt x="220" y="52"/>
                    <a:pt x="220" y="52"/>
                  </a:cubicBezTo>
                  <a:cubicBezTo>
                    <a:pt x="220" y="52"/>
                    <a:pt x="220" y="52"/>
                    <a:pt x="220" y="52"/>
                  </a:cubicBezTo>
                  <a:cubicBezTo>
                    <a:pt x="221" y="52"/>
                    <a:pt x="221" y="52"/>
                    <a:pt x="222" y="52"/>
                  </a:cubicBezTo>
                  <a:cubicBezTo>
                    <a:pt x="223" y="52"/>
                    <a:pt x="223" y="52"/>
                    <a:pt x="224" y="52"/>
                  </a:cubicBezTo>
                  <a:cubicBezTo>
                    <a:pt x="224" y="52"/>
                    <a:pt x="225" y="52"/>
                    <a:pt x="225" y="52"/>
                  </a:cubicBezTo>
                  <a:cubicBezTo>
                    <a:pt x="226" y="53"/>
                    <a:pt x="227" y="52"/>
                    <a:pt x="227" y="53"/>
                  </a:cubicBezTo>
                  <a:cubicBezTo>
                    <a:pt x="228" y="53"/>
                    <a:pt x="228" y="53"/>
                    <a:pt x="228" y="52"/>
                  </a:cubicBezTo>
                  <a:cubicBezTo>
                    <a:pt x="228" y="52"/>
                    <a:pt x="228" y="52"/>
                    <a:pt x="228" y="52"/>
                  </a:cubicBezTo>
                  <a:cubicBezTo>
                    <a:pt x="228" y="52"/>
                    <a:pt x="228" y="52"/>
                    <a:pt x="228" y="52"/>
                  </a:cubicBezTo>
                  <a:cubicBezTo>
                    <a:pt x="228" y="52"/>
                    <a:pt x="227" y="52"/>
                    <a:pt x="227" y="52"/>
                  </a:cubicBezTo>
                  <a:cubicBezTo>
                    <a:pt x="226" y="51"/>
                    <a:pt x="225" y="52"/>
                    <a:pt x="224" y="52"/>
                  </a:cubicBezTo>
                  <a:cubicBezTo>
                    <a:pt x="224" y="52"/>
                    <a:pt x="223" y="51"/>
                    <a:pt x="223" y="51"/>
                  </a:cubicBezTo>
                  <a:cubicBezTo>
                    <a:pt x="222" y="51"/>
                    <a:pt x="221" y="51"/>
                    <a:pt x="221" y="51"/>
                  </a:cubicBezTo>
                  <a:cubicBezTo>
                    <a:pt x="220" y="52"/>
                    <a:pt x="219" y="51"/>
                    <a:pt x="219" y="51"/>
                  </a:cubicBezTo>
                  <a:cubicBezTo>
                    <a:pt x="218" y="51"/>
                    <a:pt x="218" y="51"/>
                    <a:pt x="218" y="51"/>
                  </a:cubicBezTo>
                  <a:cubicBezTo>
                    <a:pt x="218" y="51"/>
                    <a:pt x="218" y="51"/>
                    <a:pt x="218" y="51"/>
                  </a:cubicBezTo>
                  <a:cubicBezTo>
                    <a:pt x="218" y="51"/>
                    <a:pt x="218" y="51"/>
                    <a:pt x="218" y="51"/>
                  </a:cubicBezTo>
                  <a:cubicBezTo>
                    <a:pt x="218" y="51"/>
                    <a:pt x="218" y="51"/>
                    <a:pt x="218" y="50"/>
                  </a:cubicBezTo>
                  <a:cubicBezTo>
                    <a:pt x="218" y="50"/>
                    <a:pt x="219" y="50"/>
                    <a:pt x="220" y="50"/>
                  </a:cubicBezTo>
                  <a:cubicBezTo>
                    <a:pt x="220" y="50"/>
                    <a:pt x="220" y="50"/>
                    <a:pt x="221" y="50"/>
                  </a:cubicBezTo>
                  <a:cubicBezTo>
                    <a:pt x="221" y="49"/>
                    <a:pt x="222" y="49"/>
                    <a:pt x="222" y="49"/>
                  </a:cubicBezTo>
                  <a:cubicBezTo>
                    <a:pt x="223" y="49"/>
                    <a:pt x="223" y="49"/>
                    <a:pt x="224" y="49"/>
                  </a:cubicBezTo>
                  <a:cubicBezTo>
                    <a:pt x="224" y="49"/>
                    <a:pt x="224" y="49"/>
                    <a:pt x="224" y="49"/>
                  </a:cubicBezTo>
                  <a:cubicBezTo>
                    <a:pt x="224" y="49"/>
                    <a:pt x="224" y="49"/>
                    <a:pt x="224" y="49"/>
                  </a:cubicBezTo>
                  <a:cubicBezTo>
                    <a:pt x="223" y="48"/>
                    <a:pt x="221" y="49"/>
                    <a:pt x="221" y="49"/>
                  </a:cubicBezTo>
                  <a:cubicBezTo>
                    <a:pt x="221" y="49"/>
                    <a:pt x="221" y="49"/>
                    <a:pt x="220" y="49"/>
                  </a:cubicBezTo>
                  <a:cubicBezTo>
                    <a:pt x="220" y="49"/>
                    <a:pt x="220" y="49"/>
                    <a:pt x="219" y="49"/>
                  </a:cubicBezTo>
                  <a:cubicBezTo>
                    <a:pt x="219" y="50"/>
                    <a:pt x="218" y="50"/>
                    <a:pt x="218" y="50"/>
                  </a:cubicBezTo>
                  <a:cubicBezTo>
                    <a:pt x="218" y="50"/>
                    <a:pt x="218" y="50"/>
                    <a:pt x="218" y="50"/>
                  </a:cubicBezTo>
                  <a:cubicBezTo>
                    <a:pt x="218" y="49"/>
                    <a:pt x="219" y="49"/>
                    <a:pt x="219" y="49"/>
                  </a:cubicBezTo>
                  <a:cubicBezTo>
                    <a:pt x="219" y="49"/>
                    <a:pt x="219" y="49"/>
                    <a:pt x="219" y="49"/>
                  </a:cubicBezTo>
                  <a:cubicBezTo>
                    <a:pt x="219" y="49"/>
                    <a:pt x="220" y="49"/>
                    <a:pt x="220" y="49"/>
                  </a:cubicBezTo>
                  <a:cubicBezTo>
                    <a:pt x="220" y="48"/>
                    <a:pt x="220" y="48"/>
                    <a:pt x="221" y="48"/>
                  </a:cubicBezTo>
                  <a:cubicBezTo>
                    <a:pt x="221" y="48"/>
                    <a:pt x="222" y="48"/>
                    <a:pt x="222" y="48"/>
                  </a:cubicBezTo>
                  <a:cubicBezTo>
                    <a:pt x="223" y="48"/>
                    <a:pt x="224" y="48"/>
                    <a:pt x="224" y="48"/>
                  </a:cubicBezTo>
                  <a:cubicBezTo>
                    <a:pt x="225" y="47"/>
                    <a:pt x="225" y="47"/>
                    <a:pt x="226" y="47"/>
                  </a:cubicBezTo>
                  <a:cubicBezTo>
                    <a:pt x="226" y="47"/>
                    <a:pt x="226" y="47"/>
                    <a:pt x="226" y="47"/>
                  </a:cubicBezTo>
                  <a:cubicBezTo>
                    <a:pt x="226" y="47"/>
                    <a:pt x="226" y="47"/>
                    <a:pt x="226" y="47"/>
                  </a:cubicBezTo>
                  <a:cubicBezTo>
                    <a:pt x="226" y="47"/>
                    <a:pt x="226" y="47"/>
                    <a:pt x="226" y="47"/>
                  </a:cubicBezTo>
                  <a:cubicBezTo>
                    <a:pt x="226" y="47"/>
                    <a:pt x="225" y="47"/>
                    <a:pt x="225" y="46"/>
                  </a:cubicBezTo>
                  <a:cubicBezTo>
                    <a:pt x="225" y="46"/>
                    <a:pt x="224" y="46"/>
                    <a:pt x="224" y="46"/>
                  </a:cubicBezTo>
                  <a:cubicBezTo>
                    <a:pt x="224" y="46"/>
                    <a:pt x="223" y="46"/>
                    <a:pt x="223" y="46"/>
                  </a:cubicBezTo>
                  <a:cubicBezTo>
                    <a:pt x="223" y="46"/>
                    <a:pt x="223" y="46"/>
                    <a:pt x="223" y="46"/>
                  </a:cubicBezTo>
                  <a:cubicBezTo>
                    <a:pt x="222" y="46"/>
                    <a:pt x="222" y="47"/>
                    <a:pt x="222" y="47"/>
                  </a:cubicBezTo>
                  <a:cubicBezTo>
                    <a:pt x="222" y="47"/>
                    <a:pt x="221" y="47"/>
                    <a:pt x="220" y="47"/>
                  </a:cubicBezTo>
                  <a:cubicBezTo>
                    <a:pt x="220" y="47"/>
                    <a:pt x="220" y="47"/>
                    <a:pt x="220" y="47"/>
                  </a:cubicBezTo>
                  <a:cubicBezTo>
                    <a:pt x="220" y="47"/>
                    <a:pt x="220" y="47"/>
                    <a:pt x="220" y="47"/>
                  </a:cubicBezTo>
                  <a:cubicBezTo>
                    <a:pt x="220" y="47"/>
                    <a:pt x="220" y="47"/>
                    <a:pt x="220" y="46"/>
                  </a:cubicBezTo>
                  <a:cubicBezTo>
                    <a:pt x="220" y="46"/>
                    <a:pt x="220" y="46"/>
                    <a:pt x="220" y="46"/>
                  </a:cubicBezTo>
                  <a:cubicBezTo>
                    <a:pt x="218" y="47"/>
                    <a:pt x="217" y="48"/>
                    <a:pt x="216" y="48"/>
                  </a:cubicBezTo>
                  <a:cubicBezTo>
                    <a:pt x="216" y="49"/>
                    <a:pt x="215" y="49"/>
                    <a:pt x="215" y="49"/>
                  </a:cubicBezTo>
                  <a:cubicBezTo>
                    <a:pt x="215" y="49"/>
                    <a:pt x="215" y="49"/>
                    <a:pt x="215" y="49"/>
                  </a:cubicBezTo>
                  <a:cubicBezTo>
                    <a:pt x="215" y="49"/>
                    <a:pt x="215" y="49"/>
                    <a:pt x="215" y="48"/>
                  </a:cubicBezTo>
                  <a:cubicBezTo>
                    <a:pt x="215" y="48"/>
                    <a:pt x="215" y="48"/>
                    <a:pt x="215" y="48"/>
                  </a:cubicBezTo>
                  <a:cubicBezTo>
                    <a:pt x="216" y="48"/>
                    <a:pt x="216" y="48"/>
                    <a:pt x="216" y="48"/>
                  </a:cubicBezTo>
                  <a:cubicBezTo>
                    <a:pt x="216" y="48"/>
                    <a:pt x="216" y="47"/>
                    <a:pt x="217" y="47"/>
                  </a:cubicBezTo>
                  <a:cubicBezTo>
                    <a:pt x="217" y="47"/>
                    <a:pt x="217" y="47"/>
                    <a:pt x="217" y="47"/>
                  </a:cubicBezTo>
                  <a:cubicBezTo>
                    <a:pt x="216" y="47"/>
                    <a:pt x="216" y="48"/>
                    <a:pt x="214" y="48"/>
                  </a:cubicBezTo>
                  <a:cubicBezTo>
                    <a:pt x="214" y="48"/>
                    <a:pt x="214" y="47"/>
                    <a:pt x="214" y="47"/>
                  </a:cubicBezTo>
                  <a:cubicBezTo>
                    <a:pt x="215" y="47"/>
                    <a:pt x="215" y="47"/>
                    <a:pt x="215" y="47"/>
                  </a:cubicBezTo>
                  <a:cubicBezTo>
                    <a:pt x="215" y="47"/>
                    <a:pt x="216" y="46"/>
                    <a:pt x="216" y="46"/>
                  </a:cubicBezTo>
                  <a:cubicBezTo>
                    <a:pt x="217" y="46"/>
                    <a:pt x="217" y="46"/>
                    <a:pt x="218" y="46"/>
                  </a:cubicBezTo>
                  <a:cubicBezTo>
                    <a:pt x="218" y="46"/>
                    <a:pt x="218" y="46"/>
                    <a:pt x="218" y="46"/>
                  </a:cubicBezTo>
                  <a:cubicBezTo>
                    <a:pt x="218" y="46"/>
                    <a:pt x="219" y="46"/>
                    <a:pt x="219" y="46"/>
                  </a:cubicBezTo>
                  <a:cubicBezTo>
                    <a:pt x="219" y="46"/>
                    <a:pt x="220" y="45"/>
                    <a:pt x="220" y="45"/>
                  </a:cubicBezTo>
                  <a:cubicBezTo>
                    <a:pt x="220" y="45"/>
                    <a:pt x="220" y="45"/>
                    <a:pt x="221" y="45"/>
                  </a:cubicBezTo>
                  <a:cubicBezTo>
                    <a:pt x="221" y="45"/>
                    <a:pt x="221" y="45"/>
                    <a:pt x="221" y="45"/>
                  </a:cubicBezTo>
                  <a:cubicBezTo>
                    <a:pt x="221" y="45"/>
                    <a:pt x="221" y="45"/>
                    <a:pt x="221" y="45"/>
                  </a:cubicBezTo>
                  <a:cubicBezTo>
                    <a:pt x="221" y="45"/>
                    <a:pt x="221" y="45"/>
                    <a:pt x="220" y="45"/>
                  </a:cubicBezTo>
                  <a:cubicBezTo>
                    <a:pt x="220" y="45"/>
                    <a:pt x="219" y="45"/>
                    <a:pt x="219" y="45"/>
                  </a:cubicBezTo>
                  <a:cubicBezTo>
                    <a:pt x="219" y="45"/>
                    <a:pt x="219" y="45"/>
                    <a:pt x="219" y="46"/>
                  </a:cubicBezTo>
                  <a:cubicBezTo>
                    <a:pt x="218" y="46"/>
                    <a:pt x="218" y="46"/>
                    <a:pt x="217" y="46"/>
                  </a:cubicBezTo>
                  <a:cubicBezTo>
                    <a:pt x="217" y="46"/>
                    <a:pt x="217" y="46"/>
                    <a:pt x="216" y="46"/>
                  </a:cubicBezTo>
                  <a:cubicBezTo>
                    <a:pt x="216" y="46"/>
                    <a:pt x="216" y="46"/>
                    <a:pt x="215" y="46"/>
                  </a:cubicBezTo>
                  <a:cubicBezTo>
                    <a:pt x="215" y="46"/>
                    <a:pt x="215" y="46"/>
                    <a:pt x="215" y="46"/>
                  </a:cubicBezTo>
                  <a:cubicBezTo>
                    <a:pt x="214" y="47"/>
                    <a:pt x="214" y="47"/>
                    <a:pt x="213" y="47"/>
                  </a:cubicBezTo>
                  <a:cubicBezTo>
                    <a:pt x="213" y="46"/>
                    <a:pt x="214" y="46"/>
                    <a:pt x="214" y="46"/>
                  </a:cubicBezTo>
                  <a:cubicBezTo>
                    <a:pt x="214" y="46"/>
                    <a:pt x="214" y="46"/>
                    <a:pt x="214" y="46"/>
                  </a:cubicBezTo>
                  <a:cubicBezTo>
                    <a:pt x="214" y="46"/>
                    <a:pt x="214" y="46"/>
                    <a:pt x="214" y="46"/>
                  </a:cubicBezTo>
                  <a:cubicBezTo>
                    <a:pt x="214" y="46"/>
                    <a:pt x="214" y="46"/>
                    <a:pt x="214" y="46"/>
                  </a:cubicBezTo>
                  <a:cubicBezTo>
                    <a:pt x="214" y="46"/>
                    <a:pt x="214" y="45"/>
                    <a:pt x="214" y="45"/>
                  </a:cubicBezTo>
                  <a:cubicBezTo>
                    <a:pt x="214" y="45"/>
                    <a:pt x="215" y="45"/>
                    <a:pt x="216" y="45"/>
                  </a:cubicBezTo>
                  <a:cubicBezTo>
                    <a:pt x="216" y="45"/>
                    <a:pt x="216" y="44"/>
                    <a:pt x="216" y="44"/>
                  </a:cubicBezTo>
                  <a:cubicBezTo>
                    <a:pt x="217" y="44"/>
                    <a:pt x="218" y="44"/>
                    <a:pt x="218" y="44"/>
                  </a:cubicBezTo>
                  <a:cubicBezTo>
                    <a:pt x="218" y="44"/>
                    <a:pt x="218" y="44"/>
                    <a:pt x="218" y="44"/>
                  </a:cubicBezTo>
                  <a:cubicBezTo>
                    <a:pt x="219" y="44"/>
                    <a:pt x="219" y="44"/>
                    <a:pt x="220" y="44"/>
                  </a:cubicBezTo>
                  <a:cubicBezTo>
                    <a:pt x="220" y="42"/>
                    <a:pt x="218" y="43"/>
                    <a:pt x="217" y="42"/>
                  </a:cubicBezTo>
                  <a:cubicBezTo>
                    <a:pt x="217" y="42"/>
                    <a:pt x="217" y="43"/>
                    <a:pt x="216" y="43"/>
                  </a:cubicBezTo>
                  <a:cubicBezTo>
                    <a:pt x="216" y="43"/>
                    <a:pt x="216" y="43"/>
                    <a:pt x="216" y="43"/>
                  </a:cubicBezTo>
                  <a:cubicBezTo>
                    <a:pt x="216" y="43"/>
                    <a:pt x="216" y="43"/>
                    <a:pt x="215" y="43"/>
                  </a:cubicBezTo>
                  <a:cubicBezTo>
                    <a:pt x="215" y="43"/>
                    <a:pt x="215" y="43"/>
                    <a:pt x="215" y="43"/>
                  </a:cubicBezTo>
                  <a:cubicBezTo>
                    <a:pt x="215" y="43"/>
                    <a:pt x="214" y="44"/>
                    <a:pt x="214" y="44"/>
                  </a:cubicBezTo>
                  <a:cubicBezTo>
                    <a:pt x="214" y="44"/>
                    <a:pt x="214" y="44"/>
                    <a:pt x="214" y="44"/>
                  </a:cubicBezTo>
                  <a:cubicBezTo>
                    <a:pt x="213" y="44"/>
                    <a:pt x="213" y="44"/>
                    <a:pt x="213" y="44"/>
                  </a:cubicBezTo>
                  <a:cubicBezTo>
                    <a:pt x="213" y="45"/>
                    <a:pt x="212" y="45"/>
                    <a:pt x="212" y="45"/>
                  </a:cubicBezTo>
                  <a:cubicBezTo>
                    <a:pt x="212" y="45"/>
                    <a:pt x="212" y="45"/>
                    <a:pt x="212" y="44"/>
                  </a:cubicBezTo>
                  <a:cubicBezTo>
                    <a:pt x="212" y="44"/>
                    <a:pt x="212" y="44"/>
                    <a:pt x="212" y="44"/>
                  </a:cubicBezTo>
                  <a:cubicBezTo>
                    <a:pt x="212" y="44"/>
                    <a:pt x="213" y="44"/>
                    <a:pt x="213" y="44"/>
                  </a:cubicBezTo>
                  <a:cubicBezTo>
                    <a:pt x="213" y="44"/>
                    <a:pt x="213" y="44"/>
                    <a:pt x="213" y="44"/>
                  </a:cubicBezTo>
                  <a:cubicBezTo>
                    <a:pt x="213" y="44"/>
                    <a:pt x="212" y="44"/>
                    <a:pt x="212" y="44"/>
                  </a:cubicBezTo>
                  <a:cubicBezTo>
                    <a:pt x="212" y="44"/>
                    <a:pt x="212" y="45"/>
                    <a:pt x="211" y="45"/>
                  </a:cubicBezTo>
                  <a:cubicBezTo>
                    <a:pt x="211" y="45"/>
                    <a:pt x="211" y="45"/>
                    <a:pt x="211" y="45"/>
                  </a:cubicBezTo>
                  <a:cubicBezTo>
                    <a:pt x="211" y="45"/>
                    <a:pt x="211" y="45"/>
                    <a:pt x="211" y="45"/>
                  </a:cubicBezTo>
                  <a:cubicBezTo>
                    <a:pt x="211" y="44"/>
                    <a:pt x="212" y="44"/>
                    <a:pt x="212" y="43"/>
                  </a:cubicBezTo>
                  <a:cubicBezTo>
                    <a:pt x="212" y="43"/>
                    <a:pt x="212" y="43"/>
                    <a:pt x="212" y="43"/>
                  </a:cubicBezTo>
                  <a:cubicBezTo>
                    <a:pt x="212" y="43"/>
                    <a:pt x="212" y="43"/>
                    <a:pt x="212" y="43"/>
                  </a:cubicBezTo>
                  <a:cubicBezTo>
                    <a:pt x="212" y="43"/>
                    <a:pt x="211" y="44"/>
                    <a:pt x="210" y="44"/>
                  </a:cubicBezTo>
                  <a:cubicBezTo>
                    <a:pt x="210" y="44"/>
                    <a:pt x="210" y="44"/>
                    <a:pt x="210" y="43"/>
                  </a:cubicBezTo>
                  <a:cubicBezTo>
                    <a:pt x="210" y="43"/>
                    <a:pt x="210" y="43"/>
                    <a:pt x="210" y="43"/>
                  </a:cubicBezTo>
                  <a:cubicBezTo>
                    <a:pt x="211" y="43"/>
                    <a:pt x="210" y="43"/>
                    <a:pt x="210" y="43"/>
                  </a:cubicBezTo>
                  <a:cubicBezTo>
                    <a:pt x="210" y="43"/>
                    <a:pt x="210" y="43"/>
                    <a:pt x="210" y="43"/>
                  </a:cubicBezTo>
                  <a:cubicBezTo>
                    <a:pt x="210" y="43"/>
                    <a:pt x="211" y="43"/>
                    <a:pt x="211" y="43"/>
                  </a:cubicBezTo>
                  <a:cubicBezTo>
                    <a:pt x="211" y="43"/>
                    <a:pt x="211" y="43"/>
                    <a:pt x="211" y="43"/>
                  </a:cubicBezTo>
                  <a:cubicBezTo>
                    <a:pt x="211" y="42"/>
                    <a:pt x="211" y="42"/>
                    <a:pt x="211" y="42"/>
                  </a:cubicBezTo>
                  <a:cubicBezTo>
                    <a:pt x="211" y="42"/>
                    <a:pt x="210" y="43"/>
                    <a:pt x="210" y="43"/>
                  </a:cubicBezTo>
                  <a:cubicBezTo>
                    <a:pt x="210" y="43"/>
                    <a:pt x="210" y="43"/>
                    <a:pt x="210" y="43"/>
                  </a:cubicBezTo>
                  <a:cubicBezTo>
                    <a:pt x="210" y="43"/>
                    <a:pt x="210" y="43"/>
                    <a:pt x="209" y="43"/>
                  </a:cubicBezTo>
                  <a:cubicBezTo>
                    <a:pt x="209" y="44"/>
                    <a:pt x="208" y="44"/>
                    <a:pt x="207" y="44"/>
                  </a:cubicBezTo>
                  <a:cubicBezTo>
                    <a:pt x="207" y="43"/>
                    <a:pt x="208" y="43"/>
                    <a:pt x="208" y="43"/>
                  </a:cubicBezTo>
                  <a:cubicBezTo>
                    <a:pt x="208" y="43"/>
                    <a:pt x="208" y="43"/>
                    <a:pt x="208" y="43"/>
                  </a:cubicBezTo>
                  <a:cubicBezTo>
                    <a:pt x="208" y="43"/>
                    <a:pt x="208" y="43"/>
                    <a:pt x="208" y="43"/>
                  </a:cubicBezTo>
                  <a:cubicBezTo>
                    <a:pt x="208" y="43"/>
                    <a:pt x="208" y="43"/>
                    <a:pt x="208" y="43"/>
                  </a:cubicBezTo>
                  <a:cubicBezTo>
                    <a:pt x="208" y="43"/>
                    <a:pt x="207" y="43"/>
                    <a:pt x="207" y="43"/>
                  </a:cubicBezTo>
                  <a:cubicBezTo>
                    <a:pt x="207" y="42"/>
                    <a:pt x="207" y="42"/>
                    <a:pt x="208" y="42"/>
                  </a:cubicBezTo>
                  <a:cubicBezTo>
                    <a:pt x="208" y="42"/>
                    <a:pt x="208" y="42"/>
                    <a:pt x="208" y="42"/>
                  </a:cubicBezTo>
                  <a:cubicBezTo>
                    <a:pt x="209" y="42"/>
                    <a:pt x="210" y="42"/>
                    <a:pt x="211" y="41"/>
                  </a:cubicBezTo>
                  <a:cubicBezTo>
                    <a:pt x="211" y="41"/>
                    <a:pt x="211" y="41"/>
                    <a:pt x="212" y="41"/>
                  </a:cubicBezTo>
                  <a:cubicBezTo>
                    <a:pt x="212" y="41"/>
                    <a:pt x="212" y="41"/>
                    <a:pt x="212" y="41"/>
                  </a:cubicBezTo>
                  <a:cubicBezTo>
                    <a:pt x="212" y="41"/>
                    <a:pt x="212" y="41"/>
                    <a:pt x="212" y="41"/>
                  </a:cubicBezTo>
                  <a:cubicBezTo>
                    <a:pt x="212" y="40"/>
                    <a:pt x="211" y="40"/>
                    <a:pt x="211" y="40"/>
                  </a:cubicBezTo>
                  <a:cubicBezTo>
                    <a:pt x="210" y="40"/>
                    <a:pt x="210" y="41"/>
                    <a:pt x="210" y="41"/>
                  </a:cubicBezTo>
                  <a:cubicBezTo>
                    <a:pt x="209" y="41"/>
                    <a:pt x="209" y="41"/>
                    <a:pt x="209" y="41"/>
                  </a:cubicBezTo>
                  <a:cubicBezTo>
                    <a:pt x="209" y="41"/>
                    <a:pt x="208" y="41"/>
                    <a:pt x="208" y="41"/>
                  </a:cubicBezTo>
                  <a:cubicBezTo>
                    <a:pt x="207" y="42"/>
                    <a:pt x="207" y="42"/>
                    <a:pt x="206" y="42"/>
                  </a:cubicBezTo>
                  <a:cubicBezTo>
                    <a:pt x="206" y="42"/>
                    <a:pt x="206" y="42"/>
                    <a:pt x="206" y="42"/>
                  </a:cubicBezTo>
                  <a:cubicBezTo>
                    <a:pt x="207" y="42"/>
                    <a:pt x="207" y="41"/>
                    <a:pt x="208" y="41"/>
                  </a:cubicBezTo>
                  <a:cubicBezTo>
                    <a:pt x="208" y="41"/>
                    <a:pt x="208" y="41"/>
                    <a:pt x="208" y="41"/>
                  </a:cubicBezTo>
                  <a:cubicBezTo>
                    <a:pt x="208" y="41"/>
                    <a:pt x="208" y="41"/>
                    <a:pt x="208" y="40"/>
                  </a:cubicBezTo>
                  <a:cubicBezTo>
                    <a:pt x="208" y="41"/>
                    <a:pt x="206" y="41"/>
                    <a:pt x="206" y="41"/>
                  </a:cubicBezTo>
                  <a:cubicBezTo>
                    <a:pt x="206" y="41"/>
                    <a:pt x="205" y="41"/>
                    <a:pt x="205" y="41"/>
                  </a:cubicBezTo>
                  <a:cubicBezTo>
                    <a:pt x="205" y="41"/>
                    <a:pt x="206" y="41"/>
                    <a:pt x="206" y="40"/>
                  </a:cubicBezTo>
                  <a:cubicBezTo>
                    <a:pt x="206" y="40"/>
                    <a:pt x="207" y="40"/>
                    <a:pt x="207" y="40"/>
                  </a:cubicBezTo>
                  <a:cubicBezTo>
                    <a:pt x="207" y="40"/>
                    <a:pt x="208" y="40"/>
                    <a:pt x="209" y="40"/>
                  </a:cubicBezTo>
                  <a:cubicBezTo>
                    <a:pt x="209" y="40"/>
                    <a:pt x="209" y="40"/>
                    <a:pt x="210" y="40"/>
                  </a:cubicBezTo>
                  <a:cubicBezTo>
                    <a:pt x="210" y="40"/>
                    <a:pt x="210" y="40"/>
                    <a:pt x="211" y="39"/>
                  </a:cubicBezTo>
                  <a:cubicBezTo>
                    <a:pt x="211" y="39"/>
                    <a:pt x="211" y="39"/>
                    <a:pt x="211" y="39"/>
                  </a:cubicBezTo>
                  <a:cubicBezTo>
                    <a:pt x="211" y="39"/>
                    <a:pt x="210" y="38"/>
                    <a:pt x="209" y="38"/>
                  </a:cubicBezTo>
                  <a:cubicBezTo>
                    <a:pt x="209" y="38"/>
                    <a:pt x="209" y="39"/>
                    <a:pt x="208" y="39"/>
                  </a:cubicBezTo>
                  <a:cubicBezTo>
                    <a:pt x="208" y="39"/>
                    <a:pt x="208" y="39"/>
                    <a:pt x="208" y="38"/>
                  </a:cubicBezTo>
                  <a:cubicBezTo>
                    <a:pt x="208" y="38"/>
                    <a:pt x="207" y="38"/>
                    <a:pt x="207" y="38"/>
                  </a:cubicBezTo>
                  <a:cubicBezTo>
                    <a:pt x="207" y="38"/>
                    <a:pt x="207" y="38"/>
                    <a:pt x="206" y="38"/>
                  </a:cubicBezTo>
                  <a:cubicBezTo>
                    <a:pt x="206" y="38"/>
                    <a:pt x="205" y="38"/>
                    <a:pt x="205" y="38"/>
                  </a:cubicBezTo>
                  <a:cubicBezTo>
                    <a:pt x="204" y="38"/>
                    <a:pt x="203" y="38"/>
                    <a:pt x="203" y="38"/>
                  </a:cubicBezTo>
                  <a:cubicBezTo>
                    <a:pt x="202" y="38"/>
                    <a:pt x="201" y="38"/>
                    <a:pt x="201" y="39"/>
                  </a:cubicBezTo>
                  <a:cubicBezTo>
                    <a:pt x="201" y="39"/>
                    <a:pt x="201" y="39"/>
                    <a:pt x="201" y="39"/>
                  </a:cubicBezTo>
                  <a:cubicBezTo>
                    <a:pt x="201" y="39"/>
                    <a:pt x="202" y="39"/>
                    <a:pt x="202" y="39"/>
                  </a:cubicBezTo>
                  <a:cubicBezTo>
                    <a:pt x="203" y="39"/>
                    <a:pt x="203" y="40"/>
                    <a:pt x="203" y="40"/>
                  </a:cubicBezTo>
                  <a:cubicBezTo>
                    <a:pt x="203" y="40"/>
                    <a:pt x="204" y="40"/>
                    <a:pt x="204" y="40"/>
                  </a:cubicBezTo>
                  <a:cubicBezTo>
                    <a:pt x="204" y="40"/>
                    <a:pt x="204" y="40"/>
                    <a:pt x="204" y="40"/>
                  </a:cubicBezTo>
                  <a:cubicBezTo>
                    <a:pt x="204" y="40"/>
                    <a:pt x="204" y="40"/>
                    <a:pt x="204" y="40"/>
                  </a:cubicBezTo>
                  <a:cubicBezTo>
                    <a:pt x="204" y="40"/>
                    <a:pt x="203" y="40"/>
                    <a:pt x="203" y="40"/>
                  </a:cubicBezTo>
                  <a:cubicBezTo>
                    <a:pt x="202" y="40"/>
                    <a:pt x="202" y="40"/>
                    <a:pt x="202" y="40"/>
                  </a:cubicBezTo>
                  <a:cubicBezTo>
                    <a:pt x="202" y="40"/>
                    <a:pt x="202" y="40"/>
                    <a:pt x="202" y="40"/>
                  </a:cubicBezTo>
                  <a:cubicBezTo>
                    <a:pt x="202" y="40"/>
                    <a:pt x="202" y="40"/>
                    <a:pt x="202" y="40"/>
                  </a:cubicBezTo>
                  <a:cubicBezTo>
                    <a:pt x="202" y="40"/>
                    <a:pt x="201" y="40"/>
                    <a:pt x="201" y="40"/>
                  </a:cubicBezTo>
                  <a:cubicBezTo>
                    <a:pt x="200" y="40"/>
                    <a:pt x="200" y="40"/>
                    <a:pt x="200" y="40"/>
                  </a:cubicBezTo>
                  <a:cubicBezTo>
                    <a:pt x="200" y="40"/>
                    <a:pt x="201" y="41"/>
                    <a:pt x="201" y="41"/>
                  </a:cubicBezTo>
                  <a:cubicBezTo>
                    <a:pt x="201" y="41"/>
                    <a:pt x="201" y="41"/>
                    <a:pt x="201" y="42"/>
                  </a:cubicBezTo>
                  <a:cubicBezTo>
                    <a:pt x="200" y="42"/>
                    <a:pt x="200" y="42"/>
                    <a:pt x="199" y="42"/>
                  </a:cubicBezTo>
                  <a:cubicBezTo>
                    <a:pt x="199" y="41"/>
                    <a:pt x="199" y="41"/>
                    <a:pt x="199" y="40"/>
                  </a:cubicBezTo>
                  <a:cubicBezTo>
                    <a:pt x="199" y="40"/>
                    <a:pt x="199" y="40"/>
                    <a:pt x="199" y="40"/>
                  </a:cubicBezTo>
                  <a:cubicBezTo>
                    <a:pt x="198" y="40"/>
                    <a:pt x="198" y="40"/>
                    <a:pt x="198" y="40"/>
                  </a:cubicBezTo>
                  <a:cubicBezTo>
                    <a:pt x="198" y="41"/>
                    <a:pt x="198" y="41"/>
                    <a:pt x="198" y="41"/>
                  </a:cubicBezTo>
                  <a:cubicBezTo>
                    <a:pt x="198" y="41"/>
                    <a:pt x="197" y="41"/>
                    <a:pt x="197" y="41"/>
                  </a:cubicBezTo>
                  <a:cubicBezTo>
                    <a:pt x="197" y="40"/>
                    <a:pt x="198" y="40"/>
                    <a:pt x="198" y="40"/>
                  </a:cubicBezTo>
                  <a:cubicBezTo>
                    <a:pt x="198" y="40"/>
                    <a:pt x="198" y="40"/>
                    <a:pt x="198" y="40"/>
                  </a:cubicBezTo>
                  <a:cubicBezTo>
                    <a:pt x="198" y="39"/>
                    <a:pt x="198" y="39"/>
                    <a:pt x="198" y="39"/>
                  </a:cubicBezTo>
                  <a:cubicBezTo>
                    <a:pt x="197" y="39"/>
                    <a:pt x="197" y="40"/>
                    <a:pt x="196" y="40"/>
                  </a:cubicBezTo>
                  <a:cubicBezTo>
                    <a:pt x="196" y="39"/>
                    <a:pt x="196" y="39"/>
                    <a:pt x="196" y="39"/>
                  </a:cubicBezTo>
                  <a:cubicBezTo>
                    <a:pt x="196" y="39"/>
                    <a:pt x="196" y="39"/>
                    <a:pt x="196" y="39"/>
                  </a:cubicBezTo>
                  <a:cubicBezTo>
                    <a:pt x="196" y="39"/>
                    <a:pt x="196" y="39"/>
                    <a:pt x="195" y="39"/>
                  </a:cubicBezTo>
                  <a:cubicBezTo>
                    <a:pt x="195" y="40"/>
                    <a:pt x="196" y="40"/>
                    <a:pt x="196" y="40"/>
                  </a:cubicBezTo>
                  <a:cubicBezTo>
                    <a:pt x="195" y="40"/>
                    <a:pt x="195" y="40"/>
                    <a:pt x="194" y="40"/>
                  </a:cubicBezTo>
                  <a:cubicBezTo>
                    <a:pt x="194" y="40"/>
                    <a:pt x="194" y="40"/>
                    <a:pt x="194" y="41"/>
                  </a:cubicBezTo>
                  <a:cubicBezTo>
                    <a:pt x="193" y="41"/>
                    <a:pt x="193" y="41"/>
                    <a:pt x="193" y="41"/>
                  </a:cubicBezTo>
                  <a:cubicBezTo>
                    <a:pt x="193" y="41"/>
                    <a:pt x="192" y="41"/>
                    <a:pt x="191" y="41"/>
                  </a:cubicBezTo>
                  <a:cubicBezTo>
                    <a:pt x="191" y="41"/>
                    <a:pt x="191" y="41"/>
                    <a:pt x="191" y="41"/>
                  </a:cubicBezTo>
                  <a:cubicBezTo>
                    <a:pt x="191" y="41"/>
                    <a:pt x="191" y="41"/>
                    <a:pt x="191" y="41"/>
                  </a:cubicBezTo>
                  <a:cubicBezTo>
                    <a:pt x="191" y="41"/>
                    <a:pt x="191" y="40"/>
                    <a:pt x="191" y="40"/>
                  </a:cubicBezTo>
                  <a:cubicBezTo>
                    <a:pt x="191" y="40"/>
                    <a:pt x="192" y="40"/>
                    <a:pt x="192" y="40"/>
                  </a:cubicBezTo>
                  <a:cubicBezTo>
                    <a:pt x="192" y="40"/>
                    <a:pt x="192" y="40"/>
                    <a:pt x="192" y="40"/>
                  </a:cubicBezTo>
                  <a:cubicBezTo>
                    <a:pt x="192" y="40"/>
                    <a:pt x="192" y="40"/>
                    <a:pt x="192" y="39"/>
                  </a:cubicBezTo>
                  <a:cubicBezTo>
                    <a:pt x="192" y="40"/>
                    <a:pt x="192" y="40"/>
                    <a:pt x="191" y="40"/>
                  </a:cubicBezTo>
                  <a:cubicBezTo>
                    <a:pt x="191" y="39"/>
                    <a:pt x="192" y="39"/>
                    <a:pt x="192" y="39"/>
                  </a:cubicBezTo>
                  <a:cubicBezTo>
                    <a:pt x="192" y="39"/>
                    <a:pt x="192" y="39"/>
                    <a:pt x="193" y="39"/>
                  </a:cubicBezTo>
                  <a:cubicBezTo>
                    <a:pt x="193" y="39"/>
                    <a:pt x="193" y="38"/>
                    <a:pt x="193" y="38"/>
                  </a:cubicBezTo>
                  <a:cubicBezTo>
                    <a:pt x="194" y="38"/>
                    <a:pt x="195" y="38"/>
                    <a:pt x="195" y="37"/>
                  </a:cubicBezTo>
                  <a:cubicBezTo>
                    <a:pt x="195" y="37"/>
                    <a:pt x="196" y="37"/>
                    <a:pt x="196" y="37"/>
                  </a:cubicBezTo>
                  <a:cubicBezTo>
                    <a:pt x="196" y="37"/>
                    <a:pt x="196" y="37"/>
                    <a:pt x="196" y="37"/>
                  </a:cubicBezTo>
                  <a:cubicBezTo>
                    <a:pt x="195" y="37"/>
                    <a:pt x="196" y="36"/>
                    <a:pt x="196" y="36"/>
                  </a:cubicBezTo>
                  <a:cubicBezTo>
                    <a:pt x="196" y="36"/>
                    <a:pt x="196" y="36"/>
                    <a:pt x="196" y="36"/>
                  </a:cubicBezTo>
                  <a:cubicBezTo>
                    <a:pt x="196" y="36"/>
                    <a:pt x="196" y="36"/>
                    <a:pt x="196" y="36"/>
                  </a:cubicBezTo>
                  <a:cubicBezTo>
                    <a:pt x="196" y="36"/>
                    <a:pt x="195" y="36"/>
                    <a:pt x="195" y="36"/>
                  </a:cubicBezTo>
                  <a:cubicBezTo>
                    <a:pt x="195" y="35"/>
                    <a:pt x="196" y="34"/>
                    <a:pt x="196" y="34"/>
                  </a:cubicBezTo>
                  <a:cubicBezTo>
                    <a:pt x="196" y="34"/>
                    <a:pt x="196" y="34"/>
                    <a:pt x="196" y="34"/>
                  </a:cubicBezTo>
                  <a:cubicBezTo>
                    <a:pt x="193" y="33"/>
                    <a:pt x="191" y="34"/>
                    <a:pt x="188" y="34"/>
                  </a:cubicBezTo>
                  <a:cubicBezTo>
                    <a:pt x="188" y="35"/>
                    <a:pt x="188" y="35"/>
                    <a:pt x="188" y="35"/>
                  </a:cubicBezTo>
                  <a:cubicBezTo>
                    <a:pt x="187" y="35"/>
                    <a:pt x="187" y="35"/>
                    <a:pt x="187" y="35"/>
                  </a:cubicBezTo>
                  <a:cubicBezTo>
                    <a:pt x="186" y="35"/>
                    <a:pt x="186" y="35"/>
                    <a:pt x="185" y="35"/>
                  </a:cubicBezTo>
                  <a:cubicBezTo>
                    <a:pt x="185" y="35"/>
                    <a:pt x="185" y="35"/>
                    <a:pt x="185" y="35"/>
                  </a:cubicBezTo>
                  <a:cubicBezTo>
                    <a:pt x="184" y="35"/>
                    <a:pt x="184" y="35"/>
                    <a:pt x="183" y="35"/>
                  </a:cubicBezTo>
                  <a:cubicBezTo>
                    <a:pt x="183" y="35"/>
                    <a:pt x="183" y="35"/>
                    <a:pt x="183" y="35"/>
                  </a:cubicBezTo>
                  <a:cubicBezTo>
                    <a:pt x="184" y="36"/>
                    <a:pt x="185" y="36"/>
                    <a:pt x="186" y="36"/>
                  </a:cubicBezTo>
                  <a:cubicBezTo>
                    <a:pt x="186" y="36"/>
                    <a:pt x="186" y="36"/>
                    <a:pt x="186" y="37"/>
                  </a:cubicBezTo>
                  <a:cubicBezTo>
                    <a:pt x="185" y="37"/>
                    <a:pt x="183" y="36"/>
                    <a:pt x="182" y="36"/>
                  </a:cubicBezTo>
                  <a:cubicBezTo>
                    <a:pt x="182" y="36"/>
                    <a:pt x="182" y="36"/>
                    <a:pt x="182" y="36"/>
                  </a:cubicBezTo>
                  <a:cubicBezTo>
                    <a:pt x="182" y="37"/>
                    <a:pt x="184" y="37"/>
                    <a:pt x="185" y="37"/>
                  </a:cubicBezTo>
                  <a:cubicBezTo>
                    <a:pt x="185" y="37"/>
                    <a:pt x="185" y="37"/>
                    <a:pt x="185" y="38"/>
                  </a:cubicBezTo>
                  <a:cubicBezTo>
                    <a:pt x="183" y="38"/>
                    <a:pt x="182" y="37"/>
                    <a:pt x="181" y="37"/>
                  </a:cubicBezTo>
                  <a:cubicBezTo>
                    <a:pt x="180" y="37"/>
                    <a:pt x="179" y="37"/>
                    <a:pt x="179" y="38"/>
                  </a:cubicBezTo>
                  <a:cubicBezTo>
                    <a:pt x="179" y="38"/>
                    <a:pt x="179" y="38"/>
                    <a:pt x="179" y="38"/>
                  </a:cubicBezTo>
                  <a:cubicBezTo>
                    <a:pt x="179" y="38"/>
                    <a:pt x="179" y="38"/>
                    <a:pt x="179" y="38"/>
                  </a:cubicBezTo>
                  <a:cubicBezTo>
                    <a:pt x="179" y="39"/>
                    <a:pt x="179" y="39"/>
                    <a:pt x="179" y="39"/>
                  </a:cubicBezTo>
                  <a:cubicBezTo>
                    <a:pt x="180" y="39"/>
                    <a:pt x="180" y="39"/>
                    <a:pt x="181" y="39"/>
                  </a:cubicBezTo>
                  <a:cubicBezTo>
                    <a:pt x="181" y="39"/>
                    <a:pt x="181" y="39"/>
                    <a:pt x="181" y="39"/>
                  </a:cubicBezTo>
                  <a:cubicBezTo>
                    <a:pt x="181" y="39"/>
                    <a:pt x="181" y="39"/>
                    <a:pt x="181" y="39"/>
                  </a:cubicBezTo>
                  <a:cubicBezTo>
                    <a:pt x="181" y="39"/>
                    <a:pt x="181" y="39"/>
                    <a:pt x="181" y="39"/>
                  </a:cubicBezTo>
                  <a:cubicBezTo>
                    <a:pt x="181" y="39"/>
                    <a:pt x="181" y="39"/>
                    <a:pt x="180" y="39"/>
                  </a:cubicBezTo>
                  <a:cubicBezTo>
                    <a:pt x="180" y="39"/>
                    <a:pt x="180" y="39"/>
                    <a:pt x="180" y="39"/>
                  </a:cubicBezTo>
                  <a:cubicBezTo>
                    <a:pt x="180" y="40"/>
                    <a:pt x="181" y="40"/>
                    <a:pt x="181" y="40"/>
                  </a:cubicBezTo>
                  <a:cubicBezTo>
                    <a:pt x="181" y="40"/>
                    <a:pt x="181" y="41"/>
                    <a:pt x="181" y="41"/>
                  </a:cubicBezTo>
                  <a:cubicBezTo>
                    <a:pt x="181" y="41"/>
                    <a:pt x="181" y="41"/>
                    <a:pt x="181" y="41"/>
                  </a:cubicBezTo>
                  <a:cubicBezTo>
                    <a:pt x="181" y="41"/>
                    <a:pt x="181" y="41"/>
                    <a:pt x="180" y="41"/>
                  </a:cubicBezTo>
                  <a:cubicBezTo>
                    <a:pt x="180" y="40"/>
                    <a:pt x="179" y="40"/>
                    <a:pt x="178" y="40"/>
                  </a:cubicBezTo>
                  <a:cubicBezTo>
                    <a:pt x="178" y="40"/>
                    <a:pt x="177" y="41"/>
                    <a:pt x="176" y="41"/>
                  </a:cubicBezTo>
                  <a:cubicBezTo>
                    <a:pt x="176" y="41"/>
                    <a:pt x="176" y="41"/>
                    <a:pt x="176" y="42"/>
                  </a:cubicBezTo>
                  <a:cubicBezTo>
                    <a:pt x="177" y="42"/>
                    <a:pt x="177" y="42"/>
                    <a:pt x="178" y="42"/>
                  </a:cubicBezTo>
                  <a:cubicBezTo>
                    <a:pt x="178" y="42"/>
                    <a:pt x="178" y="42"/>
                    <a:pt x="178" y="43"/>
                  </a:cubicBezTo>
                  <a:cubicBezTo>
                    <a:pt x="178" y="43"/>
                    <a:pt x="177" y="43"/>
                    <a:pt x="177" y="43"/>
                  </a:cubicBezTo>
                  <a:cubicBezTo>
                    <a:pt x="177" y="43"/>
                    <a:pt x="177" y="44"/>
                    <a:pt x="177" y="44"/>
                  </a:cubicBezTo>
                  <a:cubicBezTo>
                    <a:pt x="177" y="44"/>
                    <a:pt x="177" y="44"/>
                    <a:pt x="177" y="44"/>
                  </a:cubicBezTo>
                  <a:cubicBezTo>
                    <a:pt x="176" y="44"/>
                    <a:pt x="175" y="45"/>
                    <a:pt x="175" y="45"/>
                  </a:cubicBezTo>
                  <a:cubicBezTo>
                    <a:pt x="175" y="45"/>
                    <a:pt x="175" y="45"/>
                    <a:pt x="175" y="45"/>
                  </a:cubicBezTo>
                  <a:cubicBezTo>
                    <a:pt x="174" y="45"/>
                    <a:pt x="174" y="45"/>
                    <a:pt x="174" y="45"/>
                  </a:cubicBezTo>
                  <a:cubicBezTo>
                    <a:pt x="174" y="45"/>
                    <a:pt x="174" y="45"/>
                    <a:pt x="174" y="45"/>
                  </a:cubicBezTo>
                  <a:cubicBezTo>
                    <a:pt x="174" y="45"/>
                    <a:pt x="174" y="45"/>
                    <a:pt x="174" y="44"/>
                  </a:cubicBezTo>
                  <a:cubicBezTo>
                    <a:pt x="172" y="44"/>
                    <a:pt x="171" y="45"/>
                    <a:pt x="169" y="45"/>
                  </a:cubicBezTo>
                  <a:close/>
                  <a:moveTo>
                    <a:pt x="141" y="34"/>
                  </a:moveTo>
                  <a:cubicBezTo>
                    <a:pt x="140" y="34"/>
                    <a:pt x="140" y="34"/>
                    <a:pt x="140" y="34"/>
                  </a:cubicBezTo>
                  <a:cubicBezTo>
                    <a:pt x="140" y="33"/>
                    <a:pt x="140" y="33"/>
                    <a:pt x="140" y="33"/>
                  </a:cubicBezTo>
                  <a:cubicBezTo>
                    <a:pt x="139" y="33"/>
                    <a:pt x="139" y="33"/>
                    <a:pt x="139" y="33"/>
                  </a:cubicBezTo>
                  <a:cubicBezTo>
                    <a:pt x="138" y="34"/>
                    <a:pt x="138" y="33"/>
                    <a:pt x="137" y="33"/>
                  </a:cubicBezTo>
                  <a:cubicBezTo>
                    <a:pt x="137" y="33"/>
                    <a:pt x="136" y="33"/>
                    <a:pt x="136" y="33"/>
                  </a:cubicBezTo>
                  <a:cubicBezTo>
                    <a:pt x="136" y="34"/>
                    <a:pt x="136" y="34"/>
                    <a:pt x="136" y="34"/>
                  </a:cubicBezTo>
                  <a:cubicBezTo>
                    <a:pt x="136" y="34"/>
                    <a:pt x="136" y="34"/>
                    <a:pt x="136" y="35"/>
                  </a:cubicBezTo>
                  <a:cubicBezTo>
                    <a:pt x="135" y="35"/>
                    <a:pt x="135" y="34"/>
                    <a:pt x="135" y="34"/>
                  </a:cubicBezTo>
                  <a:cubicBezTo>
                    <a:pt x="134" y="34"/>
                    <a:pt x="134" y="34"/>
                    <a:pt x="133" y="34"/>
                  </a:cubicBezTo>
                  <a:cubicBezTo>
                    <a:pt x="133" y="35"/>
                    <a:pt x="133" y="34"/>
                    <a:pt x="133" y="35"/>
                  </a:cubicBezTo>
                  <a:cubicBezTo>
                    <a:pt x="133" y="35"/>
                    <a:pt x="134" y="35"/>
                    <a:pt x="134" y="35"/>
                  </a:cubicBezTo>
                  <a:cubicBezTo>
                    <a:pt x="134" y="35"/>
                    <a:pt x="135" y="35"/>
                    <a:pt x="135" y="35"/>
                  </a:cubicBezTo>
                  <a:cubicBezTo>
                    <a:pt x="136" y="35"/>
                    <a:pt x="136" y="35"/>
                    <a:pt x="136" y="35"/>
                  </a:cubicBezTo>
                  <a:cubicBezTo>
                    <a:pt x="136" y="35"/>
                    <a:pt x="137" y="35"/>
                    <a:pt x="137" y="35"/>
                  </a:cubicBezTo>
                  <a:cubicBezTo>
                    <a:pt x="137" y="36"/>
                    <a:pt x="137" y="36"/>
                    <a:pt x="137" y="36"/>
                  </a:cubicBezTo>
                  <a:cubicBezTo>
                    <a:pt x="137" y="36"/>
                    <a:pt x="137" y="36"/>
                    <a:pt x="137" y="36"/>
                  </a:cubicBezTo>
                  <a:cubicBezTo>
                    <a:pt x="137" y="36"/>
                    <a:pt x="137" y="36"/>
                    <a:pt x="137" y="36"/>
                  </a:cubicBezTo>
                  <a:cubicBezTo>
                    <a:pt x="136" y="36"/>
                    <a:pt x="136" y="36"/>
                    <a:pt x="136" y="36"/>
                  </a:cubicBezTo>
                  <a:cubicBezTo>
                    <a:pt x="135" y="36"/>
                    <a:pt x="135" y="36"/>
                    <a:pt x="135" y="36"/>
                  </a:cubicBezTo>
                  <a:cubicBezTo>
                    <a:pt x="135" y="36"/>
                    <a:pt x="135" y="36"/>
                    <a:pt x="135" y="36"/>
                  </a:cubicBezTo>
                  <a:cubicBezTo>
                    <a:pt x="135" y="36"/>
                    <a:pt x="135" y="36"/>
                    <a:pt x="135" y="36"/>
                  </a:cubicBezTo>
                  <a:cubicBezTo>
                    <a:pt x="135" y="37"/>
                    <a:pt x="135" y="37"/>
                    <a:pt x="134" y="37"/>
                  </a:cubicBezTo>
                  <a:cubicBezTo>
                    <a:pt x="134" y="37"/>
                    <a:pt x="134" y="37"/>
                    <a:pt x="134" y="37"/>
                  </a:cubicBezTo>
                  <a:cubicBezTo>
                    <a:pt x="133" y="37"/>
                    <a:pt x="133" y="38"/>
                    <a:pt x="133" y="38"/>
                  </a:cubicBezTo>
                  <a:cubicBezTo>
                    <a:pt x="133" y="38"/>
                    <a:pt x="132" y="38"/>
                    <a:pt x="131" y="38"/>
                  </a:cubicBezTo>
                  <a:cubicBezTo>
                    <a:pt x="131" y="38"/>
                    <a:pt x="131" y="38"/>
                    <a:pt x="131" y="38"/>
                  </a:cubicBezTo>
                  <a:cubicBezTo>
                    <a:pt x="131" y="38"/>
                    <a:pt x="130" y="38"/>
                    <a:pt x="129" y="38"/>
                  </a:cubicBezTo>
                  <a:cubicBezTo>
                    <a:pt x="129" y="38"/>
                    <a:pt x="129" y="38"/>
                    <a:pt x="129" y="38"/>
                  </a:cubicBezTo>
                  <a:cubicBezTo>
                    <a:pt x="129" y="37"/>
                    <a:pt x="129" y="37"/>
                    <a:pt x="129" y="37"/>
                  </a:cubicBezTo>
                  <a:cubicBezTo>
                    <a:pt x="129" y="36"/>
                    <a:pt x="127" y="37"/>
                    <a:pt x="126" y="37"/>
                  </a:cubicBezTo>
                  <a:cubicBezTo>
                    <a:pt x="126" y="37"/>
                    <a:pt x="126" y="37"/>
                    <a:pt x="126" y="38"/>
                  </a:cubicBezTo>
                  <a:cubicBezTo>
                    <a:pt x="126" y="38"/>
                    <a:pt x="126" y="38"/>
                    <a:pt x="126" y="38"/>
                  </a:cubicBezTo>
                  <a:cubicBezTo>
                    <a:pt x="126" y="38"/>
                    <a:pt x="126" y="38"/>
                    <a:pt x="126" y="38"/>
                  </a:cubicBezTo>
                  <a:cubicBezTo>
                    <a:pt x="126" y="38"/>
                    <a:pt x="126" y="38"/>
                    <a:pt x="127" y="38"/>
                  </a:cubicBezTo>
                  <a:cubicBezTo>
                    <a:pt x="127" y="39"/>
                    <a:pt x="127" y="39"/>
                    <a:pt x="127" y="39"/>
                  </a:cubicBezTo>
                  <a:cubicBezTo>
                    <a:pt x="127" y="39"/>
                    <a:pt x="127" y="39"/>
                    <a:pt x="127" y="39"/>
                  </a:cubicBezTo>
                  <a:cubicBezTo>
                    <a:pt x="127" y="39"/>
                    <a:pt x="128" y="39"/>
                    <a:pt x="128" y="39"/>
                  </a:cubicBezTo>
                  <a:cubicBezTo>
                    <a:pt x="129" y="39"/>
                    <a:pt x="129" y="39"/>
                    <a:pt x="129" y="40"/>
                  </a:cubicBezTo>
                  <a:cubicBezTo>
                    <a:pt x="129" y="40"/>
                    <a:pt x="129" y="40"/>
                    <a:pt x="129" y="40"/>
                  </a:cubicBezTo>
                  <a:cubicBezTo>
                    <a:pt x="130" y="40"/>
                    <a:pt x="129" y="40"/>
                    <a:pt x="130" y="41"/>
                  </a:cubicBezTo>
                  <a:cubicBezTo>
                    <a:pt x="130" y="41"/>
                    <a:pt x="130" y="41"/>
                    <a:pt x="131" y="41"/>
                  </a:cubicBezTo>
                  <a:cubicBezTo>
                    <a:pt x="131" y="42"/>
                    <a:pt x="131" y="42"/>
                    <a:pt x="131" y="42"/>
                  </a:cubicBezTo>
                  <a:cubicBezTo>
                    <a:pt x="131" y="42"/>
                    <a:pt x="131" y="43"/>
                    <a:pt x="131" y="43"/>
                  </a:cubicBezTo>
                  <a:cubicBezTo>
                    <a:pt x="131" y="43"/>
                    <a:pt x="131" y="43"/>
                    <a:pt x="131" y="43"/>
                  </a:cubicBezTo>
                  <a:cubicBezTo>
                    <a:pt x="131" y="43"/>
                    <a:pt x="131" y="43"/>
                    <a:pt x="132" y="43"/>
                  </a:cubicBezTo>
                  <a:cubicBezTo>
                    <a:pt x="132" y="44"/>
                    <a:pt x="134" y="43"/>
                    <a:pt x="134" y="43"/>
                  </a:cubicBezTo>
                  <a:cubicBezTo>
                    <a:pt x="134" y="43"/>
                    <a:pt x="134" y="43"/>
                    <a:pt x="134" y="43"/>
                  </a:cubicBezTo>
                  <a:cubicBezTo>
                    <a:pt x="134" y="43"/>
                    <a:pt x="134" y="43"/>
                    <a:pt x="134" y="43"/>
                  </a:cubicBezTo>
                  <a:cubicBezTo>
                    <a:pt x="134" y="42"/>
                    <a:pt x="134" y="42"/>
                    <a:pt x="134" y="42"/>
                  </a:cubicBezTo>
                  <a:cubicBezTo>
                    <a:pt x="134" y="41"/>
                    <a:pt x="135" y="41"/>
                    <a:pt x="136" y="41"/>
                  </a:cubicBezTo>
                  <a:cubicBezTo>
                    <a:pt x="136" y="41"/>
                    <a:pt x="135" y="42"/>
                    <a:pt x="135" y="42"/>
                  </a:cubicBezTo>
                  <a:cubicBezTo>
                    <a:pt x="135" y="42"/>
                    <a:pt x="135" y="42"/>
                    <a:pt x="135" y="42"/>
                  </a:cubicBezTo>
                  <a:cubicBezTo>
                    <a:pt x="136" y="42"/>
                    <a:pt x="137" y="42"/>
                    <a:pt x="137" y="42"/>
                  </a:cubicBezTo>
                  <a:cubicBezTo>
                    <a:pt x="138" y="42"/>
                    <a:pt x="139" y="41"/>
                    <a:pt x="140" y="41"/>
                  </a:cubicBezTo>
                  <a:cubicBezTo>
                    <a:pt x="140" y="41"/>
                    <a:pt x="141" y="41"/>
                    <a:pt x="141" y="41"/>
                  </a:cubicBezTo>
                  <a:cubicBezTo>
                    <a:pt x="141" y="40"/>
                    <a:pt x="141" y="40"/>
                    <a:pt x="141" y="40"/>
                  </a:cubicBezTo>
                  <a:cubicBezTo>
                    <a:pt x="141" y="40"/>
                    <a:pt x="141" y="40"/>
                    <a:pt x="141" y="40"/>
                  </a:cubicBezTo>
                  <a:cubicBezTo>
                    <a:pt x="142" y="40"/>
                    <a:pt x="142" y="40"/>
                    <a:pt x="142" y="40"/>
                  </a:cubicBezTo>
                  <a:cubicBezTo>
                    <a:pt x="142" y="40"/>
                    <a:pt x="142" y="40"/>
                    <a:pt x="142" y="40"/>
                  </a:cubicBezTo>
                  <a:cubicBezTo>
                    <a:pt x="142" y="40"/>
                    <a:pt x="142" y="40"/>
                    <a:pt x="142" y="40"/>
                  </a:cubicBezTo>
                  <a:cubicBezTo>
                    <a:pt x="142" y="39"/>
                    <a:pt x="142" y="39"/>
                    <a:pt x="142" y="39"/>
                  </a:cubicBezTo>
                  <a:cubicBezTo>
                    <a:pt x="142" y="39"/>
                    <a:pt x="144" y="39"/>
                    <a:pt x="144" y="39"/>
                  </a:cubicBezTo>
                  <a:cubicBezTo>
                    <a:pt x="144" y="38"/>
                    <a:pt x="144" y="38"/>
                    <a:pt x="144" y="38"/>
                  </a:cubicBezTo>
                  <a:cubicBezTo>
                    <a:pt x="144" y="38"/>
                    <a:pt x="144" y="38"/>
                    <a:pt x="144" y="38"/>
                  </a:cubicBezTo>
                  <a:cubicBezTo>
                    <a:pt x="144" y="38"/>
                    <a:pt x="144" y="38"/>
                    <a:pt x="144" y="38"/>
                  </a:cubicBezTo>
                  <a:cubicBezTo>
                    <a:pt x="144" y="38"/>
                    <a:pt x="144" y="38"/>
                    <a:pt x="144" y="38"/>
                  </a:cubicBezTo>
                  <a:cubicBezTo>
                    <a:pt x="144" y="38"/>
                    <a:pt x="143" y="38"/>
                    <a:pt x="143" y="38"/>
                  </a:cubicBezTo>
                  <a:cubicBezTo>
                    <a:pt x="143" y="38"/>
                    <a:pt x="142" y="38"/>
                    <a:pt x="142" y="38"/>
                  </a:cubicBezTo>
                  <a:cubicBezTo>
                    <a:pt x="142" y="38"/>
                    <a:pt x="143" y="38"/>
                    <a:pt x="143" y="38"/>
                  </a:cubicBezTo>
                  <a:cubicBezTo>
                    <a:pt x="143" y="37"/>
                    <a:pt x="143" y="37"/>
                    <a:pt x="143" y="37"/>
                  </a:cubicBezTo>
                  <a:cubicBezTo>
                    <a:pt x="143" y="37"/>
                    <a:pt x="143" y="37"/>
                    <a:pt x="143" y="37"/>
                  </a:cubicBezTo>
                  <a:cubicBezTo>
                    <a:pt x="142" y="36"/>
                    <a:pt x="140" y="37"/>
                    <a:pt x="139" y="37"/>
                  </a:cubicBezTo>
                  <a:cubicBezTo>
                    <a:pt x="139" y="37"/>
                    <a:pt x="139" y="37"/>
                    <a:pt x="140" y="36"/>
                  </a:cubicBezTo>
                  <a:cubicBezTo>
                    <a:pt x="140" y="36"/>
                    <a:pt x="140" y="36"/>
                    <a:pt x="141" y="36"/>
                  </a:cubicBezTo>
                  <a:cubicBezTo>
                    <a:pt x="141" y="36"/>
                    <a:pt x="142" y="35"/>
                    <a:pt x="143" y="35"/>
                  </a:cubicBezTo>
                  <a:cubicBezTo>
                    <a:pt x="144" y="35"/>
                    <a:pt x="144" y="35"/>
                    <a:pt x="144" y="35"/>
                  </a:cubicBezTo>
                  <a:cubicBezTo>
                    <a:pt x="145" y="35"/>
                    <a:pt x="144" y="35"/>
                    <a:pt x="144" y="34"/>
                  </a:cubicBezTo>
                  <a:cubicBezTo>
                    <a:pt x="145" y="34"/>
                    <a:pt x="147" y="34"/>
                    <a:pt x="147" y="34"/>
                  </a:cubicBezTo>
                  <a:cubicBezTo>
                    <a:pt x="147" y="34"/>
                    <a:pt x="148" y="34"/>
                    <a:pt x="148" y="34"/>
                  </a:cubicBezTo>
                  <a:cubicBezTo>
                    <a:pt x="148" y="33"/>
                    <a:pt x="148" y="33"/>
                    <a:pt x="148" y="33"/>
                  </a:cubicBezTo>
                  <a:cubicBezTo>
                    <a:pt x="147" y="33"/>
                    <a:pt x="147" y="33"/>
                    <a:pt x="147" y="33"/>
                  </a:cubicBezTo>
                  <a:cubicBezTo>
                    <a:pt x="147" y="33"/>
                    <a:pt x="146" y="33"/>
                    <a:pt x="146" y="33"/>
                  </a:cubicBezTo>
                  <a:cubicBezTo>
                    <a:pt x="145" y="33"/>
                    <a:pt x="143" y="33"/>
                    <a:pt x="143" y="34"/>
                  </a:cubicBezTo>
                  <a:cubicBezTo>
                    <a:pt x="142" y="34"/>
                    <a:pt x="142" y="34"/>
                    <a:pt x="141" y="34"/>
                  </a:cubicBezTo>
                  <a:cubicBezTo>
                    <a:pt x="141" y="34"/>
                    <a:pt x="141" y="34"/>
                    <a:pt x="141" y="34"/>
                  </a:cubicBezTo>
                  <a:close/>
                  <a:moveTo>
                    <a:pt x="146" y="32"/>
                  </a:moveTo>
                  <a:cubicBezTo>
                    <a:pt x="146" y="32"/>
                    <a:pt x="146" y="32"/>
                    <a:pt x="146" y="32"/>
                  </a:cubicBezTo>
                  <a:cubicBezTo>
                    <a:pt x="146" y="32"/>
                    <a:pt x="146" y="32"/>
                    <a:pt x="146" y="32"/>
                  </a:cubicBezTo>
                  <a:cubicBezTo>
                    <a:pt x="146" y="32"/>
                    <a:pt x="145" y="33"/>
                    <a:pt x="145" y="33"/>
                  </a:cubicBezTo>
                  <a:cubicBezTo>
                    <a:pt x="144" y="33"/>
                    <a:pt x="143" y="33"/>
                    <a:pt x="142" y="33"/>
                  </a:cubicBezTo>
                  <a:cubicBezTo>
                    <a:pt x="142" y="33"/>
                    <a:pt x="142" y="33"/>
                    <a:pt x="142" y="33"/>
                  </a:cubicBezTo>
                  <a:cubicBezTo>
                    <a:pt x="143" y="33"/>
                    <a:pt x="143" y="33"/>
                    <a:pt x="144" y="32"/>
                  </a:cubicBezTo>
                  <a:cubicBezTo>
                    <a:pt x="144" y="32"/>
                    <a:pt x="145" y="32"/>
                    <a:pt x="145" y="32"/>
                  </a:cubicBezTo>
                  <a:cubicBezTo>
                    <a:pt x="146" y="32"/>
                    <a:pt x="146" y="32"/>
                    <a:pt x="146" y="32"/>
                  </a:cubicBezTo>
                  <a:close/>
                  <a:moveTo>
                    <a:pt x="163" y="33"/>
                  </a:moveTo>
                  <a:cubicBezTo>
                    <a:pt x="164" y="33"/>
                    <a:pt x="165" y="33"/>
                    <a:pt x="165" y="32"/>
                  </a:cubicBezTo>
                  <a:cubicBezTo>
                    <a:pt x="165" y="32"/>
                    <a:pt x="166" y="33"/>
                    <a:pt x="166" y="33"/>
                  </a:cubicBezTo>
                  <a:cubicBezTo>
                    <a:pt x="166" y="33"/>
                    <a:pt x="167" y="33"/>
                    <a:pt x="167" y="33"/>
                  </a:cubicBezTo>
                  <a:cubicBezTo>
                    <a:pt x="168" y="33"/>
                    <a:pt x="168" y="33"/>
                    <a:pt x="169" y="33"/>
                  </a:cubicBezTo>
                  <a:cubicBezTo>
                    <a:pt x="169" y="33"/>
                    <a:pt x="168" y="33"/>
                    <a:pt x="168" y="33"/>
                  </a:cubicBezTo>
                  <a:cubicBezTo>
                    <a:pt x="168" y="33"/>
                    <a:pt x="167" y="34"/>
                    <a:pt x="166" y="34"/>
                  </a:cubicBezTo>
                  <a:cubicBezTo>
                    <a:pt x="166" y="34"/>
                    <a:pt x="166" y="34"/>
                    <a:pt x="166" y="34"/>
                  </a:cubicBezTo>
                  <a:cubicBezTo>
                    <a:pt x="165" y="34"/>
                    <a:pt x="165" y="34"/>
                    <a:pt x="165" y="34"/>
                  </a:cubicBezTo>
                  <a:cubicBezTo>
                    <a:pt x="165" y="35"/>
                    <a:pt x="165" y="35"/>
                    <a:pt x="164" y="35"/>
                  </a:cubicBezTo>
                  <a:cubicBezTo>
                    <a:pt x="164" y="35"/>
                    <a:pt x="164" y="35"/>
                    <a:pt x="163" y="35"/>
                  </a:cubicBezTo>
                  <a:cubicBezTo>
                    <a:pt x="163" y="35"/>
                    <a:pt x="163" y="35"/>
                    <a:pt x="163" y="35"/>
                  </a:cubicBezTo>
                  <a:cubicBezTo>
                    <a:pt x="162" y="35"/>
                    <a:pt x="162" y="36"/>
                    <a:pt x="162" y="36"/>
                  </a:cubicBezTo>
                  <a:cubicBezTo>
                    <a:pt x="162" y="36"/>
                    <a:pt x="162" y="36"/>
                    <a:pt x="162" y="36"/>
                  </a:cubicBezTo>
                  <a:cubicBezTo>
                    <a:pt x="161" y="36"/>
                    <a:pt x="160" y="37"/>
                    <a:pt x="160" y="37"/>
                  </a:cubicBezTo>
                  <a:cubicBezTo>
                    <a:pt x="160" y="37"/>
                    <a:pt x="159" y="37"/>
                    <a:pt x="159" y="37"/>
                  </a:cubicBezTo>
                  <a:cubicBezTo>
                    <a:pt x="159" y="37"/>
                    <a:pt x="159" y="37"/>
                    <a:pt x="159" y="37"/>
                  </a:cubicBezTo>
                  <a:cubicBezTo>
                    <a:pt x="158" y="38"/>
                    <a:pt x="156" y="37"/>
                    <a:pt x="155" y="37"/>
                  </a:cubicBezTo>
                  <a:cubicBezTo>
                    <a:pt x="155" y="37"/>
                    <a:pt x="154" y="37"/>
                    <a:pt x="154" y="37"/>
                  </a:cubicBezTo>
                  <a:cubicBezTo>
                    <a:pt x="153" y="37"/>
                    <a:pt x="152" y="37"/>
                    <a:pt x="152" y="37"/>
                  </a:cubicBezTo>
                  <a:cubicBezTo>
                    <a:pt x="152" y="38"/>
                    <a:pt x="152" y="38"/>
                    <a:pt x="152" y="38"/>
                  </a:cubicBezTo>
                  <a:cubicBezTo>
                    <a:pt x="152" y="38"/>
                    <a:pt x="153" y="38"/>
                    <a:pt x="153" y="38"/>
                  </a:cubicBezTo>
                  <a:cubicBezTo>
                    <a:pt x="153" y="38"/>
                    <a:pt x="153" y="38"/>
                    <a:pt x="153" y="38"/>
                  </a:cubicBezTo>
                  <a:cubicBezTo>
                    <a:pt x="153" y="39"/>
                    <a:pt x="153" y="39"/>
                    <a:pt x="152" y="39"/>
                  </a:cubicBezTo>
                  <a:cubicBezTo>
                    <a:pt x="152" y="39"/>
                    <a:pt x="152" y="39"/>
                    <a:pt x="151" y="39"/>
                  </a:cubicBezTo>
                  <a:cubicBezTo>
                    <a:pt x="151" y="39"/>
                    <a:pt x="151" y="40"/>
                    <a:pt x="150" y="40"/>
                  </a:cubicBezTo>
                  <a:cubicBezTo>
                    <a:pt x="150" y="40"/>
                    <a:pt x="150" y="40"/>
                    <a:pt x="150" y="40"/>
                  </a:cubicBezTo>
                  <a:cubicBezTo>
                    <a:pt x="150" y="40"/>
                    <a:pt x="149" y="40"/>
                    <a:pt x="149" y="40"/>
                  </a:cubicBezTo>
                  <a:cubicBezTo>
                    <a:pt x="149" y="40"/>
                    <a:pt x="149" y="40"/>
                    <a:pt x="149" y="40"/>
                  </a:cubicBezTo>
                  <a:cubicBezTo>
                    <a:pt x="148" y="40"/>
                    <a:pt x="147" y="40"/>
                    <a:pt x="147" y="40"/>
                  </a:cubicBezTo>
                  <a:cubicBezTo>
                    <a:pt x="147" y="40"/>
                    <a:pt x="147" y="40"/>
                    <a:pt x="147" y="40"/>
                  </a:cubicBezTo>
                  <a:cubicBezTo>
                    <a:pt x="147" y="40"/>
                    <a:pt x="148" y="40"/>
                    <a:pt x="148" y="40"/>
                  </a:cubicBezTo>
                  <a:cubicBezTo>
                    <a:pt x="148" y="40"/>
                    <a:pt x="148" y="40"/>
                    <a:pt x="148" y="40"/>
                  </a:cubicBezTo>
                  <a:cubicBezTo>
                    <a:pt x="148" y="40"/>
                    <a:pt x="147" y="40"/>
                    <a:pt x="147" y="40"/>
                  </a:cubicBezTo>
                  <a:cubicBezTo>
                    <a:pt x="147" y="40"/>
                    <a:pt x="147" y="40"/>
                    <a:pt x="147" y="40"/>
                  </a:cubicBezTo>
                  <a:cubicBezTo>
                    <a:pt x="148" y="40"/>
                    <a:pt x="148" y="39"/>
                    <a:pt x="148" y="39"/>
                  </a:cubicBezTo>
                  <a:cubicBezTo>
                    <a:pt x="148" y="39"/>
                    <a:pt x="148" y="39"/>
                    <a:pt x="148" y="39"/>
                  </a:cubicBezTo>
                  <a:cubicBezTo>
                    <a:pt x="148" y="38"/>
                    <a:pt x="148" y="38"/>
                    <a:pt x="148" y="38"/>
                  </a:cubicBezTo>
                  <a:cubicBezTo>
                    <a:pt x="148" y="38"/>
                    <a:pt x="148" y="38"/>
                    <a:pt x="148" y="37"/>
                  </a:cubicBezTo>
                  <a:cubicBezTo>
                    <a:pt x="148" y="37"/>
                    <a:pt x="149" y="37"/>
                    <a:pt x="149" y="37"/>
                  </a:cubicBezTo>
                  <a:cubicBezTo>
                    <a:pt x="149" y="36"/>
                    <a:pt x="149" y="36"/>
                    <a:pt x="149" y="36"/>
                  </a:cubicBezTo>
                  <a:cubicBezTo>
                    <a:pt x="150" y="36"/>
                    <a:pt x="150" y="36"/>
                    <a:pt x="150" y="36"/>
                  </a:cubicBezTo>
                  <a:cubicBezTo>
                    <a:pt x="150" y="36"/>
                    <a:pt x="150" y="36"/>
                    <a:pt x="150" y="36"/>
                  </a:cubicBezTo>
                  <a:cubicBezTo>
                    <a:pt x="150" y="36"/>
                    <a:pt x="150" y="36"/>
                    <a:pt x="151" y="35"/>
                  </a:cubicBezTo>
                  <a:cubicBezTo>
                    <a:pt x="151" y="35"/>
                    <a:pt x="151" y="35"/>
                    <a:pt x="151" y="35"/>
                  </a:cubicBezTo>
                  <a:cubicBezTo>
                    <a:pt x="151" y="35"/>
                    <a:pt x="151" y="35"/>
                    <a:pt x="151" y="34"/>
                  </a:cubicBezTo>
                  <a:cubicBezTo>
                    <a:pt x="151" y="34"/>
                    <a:pt x="151" y="34"/>
                    <a:pt x="152" y="34"/>
                  </a:cubicBezTo>
                  <a:cubicBezTo>
                    <a:pt x="152" y="34"/>
                    <a:pt x="153" y="33"/>
                    <a:pt x="153" y="34"/>
                  </a:cubicBezTo>
                  <a:cubicBezTo>
                    <a:pt x="154" y="34"/>
                    <a:pt x="154" y="34"/>
                    <a:pt x="155" y="34"/>
                  </a:cubicBezTo>
                  <a:cubicBezTo>
                    <a:pt x="155" y="34"/>
                    <a:pt x="155" y="34"/>
                    <a:pt x="155" y="33"/>
                  </a:cubicBezTo>
                  <a:cubicBezTo>
                    <a:pt x="154" y="33"/>
                    <a:pt x="154" y="33"/>
                    <a:pt x="154" y="33"/>
                  </a:cubicBezTo>
                  <a:cubicBezTo>
                    <a:pt x="154" y="33"/>
                    <a:pt x="154" y="33"/>
                    <a:pt x="155" y="33"/>
                  </a:cubicBezTo>
                  <a:cubicBezTo>
                    <a:pt x="155" y="32"/>
                    <a:pt x="155" y="33"/>
                    <a:pt x="156" y="32"/>
                  </a:cubicBezTo>
                  <a:cubicBezTo>
                    <a:pt x="156" y="32"/>
                    <a:pt x="156" y="32"/>
                    <a:pt x="156" y="32"/>
                  </a:cubicBezTo>
                  <a:cubicBezTo>
                    <a:pt x="157" y="32"/>
                    <a:pt x="157" y="32"/>
                    <a:pt x="157" y="32"/>
                  </a:cubicBezTo>
                  <a:cubicBezTo>
                    <a:pt x="158" y="32"/>
                    <a:pt x="158" y="32"/>
                    <a:pt x="159" y="32"/>
                  </a:cubicBezTo>
                  <a:cubicBezTo>
                    <a:pt x="159" y="32"/>
                    <a:pt x="159" y="32"/>
                    <a:pt x="160" y="32"/>
                  </a:cubicBezTo>
                  <a:cubicBezTo>
                    <a:pt x="160" y="32"/>
                    <a:pt x="160" y="32"/>
                    <a:pt x="160" y="32"/>
                  </a:cubicBezTo>
                  <a:cubicBezTo>
                    <a:pt x="160" y="32"/>
                    <a:pt x="161" y="32"/>
                    <a:pt x="161" y="32"/>
                  </a:cubicBezTo>
                  <a:cubicBezTo>
                    <a:pt x="162" y="32"/>
                    <a:pt x="162" y="32"/>
                    <a:pt x="163" y="32"/>
                  </a:cubicBezTo>
                  <a:cubicBezTo>
                    <a:pt x="163" y="32"/>
                    <a:pt x="163" y="32"/>
                    <a:pt x="163" y="33"/>
                  </a:cubicBezTo>
                  <a:close/>
                  <a:moveTo>
                    <a:pt x="79" y="32"/>
                  </a:moveTo>
                  <a:cubicBezTo>
                    <a:pt x="79" y="32"/>
                    <a:pt x="80" y="32"/>
                    <a:pt x="81" y="32"/>
                  </a:cubicBezTo>
                  <a:cubicBezTo>
                    <a:pt x="81" y="32"/>
                    <a:pt x="81" y="32"/>
                    <a:pt x="81" y="32"/>
                  </a:cubicBezTo>
                  <a:cubicBezTo>
                    <a:pt x="81" y="32"/>
                    <a:pt x="81" y="32"/>
                    <a:pt x="81" y="32"/>
                  </a:cubicBezTo>
                  <a:cubicBezTo>
                    <a:pt x="80" y="32"/>
                    <a:pt x="80" y="32"/>
                    <a:pt x="80" y="33"/>
                  </a:cubicBezTo>
                  <a:cubicBezTo>
                    <a:pt x="82" y="33"/>
                    <a:pt x="83" y="31"/>
                    <a:pt x="86" y="32"/>
                  </a:cubicBezTo>
                  <a:cubicBezTo>
                    <a:pt x="86" y="32"/>
                    <a:pt x="87" y="32"/>
                    <a:pt x="87" y="32"/>
                  </a:cubicBezTo>
                  <a:cubicBezTo>
                    <a:pt x="87" y="32"/>
                    <a:pt x="88" y="32"/>
                    <a:pt x="88" y="33"/>
                  </a:cubicBezTo>
                  <a:cubicBezTo>
                    <a:pt x="88" y="33"/>
                    <a:pt x="88" y="33"/>
                    <a:pt x="88" y="33"/>
                  </a:cubicBezTo>
                  <a:cubicBezTo>
                    <a:pt x="88" y="33"/>
                    <a:pt x="88" y="33"/>
                    <a:pt x="88" y="33"/>
                  </a:cubicBezTo>
                  <a:cubicBezTo>
                    <a:pt x="89" y="33"/>
                    <a:pt x="89" y="33"/>
                    <a:pt x="89" y="34"/>
                  </a:cubicBezTo>
                  <a:cubicBezTo>
                    <a:pt x="89" y="34"/>
                    <a:pt x="89" y="34"/>
                    <a:pt x="89" y="34"/>
                  </a:cubicBezTo>
                  <a:cubicBezTo>
                    <a:pt x="89" y="34"/>
                    <a:pt x="89" y="34"/>
                    <a:pt x="89" y="34"/>
                  </a:cubicBezTo>
                  <a:cubicBezTo>
                    <a:pt x="89" y="34"/>
                    <a:pt x="89" y="34"/>
                    <a:pt x="89" y="34"/>
                  </a:cubicBezTo>
                  <a:cubicBezTo>
                    <a:pt x="88" y="35"/>
                    <a:pt x="86" y="35"/>
                    <a:pt x="85" y="35"/>
                  </a:cubicBezTo>
                  <a:cubicBezTo>
                    <a:pt x="85" y="35"/>
                    <a:pt x="85" y="35"/>
                    <a:pt x="85" y="35"/>
                  </a:cubicBezTo>
                  <a:cubicBezTo>
                    <a:pt x="82" y="36"/>
                    <a:pt x="80" y="36"/>
                    <a:pt x="78" y="37"/>
                  </a:cubicBezTo>
                  <a:cubicBezTo>
                    <a:pt x="77" y="37"/>
                    <a:pt x="77" y="37"/>
                    <a:pt x="76" y="37"/>
                  </a:cubicBezTo>
                  <a:cubicBezTo>
                    <a:pt x="76" y="37"/>
                    <a:pt x="76" y="37"/>
                    <a:pt x="76" y="37"/>
                  </a:cubicBezTo>
                  <a:cubicBezTo>
                    <a:pt x="75" y="37"/>
                    <a:pt x="75" y="37"/>
                    <a:pt x="75" y="37"/>
                  </a:cubicBezTo>
                  <a:cubicBezTo>
                    <a:pt x="74" y="37"/>
                    <a:pt x="74" y="38"/>
                    <a:pt x="73" y="38"/>
                  </a:cubicBezTo>
                  <a:cubicBezTo>
                    <a:pt x="73" y="38"/>
                    <a:pt x="73" y="38"/>
                    <a:pt x="73" y="38"/>
                  </a:cubicBezTo>
                  <a:cubicBezTo>
                    <a:pt x="72" y="38"/>
                    <a:pt x="71" y="39"/>
                    <a:pt x="70" y="39"/>
                  </a:cubicBezTo>
                  <a:cubicBezTo>
                    <a:pt x="70" y="39"/>
                    <a:pt x="70" y="39"/>
                    <a:pt x="70" y="39"/>
                  </a:cubicBezTo>
                  <a:cubicBezTo>
                    <a:pt x="69" y="39"/>
                    <a:pt x="69" y="39"/>
                    <a:pt x="69" y="40"/>
                  </a:cubicBezTo>
                  <a:cubicBezTo>
                    <a:pt x="68" y="40"/>
                    <a:pt x="68" y="40"/>
                    <a:pt x="67" y="40"/>
                  </a:cubicBezTo>
                  <a:cubicBezTo>
                    <a:pt x="67" y="40"/>
                    <a:pt x="67" y="40"/>
                    <a:pt x="67" y="40"/>
                  </a:cubicBezTo>
                  <a:cubicBezTo>
                    <a:pt x="66" y="40"/>
                    <a:pt x="66" y="40"/>
                    <a:pt x="65" y="41"/>
                  </a:cubicBezTo>
                  <a:cubicBezTo>
                    <a:pt x="65" y="41"/>
                    <a:pt x="65" y="41"/>
                    <a:pt x="64" y="41"/>
                  </a:cubicBezTo>
                  <a:cubicBezTo>
                    <a:pt x="64" y="42"/>
                    <a:pt x="63" y="42"/>
                    <a:pt x="62" y="43"/>
                  </a:cubicBezTo>
                  <a:cubicBezTo>
                    <a:pt x="62" y="43"/>
                    <a:pt x="61" y="43"/>
                    <a:pt x="60" y="43"/>
                  </a:cubicBezTo>
                  <a:cubicBezTo>
                    <a:pt x="60" y="43"/>
                    <a:pt x="59" y="43"/>
                    <a:pt x="59" y="43"/>
                  </a:cubicBezTo>
                  <a:cubicBezTo>
                    <a:pt x="59" y="43"/>
                    <a:pt x="59" y="43"/>
                    <a:pt x="59" y="43"/>
                  </a:cubicBezTo>
                  <a:cubicBezTo>
                    <a:pt x="59" y="43"/>
                    <a:pt x="58" y="43"/>
                    <a:pt x="58" y="43"/>
                  </a:cubicBezTo>
                  <a:cubicBezTo>
                    <a:pt x="57" y="43"/>
                    <a:pt x="57" y="43"/>
                    <a:pt x="56" y="44"/>
                  </a:cubicBezTo>
                  <a:cubicBezTo>
                    <a:pt x="55" y="44"/>
                    <a:pt x="55" y="44"/>
                    <a:pt x="54" y="44"/>
                  </a:cubicBezTo>
                  <a:cubicBezTo>
                    <a:pt x="54" y="44"/>
                    <a:pt x="53" y="44"/>
                    <a:pt x="52" y="44"/>
                  </a:cubicBezTo>
                  <a:cubicBezTo>
                    <a:pt x="52" y="44"/>
                    <a:pt x="52" y="44"/>
                    <a:pt x="52" y="44"/>
                  </a:cubicBezTo>
                  <a:cubicBezTo>
                    <a:pt x="53" y="44"/>
                    <a:pt x="53" y="43"/>
                    <a:pt x="53" y="42"/>
                  </a:cubicBezTo>
                  <a:cubicBezTo>
                    <a:pt x="52" y="42"/>
                    <a:pt x="51" y="41"/>
                    <a:pt x="51" y="41"/>
                  </a:cubicBezTo>
                  <a:cubicBezTo>
                    <a:pt x="51" y="41"/>
                    <a:pt x="51" y="41"/>
                    <a:pt x="51" y="41"/>
                  </a:cubicBezTo>
                  <a:cubicBezTo>
                    <a:pt x="50" y="41"/>
                    <a:pt x="50" y="41"/>
                    <a:pt x="49" y="41"/>
                  </a:cubicBezTo>
                  <a:cubicBezTo>
                    <a:pt x="49" y="41"/>
                    <a:pt x="49" y="40"/>
                    <a:pt x="49" y="40"/>
                  </a:cubicBezTo>
                  <a:cubicBezTo>
                    <a:pt x="50" y="40"/>
                    <a:pt x="50" y="40"/>
                    <a:pt x="50" y="40"/>
                  </a:cubicBezTo>
                  <a:cubicBezTo>
                    <a:pt x="50" y="40"/>
                    <a:pt x="50" y="40"/>
                    <a:pt x="50" y="40"/>
                  </a:cubicBezTo>
                  <a:cubicBezTo>
                    <a:pt x="51" y="40"/>
                    <a:pt x="51" y="40"/>
                    <a:pt x="51" y="40"/>
                  </a:cubicBezTo>
                  <a:cubicBezTo>
                    <a:pt x="51" y="40"/>
                    <a:pt x="52" y="39"/>
                    <a:pt x="52" y="39"/>
                  </a:cubicBezTo>
                  <a:cubicBezTo>
                    <a:pt x="52" y="39"/>
                    <a:pt x="52" y="39"/>
                    <a:pt x="52" y="39"/>
                  </a:cubicBezTo>
                  <a:cubicBezTo>
                    <a:pt x="53" y="39"/>
                    <a:pt x="54" y="39"/>
                    <a:pt x="54" y="38"/>
                  </a:cubicBezTo>
                  <a:cubicBezTo>
                    <a:pt x="54" y="38"/>
                    <a:pt x="54" y="38"/>
                    <a:pt x="55" y="38"/>
                  </a:cubicBezTo>
                  <a:cubicBezTo>
                    <a:pt x="55" y="38"/>
                    <a:pt x="55" y="37"/>
                    <a:pt x="56" y="37"/>
                  </a:cubicBezTo>
                  <a:cubicBezTo>
                    <a:pt x="56" y="37"/>
                    <a:pt x="57" y="37"/>
                    <a:pt x="58" y="37"/>
                  </a:cubicBezTo>
                  <a:cubicBezTo>
                    <a:pt x="58" y="37"/>
                    <a:pt x="58" y="36"/>
                    <a:pt x="58" y="36"/>
                  </a:cubicBezTo>
                  <a:cubicBezTo>
                    <a:pt x="58" y="36"/>
                    <a:pt x="59" y="36"/>
                    <a:pt x="59" y="36"/>
                  </a:cubicBezTo>
                  <a:cubicBezTo>
                    <a:pt x="60" y="36"/>
                    <a:pt x="61" y="35"/>
                    <a:pt x="61" y="35"/>
                  </a:cubicBezTo>
                  <a:cubicBezTo>
                    <a:pt x="62" y="35"/>
                    <a:pt x="62" y="35"/>
                    <a:pt x="62" y="35"/>
                  </a:cubicBezTo>
                  <a:cubicBezTo>
                    <a:pt x="63" y="34"/>
                    <a:pt x="63" y="34"/>
                    <a:pt x="64" y="34"/>
                  </a:cubicBezTo>
                  <a:cubicBezTo>
                    <a:pt x="64" y="34"/>
                    <a:pt x="64" y="34"/>
                    <a:pt x="65" y="34"/>
                  </a:cubicBezTo>
                  <a:cubicBezTo>
                    <a:pt x="65" y="33"/>
                    <a:pt x="65" y="33"/>
                    <a:pt x="65" y="33"/>
                  </a:cubicBezTo>
                  <a:cubicBezTo>
                    <a:pt x="64" y="33"/>
                    <a:pt x="64" y="33"/>
                    <a:pt x="64" y="33"/>
                  </a:cubicBezTo>
                  <a:cubicBezTo>
                    <a:pt x="65" y="32"/>
                    <a:pt x="65" y="31"/>
                    <a:pt x="66" y="31"/>
                  </a:cubicBezTo>
                  <a:cubicBezTo>
                    <a:pt x="67" y="31"/>
                    <a:pt x="69" y="31"/>
                    <a:pt x="70" y="31"/>
                  </a:cubicBezTo>
                  <a:cubicBezTo>
                    <a:pt x="71" y="31"/>
                    <a:pt x="72" y="31"/>
                    <a:pt x="72" y="31"/>
                  </a:cubicBezTo>
                  <a:cubicBezTo>
                    <a:pt x="73" y="31"/>
                    <a:pt x="73" y="31"/>
                    <a:pt x="73" y="31"/>
                  </a:cubicBezTo>
                  <a:cubicBezTo>
                    <a:pt x="74" y="31"/>
                    <a:pt x="76" y="30"/>
                    <a:pt x="76" y="30"/>
                  </a:cubicBezTo>
                  <a:cubicBezTo>
                    <a:pt x="77" y="31"/>
                    <a:pt x="77" y="31"/>
                    <a:pt x="78" y="31"/>
                  </a:cubicBezTo>
                  <a:cubicBezTo>
                    <a:pt x="78" y="31"/>
                    <a:pt x="79" y="31"/>
                    <a:pt x="79" y="32"/>
                  </a:cubicBezTo>
                  <a:cubicBezTo>
                    <a:pt x="79" y="32"/>
                    <a:pt x="78" y="32"/>
                    <a:pt x="79" y="32"/>
                  </a:cubicBezTo>
                  <a:close/>
                  <a:moveTo>
                    <a:pt x="206" y="28"/>
                  </a:moveTo>
                  <a:cubicBezTo>
                    <a:pt x="206" y="28"/>
                    <a:pt x="207" y="28"/>
                    <a:pt x="207" y="28"/>
                  </a:cubicBezTo>
                  <a:cubicBezTo>
                    <a:pt x="207" y="29"/>
                    <a:pt x="207" y="29"/>
                    <a:pt x="207" y="29"/>
                  </a:cubicBezTo>
                  <a:cubicBezTo>
                    <a:pt x="206" y="29"/>
                    <a:pt x="206" y="29"/>
                    <a:pt x="205" y="29"/>
                  </a:cubicBezTo>
                  <a:cubicBezTo>
                    <a:pt x="205" y="29"/>
                    <a:pt x="205" y="29"/>
                    <a:pt x="205" y="29"/>
                  </a:cubicBezTo>
                  <a:cubicBezTo>
                    <a:pt x="205" y="29"/>
                    <a:pt x="206" y="29"/>
                    <a:pt x="206" y="28"/>
                  </a:cubicBezTo>
                  <a:close/>
                  <a:moveTo>
                    <a:pt x="133" y="27"/>
                  </a:moveTo>
                  <a:cubicBezTo>
                    <a:pt x="134" y="27"/>
                    <a:pt x="134" y="27"/>
                    <a:pt x="134" y="27"/>
                  </a:cubicBezTo>
                  <a:cubicBezTo>
                    <a:pt x="134" y="27"/>
                    <a:pt x="134" y="27"/>
                    <a:pt x="134" y="27"/>
                  </a:cubicBezTo>
                  <a:cubicBezTo>
                    <a:pt x="134" y="27"/>
                    <a:pt x="134" y="27"/>
                    <a:pt x="134" y="28"/>
                  </a:cubicBezTo>
                  <a:cubicBezTo>
                    <a:pt x="134" y="28"/>
                    <a:pt x="133" y="28"/>
                    <a:pt x="133" y="28"/>
                  </a:cubicBezTo>
                  <a:cubicBezTo>
                    <a:pt x="132" y="28"/>
                    <a:pt x="132" y="28"/>
                    <a:pt x="131" y="28"/>
                  </a:cubicBezTo>
                  <a:cubicBezTo>
                    <a:pt x="131" y="28"/>
                    <a:pt x="131" y="28"/>
                    <a:pt x="131" y="28"/>
                  </a:cubicBezTo>
                  <a:cubicBezTo>
                    <a:pt x="131" y="28"/>
                    <a:pt x="132" y="27"/>
                    <a:pt x="132" y="27"/>
                  </a:cubicBezTo>
                  <a:cubicBezTo>
                    <a:pt x="133" y="27"/>
                    <a:pt x="133" y="27"/>
                    <a:pt x="133" y="27"/>
                  </a:cubicBezTo>
                  <a:close/>
                  <a:moveTo>
                    <a:pt x="156" y="26"/>
                  </a:moveTo>
                  <a:cubicBezTo>
                    <a:pt x="156" y="27"/>
                    <a:pt x="156" y="26"/>
                    <a:pt x="156" y="27"/>
                  </a:cubicBezTo>
                  <a:cubicBezTo>
                    <a:pt x="156" y="27"/>
                    <a:pt x="156" y="27"/>
                    <a:pt x="156" y="27"/>
                  </a:cubicBezTo>
                  <a:cubicBezTo>
                    <a:pt x="156" y="27"/>
                    <a:pt x="156" y="27"/>
                    <a:pt x="156" y="26"/>
                  </a:cubicBezTo>
                  <a:close/>
                  <a:moveTo>
                    <a:pt x="156" y="28"/>
                  </a:moveTo>
                  <a:cubicBezTo>
                    <a:pt x="156" y="28"/>
                    <a:pt x="156" y="29"/>
                    <a:pt x="156" y="29"/>
                  </a:cubicBezTo>
                  <a:cubicBezTo>
                    <a:pt x="157" y="29"/>
                    <a:pt x="157" y="29"/>
                    <a:pt x="158" y="29"/>
                  </a:cubicBezTo>
                  <a:cubicBezTo>
                    <a:pt x="158" y="29"/>
                    <a:pt x="159" y="29"/>
                    <a:pt x="159" y="30"/>
                  </a:cubicBezTo>
                  <a:cubicBezTo>
                    <a:pt x="160" y="30"/>
                    <a:pt x="161" y="30"/>
                    <a:pt x="162" y="30"/>
                  </a:cubicBezTo>
                  <a:cubicBezTo>
                    <a:pt x="162" y="30"/>
                    <a:pt x="162" y="29"/>
                    <a:pt x="163" y="29"/>
                  </a:cubicBezTo>
                  <a:cubicBezTo>
                    <a:pt x="163" y="29"/>
                    <a:pt x="164" y="29"/>
                    <a:pt x="164" y="29"/>
                  </a:cubicBezTo>
                  <a:cubicBezTo>
                    <a:pt x="164" y="28"/>
                    <a:pt x="164" y="28"/>
                    <a:pt x="164" y="28"/>
                  </a:cubicBezTo>
                  <a:cubicBezTo>
                    <a:pt x="164" y="28"/>
                    <a:pt x="165" y="28"/>
                    <a:pt x="165" y="28"/>
                  </a:cubicBezTo>
                  <a:cubicBezTo>
                    <a:pt x="165" y="28"/>
                    <a:pt x="165" y="27"/>
                    <a:pt x="165" y="27"/>
                  </a:cubicBezTo>
                  <a:cubicBezTo>
                    <a:pt x="165" y="26"/>
                    <a:pt x="164" y="26"/>
                    <a:pt x="163" y="26"/>
                  </a:cubicBezTo>
                  <a:cubicBezTo>
                    <a:pt x="162" y="26"/>
                    <a:pt x="162" y="26"/>
                    <a:pt x="162" y="26"/>
                  </a:cubicBezTo>
                  <a:cubicBezTo>
                    <a:pt x="161" y="26"/>
                    <a:pt x="160" y="26"/>
                    <a:pt x="160" y="27"/>
                  </a:cubicBezTo>
                  <a:cubicBezTo>
                    <a:pt x="159" y="27"/>
                    <a:pt x="159" y="27"/>
                    <a:pt x="159" y="27"/>
                  </a:cubicBezTo>
                  <a:cubicBezTo>
                    <a:pt x="159" y="27"/>
                    <a:pt x="159" y="27"/>
                    <a:pt x="158" y="27"/>
                  </a:cubicBezTo>
                  <a:cubicBezTo>
                    <a:pt x="158" y="27"/>
                    <a:pt x="158" y="27"/>
                    <a:pt x="158" y="27"/>
                  </a:cubicBezTo>
                  <a:cubicBezTo>
                    <a:pt x="158" y="28"/>
                    <a:pt x="157" y="27"/>
                    <a:pt x="157" y="28"/>
                  </a:cubicBezTo>
                  <a:cubicBezTo>
                    <a:pt x="157" y="28"/>
                    <a:pt x="156" y="28"/>
                    <a:pt x="156" y="28"/>
                  </a:cubicBezTo>
                  <a:cubicBezTo>
                    <a:pt x="156" y="28"/>
                    <a:pt x="156" y="28"/>
                    <a:pt x="156" y="28"/>
                  </a:cubicBezTo>
                  <a:cubicBezTo>
                    <a:pt x="156" y="28"/>
                    <a:pt x="156" y="28"/>
                    <a:pt x="156" y="28"/>
                  </a:cubicBezTo>
                  <a:cubicBezTo>
                    <a:pt x="156" y="28"/>
                    <a:pt x="156" y="28"/>
                    <a:pt x="156" y="28"/>
                  </a:cubicBezTo>
                  <a:close/>
                  <a:moveTo>
                    <a:pt x="159" y="26"/>
                  </a:moveTo>
                  <a:cubicBezTo>
                    <a:pt x="159" y="26"/>
                    <a:pt x="159" y="26"/>
                    <a:pt x="159" y="26"/>
                  </a:cubicBezTo>
                  <a:cubicBezTo>
                    <a:pt x="159" y="26"/>
                    <a:pt x="159" y="26"/>
                    <a:pt x="158" y="26"/>
                  </a:cubicBezTo>
                  <a:cubicBezTo>
                    <a:pt x="158" y="26"/>
                    <a:pt x="158" y="26"/>
                    <a:pt x="158" y="26"/>
                  </a:cubicBezTo>
                  <a:cubicBezTo>
                    <a:pt x="158" y="26"/>
                    <a:pt x="158" y="26"/>
                    <a:pt x="158" y="26"/>
                  </a:cubicBezTo>
                  <a:cubicBezTo>
                    <a:pt x="158" y="26"/>
                    <a:pt x="158" y="26"/>
                    <a:pt x="158" y="26"/>
                  </a:cubicBezTo>
                  <a:cubicBezTo>
                    <a:pt x="159" y="26"/>
                    <a:pt x="158" y="26"/>
                    <a:pt x="159" y="26"/>
                  </a:cubicBezTo>
                  <a:close/>
                  <a:moveTo>
                    <a:pt x="141" y="25"/>
                  </a:moveTo>
                  <a:cubicBezTo>
                    <a:pt x="141" y="25"/>
                    <a:pt x="141" y="25"/>
                    <a:pt x="141" y="25"/>
                  </a:cubicBezTo>
                  <a:cubicBezTo>
                    <a:pt x="141" y="25"/>
                    <a:pt x="140" y="25"/>
                    <a:pt x="140" y="25"/>
                  </a:cubicBezTo>
                  <a:cubicBezTo>
                    <a:pt x="140" y="25"/>
                    <a:pt x="140" y="25"/>
                    <a:pt x="140" y="25"/>
                  </a:cubicBezTo>
                  <a:cubicBezTo>
                    <a:pt x="140" y="25"/>
                    <a:pt x="140" y="25"/>
                    <a:pt x="140" y="25"/>
                  </a:cubicBezTo>
                  <a:cubicBezTo>
                    <a:pt x="140" y="25"/>
                    <a:pt x="140" y="25"/>
                    <a:pt x="141" y="25"/>
                  </a:cubicBezTo>
                  <a:close/>
                  <a:moveTo>
                    <a:pt x="165" y="25"/>
                  </a:moveTo>
                  <a:cubicBezTo>
                    <a:pt x="165" y="25"/>
                    <a:pt x="165" y="25"/>
                    <a:pt x="165" y="25"/>
                  </a:cubicBezTo>
                  <a:cubicBezTo>
                    <a:pt x="165" y="25"/>
                    <a:pt x="165" y="25"/>
                    <a:pt x="165" y="25"/>
                  </a:cubicBezTo>
                  <a:cubicBezTo>
                    <a:pt x="165" y="25"/>
                    <a:pt x="165" y="25"/>
                    <a:pt x="165" y="25"/>
                  </a:cubicBezTo>
                  <a:cubicBezTo>
                    <a:pt x="165" y="25"/>
                    <a:pt x="165" y="25"/>
                    <a:pt x="165" y="25"/>
                  </a:cubicBezTo>
                  <a:close/>
                  <a:moveTo>
                    <a:pt x="94" y="25"/>
                  </a:moveTo>
                  <a:cubicBezTo>
                    <a:pt x="94" y="25"/>
                    <a:pt x="94" y="25"/>
                    <a:pt x="95" y="25"/>
                  </a:cubicBezTo>
                  <a:cubicBezTo>
                    <a:pt x="95" y="25"/>
                    <a:pt x="95" y="25"/>
                    <a:pt x="95" y="25"/>
                  </a:cubicBezTo>
                  <a:cubicBezTo>
                    <a:pt x="95" y="25"/>
                    <a:pt x="95" y="25"/>
                    <a:pt x="95" y="25"/>
                  </a:cubicBezTo>
                  <a:cubicBezTo>
                    <a:pt x="94" y="25"/>
                    <a:pt x="93" y="25"/>
                    <a:pt x="93" y="25"/>
                  </a:cubicBezTo>
                  <a:cubicBezTo>
                    <a:pt x="92" y="26"/>
                    <a:pt x="91" y="26"/>
                    <a:pt x="90" y="26"/>
                  </a:cubicBezTo>
                  <a:cubicBezTo>
                    <a:pt x="90" y="26"/>
                    <a:pt x="90" y="26"/>
                    <a:pt x="90" y="26"/>
                  </a:cubicBezTo>
                  <a:cubicBezTo>
                    <a:pt x="91" y="26"/>
                    <a:pt x="92" y="25"/>
                    <a:pt x="93" y="25"/>
                  </a:cubicBezTo>
                  <a:cubicBezTo>
                    <a:pt x="93" y="25"/>
                    <a:pt x="94" y="25"/>
                    <a:pt x="94" y="25"/>
                  </a:cubicBezTo>
                  <a:close/>
                  <a:moveTo>
                    <a:pt x="212" y="25"/>
                  </a:moveTo>
                  <a:cubicBezTo>
                    <a:pt x="212" y="25"/>
                    <a:pt x="212" y="25"/>
                    <a:pt x="212" y="25"/>
                  </a:cubicBezTo>
                  <a:cubicBezTo>
                    <a:pt x="212" y="25"/>
                    <a:pt x="212" y="25"/>
                    <a:pt x="212" y="25"/>
                  </a:cubicBezTo>
                  <a:cubicBezTo>
                    <a:pt x="212" y="25"/>
                    <a:pt x="212" y="25"/>
                    <a:pt x="212" y="25"/>
                  </a:cubicBezTo>
                  <a:cubicBezTo>
                    <a:pt x="212" y="25"/>
                    <a:pt x="212" y="25"/>
                    <a:pt x="212" y="25"/>
                  </a:cubicBezTo>
                  <a:cubicBezTo>
                    <a:pt x="212" y="25"/>
                    <a:pt x="212" y="25"/>
                    <a:pt x="212" y="25"/>
                  </a:cubicBezTo>
                  <a:close/>
                  <a:moveTo>
                    <a:pt x="141" y="23"/>
                  </a:moveTo>
                  <a:cubicBezTo>
                    <a:pt x="142" y="23"/>
                    <a:pt x="142" y="23"/>
                    <a:pt x="142" y="23"/>
                  </a:cubicBezTo>
                  <a:cubicBezTo>
                    <a:pt x="142" y="23"/>
                    <a:pt x="142" y="23"/>
                    <a:pt x="142" y="24"/>
                  </a:cubicBezTo>
                  <a:cubicBezTo>
                    <a:pt x="142" y="24"/>
                    <a:pt x="142" y="24"/>
                    <a:pt x="142" y="24"/>
                  </a:cubicBezTo>
                  <a:cubicBezTo>
                    <a:pt x="141" y="24"/>
                    <a:pt x="138" y="24"/>
                    <a:pt x="137" y="24"/>
                  </a:cubicBezTo>
                  <a:cubicBezTo>
                    <a:pt x="137" y="24"/>
                    <a:pt x="137" y="24"/>
                    <a:pt x="137" y="24"/>
                  </a:cubicBezTo>
                  <a:cubicBezTo>
                    <a:pt x="138" y="24"/>
                    <a:pt x="140" y="24"/>
                    <a:pt x="140" y="23"/>
                  </a:cubicBezTo>
                  <a:cubicBezTo>
                    <a:pt x="141" y="23"/>
                    <a:pt x="141" y="24"/>
                    <a:pt x="141" y="23"/>
                  </a:cubicBezTo>
                  <a:close/>
                  <a:moveTo>
                    <a:pt x="154" y="23"/>
                  </a:moveTo>
                  <a:cubicBezTo>
                    <a:pt x="154" y="23"/>
                    <a:pt x="154" y="23"/>
                    <a:pt x="154" y="23"/>
                  </a:cubicBezTo>
                  <a:cubicBezTo>
                    <a:pt x="153" y="22"/>
                    <a:pt x="151" y="22"/>
                    <a:pt x="149" y="23"/>
                  </a:cubicBezTo>
                  <a:cubicBezTo>
                    <a:pt x="149" y="23"/>
                    <a:pt x="149" y="23"/>
                    <a:pt x="149" y="23"/>
                  </a:cubicBezTo>
                  <a:cubicBezTo>
                    <a:pt x="150" y="23"/>
                    <a:pt x="151" y="23"/>
                    <a:pt x="151" y="23"/>
                  </a:cubicBezTo>
                  <a:cubicBezTo>
                    <a:pt x="151" y="23"/>
                    <a:pt x="151" y="23"/>
                    <a:pt x="151" y="23"/>
                  </a:cubicBezTo>
                  <a:cubicBezTo>
                    <a:pt x="151" y="24"/>
                    <a:pt x="151" y="24"/>
                    <a:pt x="151" y="24"/>
                  </a:cubicBezTo>
                  <a:cubicBezTo>
                    <a:pt x="151" y="24"/>
                    <a:pt x="152" y="24"/>
                    <a:pt x="152" y="24"/>
                  </a:cubicBezTo>
                  <a:cubicBezTo>
                    <a:pt x="152" y="24"/>
                    <a:pt x="152" y="24"/>
                    <a:pt x="152" y="24"/>
                  </a:cubicBezTo>
                  <a:cubicBezTo>
                    <a:pt x="152" y="24"/>
                    <a:pt x="151" y="24"/>
                    <a:pt x="150" y="24"/>
                  </a:cubicBezTo>
                  <a:cubicBezTo>
                    <a:pt x="150" y="24"/>
                    <a:pt x="150" y="24"/>
                    <a:pt x="150" y="24"/>
                  </a:cubicBezTo>
                  <a:cubicBezTo>
                    <a:pt x="150" y="24"/>
                    <a:pt x="150" y="24"/>
                    <a:pt x="150" y="24"/>
                  </a:cubicBezTo>
                  <a:cubicBezTo>
                    <a:pt x="150" y="24"/>
                    <a:pt x="151" y="24"/>
                    <a:pt x="151" y="24"/>
                  </a:cubicBezTo>
                  <a:cubicBezTo>
                    <a:pt x="151" y="24"/>
                    <a:pt x="151" y="25"/>
                    <a:pt x="151" y="25"/>
                  </a:cubicBezTo>
                  <a:cubicBezTo>
                    <a:pt x="150" y="25"/>
                    <a:pt x="150" y="25"/>
                    <a:pt x="150" y="25"/>
                  </a:cubicBezTo>
                  <a:cubicBezTo>
                    <a:pt x="149" y="25"/>
                    <a:pt x="149" y="25"/>
                    <a:pt x="148" y="25"/>
                  </a:cubicBezTo>
                  <a:cubicBezTo>
                    <a:pt x="148" y="24"/>
                    <a:pt x="148" y="24"/>
                    <a:pt x="148" y="24"/>
                  </a:cubicBezTo>
                  <a:cubicBezTo>
                    <a:pt x="148" y="24"/>
                    <a:pt x="148" y="24"/>
                    <a:pt x="148" y="24"/>
                  </a:cubicBezTo>
                  <a:cubicBezTo>
                    <a:pt x="148" y="24"/>
                    <a:pt x="148" y="24"/>
                    <a:pt x="147" y="24"/>
                  </a:cubicBezTo>
                  <a:cubicBezTo>
                    <a:pt x="147" y="24"/>
                    <a:pt x="147" y="24"/>
                    <a:pt x="147" y="24"/>
                  </a:cubicBezTo>
                  <a:cubicBezTo>
                    <a:pt x="147" y="23"/>
                    <a:pt x="147" y="23"/>
                    <a:pt x="147" y="23"/>
                  </a:cubicBezTo>
                  <a:cubicBezTo>
                    <a:pt x="147" y="23"/>
                    <a:pt x="146" y="23"/>
                    <a:pt x="146" y="23"/>
                  </a:cubicBezTo>
                  <a:cubicBezTo>
                    <a:pt x="146" y="23"/>
                    <a:pt x="145" y="23"/>
                    <a:pt x="145" y="23"/>
                  </a:cubicBezTo>
                  <a:cubicBezTo>
                    <a:pt x="145" y="23"/>
                    <a:pt x="145" y="23"/>
                    <a:pt x="145" y="23"/>
                  </a:cubicBezTo>
                  <a:cubicBezTo>
                    <a:pt x="146" y="23"/>
                    <a:pt x="146" y="23"/>
                    <a:pt x="146" y="23"/>
                  </a:cubicBezTo>
                  <a:cubicBezTo>
                    <a:pt x="146" y="23"/>
                    <a:pt x="146" y="24"/>
                    <a:pt x="146" y="24"/>
                  </a:cubicBezTo>
                  <a:cubicBezTo>
                    <a:pt x="146" y="24"/>
                    <a:pt x="145" y="24"/>
                    <a:pt x="145" y="24"/>
                  </a:cubicBezTo>
                  <a:cubicBezTo>
                    <a:pt x="145" y="24"/>
                    <a:pt x="145" y="24"/>
                    <a:pt x="145" y="24"/>
                  </a:cubicBezTo>
                  <a:cubicBezTo>
                    <a:pt x="145" y="24"/>
                    <a:pt x="145" y="24"/>
                    <a:pt x="145" y="24"/>
                  </a:cubicBezTo>
                  <a:cubicBezTo>
                    <a:pt x="145" y="24"/>
                    <a:pt x="145" y="24"/>
                    <a:pt x="145" y="24"/>
                  </a:cubicBezTo>
                  <a:cubicBezTo>
                    <a:pt x="145" y="24"/>
                    <a:pt x="145" y="25"/>
                    <a:pt x="145" y="25"/>
                  </a:cubicBezTo>
                  <a:cubicBezTo>
                    <a:pt x="145" y="25"/>
                    <a:pt x="145" y="25"/>
                    <a:pt x="145" y="25"/>
                  </a:cubicBezTo>
                  <a:cubicBezTo>
                    <a:pt x="145" y="25"/>
                    <a:pt x="145" y="25"/>
                    <a:pt x="145" y="25"/>
                  </a:cubicBezTo>
                  <a:cubicBezTo>
                    <a:pt x="145" y="25"/>
                    <a:pt x="145" y="25"/>
                    <a:pt x="145" y="25"/>
                  </a:cubicBezTo>
                  <a:cubicBezTo>
                    <a:pt x="145" y="25"/>
                    <a:pt x="145" y="25"/>
                    <a:pt x="145" y="25"/>
                  </a:cubicBezTo>
                  <a:cubicBezTo>
                    <a:pt x="145" y="25"/>
                    <a:pt x="144" y="26"/>
                    <a:pt x="144" y="26"/>
                  </a:cubicBezTo>
                  <a:cubicBezTo>
                    <a:pt x="143" y="25"/>
                    <a:pt x="143" y="25"/>
                    <a:pt x="143" y="25"/>
                  </a:cubicBezTo>
                  <a:cubicBezTo>
                    <a:pt x="143" y="25"/>
                    <a:pt x="142" y="25"/>
                    <a:pt x="142" y="25"/>
                  </a:cubicBezTo>
                  <a:cubicBezTo>
                    <a:pt x="142" y="25"/>
                    <a:pt x="142" y="26"/>
                    <a:pt x="141" y="26"/>
                  </a:cubicBezTo>
                  <a:cubicBezTo>
                    <a:pt x="141" y="26"/>
                    <a:pt x="140" y="26"/>
                    <a:pt x="140" y="26"/>
                  </a:cubicBezTo>
                  <a:cubicBezTo>
                    <a:pt x="140" y="26"/>
                    <a:pt x="140" y="26"/>
                    <a:pt x="140" y="26"/>
                  </a:cubicBezTo>
                  <a:cubicBezTo>
                    <a:pt x="140" y="26"/>
                    <a:pt x="142" y="26"/>
                    <a:pt x="142" y="26"/>
                  </a:cubicBezTo>
                  <a:cubicBezTo>
                    <a:pt x="142" y="26"/>
                    <a:pt x="143" y="26"/>
                    <a:pt x="144" y="26"/>
                  </a:cubicBezTo>
                  <a:cubicBezTo>
                    <a:pt x="145" y="26"/>
                    <a:pt x="147" y="26"/>
                    <a:pt x="148" y="25"/>
                  </a:cubicBezTo>
                  <a:cubicBezTo>
                    <a:pt x="149" y="25"/>
                    <a:pt x="150" y="26"/>
                    <a:pt x="150" y="25"/>
                  </a:cubicBezTo>
                  <a:cubicBezTo>
                    <a:pt x="151" y="25"/>
                    <a:pt x="151" y="25"/>
                    <a:pt x="151" y="25"/>
                  </a:cubicBezTo>
                  <a:cubicBezTo>
                    <a:pt x="151" y="26"/>
                    <a:pt x="151" y="26"/>
                    <a:pt x="151" y="26"/>
                  </a:cubicBezTo>
                  <a:cubicBezTo>
                    <a:pt x="151" y="26"/>
                    <a:pt x="150" y="26"/>
                    <a:pt x="149" y="26"/>
                  </a:cubicBezTo>
                  <a:cubicBezTo>
                    <a:pt x="149" y="26"/>
                    <a:pt x="149" y="26"/>
                    <a:pt x="148" y="26"/>
                  </a:cubicBezTo>
                  <a:cubicBezTo>
                    <a:pt x="148" y="26"/>
                    <a:pt x="148" y="26"/>
                    <a:pt x="148" y="26"/>
                  </a:cubicBezTo>
                  <a:cubicBezTo>
                    <a:pt x="147" y="26"/>
                    <a:pt x="147" y="26"/>
                    <a:pt x="147" y="26"/>
                  </a:cubicBezTo>
                  <a:cubicBezTo>
                    <a:pt x="147" y="26"/>
                    <a:pt x="147" y="27"/>
                    <a:pt x="147" y="27"/>
                  </a:cubicBezTo>
                  <a:cubicBezTo>
                    <a:pt x="146" y="27"/>
                    <a:pt x="146" y="27"/>
                    <a:pt x="145" y="27"/>
                  </a:cubicBezTo>
                  <a:cubicBezTo>
                    <a:pt x="145" y="27"/>
                    <a:pt x="145" y="27"/>
                    <a:pt x="145" y="27"/>
                  </a:cubicBezTo>
                  <a:cubicBezTo>
                    <a:pt x="145" y="27"/>
                    <a:pt x="145" y="27"/>
                    <a:pt x="145" y="27"/>
                  </a:cubicBezTo>
                  <a:cubicBezTo>
                    <a:pt x="145" y="27"/>
                    <a:pt x="145" y="27"/>
                    <a:pt x="146" y="27"/>
                  </a:cubicBezTo>
                  <a:cubicBezTo>
                    <a:pt x="146" y="27"/>
                    <a:pt x="146" y="27"/>
                    <a:pt x="146" y="28"/>
                  </a:cubicBezTo>
                  <a:cubicBezTo>
                    <a:pt x="145" y="28"/>
                    <a:pt x="144" y="28"/>
                    <a:pt x="144" y="28"/>
                  </a:cubicBezTo>
                  <a:cubicBezTo>
                    <a:pt x="144" y="28"/>
                    <a:pt x="144" y="28"/>
                    <a:pt x="144" y="28"/>
                  </a:cubicBezTo>
                  <a:cubicBezTo>
                    <a:pt x="144" y="28"/>
                    <a:pt x="144" y="28"/>
                    <a:pt x="144" y="28"/>
                  </a:cubicBezTo>
                  <a:cubicBezTo>
                    <a:pt x="145" y="29"/>
                    <a:pt x="146" y="28"/>
                    <a:pt x="147" y="28"/>
                  </a:cubicBezTo>
                  <a:cubicBezTo>
                    <a:pt x="147" y="28"/>
                    <a:pt x="147" y="28"/>
                    <a:pt x="147" y="28"/>
                  </a:cubicBezTo>
                  <a:cubicBezTo>
                    <a:pt x="147" y="28"/>
                    <a:pt x="148" y="28"/>
                    <a:pt x="148" y="28"/>
                  </a:cubicBezTo>
                  <a:cubicBezTo>
                    <a:pt x="148" y="28"/>
                    <a:pt x="148" y="28"/>
                    <a:pt x="149" y="28"/>
                  </a:cubicBezTo>
                  <a:cubicBezTo>
                    <a:pt x="149" y="28"/>
                    <a:pt x="149" y="28"/>
                    <a:pt x="150" y="28"/>
                  </a:cubicBezTo>
                  <a:cubicBezTo>
                    <a:pt x="150" y="28"/>
                    <a:pt x="150" y="28"/>
                    <a:pt x="151" y="28"/>
                  </a:cubicBezTo>
                  <a:cubicBezTo>
                    <a:pt x="151" y="28"/>
                    <a:pt x="151" y="28"/>
                    <a:pt x="151" y="28"/>
                  </a:cubicBezTo>
                  <a:cubicBezTo>
                    <a:pt x="151" y="27"/>
                    <a:pt x="151" y="27"/>
                    <a:pt x="151" y="27"/>
                  </a:cubicBezTo>
                  <a:cubicBezTo>
                    <a:pt x="152" y="27"/>
                    <a:pt x="152" y="27"/>
                    <a:pt x="152" y="28"/>
                  </a:cubicBezTo>
                  <a:cubicBezTo>
                    <a:pt x="152" y="28"/>
                    <a:pt x="152" y="28"/>
                    <a:pt x="152" y="28"/>
                  </a:cubicBezTo>
                  <a:cubicBezTo>
                    <a:pt x="152" y="27"/>
                    <a:pt x="152" y="27"/>
                    <a:pt x="152" y="27"/>
                  </a:cubicBezTo>
                  <a:cubicBezTo>
                    <a:pt x="152" y="27"/>
                    <a:pt x="152" y="27"/>
                    <a:pt x="152" y="27"/>
                  </a:cubicBezTo>
                  <a:cubicBezTo>
                    <a:pt x="152" y="27"/>
                    <a:pt x="152" y="27"/>
                    <a:pt x="152" y="27"/>
                  </a:cubicBezTo>
                  <a:cubicBezTo>
                    <a:pt x="153" y="26"/>
                    <a:pt x="153" y="26"/>
                    <a:pt x="153" y="26"/>
                  </a:cubicBezTo>
                  <a:cubicBezTo>
                    <a:pt x="153" y="26"/>
                    <a:pt x="153" y="26"/>
                    <a:pt x="154" y="26"/>
                  </a:cubicBezTo>
                  <a:cubicBezTo>
                    <a:pt x="154" y="26"/>
                    <a:pt x="154" y="26"/>
                    <a:pt x="154" y="26"/>
                  </a:cubicBezTo>
                  <a:cubicBezTo>
                    <a:pt x="154" y="26"/>
                    <a:pt x="154" y="26"/>
                    <a:pt x="155" y="26"/>
                  </a:cubicBezTo>
                  <a:cubicBezTo>
                    <a:pt x="155" y="26"/>
                    <a:pt x="155" y="26"/>
                    <a:pt x="155" y="26"/>
                  </a:cubicBezTo>
                  <a:cubicBezTo>
                    <a:pt x="155" y="26"/>
                    <a:pt x="155" y="26"/>
                    <a:pt x="155" y="26"/>
                  </a:cubicBezTo>
                  <a:cubicBezTo>
                    <a:pt x="155" y="25"/>
                    <a:pt x="155" y="25"/>
                    <a:pt x="156" y="25"/>
                  </a:cubicBezTo>
                  <a:cubicBezTo>
                    <a:pt x="156" y="25"/>
                    <a:pt x="156" y="24"/>
                    <a:pt x="156" y="24"/>
                  </a:cubicBezTo>
                  <a:cubicBezTo>
                    <a:pt x="156" y="24"/>
                    <a:pt x="156" y="24"/>
                    <a:pt x="157" y="24"/>
                  </a:cubicBezTo>
                  <a:cubicBezTo>
                    <a:pt x="157" y="24"/>
                    <a:pt x="157" y="24"/>
                    <a:pt x="157" y="24"/>
                  </a:cubicBezTo>
                  <a:cubicBezTo>
                    <a:pt x="157" y="23"/>
                    <a:pt x="158" y="23"/>
                    <a:pt x="158" y="23"/>
                  </a:cubicBezTo>
                  <a:cubicBezTo>
                    <a:pt x="158" y="23"/>
                    <a:pt x="158" y="23"/>
                    <a:pt x="158" y="23"/>
                  </a:cubicBezTo>
                  <a:cubicBezTo>
                    <a:pt x="157" y="22"/>
                    <a:pt x="157" y="22"/>
                    <a:pt x="156" y="22"/>
                  </a:cubicBezTo>
                  <a:cubicBezTo>
                    <a:pt x="156" y="22"/>
                    <a:pt x="156" y="22"/>
                    <a:pt x="155" y="22"/>
                  </a:cubicBezTo>
                  <a:cubicBezTo>
                    <a:pt x="155" y="22"/>
                    <a:pt x="155" y="23"/>
                    <a:pt x="155" y="23"/>
                  </a:cubicBezTo>
                  <a:cubicBezTo>
                    <a:pt x="155" y="23"/>
                    <a:pt x="154" y="23"/>
                    <a:pt x="154" y="23"/>
                  </a:cubicBezTo>
                  <a:close/>
                  <a:moveTo>
                    <a:pt x="140" y="22"/>
                  </a:moveTo>
                  <a:cubicBezTo>
                    <a:pt x="140" y="22"/>
                    <a:pt x="141" y="22"/>
                    <a:pt x="141" y="23"/>
                  </a:cubicBezTo>
                  <a:cubicBezTo>
                    <a:pt x="141" y="23"/>
                    <a:pt x="141" y="23"/>
                    <a:pt x="141" y="23"/>
                  </a:cubicBezTo>
                  <a:cubicBezTo>
                    <a:pt x="141" y="23"/>
                    <a:pt x="141" y="23"/>
                    <a:pt x="141" y="23"/>
                  </a:cubicBezTo>
                  <a:cubicBezTo>
                    <a:pt x="141" y="23"/>
                    <a:pt x="139" y="23"/>
                    <a:pt x="139" y="23"/>
                  </a:cubicBezTo>
                  <a:cubicBezTo>
                    <a:pt x="139" y="23"/>
                    <a:pt x="138" y="23"/>
                    <a:pt x="138" y="23"/>
                  </a:cubicBezTo>
                  <a:cubicBezTo>
                    <a:pt x="139" y="22"/>
                    <a:pt x="139" y="22"/>
                    <a:pt x="139" y="22"/>
                  </a:cubicBezTo>
                  <a:cubicBezTo>
                    <a:pt x="140" y="22"/>
                    <a:pt x="140" y="22"/>
                    <a:pt x="140" y="22"/>
                  </a:cubicBezTo>
                  <a:close/>
                  <a:moveTo>
                    <a:pt x="177" y="23"/>
                  </a:moveTo>
                  <a:cubicBezTo>
                    <a:pt x="177" y="23"/>
                    <a:pt x="177" y="23"/>
                    <a:pt x="177" y="22"/>
                  </a:cubicBezTo>
                  <a:cubicBezTo>
                    <a:pt x="178" y="22"/>
                    <a:pt x="179" y="22"/>
                    <a:pt x="179" y="22"/>
                  </a:cubicBezTo>
                  <a:cubicBezTo>
                    <a:pt x="179" y="22"/>
                    <a:pt x="180" y="22"/>
                    <a:pt x="180" y="22"/>
                  </a:cubicBezTo>
                  <a:cubicBezTo>
                    <a:pt x="180" y="22"/>
                    <a:pt x="180" y="22"/>
                    <a:pt x="180" y="22"/>
                  </a:cubicBezTo>
                  <a:cubicBezTo>
                    <a:pt x="179" y="22"/>
                    <a:pt x="179" y="22"/>
                    <a:pt x="179" y="22"/>
                  </a:cubicBezTo>
                  <a:cubicBezTo>
                    <a:pt x="178" y="22"/>
                    <a:pt x="176" y="22"/>
                    <a:pt x="176" y="22"/>
                  </a:cubicBezTo>
                  <a:cubicBezTo>
                    <a:pt x="175" y="22"/>
                    <a:pt x="174" y="22"/>
                    <a:pt x="173" y="22"/>
                  </a:cubicBezTo>
                  <a:cubicBezTo>
                    <a:pt x="173" y="22"/>
                    <a:pt x="173" y="22"/>
                    <a:pt x="173" y="22"/>
                  </a:cubicBezTo>
                  <a:cubicBezTo>
                    <a:pt x="172" y="23"/>
                    <a:pt x="172" y="23"/>
                    <a:pt x="172" y="23"/>
                  </a:cubicBezTo>
                  <a:cubicBezTo>
                    <a:pt x="172" y="23"/>
                    <a:pt x="172" y="24"/>
                    <a:pt x="172" y="24"/>
                  </a:cubicBezTo>
                  <a:cubicBezTo>
                    <a:pt x="172" y="24"/>
                    <a:pt x="172" y="24"/>
                    <a:pt x="172" y="25"/>
                  </a:cubicBezTo>
                  <a:cubicBezTo>
                    <a:pt x="172" y="25"/>
                    <a:pt x="172" y="25"/>
                    <a:pt x="173" y="25"/>
                  </a:cubicBezTo>
                  <a:cubicBezTo>
                    <a:pt x="173" y="25"/>
                    <a:pt x="172" y="25"/>
                    <a:pt x="172" y="25"/>
                  </a:cubicBezTo>
                  <a:cubicBezTo>
                    <a:pt x="172" y="26"/>
                    <a:pt x="172" y="26"/>
                    <a:pt x="172" y="26"/>
                  </a:cubicBezTo>
                  <a:cubicBezTo>
                    <a:pt x="172" y="26"/>
                    <a:pt x="171" y="26"/>
                    <a:pt x="171" y="26"/>
                  </a:cubicBezTo>
                  <a:cubicBezTo>
                    <a:pt x="170" y="27"/>
                    <a:pt x="169" y="27"/>
                    <a:pt x="169" y="27"/>
                  </a:cubicBezTo>
                  <a:cubicBezTo>
                    <a:pt x="169" y="27"/>
                    <a:pt x="169" y="27"/>
                    <a:pt x="169" y="28"/>
                  </a:cubicBezTo>
                  <a:cubicBezTo>
                    <a:pt x="169" y="28"/>
                    <a:pt x="169" y="28"/>
                    <a:pt x="169" y="28"/>
                  </a:cubicBezTo>
                  <a:cubicBezTo>
                    <a:pt x="169" y="28"/>
                    <a:pt x="169" y="28"/>
                    <a:pt x="169" y="28"/>
                  </a:cubicBezTo>
                  <a:cubicBezTo>
                    <a:pt x="168" y="29"/>
                    <a:pt x="169" y="29"/>
                    <a:pt x="168" y="29"/>
                  </a:cubicBezTo>
                  <a:cubicBezTo>
                    <a:pt x="168" y="29"/>
                    <a:pt x="168" y="29"/>
                    <a:pt x="169" y="29"/>
                  </a:cubicBezTo>
                  <a:cubicBezTo>
                    <a:pt x="169" y="29"/>
                    <a:pt x="169" y="29"/>
                    <a:pt x="169" y="30"/>
                  </a:cubicBezTo>
                  <a:cubicBezTo>
                    <a:pt x="169" y="29"/>
                    <a:pt x="170" y="30"/>
                    <a:pt x="170" y="29"/>
                  </a:cubicBezTo>
                  <a:cubicBezTo>
                    <a:pt x="170" y="29"/>
                    <a:pt x="170" y="29"/>
                    <a:pt x="170" y="29"/>
                  </a:cubicBezTo>
                  <a:cubicBezTo>
                    <a:pt x="170" y="29"/>
                    <a:pt x="170" y="29"/>
                    <a:pt x="170" y="29"/>
                  </a:cubicBezTo>
                  <a:cubicBezTo>
                    <a:pt x="171" y="29"/>
                    <a:pt x="171" y="29"/>
                    <a:pt x="172" y="29"/>
                  </a:cubicBezTo>
                  <a:cubicBezTo>
                    <a:pt x="172" y="29"/>
                    <a:pt x="172" y="29"/>
                    <a:pt x="172" y="29"/>
                  </a:cubicBezTo>
                  <a:cubicBezTo>
                    <a:pt x="172" y="30"/>
                    <a:pt x="172" y="30"/>
                    <a:pt x="172" y="30"/>
                  </a:cubicBezTo>
                  <a:cubicBezTo>
                    <a:pt x="172" y="30"/>
                    <a:pt x="172" y="30"/>
                    <a:pt x="173" y="30"/>
                  </a:cubicBezTo>
                  <a:cubicBezTo>
                    <a:pt x="173" y="30"/>
                    <a:pt x="175" y="30"/>
                    <a:pt x="176" y="30"/>
                  </a:cubicBezTo>
                  <a:cubicBezTo>
                    <a:pt x="176" y="30"/>
                    <a:pt x="176" y="29"/>
                    <a:pt x="177" y="29"/>
                  </a:cubicBezTo>
                  <a:cubicBezTo>
                    <a:pt x="177" y="29"/>
                    <a:pt x="177" y="29"/>
                    <a:pt x="177" y="29"/>
                  </a:cubicBezTo>
                  <a:cubicBezTo>
                    <a:pt x="177" y="29"/>
                    <a:pt x="178" y="29"/>
                    <a:pt x="178" y="29"/>
                  </a:cubicBezTo>
                  <a:cubicBezTo>
                    <a:pt x="178" y="29"/>
                    <a:pt x="178" y="29"/>
                    <a:pt x="178" y="29"/>
                  </a:cubicBezTo>
                  <a:cubicBezTo>
                    <a:pt x="178" y="29"/>
                    <a:pt x="178" y="29"/>
                    <a:pt x="179" y="29"/>
                  </a:cubicBezTo>
                  <a:cubicBezTo>
                    <a:pt x="179" y="29"/>
                    <a:pt x="179" y="29"/>
                    <a:pt x="179" y="29"/>
                  </a:cubicBezTo>
                  <a:cubicBezTo>
                    <a:pt x="179" y="29"/>
                    <a:pt x="179" y="29"/>
                    <a:pt x="179" y="29"/>
                  </a:cubicBezTo>
                  <a:cubicBezTo>
                    <a:pt x="179" y="29"/>
                    <a:pt x="178" y="30"/>
                    <a:pt x="178" y="30"/>
                  </a:cubicBezTo>
                  <a:cubicBezTo>
                    <a:pt x="178" y="30"/>
                    <a:pt x="178" y="30"/>
                    <a:pt x="178" y="30"/>
                  </a:cubicBezTo>
                  <a:cubicBezTo>
                    <a:pt x="178" y="30"/>
                    <a:pt x="178" y="30"/>
                    <a:pt x="178" y="30"/>
                  </a:cubicBezTo>
                  <a:cubicBezTo>
                    <a:pt x="178" y="30"/>
                    <a:pt x="179" y="30"/>
                    <a:pt x="179" y="30"/>
                  </a:cubicBezTo>
                  <a:cubicBezTo>
                    <a:pt x="179" y="30"/>
                    <a:pt x="180" y="30"/>
                    <a:pt x="180" y="30"/>
                  </a:cubicBezTo>
                  <a:cubicBezTo>
                    <a:pt x="180" y="30"/>
                    <a:pt x="180" y="30"/>
                    <a:pt x="181" y="30"/>
                  </a:cubicBezTo>
                  <a:cubicBezTo>
                    <a:pt x="181" y="30"/>
                    <a:pt x="181" y="30"/>
                    <a:pt x="181" y="30"/>
                  </a:cubicBezTo>
                  <a:cubicBezTo>
                    <a:pt x="182" y="30"/>
                    <a:pt x="182" y="30"/>
                    <a:pt x="182" y="30"/>
                  </a:cubicBezTo>
                  <a:cubicBezTo>
                    <a:pt x="182" y="30"/>
                    <a:pt x="182" y="30"/>
                    <a:pt x="182" y="30"/>
                  </a:cubicBezTo>
                  <a:cubicBezTo>
                    <a:pt x="183" y="30"/>
                    <a:pt x="183" y="30"/>
                    <a:pt x="183" y="30"/>
                  </a:cubicBezTo>
                  <a:cubicBezTo>
                    <a:pt x="183" y="30"/>
                    <a:pt x="184" y="30"/>
                    <a:pt x="184" y="30"/>
                  </a:cubicBezTo>
                  <a:cubicBezTo>
                    <a:pt x="184" y="30"/>
                    <a:pt x="184" y="30"/>
                    <a:pt x="185" y="30"/>
                  </a:cubicBezTo>
                  <a:cubicBezTo>
                    <a:pt x="185" y="30"/>
                    <a:pt x="185" y="30"/>
                    <a:pt x="185" y="30"/>
                  </a:cubicBezTo>
                  <a:cubicBezTo>
                    <a:pt x="185" y="30"/>
                    <a:pt x="186" y="30"/>
                    <a:pt x="186" y="30"/>
                  </a:cubicBezTo>
                  <a:cubicBezTo>
                    <a:pt x="187" y="30"/>
                    <a:pt x="186" y="30"/>
                    <a:pt x="187" y="30"/>
                  </a:cubicBezTo>
                  <a:cubicBezTo>
                    <a:pt x="187" y="30"/>
                    <a:pt x="187" y="30"/>
                    <a:pt x="187" y="30"/>
                  </a:cubicBezTo>
                  <a:cubicBezTo>
                    <a:pt x="187" y="30"/>
                    <a:pt x="187" y="30"/>
                    <a:pt x="187" y="30"/>
                  </a:cubicBezTo>
                  <a:cubicBezTo>
                    <a:pt x="188" y="30"/>
                    <a:pt x="189" y="29"/>
                    <a:pt x="189" y="29"/>
                  </a:cubicBezTo>
                  <a:cubicBezTo>
                    <a:pt x="189" y="30"/>
                    <a:pt x="189" y="30"/>
                    <a:pt x="189" y="30"/>
                  </a:cubicBezTo>
                  <a:cubicBezTo>
                    <a:pt x="189" y="30"/>
                    <a:pt x="189" y="30"/>
                    <a:pt x="189" y="30"/>
                  </a:cubicBezTo>
                  <a:cubicBezTo>
                    <a:pt x="190" y="30"/>
                    <a:pt x="191" y="30"/>
                    <a:pt x="191" y="30"/>
                  </a:cubicBezTo>
                  <a:cubicBezTo>
                    <a:pt x="192" y="30"/>
                    <a:pt x="192" y="30"/>
                    <a:pt x="193" y="30"/>
                  </a:cubicBezTo>
                  <a:cubicBezTo>
                    <a:pt x="193" y="30"/>
                    <a:pt x="194" y="29"/>
                    <a:pt x="194" y="29"/>
                  </a:cubicBezTo>
                  <a:cubicBezTo>
                    <a:pt x="194" y="29"/>
                    <a:pt x="194" y="29"/>
                    <a:pt x="194" y="29"/>
                  </a:cubicBezTo>
                  <a:cubicBezTo>
                    <a:pt x="194" y="29"/>
                    <a:pt x="195" y="29"/>
                    <a:pt x="195" y="29"/>
                  </a:cubicBezTo>
                  <a:cubicBezTo>
                    <a:pt x="195" y="29"/>
                    <a:pt x="195" y="29"/>
                    <a:pt x="195" y="29"/>
                  </a:cubicBezTo>
                  <a:cubicBezTo>
                    <a:pt x="195" y="29"/>
                    <a:pt x="195" y="29"/>
                    <a:pt x="195" y="30"/>
                  </a:cubicBezTo>
                  <a:cubicBezTo>
                    <a:pt x="195" y="30"/>
                    <a:pt x="195" y="30"/>
                    <a:pt x="195" y="30"/>
                  </a:cubicBezTo>
                  <a:cubicBezTo>
                    <a:pt x="196" y="30"/>
                    <a:pt x="196" y="30"/>
                    <a:pt x="196" y="30"/>
                  </a:cubicBezTo>
                  <a:cubicBezTo>
                    <a:pt x="197" y="30"/>
                    <a:pt x="198" y="30"/>
                    <a:pt x="198" y="30"/>
                  </a:cubicBezTo>
                  <a:cubicBezTo>
                    <a:pt x="199" y="30"/>
                    <a:pt x="199" y="30"/>
                    <a:pt x="200" y="30"/>
                  </a:cubicBezTo>
                  <a:cubicBezTo>
                    <a:pt x="201" y="30"/>
                    <a:pt x="202" y="30"/>
                    <a:pt x="203" y="30"/>
                  </a:cubicBezTo>
                  <a:cubicBezTo>
                    <a:pt x="203" y="30"/>
                    <a:pt x="204" y="30"/>
                    <a:pt x="204" y="29"/>
                  </a:cubicBezTo>
                  <a:cubicBezTo>
                    <a:pt x="204" y="29"/>
                    <a:pt x="204" y="29"/>
                    <a:pt x="204" y="29"/>
                  </a:cubicBezTo>
                  <a:cubicBezTo>
                    <a:pt x="204" y="28"/>
                    <a:pt x="204" y="29"/>
                    <a:pt x="204" y="28"/>
                  </a:cubicBezTo>
                  <a:cubicBezTo>
                    <a:pt x="204" y="28"/>
                    <a:pt x="205" y="28"/>
                    <a:pt x="205" y="28"/>
                  </a:cubicBezTo>
                  <a:cubicBezTo>
                    <a:pt x="205" y="28"/>
                    <a:pt x="205" y="28"/>
                    <a:pt x="206" y="28"/>
                  </a:cubicBezTo>
                  <a:cubicBezTo>
                    <a:pt x="206" y="28"/>
                    <a:pt x="206" y="28"/>
                    <a:pt x="206" y="28"/>
                  </a:cubicBezTo>
                  <a:cubicBezTo>
                    <a:pt x="207" y="27"/>
                    <a:pt x="208" y="28"/>
                    <a:pt x="208" y="27"/>
                  </a:cubicBezTo>
                  <a:cubicBezTo>
                    <a:pt x="208" y="27"/>
                    <a:pt x="208" y="27"/>
                    <a:pt x="208" y="27"/>
                  </a:cubicBezTo>
                  <a:cubicBezTo>
                    <a:pt x="208" y="27"/>
                    <a:pt x="208" y="27"/>
                    <a:pt x="208" y="27"/>
                  </a:cubicBezTo>
                  <a:cubicBezTo>
                    <a:pt x="207" y="27"/>
                    <a:pt x="207" y="27"/>
                    <a:pt x="206" y="27"/>
                  </a:cubicBezTo>
                  <a:cubicBezTo>
                    <a:pt x="206" y="26"/>
                    <a:pt x="207" y="26"/>
                    <a:pt x="207" y="26"/>
                  </a:cubicBezTo>
                  <a:cubicBezTo>
                    <a:pt x="207" y="26"/>
                    <a:pt x="205" y="26"/>
                    <a:pt x="204" y="26"/>
                  </a:cubicBezTo>
                  <a:cubicBezTo>
                    <a:pt x="204" y="26"/>
                    <a:pt x="204" y="26"/>
                    <a:pt x="204" y="25"/>
                  </a:cubicBezTo>
                  <a:cubicBezTo>
                    <a:pt x="203" y="25"/>
                    <a:pt x="201" y="25"/>
                    <a:pt x="199" y="26"/>
                  </a:cubicBezTo>
                  <a:cubicBezTo>
                    <a:pt x="199" y="26"/>
                    <a:pt x="198" y="25"/>
                    <a:pt x="197" y="25"/>
                  </a:cubicBezTo>
                  <a:cubicBezTo>
                    <a:pt x="197" y="25"/>
                    <a:pt x="196" y="26"/>
                    <a:pt x="196" y="26"/>
                  </a:cubicBezTo>
                  <a:cubicBezTo>
                    <a:pt x="195" y="26"/>
                    <a:pt x="195" y="26"/>
                    <a:pt x="195" y="26"/>
                  </a:cubicBezTo>
                  <a:cubicBezTo>
                    <a:pt x="195" y="26"/>
                    <a:pt x="194" y="26"/>
                    <a:pt x="194" y="26"/>
                  </a:cubicBezTo>
                  <a:cubicBezTo>
                    <a:pt x="194" y="26"/>
                    <a:pt x="193" y="26"/>
                    <a:pt x="193" y="26"/>
                  </a:cubicBezTo>
                  <a:cubicBezTo>
                    <a:pt x="193" y="26"/>
                    <a:pt x="192" y="26"/>
                    <a:pt x="192" y="26"/>
                  </a:cubicBezTo>
                  <a:cubicBezTo>
                    <a:pt x="191" y="26"/>
                    <a:pt x="191" y="26"/>
                    <a:pt x="190" y="26"/>
                  </a:cubicBezTo>
                  <a:cubicBezTo>
                    <a:pt x="190" y="27"/>
                    <a:pt x="190" y="27"/>
                    <a:pt x="190" y="27"/>
                  </a:cubicBezTo>
                  <a:cubicBezTo>
                    <a:pt x="189" y="27"/>
                    <a:pt x="188" y="27"/>
                    <a:pt x="187" y="27"/>
                  </a:cubicBezTo>
                  <a:cubicBezTo>
                    <a:pt x="187" y="26"/>
                    <a:pt x="187" y="27"/>
                    <a:pt x="187" y="27"/>
                  </a:cubicBezTo>
                  <a:cubicBezTo>
                    <a:pt x="186" y="27"/>
                    <a:pt x="186" y="26"/>
                    <a:pt x="186" y="26"/>
                  </a:cubicBezTo>
                  <a:cubicBezTo>
                    <a:pt x="185" y="26"/>
                    <a:pt x="185" y="27"/>
                    <a:pt x="184" y="27"/>
                  </a:cubicBezTo>
                  <a:cubicBezTo>
                    <a:pt x="184" y="26"/>
                    <a:pt x="184" y="26"/>
                    <a:pt x="184" y="26"/>
                  </a:cubicBezTo>
                  <a:cubicBezTo>
                    <a:pt x="183" y="26"/>
                    <a:pt x="183" y="27"/>
                    <a:pt x="182" y="27"/>
                  </a:cubicBezTo>
                  <a:cubicBezTo>
                    <a:pt x="182" y="26"/>
                    <a:pt x="182" y="26"/>
                    <a:pt x="182" y="26"/>
                  </a:cubicBezTo>
                  <a:cubicBezTo>
                    <a:pt x="182" y="26"/>
                    <a:pt x="182" y="26"/>
                    <a:pt x="182" y="26"/>
                  </a:cubicBezTo>
                  <a:cubicBezTo>
                    <a:pt x="182" y="26"/>
                    <a:pt x="181" y="26"/>
                    <a:pt x="181" y="26"/>
                  </a:cubicBezTo>
                  <a:cubicBezTo>
                    <a:pt x="181" y="26"/>
                    <a:pt x="181" y="26"/>
                    <a:pt x="181" y="27"/>
                  </a:cubicBezTo>
                  <a:cubicBezTo>
                    <a:pt x="181" y="27"/>
                    <a:pt x="180" y="27"/>
                    <a:pt x="180" y="27"/>
                  </a:cubicBezTo>
                  <a:cubicBezTo>
                    <a:pt x="180" y="26"/>
                    <a:pt x="180" y="26"/>
                    <a:pt x="180" y="26"/>
                  </a:cubicBezTo>
                  <a:cubicBezTo>
                    <a:pt x="179" y="26"/>
                    <a:pt x="179" y="26"/>
                    <a:pt x="178" y="26"/>
                  </a:cubicBezTo>
                  <a:cubicBezTo>
                    <a:pt x="178" y="26"/>
                    <a:pt x="178" y="26"/>
                    <a:pt x="178" y="26"/>
                  </a:cubicBezTo>
                  <a:cubicBezTo>
                    <a:pt x="179" y="25"/>
                    <a:pt x="180" y="26"/>
                    <a:pt x="180" y="25"/>
                  </a:cubicBezTo>
                  <a:cubicBezTo>
                    <a:pt x="180" y="25"/>
                    <a:pt x="180" y="25"/>
                    <a:pt x="180" y="25"/>
                  </a:cubicBezTo>
                  <a:cubicBezTo>
                    <a:pt x="180" y="25"/>
                    <a:pt x="180" y="25"/>
                    <a:pt x="180" y="25"/>
                  </a:cubicBezTo>
                  <a:cubicBezTo>
                    <a:pt x="180" y="25"/>
                    <a:pt x="180" y="25"/>
                    <a:pt x="180" y="25"/>
                  </a:cubicBezTo>
                  <a:cubicBezTo>
                    <a:pt x="180" y="25"/>
                    <a:pt x="180" y="25"/>
                    <a:pt x="179" y="25"/>
                  </a:cubicBezTo>
                  <a:cubicBezTo>
                    <a:pt x="179" y="25"/>
                    <a:pt x="179" y="25"/>
                    <a:pt x="179" y="25"/>
                  </a:cubicBezTo>
                  <a:cubicBezTo>
                    <a:pt x="179" y="25"/>
                    <a:pt x="179" y="25"/>
                    <a:pt x="179" y="25"/>
                  </a:cubicBezTo>
                  <a:cubicBezTo>
                    <a:pt x="179" y="25"/>
                    <a:pt x="179" y="25"/>
                    <a:pt x="178" y="25"/>
                  </a:cubicBezTo>
                  <a:cubicBezTo>
                    <a:pt x="178" y="25"/>
                    <a:pt x="177" y="25"/>
                    <a:pt x="177" y="25"/>
                  </a:cubicBezTo>
                  <a:cubicBezTo>
                    <a:pt x="176" y="25"/>
                    <a:pt x="176" y="25"/>
                    <a:pt x="175" y="25"/>
                  </a:cubicBezTo>
                  <a:cubicBezTo>
                    <a:pt x="175" y="25"/>
                    <a:pt x="175" y="25"/>
                    <a:pt x="175" y="25"/>
                  </a:cubicBezTo>
                  <a:cubicBezTo>
                    <a:pt x="175" y="25"/>
                    <a:pt x="177" y="24"/>
                    <a:pt x="177" y="24"/>
                  </a:cubicBezTo>
                  <a:cubicBezTo>
                    <a:pt x="177" y="24"/>
                    <a:pt x="177" y="24"/>
                    <a:pt x="177" y="24"/>
                  </a:cubicBezTo>
                  <a:cubicBezTo>
                    <a:pt x="177" y="24"/>
                    <a:pt x="176" y="24"/>
                    <a:pt x="176" y="24"/>
                  </a:cubicBezTo>
                  <a:cubicBezTo>
                    <a:pt x="176" y="24"/>
                    <a:pt x="176" y="23"/>
                    <a:pt x="176" y="23"/>
                  </a:cubicBezTo>
                  <a:cubicBezTo>
                    <a:pt x="176" y="23"/>
                    <a:pt x="176" y="23"/>
                    <a:pt x="177" y="23"/>
                  </a:cubicBezTo>
                  <a:cubicBezTo>
                    <a:pt x="177" y="23"/>
                    <a:pt x="177" y="23"/>
                    <a:pt x="177" y="23"/>
                  </a:cubicBezTo>
                  <a:cubicBezTo>
                    <a:pt x="177" y="23"/>
                    <a:pt x="178" y="23"/>
                    <a:pt x="178" y="23"/>
                  </a:cubicBezTo>
                  <a:cubicBezTo>
                    <a:pt x="179" y="24"/>
                    <a:pt x="179" y="24"/>
                    <a:pt x="180" y="24"/>
                  </a:cubicBezTo>
                  <a:cubicBezTo>
                    <a:pt x="181" y="24"/>
                    <a:pt x="182" y="24"/>
                    <a:pt x="182" y="23"/>
                  </a:cubicBezTo>
                  <a:cubicBezTo>
                    <a:pt x="182" y="23"/>
                    <a:pt x="182" y="23"/>
                    <a:pt x="182" y="23"/>
                  </a:cubicBezTo>
                  <a:cubicBezTo>
                    <a:pt x="182" y="23"/>
                    <a:pt x="182" y="23"/>
                    <a:pt x="182" y="23"/>
                  </a:cubicBezTo>
                  <a:cubicBezTo>
                    <a:pt x="182" y="23"/>
                    <a:pt x="182" y="23"/>
                    <a:pt x="181" y="23"/>
                  </a:cubicBezTo>
                  <a:cubicBezTo>
                    <a:pt x="180" y="23"/>
                    <a:pt x="179" y="23"/>
                    <a:pt x="177" y="23"/>
                  </a:cubicBezTo>
                  <a:close/>
                  <a:moveTo>
                    <a:pt x="182" y="21"/>
                  </a:moveTo>
                  <a:cubicBezTo>
                    <a:pt x="183" y="21"/>
                    <a:pt x="183" y="21"/>
                    <a:pt x="183" y="21"/>
                  </a:cubicBezTo>
                  <a:cubicBezTo>
                    <a:pt x="183" y="21"/>
                    <a:pt x="183" y="21"/>
                    <a:pt x="183" y="22"/>
                  </a:cubicBezTo>
                  <a:cubicBezTo>
                    <a:pt x="183" y="22"/>
                    <a:pt x="183" y="22"/>
                    <a:pt x="183" y="22"/>
                  </a:cubicBezTo>
                  <a:cubicBezTo>
                    <a:pt x="183" y="22"/>
                    <a:pt x="183" y="22"/>
                    <a:pt x="183" y="22"/>
                  </a:cubicBezTo>
                  <a:cubicBezTo>
                    <a:pt x="182" y="22"/>
                    <a:pt x="182" y="22"/>
                    <a:pt x="182" y="22"/>
                  </a:cubicBezTo>
                  <a:cubicBezTo>
                    <a:pt x="182" y="22"/>
                    <a:pt x="181" y="22"/>
                    <a:pt x="181" y="22"/>
                  </a:cubicBezTo>
                  <a:cubicBezTo>
                    <a:pt x="181" y="22"/>
                    <a:pt x="182" y="22"/>
                    <a:pt x="182" y="22"/>
                  </a:cubicBezTo>
                  <a:cubicBezTo>
                    <a:pt x="182" y="21"/>
                    <a:pt x="182" y="21"/>
                    <a:pt x="182" y="21"/>
                  </a:cubicBezTo>
                  <a:close/>
                  <a:moveTo>
                    <a:pt x="124" y="24"/>
                  </a:moveTo>
                  <a:cubicBezTo>
                    <a:pt x="124" y="23"/>
                    <a:pt x="125" y="24"/>
                    <a:pt x="126" y="23"/>
                  </a:cubicBezTo>
                  <a:cubicBezTo>
                    <a:pt x="126" y="23"/>
                    <a:pt x="126" y="23"/>
                    <a:pt x="126" y="23"/>
                  </a:cubicBezTo>
                  <a:cubicBezTo>
                    <a:pt x="126" y="23"/>
                    <a:pt x="126" y="23"/>
                    <a:pt x="126" y="23"/>
                  </a:cubicBezTo>
                  <a:cubicBezTo>
                    <a:pt x="126" y="22"/>
                    <a:pt x="127" y="22"/>
                    <a:pt x="127" y="22"/>
                  </a:cubicBezTo>
                  <a:cubicBezTo>
                    <a:pt x="127" y="22"/>
                    <a:pt x="127" y="22"/>
                    <a:pt x="127" y="22"/>
                  </a:cubicBezTo>
                  <a:cubicBezTo>
                    <a:pt x="127" y="21"/>
                    <a:pt x="126" y="21"/>
                    <a:pt x="126" y="21"/>
                  </a:cubicBezTo>
                  <a:cubicBezTo>
                    <a:pt x="125" y="22"/>
                    <a:pt x="124" y="22"/>
                    <a:pt x="123" y="23"/>
                  </a:cubicBezTo>
                  <a:cubicBezTo>
                    <a:pt x="122" y="23"/>
                    <a:pt x="122" y="23"/>
                    <a:pt x="121" y="23"/>
                  </a:cubicBezTo>
                  <a:cubicBezTo>
                    <a:pt x="121" y="23"/>
                    <a:pt x="121" y="23"/>
                    <a:pt x="120" y="23"/>
                  </a:cubicBezTo>
                  <a:cubicBezTo>
                    <a:pt x="120" y="23"/>
                    <a:pt x="121" y="23"/>
                    <a:pt x="121" y="23"/>
                  </a:cubicBezTo>
                  <a:cubicBezTo>
                    <a:pt x="121" y="23"/>
                    <a:pt x="121" y="23"/>
                    <a:pt x="121" y="23"/>
                  </a:cubicBezTo>
                  <a:cubicBezTo>
                    <a:pt x="122" y="23"/>
                    <a:pt x="122" y="24"/>
                    <a:pt x="122" y="24"/>
                  </a:cubicBezTo>
                  <a:cubicBezTo>
                    <a:pt x="122" y="24"/>
                    <a:pt x="122" y="24"/>
                    <a:pt x="122" y="24"/>
                  </a:cubicBezTo>
                  <a:cubicBezTo>
                    <a:pt x="122" y="24"/>
                    <a:pt x="120" y="25"/>
                    <a:pt x="120" y="25"/>
                  </a:cubicBezTo>
                  <a:cubicBezTo>
                    <a:pt x="120" y="25"/>
                    <a:pt x="120" y="25"/>
                    <a:pt x="121" y="25"/>
                  </a:cubicBezTo>
                  <a:cubicBezTo>
                    <a:pt x="121" y="25"/>
                    <a:pt x="121" y="25"/>
                    <a:pt x="121" y="25"/>
                  </a:cubicBezTo>
                  <a:cubicBezTo>
                    <a:pt x="121" y="26"/>
                    <a:pt x="120" y="26"/>
                    <a:pt x="120" y="27"/>
                  </a:cubicBezTo>
                  <a:cubicBezTo>
                    <a:pt x="119" y="27"/>
                    <a:pt x="118" y="27"/>
                    <a:pt x="118" y="26"/>
                  </a:cubicBezTo>
                  <a:cubicBezTo>
                    <a:pt x="117" y="26"/>
                    <a:pt x="116" y="26"/>
                    <a:pt x="115" y="26"/>
                  </a:cubicBezTo>
                  <a:cubicBezTo>
                    <a:pt x="114" y="26"/>
                    <a:pt x="114" y="26"/>
                    <a:pt x="113" y="26"/>
                  </a:cubicBezTo>
                  <a:cubicBezTo>
                    <a:pt x="113" y="26"/>
                    <a:pt x="113" y="26"/>
                    <a:pt x="113" y="25"/>
                  </a:cubicBezTo>
                  <a:cubicBezTo>
                    <a:pt x="113" y="25"/>
                    <a:pt x="113" y="25"/>
                    <a:pt x="113" y="25"/>
                  </a:cubicBezTo>
                  <a:cubicBezTo>
                    <a:pt x="113" y="25"/>
                    <a:pt x="113" y="25"/>
                    <a:pt x="113" y="25"/>
                  </a:cubicBezTo>
                  <a:cubicBezTo>
                    <a:pt x="113" y="25"/>
                    <a:pt x="112" y="25"/>
                    <a:pt x="112" y="25"/>
                  </a:cubicBezTo>
                  <a:cubicBezTo>
                    <a:pt x="112" y="25"/>
                    <a:pt x="112" y="25"/>
                    <a:pt x="111" y="25"/>
                  </a:cubicBezTo>
                  <a:cubicBezTo>
                    <a:pt x="111" y="25"/>
                    <a:pt x="111" y="25"/>
                    <a:pt x="111" y="25"/>
                  </a:cubicBezTo>
                  <a:cubicBezTo>
                    <a:pt x="112" y="25"/>
                    <a:pt x="112" y="25"/>
                    <a:pt x="113" y="25"/>
                  </a:cubicBezTo>
                  <a:cubicBezTo>
                    <a:pt x="113" y="24"/>
                    <a:pt x="112" y="25"/>
                    <a:pt x="112" y="24"/>
                  </a:cubicBezTo>
                  <a:cubicBezTo>
                    <a:pt x="112" y="24"/>
                    <a:pt x="112" y="24"/>
                    <a:pt x="112" y="24"/>
                  </a:cubicBezTo>
                  <a:cubicBezTo>
                    <a:pt x="112" y="24"/>
                    <a:pt x="112" y="24"/>
                    <a:pt x="112" y="24"/>
                  </a:cubicBezTo>
                  <a:cubicBezTo>
                    <a:pt x="111" y="23"/>
                    <a:pt x="110" y="24"/>
                    <a:pt x="110" y="24"/>
                  </a:cubicBezTo>
                  <a:cubicBezTo>
                    <a:pt x="109" y="24"/>
                    <a:pt x="109" y="24"/>
                    <a:pt x="108" y="24"/>
                  </a:cubicBezTo>
                  <a:cubicBezTo>
                    <a:pt x="108" y="23"/>
                    <a:pt x="108" y="23"/>
                    <a:pt x="109" y="23"/>
                  </a:cubicBezTo>
                  <a:cubicBezTo>
                    <a:pt x="108" y="23"/>
                    <a:pt x="108" y="23"/>
                    <a:pt x="108" y="23"/>
                  </a:cubicBezTo>
                  <a:cubicBezTo>
                    <a:pt x="108" y="23"/>
                    <a:pt x="107" y="23"/>
                    <a:pt x="106" y="23"/>
                  </a:cubicBezTo>
                  <a:cubicBezTo>
                    <a:pt x="106" y="23"/>
                    <a:pt x="106" y="23"/>
                    <a:pt x="105" y="23"/>
                  </a:cubicBezTo>
                  <a:cubicBezTo>
                    <a:pt x="105" y="23"/>
                    <a:pt x="104" y="23"/>
                    <a:pt x="104" y="23"/>
                  </a:cubicBezTo>
                  <a:cubicBezTo>
                    <a:pt x="104" y="23"/>
                    <a:pt x="104" y="23"/>
                    <a:pt x="104" y="23"/>
                  </a:cubicBezTo>
                  <a:cubicBezTo>
                    <a:pt x="105" y="23"/>
                    <a:pt x="105" y="24"/>
                    <a:pt x="106" y="24"/>
                  </a:cubicBezTo>
                  <a:cubicBezTo>
                    <a:pt x="106" y="24"/>
                    <a:pt x="106" y="24"/>
                    <a:pt x="106" y="24"/>
                  </a:cubicBezTo>
                  <a:cubicBezTo>
                    <a:pt x="104" y="24"/>
                    <a:pt x="100" y="23"/>
                    <a:pt x="99" y="25"/>
                  </a:cubicBezTo>
                  <a:cubicBezTo>
                    <a:pt x="99" y="25"/>
                    <a:pt x="99" y="25"/>
                    <a:pt x="99" y="25"/>
                  </a:cubicBezTo>
                  <a:cubicBezTo>
                    <a:pt x="99" y="25"/>
                    <a:pt x="99" y="25"/>
                    <a:pt x="99" y="25"/>
                  </a:cubicBezTo>
                  <a:cubicBezTo>
                    <a:pt x="101" y="25"/>
                    <a:pt x="102" y="25"/>
                    <a:pt x="104" y="25"/>
                  </a:cubicBezTo>
                  <a:cubicBezTo>
                    <a:pt x="104" y="25"/>
                    <a:pt x="104" y="25"/>
                    <a:pt x="104" y="25"/>
                  </a:cubicBezTo>
                  <a:cubicBezTo>
                    <a:pt x="103" y="25"/>
                    <a:pt x="101" y="25"/>
                    <a:pt x="100" y="25"/>
                  </a:cubicBezTo>
                  <a:cubicBezTo>
                    <a:pt x="99" y="25"/>
                    <a:pt x="99" y="25"/>
                    <a:pt x="98" y="25"/>
                  </a:cubicBezTo>
                  <a:cubicBezTo>
                    <a:pt x="97" y="25"/>
                    <a:pt x="97" y="26"/>
                    <a:pt x="96" y="26"/>
                  </a:cubicBezTo>
                  <a:cubicBezTo>
                    <a:pt x="96" y="26"/>
                    <a:pt x="96" y="26"/>
                    <a:pt x="96" y="26"/>
                  </a:cubicBezTo>
                  <a:cubicBezTo>
                    <a:pt x="97" y="26"/>
                    <a:pt x="98" y="26"/>
                    <a:pt x="98" y="26"/>
                  </a:cubicBezTo>
                  <a:cubicBezTo>
                    <a:pt x="99" y="26"/>
                    <a:pt x="101" y="25"/>
                    <a:pt x="102" y="25"/>
                  </a:cubicBezTo>
                  <a:cubicBezTo>
                    <a:pt x="102" y="26"/>
                    <a:pt x="102" y="26"/>
                    <a:pt x="102" y="26"/>
                  </a:cubicBezTo>
                  <a:cubicBezTo>
                    <a:pt x="101" y="26"/>
                    <a:pt x="100" y="26"/>
                    <a:pt x="98" y="27"/>
                  </a:cubicBezTo>
                  <a:cubicBezTo>
                    <a:pt x="97" y="27"/>
                    <a:pt x="96" y="27"/>
                    <a:pt x="95" y="27"/>
                  </a:cubicBezTo>
                  <a:cubicBezTo>
                    <a:pt x="94" y="27"/>
                    <a:pt x="93" y="27"/>
                    <a:pt x="93" y="27"/>
                  </a:cubicBezTo>
                  <a:cubicBezTo>
                    <a:pt x="93" y="27"/>
                    <a:pt x="93" y="27"/>
                    <a:pt x="93" y="27"/>
                  </a:cubicBezTo>
                  <a:cubicBezTo>
                    <a:pt x="93" y="28"/>
                    <a:pt x="93" y="28"/>
                    <a:pt x="94" y="28"/>
                  </a:cubicBezTo>
                  <a:cubicBezTo>
                    <a:pt x="94" y="28"/>
                    <a:pt x="95" y="27"/>
                    <a:pt x="96" y="27"/>
                  </a:cubicBezTo>
                  <a:cubicBezTo>
                    <a:pt x="96" y="27"/>
                    <a:pt x="96" y="28"/>
                    <a:pt x="96" y="28"/>
                  </a:cubicBezTo>
                  <a:cubicBezTo>
                    <a:pt x="96" y="28"/>
                    <a:pt x="96" y="28"/>
                    <a:pt x="96" y="28"/>
                  </a:cubicBezTo>
                  <a:cubicBezTo>
                    <a:pt x="96" y="28"/>
                    <a:pt x="96" y="28"/>
                    <a:pt x="96" y="28"/>
                  </a:cubicBezTo>
                  <a:cubicBezTo>
                    <a:pt x="96" y="28"/>
                    <a:pt x="96" y="28"/>
                    <a:pt x="96" y="28"/>
                  </a:cubicBezTo>
                  <a:cubicBezTo>
                    <a:pt x="96" y="28"/>
                    <a:pt x="96" y="28"/>
                    <a:pt x="96" y="28"/>
                  </a:cubicBezTo>
                  <a:cubicBezTo>
                    <a:pt x="96" y="28"/>
                    <a:pt x="96" y="28"/>
                    <a:pt x="96" y="28"/>
                  </a:cubicBezTo>
                  <a:cubicBezTo>
                    <a:pt x="96" y="28"/>
                    <a:pt x="96" y="28"/>
                    <a:pt x="96" y="28"/>
                  </a:cubicBezTo>
                  <a:cubicBezTo>
                    <a:pt x="97" y="28"/>
                    <a:pt x="97" y="28"/>
                    <a:pt x="97" y="28"/>
                  </a:cubicBezTo>
                  <a:cubicBezTo>
                    <a:pt x="97" y="28"/>
                    <a:pt x="98" y="28"/>
                    <a:pt x="98" y="28"/>
                  </a:cubicBezTo>
                  <a:cubicBezTo>
                    <a:pt x="98" y="28"/>
                    <a:pt x="98" y="28"/>
                    <a:pt x="99" y="28"/>
                  </a:cubicBezTo>
                  <a:cubicBezTo>
                    <a:pt x="99" y="28"/>
                    <a:pt x="99" y="28"/>
                    <a:pt x="99" y="28"/>
                  </a:cubicBezTo>
                  <a:cubicBezTo>
                    <a:pt x="99" y="28"/>
                    <a:pt x="99" y="28"/>
                    <a:pt x="99" y="28"/>
                  </a:cubicBezTo>
                  <a:cubicBezTo>
                    <a:pt x="99" y="28"/>
                    <a:pt x="101" y="28"/>
                    <a:pt x="101" y="28"/>
                  </a:cubicBezTo>
                  <a:cubicBezTo>
                    <a:pt x="101" y="27"/>
                    <a:pt x="101" y="27"/>
                    <a:pt x="101" y="27"/>
                  </a:cubicBezTo>
                  <a:cubicBezTo>
                    <a:pt x="101" y="27"/>
                    <a:pt x="101" y="27"/>
                    <a:pt x="101" y="27"/>
                  </a:cubicBezTo>
                  <a:cubicBezTo>
                    <a:pt x="102" y="27"/>
                    <a:pt x="102" y="27"/>
                    <a:pt x="102" y="27"/>
                  </a:cubicBezTo>
                  <a:cubicBezTo>
                    <a:pt x="103" y="27"/>
                    <a:pt x="103" y="27"/>
                    <a:pt x="104" y="26"/>
                  </a:cubicBezTo>
                  <a:cubicBezTo>
                    <a:pt x="104" y="26"/>
                    <a:pt x="105" y="27"/>
                    <a:pt x="105" y="26"/>
                  </a:cubicBezTo>
                  <a:cubicBezTo>
                    <a:pt x="105" y="26"/>
                    <a:pt x="106" y="26"/>
                    <a:pt x="106" y="27"/>
                  </a:cubicBezTo>
                  <a:cubicBezTo>
                    <a:pt x="106" y="27"/>
                    <a:pt x="106" y="27"/>
                    <a:pt x="106" y="27"/>
                  </a:cubicBezTo>
                  <a:cubicBezTo>
                    <a:pt x="105" y="27"/>
                    <a:pt x="104" y="27"/>
                    <a:pt x="104" y="28"/>
                  </a:cubicBezTo>
                  <a:cubicBezTo>
                    <a:pt x="104" y="28"/>
                    <a:pt x="104" y="28"/>
                    <a:pt x="104" y="28"/>
                  </a:cubicBezTo>
                  <a:cubicBezTo>
                    <a:pt x="104" y="28"/>
                    <a:pt x="104" y="28"/>
                    <a:pt x="105" y="28"/>
                  </a:cubicBezTo>
                  <a:cubicBezTo>
                    <a:pt x="105" y="28"/>
                    <a:pt x="105" y="28"/>
                    <a:pt x="106" y="28"/>
                  </a:cubicBezTo>
                  <a:cubicBezTo>
                    <a:pt x="106" y="28"/>
                    <a:pt x="106" y="27"/>
                    <a:pt x="107" y="27"/>
                  </a:cubicBezTo>
                  <a:cubicBezTo>
                    <a:pt x="107" y="27"/>
                    <a:pt x="107" y="27"/>
                    <a:pt x="108" y="27"/>
                  </a:cubicBezTo>
                  <a:cubicBezTo>
                    <a:pt x="108" y="27"/>
                    <a:pt x="108" y="27"/>
                    <a:pt x="108" y="28"/>
                  </a:cubicBezTo>
                  <a:cubicBezTo>
                    <a:pt x="109" y="28"/>
                    <a:pt x="111" y="27"/>
                    <a:pt x="111" y="27"/>
                  </a:cubicBezTo>
                  <a:cubicBezTo>
                    <a:pt x="112" y="27"/>
                    <a:pt x="112" y="27"/>
                    <a:pt x="112" y="27"/>
                  </a:cubicBezTo>
                  <a:cubicBezTo>
                    <a:pt x="112" y="27"/>
                    <a:pt x="112" y="27"/>
                    <a:pt x="112" y="28"/>
                  </a:cubicBezTo>
                  <a:cubicBezTo>
                    <a:pt x="112" y="28"/>
                    <a:pt x="111" y="28"/>
                    <a:pt x="110" y="28"/>
                  </a:cubicBezTo>
                  <a:cubicBezTo>
                    <a:pt x="110" y="28"/>
                    <a:pt x="110" y="28"/>
                    <a:pt x="110" y="28"/>
                  </a:cubicBezTo>
                  <a:cubicBezTo>
                    <a:pt x="110" y="28"/>
                    <a:pt x="109" y="28"/>
                    <a:pt x="109" y="28"/>
                  </a:cubicBezTo>
                  <a:cubicBezTo>
                    <a:pt x="109" y="29"/>
                    <a:pt x="108" y="29"/>
                    <a:pt x="108" y="28"/>
                  </a:cubicBezTo>
                  <a:cubicBezTo>
                    <a:pt x="107" y="28"/>
                    <a:pt x="107" y="29"/>
                    <a:pt x="107" y="29"/>
                  </a:cubicBezTo>
                  <a:cubicBezTo>
                    <a:pt x="106" y="29"/>
                    <a:pt x="106" y="29"/>
                    <a:pt x="105" y="29"/>
                  </a:cubicBezTo>
                  <a:cubicBezTo>
                    <a:pt x="104" y="29"/>
                    <a:pt x="104" y="29"/>
                    <a:pt x="103" y="29"/>
                  </a:cubicBezTo>
                  <a:cubicBezTo>
                    <a:pt x="102" y="29"/>
                    <a:pt x="101" y="29"/>
                    <a:pt x="101" y="29"/>
                  </a:cubicBezTo>
                  <a:cubicBezTo>
                    <a:pt x="100" y="29"/>
                    <a:pt x="100" y="30"/>
                    <a:pt x="99" y="30"/>
                  </a:cubicBezTo>
                  <a:cubicBezTo>
                    <a:pt x="99" y="30"/>
                    <a:pt x="99" y="30"/>
                    <a:pt x="99" y="30"/>
                  </a:cubicBezTo>
                  <a:cubicBezTo>
                    <a:pt x="99" y="30"/>
                    <a:pt x="100" y="30"/>
                    <a:pt x="100" y="30"/>
                  </a:cubicBezTo>
                  <a:cubicBezTo>
                    <a:pt x="101" y="31"/>
                    <a:pt x="105" y="30"/>
                    <a:pt x="106" y="30"/>
                  </a:cubicBezTo>
                  <a:cubicBezTo>
                    <a:pt x="107" y="30"/>
                    <a:pt x="108" y="30"/>
                    <a:pt x="109" y="30"/>
                  </a:cubicBezTo>
                  <a:cubicBezTo>
                    <a:pt x="109" y="29"/>
                    <a:pt x="109" y="29"/>
                    <a:pt x="109" y="29"/>
                  </a:cubicBezTo>
                  <a:cubicBezTo>
                    <a:pt x="110" y="29"/>
                    <a:pt x="110" y="29"/>
                    <a:pt x="110" y="29"/>
                  </a:cubicBezTo>
                  <a:cubicBezTo>
                    <a:pt x="110" y="29"/>
                    <a:pt x="110" y="29"/>
                    <a:pt x="110" y="29"/>
                  </a:cubicBezTo>
                  <a:cubicBezTo>
                    <a:pt x="110" y="29"/>
                    <a:pt x="111" y="29"/>
                    <a:pt x="111" y="29"/>
                  </a:cubicBezTo>
                  <a:cubicBezTo>
                    <a:pt x="111" y="29"/>
                    <a:pt x="112" y="29"/>
                    <a:pt x="112" y="29"/>
                  </a:cubicBezTo>
                  <a:cubicBezTo>
                    <a:pt x="112" y="29"/>
                    <a:pt x="112" y="29"/>
                    <a:pt x="113" y="29"/>
                  </a:cubicBezTo>
                  <a:cubicBezTo>
                    <a:pt x="113" y="29"/>
                    <a:pt x="113" y="29"/>
                    <a:pt x="114" y="29"/>
                  </a:cubicBezTo>
                  <a:cubicBezTo>
                    <a:pt x="114" y="29"/>
                    <a:pt x="114" y="29"/>
                    <a:pt x="114" y="29"/>
                  </a:cubicBezTo>
                  <a:cubicBezTo>
                    <a:pt x="115" y="28"/>
                    <a:pt x="117" y="28"/>
                    <a:pt x="118" y="28"/>
                  </a:cubicBezTo>
                  <a:cubicBezTo>
                    <a:pt x="118" y="28"/>
                    <a:pt x="118" y="28"/>
                    <a:pt x="118" y="28"/>
                  </a:cubicBezTo>
                  <a:cubicBezTo>
                    <a:pt x="119" y="29"/>
                    <a:pt x="120" y="28"/>
                    <a:pt x="121" y="28"/>
                  </a:cubicBezTo>
                  <a:cubicBezTo>
                    <a:pt x="121" y="28"/>
                    <a:pt x="121" y="28"/>
                    <a:pt x="121" y="28"/>
                  </a:cubicBezTo>
                  <a:cubicBezTo>
                    <a:pt x="122" y="29"/>
                    <a:pt x="123" y="28"/>
                    <a:pt x="123" y="28"/>
                  </a:cubicBezTo>
                  <a:cubicBezTo>
                    <a:pt x="124" y="28"/>
                    <a:pt x="125" y="28"/>
                    <a:pt x="126" y="28"/>
                  </a:cubicBezTo>
                  <a:cubicBezTo>
                    <a:pt x="126" y="28"/>
                    <a:pt x="126" y="28"/>
                    <a:pt x="126" y="28"/>
                  </a:cubicBezTo>
                  <a:cubicBezTo>
                    <a:pt x="127" y="28"/>
                    <a:pt x="127" y="28"/>
                    <a:pt x="127" y="28"/>
                  </a:cubicBezTo>
                  <a:cubicBezTo>
                    <a:pt x="127" y="27"/>
                    <a:pt x="127" y="27"/>
                    <a:pt x="127" y="27"/>
                  </a:cubicBezTo>
                  <a:cubicBezTo>
                    <a:pt x="128" y="27"/>
                    <a:pt x="128" y="27"/>
                    <a:pt x="129" y="27"/>
                  </a:cubicBezTo>
                  <a:cubicBezTo>
                    <a:pt x="129" y="27"/>
                    <a:pt x="129" y="26"/>
                    <a:pt x="129" y="26"/>
                  </a:cubicBezTo>
                  <a:cubicBezTo>
                    <a:pt x="130" y="26"/>
                    <a:pt x="130" y="26"/>
                    <a:pt x="130" y="26"/>
                  </a:cubicBezTo>
                  <a:cubicBezTo>
                    <a:pt x="131" y="26"/>
                    <a:pt x="131" y="25"/>
                    <a:pt x="132" y="25"/>
                  </a:cubicBezTo>
                  <a:cubicBezTo>
                    <a:pt x="132" y="25"/>
                    <a:pt x="132" y="25"/>
                    <a:pt x="132" y="25"/>
                  </a:cubicBezTo>
                  <a:cubicBezTo>
                    <a:pt x="132" y="25"/>
                    <a:pt x="132" y="25"/>
                    <a:pt x="132" y="25"/>
                  </a:cubicBezTo>
                  <a:cubicBezTo>
                    <a:pt x="130" y="24"/>
                    <a:pt x="130" y="25"/>
                    <a:pt x="128" y="25"/>
                  </a:cubicBezTo>
                  <a:cubicBezTo>
                    <a:pt x="128" y="25"/>
                    <a:pt x="128" y="25"/>
                    <a:pt x="128" y="25"/>
                  </a:cubicBezTo>
                  <a:cubicBezTo>
                    <a:pt x="128" y="25"/>
                    <a:pt x="128" y="26"/>
                    <a:pt x="127" y="26"/>
                  </a:cubicBezTo>
                  <a:cubicBezTo>
                    <a:pt x="127" y="25"/>
                    <a:pt x="127" y="25"/>
                    <a:pt x="127" y="25"/>
                  </a:cubicBezTo>
                  <a:cubicBezTo>
                    <a:pt x="127" y="25"/>
                    <a:pt x="127" y="25"/>
                    <a:pt x="127" y="25"/>
                  </a:cubicBezTo>
                  <a:cubicBezTo>
                    <a:pt x="127" y="25"/>
                    <a:pt x="127" y="25"/>
                    <a:pt x="127" y="25"/>
                  </a:cubicBezTo>
                  <a:cubicBezTo>
                    <a:pt x="126" y="25"/>
                    <a:pt x="125" y="25"/>
                    <a:pt x="124" y="25"/>
                  </a:cubicBezTo>
                  <a:cubicBezTo>
                    <a:pt x="124" y="25"/>
                    <a:pt x="125" y="25"/>
                    <a:pt x="125" y="25"/>
                  </a:cubicBezTo>
                  <a:cubicBezTo>
                    <a:pt x="125" y="24"/>
                    <a:pt x="125" y="24"/>
                    <a:pt x="125" y="24"/>
                  </a:cubicBezTo>
                  <a:cubicBezTo>
                    <a:pt x="125" y="24"/>
                    <a:pt x="124" y="24"/>
                    <a:pt x="124" y="24"/>
                  </a:cubicBezTo>
                  <a:close/>
                  <a:moveTo>
                    <a:pt x="112" y="21"/>
                  </a:moveTo>
                  <a:cubicBezTo>
                    <a:pt x="112" y="21"/>
                    <a:pt x="112" y="21"/>
                    <a:pt x="113" y="21"/>
                  </a:cubicBezTo>
                  <a:cubicBezTo>
                    <a:pt x="113" y="21"/>
                    <a:pt x="113" y="21"/>
                    <a:pt x="113" y="21"/>
                  </a:cubicBezTo>
                  <a:cubicBezTo>
                    <a:pt x="113" y="21"/>
                    <a:pt x="113" y="21"/>
                    <a:pt x="112" y="21"/>
                  </a:cubicBezTo>
                  <a:cubicBezTo>
                    <a:pt x="112" y="22"/>
                    <a:pt x="111" y="21"/>
                    <a:pt x="110" y="21"/>
                  </a:cubicBezTo>
                  <a:cubicBezTo>
                    <a:pt x="110" y="21"/>
                    <a:pt x="110" y="21"/>
                    <a:pt x="110" y="21"/>
                  </a:cubicBezTo>
                  <a:cubicBezTo>
                    <a:pt x="110" y="21"/>
                    <a:pt x="110" y="21"/>
                    <a:pt x="111" y="21"/>
                  </a:cubicBezTo>
                  <a:cubicBezTo>
                    <a:pt x="111" y="21"/>
                    <a:pt x="112" y="21"/>
                    <a:pt x="112" y="21"/>
                  </a:cubicBezTo>
                  <a:close/>
                  <a:moveTo>
                    <a:pt x="166" y="22"/>
                  </a:moveTo>
                  <a:cubicBezTo>
                    <a:pt x="165" y="22"/>
                    <a:pt x="165" y="22"/>
                    <a:pt x="165" y="22"/>
                  </a:cubicBezTo>
                  <a:cubicBezTo>
                    <a:pt x="164" y="22"/>
                    <a:pt x="164" y="22"/>
                    <a:pt x="164" y="22"/>
                  </a:cubicBezTo>
                  <a:cubicBezTo>
                    <a:pt x="164" y="22"/>
                    <a:pt x="164" y="22"/>
                    <a:pt x="164" y="22"/>
                  </a:cubicBezTo>
                  <a:cubicBezTo>
                    <a:pt x="164" y="21"/>
                    <a:pt x="164" y="21"/>
                    <a:pt x="164" y="21"/>
                  </a:cubicBezTo>
                  <a:cubicBezTo>
                    <a:pt x="164" y="21"/>
                    <a:pt x="164" y="21"/>
                    <a:pt x="164" y="21"/>
                  </a:cubicBezTo>
                  <a:cubicBezTo>
                    <a:pt x="164" y="21"/>
                    <a:pt x="164" y="21"/>
                    <a:pt x="164" y="21"/>
                  </a:cubicBezTo>
                  <a:cubicBezTo>
                    <a:pt x="164" y="21"/>
                    <a:pt x="164" y="21"/>
                    <a:pt x="164" y="21"/>
                  </a:cubicBezTo>
                  <a:cubicBezTo>
                    <a:pt x="164" y="21"/>
                    <a:pt x="165" y="21"/>
                    <a:pt x="165" y="21"/>
                  </a:cubicBezTo>
                  <a:cubicBezTo>
                    <a:pt x="165" y="21"/>
                    <a:pt x="166" y="21"/>
                    <a:pt x="166" y="21"/>
                  </a:cubicBezTo>
                  <a:cubicBezTo>
                    <a:pt x="166" y="21"/>
                    <a:pt x="167" y="20"/>
                    <a:pt x="168" y="20"/>
                  </a:cubicBezTo>
                  <a:cubicBezTo>
                    <a:pt x="168" y="20"/>
                    <a:pt x="168" y="21"/>
                    <a:pt x="168" y="21"/>
                  </a:cubicBezTo>
                  <a:cubicBezTo>
                    <a:pt x="169" y="21"/>
                    <a:pt x="169" y="21"/>
                    <a:pt x="170" y="21"/>
                  </a:cubicBezTo>
                  <a:cubicBezTo>
                    <a:pt x="170" y="21"/>
                    <a:pt x="170" y="21"/>
                    <a:pt x="170" y="21"/>
                  </a:cubicBezTo>
                  <a:cubicBezTo>
                    <a:pt x="171" y="21"/>
                    <a:pt x="172" y="21"/>
                    <a:pt x="172" y="21"/>
                  </a:cubicBezTo>
                  <a:cubicBezTo>
                    <a:pt x="172" y="21"/>
                    <a:pt x="173" y="21"/>
                    <a:pt x="173" y="21"/>
                  </a:cubicBezTo>
                  <a:cubicBezTo>
                    <a:pt x="173" y="22"/>
                    <a:pt x="173" y="22"/>
                    <a:pt x="173" y="22"/>
                  </a:cubicBezTo>
                  <a:cubicBezTo>
                    <a:pt x="172" y="22"/>
                    <a:pt x="171" y="22"/>
                    <a:pt x="171" y="22"/>
                  </a:cubicBezTo>
                  <a:cubicBezTo>
                    <a:pt x="171" y="23"/>
                    <a:pt x="171" y="23"/>
                    <a:pt x="170" y="23"/>
                  </a:cubicBezTo>
                  <a:cubicBezTo>
                    <a:pt x="170" y="23"/>
                    <a:pt x="170" y="23"/>
                    <a:pt x="170" y="23"/>
                  </a:cubicBezTo>
                  <a:cubicBezTo>
                    <a:pt x="169" y="23"/>
                    <a:pt x="169" y="23"/>
                    <a:pt x="169" y="23"/>
                  </a:cubicBezTo>
                  <a:cubicBezTo>
                    <a:pt x="169" y="23"/>
                    <a:pt x="169" y="23"/>
                    <a:pt x="168" y="23"/>
                  </a:cubicBezTo>
                  <a:cubicBezTo>
                    <a:pt x="168" y="23"/>
                    <a:pt x="167" y="23"/>
                    <a:pt x="167" y="23"/>
                  </a:cubicBezTo>
                  <a:cubicBezTo>
                    <a:pt x="166" y="23"/>
                    <a:pt x="165" y="23"/>
                    <a:pt x="164" y="23"/>
                  </a:cubicBezTo>
                  <a:cubicBezTo>
                    <a:pt x="164" y="23"/>
                    <a:pt x="164" y="23"/>
                    <a:pt x="164" y="23"/>
                  </a:cubicBezTo>
                  <a:cubicBezTo>
                    <a:pt x="165" y="23"/>
                    <a:pt x="166" y="22"/>
                    <a:pt x="166" y="22"/>
                  </a:cubicBezTo>
                  <a:close/>
                  <a:moveTo>
                    <a:pt x="163" y="20"/>
                  </a:moveTo>
                  <a:cubicBezTo>
                    <a:pt x="163" y="21"/>
                    <a:pt x="163" y="21"/>
                    <a:pt x="162" y="21"/>
                  </a:cubicBezTo>
                  <a:cubicBezTo>
                    <a:pt x="162" y="21"/>
                    <a:pt x="162" y="21"/>
                    <a:pt x="162" y="20"/>
                  </a:cubicBezTo>
                  <a:cubicBezTo>
                    <a:pt x="162" y="20"/>
                    <a:pt x="163" y="20"/>
                    <a:pt x="163" y="20"/>
                  </a:cubicBezTo>
                  <a:close/>
                  <a:moveTo>
                    <a:pt x="100" y="21"/>
                  </a:moveTo>
                  <a:cubicBezTo>
                    <a:pt x="100" y="21"/>
                    <a:pt x="100" y="21"/>
                    <a:pt x="100" y="22"/>
                  </a:cubicBezTo>
                  <a:cubicBezTo>
                    <a:pt x="100" y="22"/>
                    <a:pt x="98" y="23"/>
                    <a:pt x="98" y="23"/>
                  </a:cubicBezTo>
                  <a:cubicBezTo>
                    <a:pt x="98" y="23"/>
                    <a:pt x="98" y="23"/>
                    <a:pt x="98" y="23"/>
                  </a:cubicBezTo>
                  <a:cubicBezTo>
                    <a:pt x="99" y="23"/>
                    <a:pt x="100" y="23"/>
                    <a:pt x="100" y="23"/>
                  </a:cubicBezTo>
                  <a:cubicBezTo>
                    <a:pt x="100" y="23"/>
                    <a:pt x="101" y="22"/>
                    <a:pt x="101" y="22"/>
                  </a:cubicBezTo>
                  <a:cubicBezTo>
                    <a:pt x="102" y="22"/>
                    <a:pt x="102" y="22"/>
                    <a:pt x="103" y="22"/>
                  </a:cubicBezTo>
                  <a:cubicBezTo>
                    <a:pt x="104" y="22"/>
                    <a:pt x="104" y="22"/>
                    <a:pt x="105" y="22"/>
                  </a:cubicBezTo>
                  <a:cubicBezTo>
                    <a:pt x="105" y="21"/>
                    <a:pt x="105" y="22"/>
                    <a:pt x="105" y="21"/>
                  </a:cubicBezTo>
                  <a:cubicBezTo>
                    <a:pt x="105" y="21"/>
                    <a:pt x="105" y="21"/>
                    <a:pt x="105" y="21"/>
                  </a:cubicBezTo>
                  <a:cubicBezTo>
                    <a:pt x="105" y="21"/>
                    <a:pt x="105" y="21"/>
                    <a:pt x="105" y="21"/>
                  </a:cubicBezTo>
                  <a:cubicBezTo>
                    <a:pt x="106" y="21"/>
                    <a:pt x="106" y="21"/>
                    <a:pt x="106" y="21"/>
                  </a:cubicBezTo>
                  <a:cubicBezTo>
                    <a:pt x="107" y="21"/>
                    <a:pt x="106" y="20"/>
                    <a:pt x="106" y="20"/>
                  </a:cubicBezTo>
                  <a:cubicBezTo>
                    <a:pt x="106" y="20"/>
                    <a:pt x="106" y="20"/>
                    <a:pt x="106" y="20"/>
                  </a:cubicBezTo>
                  <a:cubicBezTo>
                    <a:pt x="107" y="19"/>
                    <a:pt x="108" y="20"/>
                    <a:pt x="109" y="19"/>
                  </a:cubicBezTo>
                  <a:cubicBezTo>
                    <a:pt x="109" y="19"/>
                    <a:pt x="110" y="19"/>
                    <a:pt x="110" y="19"/>
                  </a:cubicBezTo>
                  <a:cubicBezTo>
                    <a:pt x="110" y="19"/>
                    <a:pt x="110" y="19"/>
                    <a:pt x="110" y="19"/>
                  </a:cubicBezTo>
                  <a:cubicBezTo>
                    <a:pt x="109" y="19"/>
                    <a:pt x="108" y="18"/>
                    <a:pt x="107" y="19"/>
                  </a:cubicBezTo>
                  <a:cubicBezTo>
                    <a:pt x="107" y="19"/>
                    <a:pt x="107" y="19"/>
                    <a:pt x="107" y="19"/>
                  </a:cubicBezTo>
                  <a:cubicBezTo>
                    <a:pt x="107" y="19"/>
                    <a:pt x="107" y="20"/>
                    <a:pt x="106" y="19"/>
                  </a:cubicBezTo>
                  <a:cubicBezTo>
                    <a:pt x="106" y="19"/>
                    <a:pt x="106" y="19"/>
                    <a:pt x="106" y="19"/>
                  </a:cubicBezTo>
                  <a:cubicBezTo>
                    <a:pt x="105" y="19"/>
                    <a:pt x="105" y="20"/>
                    <a:pt x="105" y="20"/>
                  </a:cubicBezTo>
                  <a:cubicBezTo>
                    <a:pt x="103" y="19"/>
                    <a:pt x="102" y="19"/>
                    <a:pt x="100" y="19"/>
                  </a:cubicBezTo>
                  <a:cubicBezTo>
                    <a:pt x="100" y="19"/>
                    <a:pt x="100" y="19"/>
                    <a:pt x="99" y="19"/>
                  </a:cubicBezTo>
                  <a:cubicBezTo>
                    <a:pt x="99" y="20"/>
                    <a:pt x="99" y="20"/>
                    <a:pt x="98" y="20"/>
                  </a:cubicBezTo>
                  <a:cubicBezTo>
                    <a:pt x="98" y="20"/>
                    <a:pt x="97" y="20"/>
                    <a:pt x="97" y="20"/>
                  </a:cubicBezTo>
                  <a:cubicBezTo>
                    <a:pt x="96" y="20"/>
                    <a:pt x="95" y="21"/>
                    <a:pt x="94" y="21"/>
                  </a:cubicBezTo>
                  <a:cubicBezTo>
                    <a:pt x="94" y="21"/>
                    <a:pt x="94" y="21"/>
                    <a:pt x="93" y="21"/>
                  </a:cubicBezTo>
                  <a:cubicBezTo>
                    <a:pt x="93" y="21"/>
                    <a:pt x="93" y="21"/>
                    <a:pt x="93" y="22"/>
                  </a:cubicBezTo>
                  <a:cubicBezTo>
                    <a:pt x="92" y="22"/>
                    <a:pt x="91" y="22"/>
                    <a:pt x="91" y="22"/>
                  </a:cubicBezTo>
                  <a:cubicBezTo>
                    <a:pt x="90" y="22"/>
                    <a:pt x="90" y="22"/>
                    <a:pt x="90" y="22"/>
                  </a:cubicBezTo>
                  <a:cubicBezTo>
                    <a:pt x="90" y="22"/>
                    <a:pt x="89" y="22"/>
                    <a:pt x="89" y="22"/>
                  </a:cubicBezTo>
                  <a:cubicBezTo>
                    <a:pt x="89" y="22"/>
                    <a:pt x="89" y="22"/>
                    <a:pt x="88" y="22"/>
                  </a:cubicBezTo>
                  <a:cubicBezTo>
                    <a:pt x="88" y="23"/>
                    <a:pt x="88" y="23"/>
                    <a:pt x="88" y="23"/>
                  </a:cubicBezTo>
                  <a:cubicBezTo>
                    <a:pt x="87" y="23"/>
                    <a:pt x="86" y="23"/>
                    <a:pt x="85" y="23"/>
                  </a:cubicBezTo>
                  <a:cubicBezTo>
                    <a:pt x="84" y="23"/>
                    <a:pt x="83" y="23"/>
                    <a:pt x="82" y="24"/>
                  </a:cubicBezTo>
                  <a:cubicBezTo>
                    <a:pt x="82" y="24"/>
                    <a:pt x="82" y="24"/>
                    <a:pt x="82" y="24"/>
                  </a:cubicBezTo>
                  <a:cubicBezTo>
                    <a:pt x="83" y="24"/>
                    <a:pt x="84" y="24"/>
                    <a:pt x="84" y="24"/>
                  </a:cubicBezTo>
                  <a:cubicBezTo>
                    <a:pt x="85" y="24"/>
                    <a:pt x="85" y="24"/>
                    <a:pt x="85" y="24"/>
                  </a:cubicBezTo>
                  <a:cubicBezTo>
                    <a:pt x="85" y="24"/>
                    <a:pt x="85" y="24"/>
                    <a:pt x="85" y="24"/>
                  </a:cubicBezTo>
                  <a:cubicBezTo>
                    <a:pt x="85" y="24"/>
                    <a:pt x="86" y="24"/>
                    <a:pt x="86" y="24"/>
                  </a:cubicBezTo>
                  <a:cubicBezTo>
                    <a:pt x="86" y="24"/>
                    <a:pt x="86" y="24"/>
                    <a:pt x="86" y="24"/>
                  </a:cubicBezTo>
                  <a:cubicBezTo>
                    <a:pt x="87" y="24"/>
                    <a:pt x="87" y="24"/>
                    <a:pt x="88" y="24"/>
                  </a:cubicBezTo>
                  <a:cubicBezTo>
                    <a:pt x="88" y="24"/>
                    <a:pt x="88" y="24"/>
                    <a:pt x="88" y="24"/>
                  </a:cubicBezTo>
                  <a:cubicBezTo>
                    <a:pt x="88" y="24"/>
                    <a:pt x="88" y="25"/>
                    <a:pt x="88" y="25"/>
                  </a:cubicBezTo>
                  <a:cubicBezTo>
                    <a:pt x="89" y="25"/>
                    <a:pt x="89" y="25"/>
                    <a:pt x="90" y="24"/>
                  </a:cubicBezTo>
                  <a:cubicBezTo>
                    <a:pt x="90" y="24"/>
                    <a:pt x="90" y="24"/>
                    <a:pt x="90" y="24"/>
                  </a:cubicBezTo>
                  <a:cubicBezTo>
                    <a:pt x="90" y="24"/>
                    <a:pt x="90" y="24"/>
                    <a:pt x="90" y="24"/>
                  </a:cubicBezTo>
                  <a:cubicBezTo>
                    <a:pt x="91" y="24"/>
                    <a:pt x="91" y="24"/>
                    <a:pt x="91" y="24"/>
                  </a:cubicBezTo>
                  <a:cubicBezTo>
                    <a:pt x="91" y="24"/>
                    <a:pt x="92" y="23"/>
                    <a:pt x="92" y="23"/>
                  </a:cubicBezTo>
                  <a:cubicBezTo>
                    <a:pt x="92" y="23"/>
                    <a:pt x="92" y="23"/>
                    <a:pt x="93" y="23"/>
                  </a:cubicBezTo>
                  <a:cubicBezTo>
                    <a:pt x="93" y="23"/>
                    <a:pt x="93" y="23"/>
                    <a:pt x="93" y="24"/>
                  </a:cubicBezTo>
                  <a:cubicBezTo>
                    <a:pt x="93" y="24"/>
                    <a:pt x="93" y="23"/>
                    <a:pt x="94" y="23"/>
                  </a:cubicBezTo>
                  <a:cubicBezTo>
                    <a:pt x="94" y="23"/>
                    <a:pt x="95" y="23"/>
                    <a:pt x="95" y="23"/>
                  </a:cubicBezTo>
                  <a:cubicBezTo>
                    <a:pt x="95" y="23"/>
                    <a:pt x="95" y="23"/>
                    <a:pt x="95" y="22"/>
                  </a:cubicBezTo>
                  <a:cubicBezTo>
                    <a:pt x="95" y="22"/>
                    <a:pt x="97" y="22"/>
                    <a:pt x="97" y="22"/>
                  </a:cubicBezTo>
                  <a:cubicBezTo>
                    <a:pt x="97" y="22"/>
                    <a:pt x="97" y="22"/>
                    <a:pt x="97" y="22"/>
                  </a:cubicBezTo>
                  <a:cubicBezTo>
                    <a:pt x="98" y="22"/>
                    <a:pt x="98" y="22"/>
                    <a:pt x="98" y="21"/>
                  </a:cubicBezTo>
                  <a:cubicBezTo>
                    <a:pt x="98" y="21"/>
                    <a:pt x="98" y="21"/>
                    <a:pt x="98" y="21"/>
                  </a:cubicBezTo>
                  <a:cubicBezTo>
                    <a:pt x="98" y="21"/>
                    <a:pt x="100" y="21"/>
                    <a:pt x="100" y="21"/>
                  </a:cubicBezTo>
                  <a:close/>
                  <a:moveTo>
                    <a:pt x="185" y="18"/>
                  </a:moveTo>
                  <a:cubicBezTo>
                    <a:pt x="184" y="18"/>
                    <a:pt x="184" y="18"/>
                    <a:pt x="184" y="18"/>
                  </a:cubicBezTo>
                  <a:cubicBezTo>
                    <a:pt x="183" y="18"/>
                    <a:pt x="183" y="19"/>
                    <a:pt x="183" y="19"/>
                  </a:cubicBezTo>
                  <a:cubicBezTo>
                    <a:pt x="183" y="19"/>
                    <a:pt x="183" y="19"/>
                    <a:pt x="183" y="19"/>
                  </a:cubicBezTo>
                  <a:cubicBezTo>
                    <a:pt x="184" y="19"/>
                    <a:pt x="185" y="20"/>
                    <a:pt x="187" y="19"/>
                  </a:cubicBezTo>
                  <a:cubicBezTo>
                    <a:pt x="186" y="18"/>
                    <a:pt x="185" y="18"/>
                    <a:pt x="185" y="18"/>
                  </a:cubicBezTo>
                  <a:close/>
                  <a:moveTo>
                    <a:pt x="142" y="19"/>
                  </a:moveTo>
                  <a:cubicBezTo>
                    <a:pt x="142" y="19"/>
                    <a:pt x="142" y="19"/>
                    <a:pt x="142" y="19"/>
                  </a:cubicBezTo>
                  <a:cubicBezTo>
                    <a:pt x="142" y="19"/>
                    <a:pt x="142" y="19"/>
                    <a:pt x="142" y="19"/>
                  </a:cubicBezTo>
                  <a:cubicBezTo>
                    <a:pt x="141" y="20"/>
                    <a:pt x="141" y="20"/>
                    <a:pt x="140" y="20"/>
                  </a:cubicBezTo>
                  <a:cubicBezTo>
                    <a:pt x="140" y="19"/>
                    <a:pt x="140" y="20"/>
                    <a:pt x="140" y="19"/>
                  </a:cubicBezTo>
                  <a:cubicBezTo>
                    <a:pt x="140" y="19"/>
                    <a:pt x="140" y="19"/>
                    <a:pt x="140" y="19"/>
                  </a:cubicBezTo>
                  <a:cubicBezTo>
                    <a:pt x="140" y="18"/>
                    <a:pt x="140" y="19"/>
                    <a:pt x="141" y="18"/>
                  </a:cubicBezTo>
                  <a:cubicBezTo>
                    <a:pt x="141" y="18"/>
                    <a:pt x="141" y="18"/>
                    <a:pt x="141" y="18"/>
                  </a:cubicBezTo>
                  <a:cubicBezTo>
                    <a:pt x="141" y="18"/>
                    <a:pt x="141" y="18"/>
                    <a:pt x="141" y="18"/>
                  </a:cubicBezTo>
                  <a:cubicBezTo>
                    <a:pt x="142" y="18"/>
                    <a:pt x="142" y="18"/>
                    <a:pt x="142" y="18"/>
                  </a:cubicBezTo>
                  <a:cubicBezTo>
                    <a:pt x="142" y="18"/>
                    <a:pt x="142" y="18"/>
                    <a:pt x="142" y="18"/>
                  </a:cubicBezTo>
                  <a:cubicBezTo>
                    <a:pt x="142" y="18"/>
                    <a:pt x="142" y="18"/>
                    <a:pt x="142" y="18"/>
                  </a:cubicBezTo>
                  <a:cubicBezTo>
                    <a:pt x="142" y="19"/>
                    <a:pt x="142" y="19"/>
                    <a:pt x="142" y="19"/>
                  </a:cubicBezTo>
                  <a:close/>
                  <a:moveTo>
                    <a:pt x="171" y="18"/>
                  </a:moveTo>
                  <a:cubicBezTo>
                    <a:pt x="173" y="18"/>
                    <a:pt x="175" y="18"/>
                    <a:pt x="177" y="18"/>
                  </a:cubicBezTo>
                  <a:cubicBezTo>
                    <a:pt x="177" y="18"/>
                    <a:pt x="177" y="18"/>
                    <a:pt x="177" y="18"/>
                  </a:cubicBezTo>
                  <a:cubicBezTo>
                    <a:pt x="176" y="18"/>
                    <a:pt x="176" y="19"/>
                    <a:pt x="175" y="19"/>
                  </a:cubicBezTo>
                  <a:cubicBezTo>
                    <a:pt x="175" y="19"/>
                    <a:pt x="174" y="19"/>
                    <a:pt x="174" y="19"/>
                  </a:cubicBezTo>
                  <a:cubicBezTo>
                    <a:pt x="173" y="18"/>
                    <a:pt x="172" y="19"/>
                    <a:pt x="171" y="19"/>
                  </a:cubicBezTo>
                  <a:cubicBezTo>
                    <a:pt x="171" y="19"/>
                    <a:pt x="171" y="19"/>
                    <a:pt x="171" y="19"/>
                  </a:cubicBezTo>
                  <a:cubicBezTo>
                    <a:pt x="170" y="19"/>
                    <a:pt x="170" y="19"/>
                    <a:pt x="169" y="19"/>
                  </a:cubicBezTo>
                  <a:cubicBezTo>
                    <a:pt x="169" y="18"/>
                    <a:pt x="169" y="18"/>
                    <a:pt x="169" y="18"/>
                  </a:cubicBezTo>
                  <a:cubicBezTo>
                    <a:pt x="169" y="18"/>
                    <a:pt x="169" y="18"/>
                    <a:pt x="169" y="18"/>
                  </a:cubicBezTo>
                  <a:cubicBezTo>
                    <a:pt x="170" y="18"/>
                    <a:pt x="171" y="18"/>
                    <a:pt x="171" y="18"/>
                  </a:cubicBezTo>
                  <a:close/>
                  <a:moveTo>
                    <a:pt x="152" y="17"/>
                  </a:moveTo>
                  <a:cubicBezTo>
                    <a:pt x="153" y="17"/>
                    <a:pt x="154" y="17"/>
                    <a:pt x="154" y="17"/>
                  </a:cubicBezTo>
                  <a:cubicBezTo>
                    <a:pt x="154" y="17"/>
                    <a:pt x="154" y="17"/>
                    <a:pt x="154" y="18"/>
                  </a:cubicBezTo>
                  <a:cubicBezTo>
                    <a:pt x="154" y="18"/>
                    <a:pt x="154" y="18"/>
                    <a:pt x="154" y="18"/>
                  </a:cubicBezTo>
                  <a:cubicBezTo>
                    <a:pt x="153" y="18"/>
                    <a:pt x="152" y="18"/>
                    <a:pt x="152" y="18"/>
                  </a:cubicBezTo>
                  <a:cubicBezTo>
                    <a:pt x="152" y="18"/>
                    <a:pt x="152" y="18"/>
                    <a:pt x="152" y="18"/>
                  </a:cubicBezTo>
                  <a:cubicBezTo>
                    <a:pt x="152" y="18"/>
                    <a:pt x="152" y="18"/>
                    <a:pt x="152" y="18"/>
                  </a:cubicBezTo>
                  <a:cubicBezTo>
                    <a:pt x="152" y="17"/>
                    <a:pt x="152" y="17"/>
                    <a:pt x="152" y="17"/>
                  </a:cubicBezTo>
                  <a:close/>
                  <a:moveTo>
                    <a:pt x="203" y="17"/>
                  </a:moveTo>
                  <a:cubicBezTo>
                    <a:pt x="203" y="17"/>
                    <a:pt x="203" y="17"/>
                    <a:pt x="203" y="17"/>
                  </a:cubicBezTo>
                  <a:cubicBezTo>
                    <a:pt x="203" y="17"/>
                    <a:pt x="203" y="17"/>
                    <a:pt x="203" y="17"/>
                  </a:cubicBezTo>
                  <a:cubicBezTo>
                    <a:pt x="203" y="17"/>
                    <a:pt x="203" y="17"/>
                    <a:pt x="203" y="17"/>
                  </a:cubicBezTo>
                  <a:cubicBezTo>
                    <a:pt x="203" y="17"/>
                    <a:pt x="203" y="17"/>
                    <a:pt x="203" y="17"/>
                  </a:cubicBezTo>
                  <a:close/>
                  <a:moveTo>
                    <a:pt x="127" y="18"/>
                  </a:moveTo>
                  <a:cubicBezTo>
                    <a:pt x="127" y="18"/>
                    <a:pt x="127" y="18"/>
                    <a:pt x="128" y="18"/>
                  </a:cubicBezTo>
                  <a:cubicBezTo>
                    <a:pt x="128" y="18"/>
                    <a:pt x="128" y="18"/>
                    <a:pt x="128" y="18"/>
                  </a:cubicBezTo>
                  <a:cubicBezTo>
                    <a:pt x="128" y="18"/>
                    <a:pt x="128" y="18"/>
                    <a:pt x="128" y="18"/>
                  </a:cubicBezTo>
                  <a:cubicBezTo>
                    <a:pt x="127" y="19"/>
                    <a:pt x="124" y="19"/>
                    <a:pt x="122" y="19"/>
                  </a:cubicBezTo>
                  <a:cubicBezTo>
                    <a:pt x="121" y="19"/>
                    <a:pt x="121" y="19"/>
                    <a:pt x="120" y="19"/>
                  </a:cubicBezTo>
                  <a:cubicBezTo>
                    <a:pt x="120" y="19"/>
                    <a:pt x="120" y="19"/>
                    <a:pt x="120" y="19"/>
                  </a:cubicBezTo>
                  <a:cubicBezTo>
                    <a:pt x="120" y="18"/>
                    <a:pt x="119" y="19"/>
                    <a:pt x="119" y="19"/>
                  </a:cubicBezTo>
                  <a:cubicBezTo>
                    <a:pt x="119" y="18"/>
                    <a:pt x="119" y="19"/>
                    <a:pt x="119" y="18"/>
                  </a:cubicBezTo>
                  <a:cubicBezTo>
                    <a:pt x="119" y="18"/>
                    <a:pt x="120" y="18"/>
                    <a:pt x="120" y="17"/>
                  </a:cubicBezTo>
                  <a:cubicBezTo>
                    <a:pt x="121" y="17"/>
                    <a:pt x="121" y="17"/>
                    <a:pt x="122" y="17"/>
                  </a:cubicBezTo>
                  <a:cubicBezTo>
                    <a:pt x="122" y="17"/>
                    <a:pt x="123" y="17"/>
                    <a:pt x="123" y="17"/>
                  </a:cubicBezTo>
                  <a:cubicBezTo>
                    <a:pt x="124" y="17"/>
                    <a:pt x="124" y="17"/>
                    <a:pt x="124" y="17"/>
                  </a:cubicBezTo>
                  <a:cubicBezTo>
                    <a:pt x="125" y="17"/>
                    <a:pt x="125" y="17"/>
                    <a:pt x="126" y="17"/>
                  </a:cubicBezTo>
                  <a:cubicBezTo>
                    <a:pt x="126" y="17"/>
                    <a:pt x="127" y="16"/>
                    <a:pt x="128" y="17"/>
                  </a:cubicBezTo>
                  <a:cubicBezTo>
                    <a:pt x="128" y="17"/>
                    <a:pt x="128" y="17"/>
                    <a:pt x="129" y="17"/>
                  </a:cubicBezTo>
                  <a:cubicBezTo>
                    <a:pt x="129" y="17"/>
                    <a:pt x="130" y="17"/>
                    <a:pt x="131" y="16"/>
                  </a:cubicBezTo>
                  <a:cubicBezTo>
                    <a:pt x="131" y="17"/>
                    <a:pt x="131" y="17"/>
                    <a:pt x="131" y="17"/>
                  </a:cubicBezTo>
                  <a:cubicBezTo>
                    <a:pt x="130" y="17"/>
                    <a:pt x="129" y="17"/>
                    <a:pt x="127" y="17"/>
                  </a:cubicBezTo>
                  <a:cubicBezTo>
                    <a:pt x="127" y="17"/>
                    <a:pt x="127" y="17"/>
                    <a:pt x="127" y="18"/>
                  </a:cubicBezTo>
                  <a:close/>
                  <a:moveTo>
                    <a:pt x="132" y="14"/>
                  </a:moveTo>
                  <a:cubicBezTo>
                    <a:pt x="133" y="14"/>
                    <a:pt x="134" y="14"/>
                    <a:pt x="135" y="15"/>
                  </a:cubicBezTo>
                  <a:cubicBezTo>
                    <a:pt x="135" y="15"/>
                    <a:pt x="135" y="15"/>
                    <a:pt x="135" y="15"/>
                  </a:cubicBezTo>
                  <a:cubicBezTo>
                    <a:pt x="134" y="15"/>
                    <a:pt x="133" y="16"/>
                    <a:pt x="133" y="15"/>
                  </a:cubicBezTo>
                  <a:cubicBezTo>
                    <a:pt x="132" y="15"/>
                    <a:pt x="132" y="15"/>
                    <a:pt x="131" y="15"/>
                  </a:cubicBezTo>
                  <a:cubicBezTo>
                    <a:pt x="131" y="15"/>
                    <a:pt x="130" y="16"/>
                    <a:pt x="130" y="15"/>
                  </a:cubicBezTo>
                  <a:cubicBezTo>
                    <a:pt x="130" y="15"/>
                    <a:pt x="130" y="15"/>
                    <a:pt x="130" y="15"/>
                  </a:cubicBezTo>
                  <a:cubicBezTo>
                    <a:pt x="129" y="15"/>
                    <a:pt x="128" y="15"/>
                    <a:pt x="128" y="16"/>
                  </a:cubicBezTo>
                  <a:cubicBezTo>
                    <a:pt x="127" y="16"/>
                    <a:pt x="127" y="15"/>
                    <a:pt x="127" y="15"/>
                  </a:cubicBezTo>
                  <a:cubicBezTo>
                    <a:pt x="126" y="15"/>
                    <a:pt x="126" y="15"/>
                    <a:pt x="126" y="15"/>
                  </a:cubicBezTo>
                  <a:cubicBezTo>
                    <a:pt x="126" y="15"/>
                    <a:pt x="126" y="15"/>
                    <a:pt x="126" y="15"/>
                  </a:cubicBezTo>
                  <a:cubicBezTo>
                    <a:pt x="126" y="15"/>
                    <a:pt x="126" y="15"/>
                    <a:pt x="127" y="15"/>
                  </a:cubicBezTo>
                  <a:cubicBezTo>
                    <a:pt x="127" y="15"/>
                    <a:pt x="128" y="15"/>
                    <a:pt x="129" y="15"/>
                  </a:cubicBezTo>
                  <a:cubicBezTo>
                    <a:pt x="129" y="15"/>
                    <a:pt x="130" y="15"/>
                    <a:pt x="131" y="14"/>
                  </a:cubicBezTo>
                  <a:cubicBezTo>
                    <a:pt x="131" y="14"/>
                    <a:pt x="132" y="14"/>
                    <a:pt x="132" y="14"/>
                  </a:cubicBezTo>
                  <a:close/>
                  <a:moveTo>
                    <a:pt x="182" y="14"/>
                  </a:moveTo>
                  <a:cubicBezTo>
                    <a:pt x="183" y="14"/>
                    <a:pt x="183" y="14"/>
                    <a:pt x="183" y="14"/>
                  </a:cubicBezTo>
                  <a:cubicBezTo>
                    <a:pt x="183" y="14"/>
                    <a:pt x="183" y="14"/>
                    <a:pt x="183" y="14"/>
                  </a:cubicBezTo>
                  <a:cubicBezTo>
                    <a:pt x="182" y="14"/>
                    <a:pt x="182" y="14"/>
                    <a:pt x="182" y="14"/>
                  </a:cubicBezTo>
                  <a:close/>
                  <a:moveTo>
                    <a:pt x="174" y="16"/>
                  </a:moveTo>
                  <a:cubicBezTo>
                    <a:pt x="174" y="16"/>
                    <a:pt x="174" y="16"/>
                    <a:pt x="174" y="16"/>
                  </a:cubicBezTo>
                  <a:cubicBezTo>
                    <a:pt x="174" y="16"/>
                    <a:pt x="174" y="16"/>
                    <a:pt x="175" y="16"/>
                  </a:cubicBezTo>
                  <a:cubicBezTo>
                    <a:pt x="175" y="16"/>
                    <a:pt x="175" y="16"/>
                    <a:pt x="175" y="16"/>
                  </a:cubicBezTo>
                  <a:cubicBezTo>
                    <a:pt x="174" y="16"/>
                    <a:pt x="174" y="16"/>
                    <a:pt x="174" y="16"/>
                  </a:cubicBezTo>
                  <a:cubicBezTo>
                    <a:pt x="174" y="17"/>
                    <a:pt x="173" y="16"/>
                    <a:pt x="173" y="17"/>
                  </a:cubicBezTo>
                  <a:cubicBezTo>
                    <a:pt x="172" y="17"/>
                    <a:pt x="171" y="17"/>
                    <a:pt x="171" y="17"/>
                  </a:cubicBezTo>
                  <a:cubicBezTo>
                    <a:pt x="170" y="17"/>
                    <a:pt x="170" y="17"/>
                    <a:pt x="169" y="17"/>
                  </a:cubicBezTo>
                  <a:cubicBezTo>
                    <a:pt x="169" y="17"/>
                    <a:pt x="168" y="17"/>
                    <a:pt x="168" y="17"/>
                  </a:cubicBezTo>
                  <a:cubicBezTo>
                    <a:pt x="168" y="17"/>
                    <a:pt x="168" y="17"/>
                    <a:pt x="168" y="17"/>
                  </a:cubicBezTo>
                  <a:cubicBezTo>
                    <a:pt x="168" y="17"/>
                    <a:pt x="167" y="17"/>
                    <a:pt x="167" y="17"/>
                  </a:cubicBezTo>
                  <a:cubicBezTo>
                    <a:pt x="168" y="17"/>
                    <a:pt x="169" y="17"/>
                    <a:pt x="169" y="17"/>
                  </a:cubicBezTo>
                  <a:cubicBezTo>
                    <a:pt x="169" y="16"/>
                    <a:pt x="169" y="16"/>
                    <a:pt x="169" y="16"/>
                  </a:cubicBezTo>
                  <a:cubicBezTo>
                    <a:pt x="169" y="16"/>
                    <a:pt x="168" y="16"/>
                    <a:pt x="167" y="16"/>
                  </a:cubicBezTo>
                  <a:cubicBezTo>
                    <a:pt x="167" y="16"/>
                    <a:pt x="167" y="15"/>
                    <a:pt x="167" y="15"/>
                  </a:cubicBezTo>
                  <a:cubicBezTo>
                    <a:pt x="168" y="15"/>
                    <a:pt x="168" y="15"/>
                    <a:pt x="168" y="15"/>
                  </a:cubicBezTo>
                  <a:cubicBezTo>
                    <a:pt x="168" y="15"/>
                    <a:pt x="168" y="14"/>
                    <a:pt x="168" y="14"/>
                  </a:cubicBezTo>
                  <a:cubicBezTo>
                    <a:pt x="168" y="14"/>
                    <a:pt x="169" y="14"/>
                    <a:pt x="169" y="14"/>
                  </a:cubicBezTo>
                  <a:cubicBezTo>
                    <a:pt x="170" y="14"/>
                    <a:pt x="171" y="14"/>
                    <a:pt x="172" y="14"/>
                  </a:cubicBezTo>
                  <a:cubicBezTo>
                    <a:pt x="172" y="14"/>
                    <a:pt x="173" y="14"/>
                    <a:pt x="173" y="14"/>
                  </a:cubicBezTo>
                  <a:cubicBezTo>
                    <a:pt x="173" y="15"/>
                    <a:pt x="173" y="15"/>
                    <a:pt x="173" y="15"/>
                  </a:cubicBezTo>
                  <a:cubicBezTo>
                    <a:pt x="174" y="15"/>
                    <a:pt x="174" y="15"/>
                    <a:pt x="175" y="15"/>
                  </a:cubicBezTo>
                  <a:cubicBezTo>
                    <a:pt x="175" y="15"/>
                    <a:pt x="175" y="15"/>
                    <a:pt x="176" y="15"/>
                  </a:cubicBezTo>
                  <a:cubicBezTo>
                    <a:pt x="176" y="15"/>
                    <a:pt x="176" y="15"/>
                    <a:pt x="176" y="15"/>
                  </a:cubicBezTo>
                  <a:cubicBezTo>
                    <a:pt x="175" y="15"/>
                    <a:pt x="175" y="16"/>
                    <a:pt x="174" y="16"/>
                  </a:cubicBezTo>
                  <a:cubicBezTo>
                    <a:pt x="174" y="16"/>
                    <a:pt x="174" y="16"/>
                    <a:pt x="174" y="16"/>
                  </a:cubicBezTo>
                  <a:close/>
                  <a:moveTo>
                    <a:pt x="210" y="13"/>
                  </a:moveTo>
                  <a:cubicBezTo>
                    <a:pt x="210" y="13"/>
                    <a:pt x="210" y="13"/>
                    <a:pt x="210" y="13"/>
                  </a:cubicBezTo>
                  <a:cubicBezTo>
                    <a:pt x="211" y="13"/>
                    <a:pt x="211" y="13"/>
                    <a:pt x="211" y="13"/>
                  </a:cubicBezTo>
                  <a:cubicBezTo>
                    <a:pt x="211" y="13"/>
                    <a:pt x="211" y="13"/>
                    <a:pt x="211" y="13"/>
                  </a:cubicBezTo>
                  <a:cubicBezTo>
                    <a:pt x="211" y="13"/>
                    <a:pt x="210" y="13"/>
                    <a:pt x="210" y="13"/>
                  </a:cubicBezTo>
                  <a:close/>
                  <a:moveTo>
                    <a:pt x="229" y="13"/>
                  </a:moveTo>
                  <a:cubicBezTo>
                    <a:pt x="229" y="13"/>
                    <a:pt x="229" y="13"/>
                    <a:pt x="229" y="13"/>
                  </a:cubicBezTo>
                  <a:cubicBezTo>
                    <a:pt x="229" y="13"/>
                    <a:pt x="230" y="13"/>
                    <a:pt x="230" y="13"/>
                  </a:cubicBezTo>
                  <a:cubicBezTo>
                    <a:pt x="230" y="13"/>
                    <a:pt x="230" y="13"/>
                    <a:pt x="230" y="13"/>
                  </a:cubicBezTo>
                  <a:cubicBezTo>
                    <a:pt x="230" y="13"/>
                    <a:pt x="230" y="13"/>
                    <a:pt x="229" y="13"/>
                  </a:cubicBezTo>
                  <a:close/>
                  <a:moveTo>
                    <a:pt x="238" y="13"/>
                  </a:moveTo>
                  <a:cubicBezTo>
                    <a:pt x="238" y="12"/>
                    <a:pt x="238" y="12"/>
                    <a:pt x="238" y="12"/>
                  </a:cubicBezTo>
                  <a:cubicBezTo>
                    <a:pt x="237" y="12"/>
                    <a:pt x="236" y="12"/>
                    <a:pt x="235" y="12"/>
                  </a:cubicBezTo>
                  <a:cubicBezTo>
                    <a:pt x="235" y="12"/>
                    <a:pt x="235" y="12"/>
                    <a:pt x="235" y="13"/>
                  </a:cubicBezTo>
                  <a:cubicBezTo>
                    <a:pt x="236" y="13"/>
                    <a:pt x="237" y="13"/>
                    <a:pt x="238" y="13"/>
                  </a:cubicBezTo>
                  <a:close/>
                  <a:moveTo>
                    <a:pt x="157" y="14"/>
                  </a:moveTo>
                  <a:cubicBezTo>
                    <a:pt x="157" y="13"/>
                    <a:pt x="157" y="13"/>
                    <a:pt x="157" y="13"/>
                  </a:cubicBezTo>
                  <a:cubicBezTo>
                    <a:pt x="157" y="13"/>
                    <a:pt x="157" y="12"/>
                    <a:pt x="157" y="12"/>
                  </a:cubicBezTo>
                  <a:cubicBezTo>
                    <a:pt x="156" y="12"/>
                    <a:pt x="154" y="12"/>
                    <a:pt x="153" y="12"/>
                  </a:cubicBezTo>
                  <a:cubicBezTo>
                    <a:pt x="152" y="12"/>
                    <a:pt x="152" y="12"/>
                    <a:pt x="151" y="12"/>
                  </a:cubicBezTo>
                  <a:cubicBezTo>
                    <a:pt x="151" y="12"/>
                    <a:pt x="150" y="12"/>
                    <a:pt x="150" y="13"/>
                  </a:cubicBezTo>
                  <a:cubicBezTo>
                    <a:pt x="150" y="13"/>
                    <a:pt x="150" y="13"/>
                    <a:pt x="150" y="13"/>
                  </a:cubicBezTo>
                  <a:cubicBezTo>
                    <a:pt x="151" y="13"/>
                    <a:pt x="151" y="13"/>
                    <a:pt x="151" y="13"/>
                  </a:cubicBezTo>
                  <a:cubicBezTo>
                    <a:pt x="151" y="13"/>
                    <a:pt x="151" y="13"/>
                    <a:pt x="151" y="13"/>
                  </a:cubicBezTo>
                  <a:cubicBezTo>
                    <a:pt x="152" y="13"/>
                    <a:pt x="152" y="13"/>
                    <a:pt x="152" y="13"/>
                  </a:cubicBezTo>
                  <a:cubicBezTo>
                    <a:pt x="153" y="13"/>
                    <a:pt x="153" y="13"/>
                    <a:pt x="153" y="13"/>
                  </a:cubicBezTo>
                  <a:cubicBezTo>
                    <a:pt x="153" y="13"/>
                    <a:pt x="153" y="13"/>
                    <a:pt x="153" y="14"/>
                  </a:cubicBezTo>
                  <a:cubicBezTo>
                    <a:pt x="153" y="14"/>
                    <a:pt x="154" y="14"/>
                    <a:pt x="154" y="14"/>
                  </a:cubicBezTo>
                  <a:cubicBezTo>
                    <a:pt x="154" y="14"/>
                    <a:pt x="153" y="14"/>
                    <a:pt x="153" y="14"/>
                  </a:cubicBezTo>
                  <a:cubicBezTo>
                    <a:pt x="153" y="15"/>
                    <a:pt x="153" y="15"/>
                    <a:pt x="152" y="15"/>
                  </a:cubicBezTo>
                  <a:cubicBezTo>
                    <a:pt x="151" y="15"/>
                    <a:pt x="149" y="14"/>
                    <a:pt x="148" y="15"/>
                  </a:cubicBezTo>
                  <a:cubicBezTo>
                    <a:pt x="148" y="15"/>
                    <a:pt x="148" y="15"/>
                    <a:pt x="148" y="15"/>
                  </a:cubicBezTo>
                  <a:cubicBezTo>
                    <a:pt x="148" y="15"/>
                    <a:pt x="148" y="15"/>
                    <a:pt x="148" y="16"/>
                  </a:cubicBezTo>
                  <a:cubicBezTo>
                    <a:pt x="150" y="16"/>
                    <a:pt x="152" y="15"/>
                    <a:pt x="154" y="15"/>
                  </a:cubicBezTo>
                  <a:cubicBezTo>
                    <a:pt x="154" y="15"/>
                    <a:pt x="154" y="15"/>
                    <a:pt x="154" y="16"/>
                  </a:cubicBezTo>
                  <a:cubicBezTo>
                    <a:pt x="155" y="16"/>
                    <a:pt x="156" y="16"/>
                    <a:pt x="156" y="16"/>
                  </a:cubicBezTo>
                  <a:cubicBezTo>
                    <a:pt x="157" y="16"/>
                    <a:pt x="157" y="16"/>
                    <a:pt x="157" y="16"/>
                  </a:cubicBezTo>
                  <a:cubicBezTo>
                    <a:pt x="158" y="16"/>
                    <a:pt x="158" y="16"/>
                    <a:pt x="158" y="16"/>
                  </a:cubicBezTo>
                  <a:cubicBezTo>
                    <a:pt x="158" y="17"/>
                    <a:pt x="158" y="17"/>
                    <a:pt x="158" y="17"/>
                  </a:cubicBezTo>
                  <a:cubicBezTo>
                    <a:pt x="158" y="17"/>
                    <a:pt x="158" y="17"/>
                    <a:pt x="158" y="17"/>
                  </a:cubicBezTo>
                  <a:cubicBezTo>
                    <a:pt x="159" y="17"/>
                    <a:pt x="162" y="17"/>
                    <a:pt x="162" y="16"/>
                  </a:cubicBezTo>
                  <a:cubicBezTo>
                    <a:pt x="162" y="16"/>
                    <a:pt x="162" y="16"/>
                    <a:pt x="162" y="16"/>
                  </a:cubicBezTo>
                  <a:cubicBezTo>
                    <a:pt x="162" y="16"/>
                    <a:pt x="162" y="16"/>
                    <a:pt x="162" y="16"/>
                  </a:cubicBezTo>
                  <a:cubicBezTo>
                    <a:pt x="162" y="16"/>
                    <a:pt x="162" y="16"/>
                    <a:pt x="162" y="16"/>
                  </a:cubicBezTo>
                  <a:cubicBezTo>
                    <a:pt x="162" y="16"/>
                    <a:pt x="162" y="16"/>
                    <a:pt x="162" y="16"/>
                  </a:cubicBezTo>
                  <a:cubicBezTo>
                    <a:pt x="162" y="16"/>
                    <a:pt x="162" y="15"/>
                    <a:pt x="162" y="15"/>
                  </a:cubicBezTo>
                  <a:cubicBezTo>
                    <a:pt x="162" y="15"/>
                    <a:pt x="163" y="15"/>
                    <a:pt x="163" y="15"/>
                  </a:cubicBezTo>
                  <a:cubicBezTo>
                    <a:pt x="163" y="15"/>
                    <a:pt x="163" y="15"/>
                    <a:pt x="163" y="15"/>
                  </a:cubicBezTo>
                  <a:cubicBezTo>
                    <a:pt x="163" y="14"/>
                    <a:pt x="163" y="14"/>
                    <a:pt x="163" y="14"/>
                  </a:cubicBezTo>
                  <a:cubicBezTo>
                    <a:pt x="162" y="14"/>
                    <a:pt x="161" y="14"/>
                    <a:pt x="161" y="14"/>
                  </a:cubicBezTo>
                  <a:cubicBezTo>
                    <a:pt x="161" y="14"/>
                    <a:pt x="161" y="14"/>
                    <a:pt x="161" y="14"/>
                  </a:cubicBezTo>
                  <a:cubicBezTo>
                    <a:pt x="161" y="13"/>
                    <a:pt x="161" y="13"/>
                    <a:pt x="161" y="13"/>
                  </a:cubicBezTo>
                  <a:cubicBezTo>
                    <a:pt x="161" y="13"/>
                    <a:pt x="160" y="13"/>
                    <a:pt x="160" y="13"/>
                  </a:cubicBezTo>
                  <a:cubicBezTo>
                    <a:pt x="160" y="13"/>
                    <a:pt x="158" y="13"/>
                    <a:pt x="158" y="13"/>
                  </a:cubicBezTo>
                  <a:cubicBezTo>
                    <a:pt x="158" y="13"/>
                    <a:pt x="158" y="13"/>
                    <a:pt x="158" y="13"/>
                  </a:cubicBezTo>
                  <a:cubicBezTo>
                    <a:pt x="158" y="14"/>
                    <a:pt x="157" y="14"/>
                    <a:pt x="157" y="14"/>
                  </a:cubicBezTo>
                  <a:close/>
                  <a:moveTo>
                    <a:pt x="233" y="11"/>
                  </a:moveTo>
                  <a:cubicBezTo>
                    <a:pt x="233" y="12"/>
                    <a:pt x="234" y="12"/>
                    <a:pt x="235" y="12"/>
                  </a:cubicBezTo>
                  <a:cubicBezTo>
                    <a:pt x="235" y="11"/>
                    <a:pt x="235" y="11"/>
                    <a:pt x="235" y="11"/>
                  </a:cubicBezTo>
                  <a:cubicBezTo>
                    <a:pt x="234" y="11"/>
                    <a:pt x="233" y="11"/>
                    <a:pt x="233" y="11"/>
                  </a:cubicBezTo>
                  <a:close/>
                  <a:moveTo>
                    <a:pt x="171" y="10"/>
                  </a:moveTo>
                  <a:cubicBezTo>
                    <a:pt x="171" y="10"/>
                    <a:pt x="171" y="10"/>
                    <a:pt x="170" y="10"/>
                  </a:cubicBezTo>
                  <a:cubicBezTo>
                    <a:pt x="170" y="10"/>
                    <a:pt x="170" y="9"/>
                    <a:pt x="170" y="9"/>
                  </a:cubicBezTo>
                  <a:cubicBezTo>
                    <a:pt x="171" y="9"/>
                    <a:pt x="171" y="9"/>
                    <a:pt x="171" y="9"/>
                  </a:cubicBezTo>
                  <a:cubicBezTo>
                    <a:pt x="172" y="9"/>
                    <a:pt x="173" y="9"/>
                    <a:pt x="173" y="9"/>
                  </a:cubicBezTo>
                  <a:cubicBezTo>
                    <a:pt x="173" y="9"/>
                    <a:pt x="173" y="9"/>
                    <a:pt x="173" y="9"/>
                  </a:cubicBezTo>
                  <a:cubicBezTo>
                    <a:pt x="173" y="9"/>
                    <a:pt x="173" y="10"/>
                    <a:pt x="173" y="10"/>
                  </a:cubicBezTo>
                  <a:cubicBezTo>
                    <a:pt x="172" y="10"/>
                    <a:pt x="172" y="10"/>
                    <a:pt x="171" y="10"/>
                  </a:cubicBezTo>
                  <a:cubicBezTo>
                    <a:pt x="171" y="10"/>
                    <a:pt x="171" y="10"/>
                    <a:pt x="171" y="10"/>
                  </a:cubicBezTo>
                  <a:close/>
                  <a:moveTo>
                    <a:pt x="266" y="7"/>
                  </a:moveTo>
                  <a:cubicBezTo>
                    <a:pt x="266" y="7"/>
                    <a:pt x="266" y="7"/>
                    <a:pt x="266" y="7"/>
                  </a:cubicBezTo>
                  <a:cubicBezTo>
                    <a:pt x="266" y="7"/>
                    <a:pt x="266" y="7"/>
                    <a:pt x="267" y="7"/>
                  </a:cubicBezTo>
                  <a:cubicBezTo>
                    <a:pt x="267" y="7"/>
                    <a:pt x="267" y="7"/>
                    <a:pt x="267" y="7"/>
                  </a:cubicBezTo>
                  <a:cubicBezTo>
                    <a:pt x="266" y="7"/>
                    <a:pt x="266" y="7"/>
                    <a:pt x="266" y="7"/>
                  </a:cubicBezTo>
                  <a:close/>
                  <a:moveTo>
                    <a:pt x="207" y="6"/>
                  </a:moveTo>
                  <a:cubicBezTo>
                    <a:pt x="207" y="6"/>
                    <a:pt x="206" y="6"/>
                    <a:pt x="205" y="6"/>
                  </a:cubicBezTo>
                  <a:cubicBezTo>
                    <a:pt x="205" y="6"/>
                    <a:pt x="205" y="6"/>
                    <a:pt x="205" y="6"/>
                  </a:cubicBezTo>
                  <a:cubicBezTo>
                    <a:pt x="205" y="6"/>
                    <a:pt x="205" y="6"/>
                    <a:pt x="205" y="6"/>
                  </a:cubicBezTo>
                  <a:cubicBezTo>
                    <a:pt x="206" y="7"/>
                    <a:pt x="208" y="7"/>
                    <a:pt x="209" y="7"/>
                  </a:cubicBezTo>
                  <a:cubicBezTo>
                    <a:pt x="210" y="7"/>
                    <a:pt x="211" y="6"/>
                    <a:pt x="212" y="6"/>
                  </a:cubicBezTo>
                  <a:cubicBezTo>
                    <a:pt x="212" y="6"/>
                    <a:pt x="212" y="6"/>
                    <a:pt x="212" y="6"/>
                  </a:cubicBezTo>
                  <a:cubicBezTo>
                    <a:pt x="210" y="6"/>
                    <a:pt x="209" y="6"/>
                    <a:pt x="207" y="6"/>
                  </a:cubicBezTo>
                  <a:close/>
                  <a:moveTo>
                    <a:pt x="198" y="6"/>
                  </a:moveTo>
                  <a:cubicBezTo>
                    <a:pt x="198" y="6"/>
                    <a:pt x="198" y="6"/>
                    <a:pt x="198" y="5"/>
                  </a:cubicBezTo>
                  <a:cubicBezTo>
                    <a:pt x="198" y="5"/>
                    <a:pt x="196" y="5"/>
                    <a:pt x="196" y="5"/>
                  </a:cubicBezTo>
                  <a:cubicBezTo>
                    <a:pt x="196" y="5"/>
                    <a:pt x="195" y="5"/>
                    <a:pt x="195" y="5"/>
                  </a:cubicBezTo>
                  <a:cubicBezTo>
                    <a:pt x="195" y="5"/>
                    <a:pt x="195" y="5"/>
                    <a:pt x="195" y="6"/>
                  </a:cubicBezTo>
                  <a:cubicBezTo>
                    <a:pt x="195" y="6"/>
                    <a:pt x="195" y="6"/>
                    <a:pt x="195" y="6"/>
                  </a:cubicBezTo>
                  <a:cubicBezTo>
                    <a:pt x="194" y="6"/>
                    <a:pt x="193" y="6"/>
                    <a:pt x="193" y="6"/>
                  </a:cubicBezTo>
                  <a:cubicBezTo>
                    <a:pt x="192" y="6"/>
                    <a:pt x="192" y="6"/>
                    <a:pt x="191" y="6"/>
                  </a:cubicBezTo>
                  <a:cubicBezTo>
                    <a:pt x="191" y="6"/>
                    <a:pt x="190" y="6"/>
                    <a:pt x="190" y="6"/>
                  </a:cubicBezTo>
                  <a:cubicBezTo>
                    <a:pt x="189" y="6"/>
                    <a:pt x="189" y="6"/>
                    <a:pt x="188" y="6"/>
                  </a:cubicBezTo>
                  <a:cubicBezTo>
                    <a:pt x="189" y="7"/>
                    <a:pt x="189" y="6"/>
                    <a:pt x="189" y="7"/>
                  </a:cubicBezTo>
                  <a:cubicBezTo>
                    <a:pt x="189" y="7"/>
                    <a:pt x="190" y="7"/>
                    <a:pt x="190" y="7"/>
                  </a:cubicBezTo>
                  <a:cubicBezTo>
                    <a:pt x="190" y="7"/>
                    <a:pt x="190" y="7"/>
                    <a:pt x="190" y="8"/>
                  </a:cubicBezTo>
                  <a:cubicBezTo>
                    <a:pt x="189" y="8"/>
                    <a:pt x="188" y="8"/>
                    <a:pt x="188" y="8"/>
                  </a:cubicBezTo>
                  <a:cubicBezTo>
                    <a:pt x="187" y="8"/>
                    <a:pt x="186" y="7"/>
                    <a:pt x="186" y="8"/>
                  </a:cubicBezTo>
                  <a:cubicBezTo>
                    <a:pt x="185" y="8"/>
                    <a:pt x="185" y="7"/>
                    <a:pt x="185" y="8"/>
                  </a:cubicBezTo>
                  <a:cubicBezTo>
                    <a:pt x="185" y="8"/>
                    <a:pt x="185" y="8"/>
                    <a:pt x="185" y="8"/>
                  </a:cubicBezTo>
                  <a:cubicBezTo>
                    <a:pt x="184" y="8"/>
                    <a:pt x="183" y="8"/>
                    <a:pt x="183" y="8"/>
                  </a:cubicBezTo>
                  <a:cubicBezTo>
                    <a:pt x="183" y="8"/>
                    <a:pt x="183" y="8"/>
                    <a:pt x="183" y="8"/>
                  </a:cubicBezTo>
                  <a:cubicBezTo>
                    <a:pt x="183" y="8"/>
                    <a:pt x="184" y="8"/>
                    <a:pt x="185" y="8"/>
                  </a:cubicBezTo>
                  <a:cubicBezTo>
                    <a:pt x="185" y="8"/>
                    <a:pt x="185" y="9"/>
                    <a:pt x="185" y="9"/>
                  </a:cubicBezTo>
                  <a:cubicBezTo>
                    <a:pt x="185" y="9"/>
                    <a:pt x="187" y="8"/>
                    <a:pt x="187" y="8"/>
                  </a:cubicBezTo>
                  <a:cubicBezTo>
                    <a:pt x="187" y="8"/>
                    <a:pt x="188" y="8"/>
                    <a:pt x="188" y="9"/>
                  </a:cubicBezTo>
                  <a:cubicBezTo>
                    <a:pt x="188" y="9"/>
                    <a:pt x="188" y="9"/>
                    <a:pt x="188" y="9"/>
                  </a:cubicBezTo>
                  <a:cubicBezTo>
                    <a:pt x="187" y="9"/>
                    <a:pt x="187" y="9"/>
                    <a:pt x="186" y="9"/>
                  </a:cubicBezTo>
                  <a:cubicBezTo>
                    <a:pt x="186" y="9"/>
                    <a:pt x="186" y="9"/>
                    <a:pt x="186" y="9"/>
                  </a:cubicBezTo>
                  <a:cubicBezTo>
                    <a:pt x="186" y="9"/>
                    <a:pt x="186" y="9"/>
                    <a:pt x="186" y="10"/>
                  </a:cubicBezTo>
                  <a:cubicBezTo>
                    <a:pt x="185" y="10"/>
                    <a:pt x="183" y="10"/>
                    <a:pt x="182" y="9"/>
                  </a:cubicBezTo>
                  <a:cubicBezTo>
                    <a:pt x="182" y="9"/>
                    <a:pt x="181" y="9"/>
                    <a:pt x="181" y="9"/>
                  </a:cubicBezTo>
                  <a:cubicBezTo>
                    <a:pt x="181" y="9"/>
                    <a:pt x="181" y="9"/>
                    <a:pt x="181" y="9"/>
                  </a:cubicBezTo>
                  <a:cubicBezTo>
                    <a:pt x="181" y="9"/>
                    <a:pt x="181" y="9"/>
                    <a:pt x="181" y="10"/>
                  </a:cubicBezTo>
                  <a:cubicBezTo>
                    <a:pt x="180" y="10"/>
                    <a:pt x="180" y="10"/>
                    <a:pt x="180" y="10"/>
                  </a:cubicBezTo>
                  <a:cubicBezTo>
                    <a:pt x="180" y="10"/>
                    <a:pt x="180" y="10"/>
                    <a:pt x="180" y="10"/>
                  </a:cubicBezTo>
                  <a:cubicBezTo>
                    <a:pt x="181" y="10"/>
                    <a:pt x="182" y="11"/>
                    <a:pt x="183" y="10"/>
                  </a:cubicBezTo>
                  <a:cubicBezTo>
                    <a:pt x="184" y="10"/>
                    <a:pt x="185" y="10"/>
                    <a:pt x="185" y="10"/>
                  </a:cubicBezTo>
                  <a:cubicBezTo>
                    <a:pt x="185" y="10"/>
                    <a:pt x="185" y="10"/>
                    <a:pt x="185" y="11"/>
                  </a:cubicBezTo>
                  <a:cubicBezTo>
                    <a:pt x="184" y="11"/>
                    <a:pt x="184" y="11"/>
                    <a:pt x="184" y="11"/>
                  </a:cubicBezTo>
                  <a:cubicBezTo>
                    <a:pt x="183" y="11"/>
                    <a:pt x="183" y="11"/>
                    <a:pt x="182" y="11"/>
                  </a:cubicBezTo>
                  <a:cubicBezTo>
                    <a:pt x="182" y="11"/>
                    <a:pt x="181" y="11"/>
                    <a:pt x="180" y="11"/>
                  </a:cubicBezTo>
                  <a:cubicBezTo>
                    <a:pt x="180" y="11"/>
                    <a:pt x="180" y="11"/>
                    <a:pt x="180" y="11"/>
                  </a:cubicBezTo>
                  <a:cubicBezTo>
                    <a:pt x="180" y="11"/>
                    <a:pt x="180" y="11"/>
                    <a:pt x="181" y="11"/>
                  </a:cubicBezTo>
                  <a:cubicBezTo>
                    <a:pt x="181" y="11"/>
                    <a:pt x="181" y="11"/>
                    <a:pt x="181" y="11"/>
                  </a:cubicBezTo>
                  <a:cubicBezTo>
                    <a:pt x="181" y="11"/>
                    <a:pt x="181" y="12"/>
                    <a:pt x="181" y="12"/>
                  </a:cubicBezTo>
                  <a:cubicBezTo>
                    <a:pt x="182" y="12"/>
                    <a:pt x="182" y="11"/>
                    <a:pt x="183" y="11"/>
                  </a:cubicBezTo>
                  <a:cubicBezTo>
                    <a:pt x="183" y="11"/>
                    <a:pt x="184" y="11"/>
                    <a:pt x="184" y="11"/>
                  </a:cubicBezTo>
                  <a:cubicBezTo>
                    <a:pt x="184" y="11"/>
                    <a:pt x="184" y="12"/>
                    <a:pt x="184" y="12"/>
                  </a:cubicBezTo>
                  <a:cubicBezTo>
                    <a:pt x="185" y="12"/>
                    <a:pt x="185" y="11"/>
                    <a:pt x="186" y="11"/>
                  </a:cubicBezTo>
                  <a:cubicBezTo>
                    <a:pt x="186" y="11"/>
                    <a:pt x="186" y="11"/>
                    <a:pt x="186" y="11"/>
                  </a:cubicBezTo>
                  <a:cubicBezTo>
                    <a:pt x="187" y="11"/>
                    <a:pt x="187" y="11"/>
                    <a:pt x="187" y="11"/>
                  </a:cubicBezTo>
                  <a:cubicBezTo>
                    <a:pt x="187" y="11"/>
                    <a:pt x="187" y="11"/>
                    <a:pt x="187" y="11"/>
                  </a:cubicBezTo>
                  <a:cubicBezTo>
                    <a:pt x="188" y="11"/>
                    <a:pt x="189" y="11"/>
                    <a:pt x="189" y="11"/>
                  </a:cubicBezTo>
                  <a:cubicBezTo>
                    <a:pt x="189" y="11"/>
                    <a:pt x="189" y="11"/>
                    <a:pt x="190" y="12"/>
                  </a:cubicBezTo>
                  <a:cubicBezTo>
                    <a:pt x="190" y="11"/>
                    <a:pt x="191" y="11"/>
                    <a:pt x="192" y="11"/>
                  </a:cubicBezTo>
                  <a:cubicBezTo>
                    <a:pt x="192" y="12"/>
                    <a:pt x="192" y="12"/>
                    <a:pt x="192" y="12"/>
                  </a:cubicBezTo>
                  <a:cubicBezTo>
                    <a:pt x="193" y="12"/>
                    <a:pt x="193" y="12"/>
                    <a:pt x="194" y="12"/>
                  </a:cubicBezTo>
                  <a:cubicBezTo>
                    <a:pt x="194" y="12"/>
                    <a:pt x="194" y="12"/>
                    <a:pt x="194" y="12"/>
                  </a:cubicBezTo>
                  <a:cubicBezTo>
                    <a:pt x="192" y="12"/>
                    <a:pt x="190" y="12"/>
                    <a:pt x="188" y="13"/>
                  </a:cubicBezTo>
                  <a:cubicBezTo>
                    <a:pt x="187" y="13"/>
                    <a:pt x="185" y="12"/>
                    <a:pt x="185" y="13"/>
                  </a:cubicBezTo>
                  <a:cubicBezTo>
                    <a:pt x="184" y="13"/>
                    <a:pt x="184" y="13"/>
                    <a:pt x="184" y="13"/>
                  </a:cubicBezTo>
                  <a:cubicBezTo>
                    <a:pt x="183" y="13"/>
                    <a:pt x="182" y="13"/>
                    <a:pt x="182" y="13"/>
                  </a:cubicBezTo>
                  <a:cubicBezTo>
                    <a:pt x="182" y="13"/>
                    <a:pt x="182" y="13"/>
                    <a:pt x="182" y="13"/>
                  </a:cubicBezTo>
                  <a:cubicBezTo>
                    <a:pt x="182" y="13"/>
                    <a:pt x="182" y="13"/>
                    <a:pt x="182" y="13"/>
                  </a:cubicBezTo>
                  <a:cubicBezTo>
                    <a:pt x="182" y="14"/>
                    <a:pt x="183" y="13"/>
                    <a:pt x="183" y="14"/>
                  </a:cubicBezTo>
                  <a:cubicBezTo>
                    <a:pt x="183" y="14"/>
                    <a:pt x="183" y="14"/>
                    <a:pt x="184" y="14"/>
                  </a:cubicBezTo>
                  <a:cubicBezTo>
                    <a:pt x="184" y="14"/>
                    <a:pt x="184" y="14"/>
                    <a:pt x="184" y="14"/>
                  </a:cubicBezTo>
                  <a:cubicBezTo>
                    <a:pt x="183" y="14"/>
                    <a:pt x="183" y="14"/>
                    <a:pt x="183" y="14"/>
                  </a:cubicBezTo>
                  <a:cubicBezTo>
                    <a:pt x="183" y="14"/>
                    <a:pt x="183" y="14"/>
                    <a:pt x="183" y="14"/>
                  </a:cubicBezTo>
                  <a:cubicBezTo>
                    <a:pt x="184" y="14"/>
                    <a:pt x="185" y="14"/>
                    <a:pt x="187" y="14"/>
                  </a:cubicBezTo>
                  <a:cubicBezTo>
                    <a:pt x="187" y="15"/>
                    <a:pt x="187" y="15"/>
                    <a:pt x="187" y="15"/>
                  </a:cubicBezTo>
                  <a:cubicBezTo>
                    <a:pt x="186" y="15"/>
                    <a:pt x="184" y="15"/>
                    <a:pt x="183" y="15"/>
                  </a:cubicBezTo>
                  <a:cubicBezTo>
                    <a:pt x="183" y="16"/>
                    <a:pt x="184" y="15"/>
                    <a:pt x="184" y="15"/>
                  </a:cubicBezTo>
                  <a:cubicBezTo>
                    <a:pt x="184" y="15"/>
                    <a:pt x="184" y="16"/>
                    <a:pt x="184" y="16"/>
                  </a:cubicBezTo>
                  <a:cubicBezTo>
                    <a:pt x="185" y="16"/>
                    <a:pt x="186" y="16"/>
                    <a:pt x="187" y="16"/>
                  </a:cubicBezTo>
                  <a:cubicBezTo>
                    <a:pt x="187" y="16"/>
                    <a:pt x="188" y="16"/>
                    <a:pt x="188" y="16"/>
                  </a:cubicBezTo>
                  <a:cubicBezTo>
                    <a:pt x="188" y="16"/>
                    <a:pt x="188" y="16"/>
                    <a:pt x="188" y="15"/>
                  </a:cubicBezTo>
                  <a:cubicBezTo>
                    <a:pt x="189" y="15"/>
                    <a:pt x="190" y="15"/>
                    <a:pt x="190" y="15"/>
                  </a:cubicBezTo>
                  <a:cubicBezTo>
                    <a:pt x="190" y="15"/>
                    <a:pt x="191" y="16"/>
                    <a:pt x="191" y="16"/>
                  </a:cubicBezTo>
                  <a:cubicBezTo>
                    <a:pt x="191" y="16"/>
                    <a:pt x="191" y="16"/>
                    <a:pt x="191" y="16"/>
                  </a:cubicBezTo>
                  <a:cubicBezTo>
                    <a:pt x="191" y="15"/>
                    <a:pt x="191" y="15"/>
                    <a:pt x="191" y="15"/>
                  </a:cubicBezTo>
                  <a:cubicBezTo>
                    <a:pt x="191" y="15"/>
                    <a:pt x="191" y="15"/>
                    <a:pt x="191" y="14"/>
                  </a:cubicBezTo>
                  <a:cubicBezTo>
                    <a:pt x="191" y="14"/>
                    <a:pt x="192" y="14"/>
                    <a:pt x="192" y="14"/>
                  </a:cubicBezTo>
                  <a:cubicBezTo>
                    <a:pt x="192" y="15"/>
                    <a:pt x="192" y="15"/>
                    <a:pt x="192" y="15"/>
                  </a:cubicBezTo>
                  <a:cubicBezTo>
                    <a:pt x="192" y="15"/>
                    <a:pt x="192" y="15"/>
                    <a:pt x="192" y="16"/>
                  </a:cubicBezTo>
                  <a:cubicBezTo>
                    <a:pt x="192" y="16"/>
                    <a:pt x="193" y="16"/>
                    <a:pt x="193" y="16"/>
                  </a:cubicBezTo>
                  <a:cubicBezTo>
                    <a:pt x="193" y="16"/>
                    <a:pt x="195" y="15"/>
                    <a:pt x="195" y="15"/>
                  </a:cubicBezTo>
                  <a:cubicBezTo>
                    <a:pt x="195" y="15"/>
                    <a:pt x="195" y="15"/>
                    <a:pt x="195" y="15"/>
                  </a:cubicBezTo>
                  <a:cubicBezTo>
                    <a:pt x="195" y="14"/>
                    <a:pt x="195" y="14"/>
                    <a:pt x="195" y="14"/>
                  </a:cubicBezTo>
                  <a:cubicBezTo>
                    <a:pt x="196" y="14"/>
                    <a:pt x="196" y="14"/>
                    <a:pt x="196" y="15"/>
                  </a:cubicBezTo>
                  <a:cubicBezTo>
                    <a:pt x="197" y="15"/>
                    <a:pt x="197" y="15"/>
                    <a:pt x="197" y="15"/>
                  </a:cubicBezTo>
                  <a:cubicBezTo>
                    <a:pt x="197" y="15"/>
                    <a:pt x="197" y="15"/>
                    <a:pt x="197" y="14"/>
                  </a:cubicBezTo>
                  <a:cubicBezTo>
                    <a:pt x="197" y="14"/>
                    <a:pt x="197" y="14"/>
                    <a:pt x="197" y="14"/>
                  </a:cubicBezTo>
                  <a:cubicBezTo>
                    <a:pt x="197" y="14"/>
                    <a:pt x="197" y="14"/>
                    <a:pt x="197" y="14"/>
                  </a:cubicBezTo>
                  <a:cubicBezTo>
                    <a:pt x="197" y="14"/>
                    <a:pt x="198" y="13"/>
                    <a:pt x="198" y="13"/>
                  </a:cubicBezTo>
                  <a:cubicBezTo>
                    <a:pt x="199" y="13"/>
                    <a:pt x="199" y="13"/>
                    <a:pt x="199" y="13"/>
                  </a:cubicBezTo>
                  <a:cubicBezTo>
                    <a:pt x="200" y="13"/>
                    <a:pt x="200" y="13"/>
                    <a:pt x="200" y="13"/>
                  </a:cubicBezTo>
                  <a:cubicBezTo>
                    <a:pt x="200" y="13"/>
                    <a:pt x="200" y="13"/>
                    <a:pt x="200" y="13"/>
                  </a:cubicBezTo>
                  <a:cubicBezTo>
                    <a:pt x="200" y="13"/>
                    <a:pt x="200" y="13"/>
                    <a:pt x="200" y="13"/>
                  </a:cubicBezTo>
                  <a:cubicBezTo>
                    <a:pt x="199" y="13"/>
                    <a:pt x="199" y="14"/>
                    <a:pt x="199" y="14"/>
                  </a:cubicBezTo>
                  <a:cubicBezTo>
                    <a:pt x="199" y="14"/>
                    <a:pt x="199" y="14"/>
                    <a:pt x="199" y="14"/>
                  </a:cubicBezTo>
                  <a:cubicBezTo>
                    <a:pt x="199" y="14"/>
                    <a:pt x="199" y="14"/>
                    <a:pt x="199" y="14"/>
                  </a:cubicBezTo>
                  <a:cubicBezTo>
                    <a:pt x="200" y="14"/>
                    <a:pt x="200" y="13"/>
                    <a:pt x="201" y="13"/>
                  </a:cubicBezTo>
                  <a:cubicBezTo>
                    <a:pt x="201" y="13"/>
                    <a:pt x="201" y="13"/>
                    <a:pt x="202" y="13"/>
                  </a:cubicBezTo>
                  <a:cubicBezTo>
                    <a:pt x="202" y="13"/>
                    <a:pt x="202" y="13"/>
                    <a:pt x="202" y="13"/>
                  </a:cubicBezTo>
                  <a:cubicBezTo>
                    <a:pt x="202" y="13"/>
                    <a:pt x="202" y="13"/>
                    <a:pt x="202" y="13"/>
                  </a:cubicBezTo>
                  <a:cubicBezTo>
                    <a:pt x="202" y="12"/>
                    <a:pt x="203" y="13"/>
                    <a:pt x="203" y="13"/>
                  </a:cubicBezTo>
                  <a:cubicBezTo>
                    <a:pt x="203" y="13"/>
                    <a:pt x="204" y="13"/>
                    <a:pt x="204" y="13"/>
                  </a:cubicBezTo>
                  <a:cubicBezTo>
                    <a:pt x="205" y="12"/>
                    <a:pt x="205" y="12"/>
                    <a:pt x="206" y="12"/>
                  </a:cubicBezTo>
                  <a:cubicBezTo>
                    <a:pt x="206" y="12"/>
                    <a:pt x="207" y="12"/>
                    <a:pt x="207" y="12"/>
                  </a:cubicBezTo>
                  <a:cubicBezTo>
                    <a:pt x="207" y="12"/>
                    <a:pt x="207" y="12"/>
                    <a:pt x="207" y="12"/>
                  </a:cubicBezTo>
                  <a:cubicBezTo>
                    <a:pt x="208" y="12"/>
                    <a:pt x="208" y="12"/>
                    <a:pt x="209" y="12"/>
                  </a:cubicBezTo>
                  <a:cubicBezTo>
                    <a:pt x="209" y="11"/>
                    <a:pt x="209" y="11"/>
                    <a:pt x="208" y="11"/>
                  </a:cubicBezTo>
                  <a:cubicBezTo>
                    <a:pt x="208" y="11"/>
                    <a:pt x="208" y="12"/>
                    <a:pt x="207" y="12"/>
                  </a:cubicBezTo>
                  <a:cubicBezTo>
                    <a:pt x="207" y="11"/>
                    <a:pt x="207" y="11"/>
                    <a:pt x="207" y="11"/>
                  </a:cubicBezTo>
                  <a:cubicBezTo>
                    <a:pt x="207" y="11"/>
                    <a:pt x="207" y="11"/>
                    <a:pt x="207" y="11"/>
                  </a:cubicBezTo>
                  <a:cubicBezTo>
                    <a:pt x="206" y="11"/>
                    <a:pt x="206" y="11"/>
                    <a:pt x="206" y="11"/>
                  </a:cubicBezTo>
                  <a:cubicBezTo>
                    <a:pt x="205" y="11"/>
                    <a:pt x="205" y="11"/>
                    <a:pt x="204" y="11"/>
                  </a:cubicBezTo>
                  <a:cubicBezTo>
                    <a:pt x="204" y="11"/>
                    <a:pt x="204" y="11"/>
                    <a:pt x="203" y="11"/>
                  </a:cubicBezTo>
                  <a:cubicBezTo>
                    <a:pt x="203" y="11"/>
                    <a:pt x="203" y="11"/>
                    <a:pt x="203" y="11"/>
                  </a:cubicBezTo>
                  <a:cubicBezTo>
                    <a:pt x="204" y="11"/>
                    <a:pt x="205" y="11"/>
                    <a:pt x="205" y="10"/>
                  </a:cubicBezTo>
                  <a:cubicBezTo>
                    <a:pt x="205" y="10"/>
                    <a:pt x="205" y="10"/>
                    <a:pt x="205" y="10"/>
                  </a:cubicBezTo>
                  <a:cubicBezTo>
                    <a:pt x="205" y="10"/>
                    <a:pt x="205" y="10"/>
                    <a:pt x="205" y="10"/>
                  </a:cubicBezTo>
                  <a:cubicBezTo>
                    <a:pt x="205" y="10"/>
                    <a:pt x="205" y="10"/>
                    <a:pt x="205" y="10"/>
                  </a:cubicBezTo>
                  <a:cubicBezTo>
                    <a:pt x="205" y="10"/>
                    <a:pt x="205" y="10"/>
                    <a:pt x="205" y="10"/>
                  </a:cubicBezTo>
                  <a:cubicBezTo>
                    <a:pt x="205" y="10"/>
                    <a:pt x="206" y="10"/>
                    <a:pt x="206" y="9"/>
                  </a:cubicBezTo>
                  <a:cubicBezTo>
                    <a:pt x="206" y="9"/>
                    <a:pt x="206" y="9"/>
                    <a:pt x="206" y="9"/>
                  </a:cubicBezTo>
                  <a:cubicBezTo>
                    <a:pt x="206" y="9"/>
                    <a:pt x="206" y="9"/>
                    <a:pt x="206" y="9"/>
                  </a:cubicBezTo>
                  <a:cubicBezTo>
                    <a:pt x="205" y="9"/>
                    <a:pt x="205" y="9"/>
                    <a:pt x="205" y="9"/>
                  </a:cubicBezTo>
                  <a:cubicBezTo>
                    <a:pt x="205" y="8"/>
                    <a:pt x="206" y="9"/>
                    <a:pt x="206" y="8"/>
                  </a:cubicBezTo>
                  <a:cubicBezTo>
                    <a:pt x="206" y="8"/>
                    <a:pt x="205" y="8"/>
                    <a:pt x="204" y="8"/>
                  </a:cubicBezTo>
                  <a:cubicBezTo>
                    <a:pt x="204" y="8"/>
                    <a:pt x="204" y="8"/>
                    <a:pt x="204" y="8"/>
                  </a:cubicBezTo>
                  <a:cubicBezTo>
                    <a:pt x="204" y="8"/>
                    <a:pt x="204" y="8"/>
                    <a:pt x="204" y="8"/>
                  </a:cubicBezTo>
                  <a:cubicBezTo>
                    <a:pt x="204" y="9"/>
                    <a:pt x="203" y="9"/>
                    <a:pt x="202" y="9"/>
                  </a:cubicBezTo>
                  <a:cubicBezTo>
                    <a:pt x="202" y="9"/>
                    <a:pt x="202" y="9"/>
                    <a:pt x="202" y="9"/>
                  </a:cubicBezTo>
                  <a:cubicBezTo>
                    <a:pt x="202" y="8"/>
                    <a:pt x="202" y="8"/>
                    <a:pt x="202" y="8"/>
                  </a:cubicBezTo>
                  <a:cubicBezTo>
                    <a:pt x="202" y="8"/>
                    <a:pt x="202" y="8"/>
                    <a:pt x="202" y="8"/>
                  </a:cubicBezTo>
                  <a:cubicBezTo>
                    <a:pt x="202" y="8"/>
                    <a:pt x="202" y="8"/>
                    <a:pt x="202" y="8"/>
                  </a:cubicBezTo>
                  <a:cubicBezTo>
                    <a:pt x="202" y="8"/>
                    <a:pt x="202" y="8"/>
                    <a:pt x="202" y="8"/>
                  </a:cubicBezTo>
                  <a:cubicBezTo>
                    <a:pt x="201" y="8"/>
                    <a:pt x="200" y="8"/>
                    <a:pt x="199" y="8"/>
                  </a:cubicBezTo>
                  <a:cubicBezTo>
                    <a:pt x="199" y="7"/>
                    <a:pt x="199" y="7"/>
                    <a:pt x="199" y="7"/>
                  </a:cubicBezTo>
                  <a:cubicBezTo>
                    <a:pt x="199" y="7"/>
                    <a:pt x="198" y="6"/>
                    <a:pt x="198" y="6"/>
                  </a:cubicBezTo>
                  <a:cubicBezTo>
                    <a:pt x="198" y="6"/>
                    <a:pt x="198" y="6"/>
                    <a:pt x="198" y="6"/>
                  </a:cubicBezTo>
                  <a:close/>
                  <a:moveTo>
                    <a:pt x="193" y="5"/>
                  </a:moveTo>
                  <a:cubicBezTo>
                    <a:pt x="193" y="5"/>
                    <a:pt x="193" y="5"/>
                    <a:pt x="193" y="5"/>
                  </a:cubicBezTo>
                  <a:cubicBezTo>
                    <a:pt x="193" y="5"/>
                    <a:pt x="194" y="5"/>
                    <a:pt x="194" y="5"/>
                  </a:cubicBezTo>
                  <a:cubicBezTo>
                    <a:pt x="194" y="5"/>
                    <a:pt x="194" y="5"/>
                    <a:pt x="194" y="5"/>
                  </a:cubicBezTo>
                  <a:cubicBezTo>
                    <a:pt x="194" y="5"/>
                    <a:pt x="193" y="5"/>
                    <a:pt x="193" y="5"/>
                  </a:cubicBezTo>
                  <a:close/>
                  <a:moveTo>
                    <a:pt x="266" y="4"/>
                  </a:moveTo>
                  <a:cubicBezTo>
                    <a:pt x="266" y="4"/>
                    <a:pt x="266" y="5"/>
                    <a:pt x="266" y="5"/>
                  </a:cubicBezTo>
                  <a:cubicBezTo>
                    <a:pt x="266" y="5"/>
                    <a:pt x="266" y="5"/>
                    <a:pt x="266" y="5"/>
                  </a:cubicBezTo>
                  <a:cubicBezTo>
                    <a:pt x="266" y="5"/>
                    <a:pt x="266" y="4"/>
                    <a:pt x="266" y="4"/>
                  </a:cubicBezTo>
                  <a:cubicBezTo>
                    <a:pt x="266" y="4"/>
                    <a:pt x="266" y="4"/>
                    <a:pt x="266" y="4"/>
                  </a:cubicBezTo>
                  <a:close/>
                  <a:moveTo>
                    <a:pt x="203" y="4"/>
                  </a:moveTo>
                  <a:cubicBezTo>
                    <a:pt x="202" y="4"/>
                    <a:pt x="202" y="4"/>
                    <a:pt x="202" y="4"/>
                  </a:cubicBezTo>
                  <a:cubicBezTo>
                    <a:pt x="202" y="4"/>
                    <a:pt x="202" y="4"/>
                    <a:pt x="202" y="4"/>
                  </a:cubicBezTo>
                  <a:cubicBezTo>
                    <a:pt x="202" y="4"/>
                    <a:pt x="203" y="4"/>
                    <a:pt x="203" y="4"/>
                  </a:cubicBezTo>
                  <a:cubicBezTo>
                    <a:pt x="203" y="4"/>
                    <a:pt x="203" y="4"/>
                    <a:pt x="203" y="4"/>
                  </a:cubicBezTo>
                  <a:cubicBezTo>
                    <a:pt x="203" y="4"/>
                    <a:pt x="203" y="4"/>
                    <a:pt x="203" y="4"/>
                  </a:cubicBezTo>
                  <a:close/>
                  <a:moveTo>
                    <a:pt x="228" y="2"/>
                  </a:moveTo>
                  <a:cubicBezTo>
                    <a:pt x="228" y="3"/>
                    <a:pt x="229" y="2"/>
                    <a:pt x="229" y="2"/>
                  </a:cubicBezTo>
                  <a:cubicBezTo>
                    <a:pt x="229" y="2"/>
                    <a:pt x="229" y="2"/>
                    <a:pt x="229" y="2"/>
                  </a:cubicBezTo>
                  <a:cubicBezTo>
                    <a:pt x="229" y="2"/>
                    <a:pt x="229" y="2"/>
                    <a:pt x="228"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6" name="Freeform 248">
              <a:extLst>
                <a:ext uri="{FF2B5EF4-FFF2-40B4-BE49-F238E27FC236}">
                  <a16:creationId xmlns:a16="http://schemas.microsoft.com/office/drawing/2014/main" id="{A850D4AD-963D-423E-512C-7B2B6B8F8BAD}"/>
                </a:ext>
              </a:extLst>
            </p:cNvPr>
            <p:cNvSpPr>
              <a:spLocks noEditPoints="1"/>
            </p:cNvSpPr>
            <p:nvPr/>
          </p:nvSpPr>
          <p:spPr bwMode="auto">
            <a:xfrm>
              <a:off x="13362550" y="8265909"/>
              <a:ext cx="54628" cy="83845"/>
            </a:xfrm>
            <a:custGeom>
              <a:avLst/>
              <a:gdLst/>
              <a:ahLst/>
              <a:cxnLst>
                <a:cxn ang="0">
                  <a:pos x="5" y="0"/>
                </a:cxn>
                <a:cxn ang="0">
                  <a:pos x="2" y="2"/>
                </a:cxn>
                <a:cxn ang="0">
                  <a:pos x="5" y="1"/>
                </a:cxn>
                <a:cxn ang="0">
                  <a:pos x="6" y="0"/>
                </a:cxn>
                <a:cxn ang="0">
                  <a:pos x="2" y="4"/>
                </a:cxn>
                <a:cxn ang="0">
                  <a:pos x="1" y="3"/>
                </a:cxn>
                <a:cxn ang="0">
                  <a:pos x="1" y="1"/>
                </a:cxn>
                <a:cxn ang="0">
                  <a:pos x="3" y="0"/>
                </a:cxn>
                <a:cxn ang="0">
                  <a:pos x="18" y="22"/>
                </a:cxn>
                <a:cxn ang="0">
                  <a:pos x="19" y="21"/>
                </a:cxn>
                <a:cxn ang="0">
                  <a:pos x="9" y="21"/>
                </a:cxn>
                <a:cxn ang="0">
                  <a:pos x="8" y="21"/>
                </a:cxn>
                <a:cxn ang="0">
                  <a:pos x="19" y="19"/>
                </a:cxn>
                <a:cxn ang="0">
                  <a:pos x="17" y="18"/>
                </a:cxn>
                <a:cxn ang="0">
                  <a:pos x="16" y="18"/>
                </a:cxn>
                <a:cxn ang="0">
                  <a:pos x="15" y="17"/>
                </a:cxn>
                <a:cxn ang="0">
                  <a:pos x="16" y="17"/>
                </a:cxn>
                <a:cxn ang="0">
                  <a:pos x="16" y="17"/>
                </a:cxn>
                <a:cxn ang="0">
                  <a:pos x="11" y="17"/>
                </a:cxn>
                <a:cxn ang="0">
                  <a:pos x="14" y="16"/>
                </a:cxn>
                <a:cxn ang="0">
                  <a:pos x="15" y="23"/>
                </a:cxn>
                <a:cxn ang="0">
                  <a:pos x="12" y="26"/>
                </a:cxn>
                <a:cxn ang="0">
                  <a:pos x="13" y="27"/>
                </a:cxn>
                <a:cxn ang="0">
                  <a:pos x="18" y="27"/>
                </a:cxn>
                <a:cxn ang="0">
                  <a:pos x="18" y="24"/>
                </a:cxn>
                <a:cxn ang="0">
                  <a:pos x="15" y="20"/>
                </a:cxn>
                <a:cxn ang="0">
                  <a:pos x="14" y="18"/>
                </a:cxn>
                <a:cxn ang="0">
                  <a:pos x="11" y="17"/>
                </a:cxn>
                <a:cxn ang="0">
                  <a:pos x="6" y="17"/>
                </a:cxn>
                <a:cxn ang="0">
                  <a:pos x="9" y="17"/>
                </a:cxn>
                <a:cxn ang="0">
                  <a:pos x="8" y="18"/>
                </a:cxn>
                <a:cxn ang="0">
                  <a:pos x="7" y="19"/>
                </a:cxn>
                <a:cxn ang="0">
                  <a:pos x="9" y="19"/>
                </a:cxn>
                <a:cxn ang="0">
                  <a:pos x="9" y="20"/>
                </a:cxn>
                <a:cxn ang="0">
                  <a:pos x="10" y="21"/>
                </a:cxn>
                <a:cxn ang="0">
                  <a:pos x="11" y="22"/>
                </a:cxn>
                <a:cxn ang="0">
                  <a:pos x="11" y="23"/>
                </a:cxn>
                <a:cxn ang="0">
                  <a:pos x="11" y="24"/>
                </a:cxn>
                <a:cxn ang="0">
                  <a:pos x="12" y="25"/>
                </a:cxn>
                <a:cxn ang="0">
                  <a:pos x="14" y="14"/>
                </a:cxn>
                <a:cxn ang="0">
                  <a:pos x="13" y="15"/>
                </a:cxn>
                <a:cxn ang="0">
                  <a:pos x="13" y="15"/>
                </a:cxn>
                <a:cxn ang="0">
                  <a:pos x="11" y="12"/>
                </a:cxn>
                <a:cxn ang="0">
                  <a:pos x="1" y="8"/>
                </a:cxn>
                <a:cxn ang="0">
                  <a:pos x="1" y="9"/>
                </a:cxn>
                <a:cxn ang="0">
                  <a:pos x="12" y="7"/>
                </a:cxn>
                <a:cxn ang="0">
                  <a:pos x="11" y="7"/>
                </a:cxn>
                <a:cxn ang="0">
                  <a:pos x="1" y="5"/>
                </a:cxn>
                <a:cxn ang="0">
                  <a:pos x="1" y="7"/>
                </a:cxn>
                <a:cxn ang="0">
                  <a:pos x="0" y="6"/>
                </a:cxn>
                <a:cxn ang="0">
                  <a:pos x="13" y="5"/>
                </a:cxn>
                <a:cxn ang="0">
                  <a:pos x="12" y="6"/>
                </a:cxn>
                <a:cxn ang="0">
                  <a:pos x="2" y="5"/>
                </a:cxn>
                <a:cxn ang="0">
                  <a:pos x="2" y="4"/>
                </a:cxn>
                <a:cxn ang="0">
                  <a:pos x="2" y="4"/>
                </a:cxn>
                <a:cxn ang="0">
                  <a:pos x="3" y="4"/>
                </a:cxn>
                <a:cxn ang="0">
                  <a:pos x="14" y="4"/>
                </a:cxn>
                <a:cxn ang="0">
                  <a:pos x="14" y="5"/>
                </a:cxn>
                <a:cxn ang="0">
                  <a:pos x="10" y="4"/>
                </a:cxn>
                <a:cxn ang="0">
                  <a:pos x="12" y="1"/>
                </a:cxn>
                <a:cxn ang="0">
                  <a:pos x="13" y="3"/>
                </a:cxn>
                <a:cxn ang="0">
                  <a:pos x="12" y="3"/>
                </a:cxn>
                <a:cxn ang="0">
                  <a:pos x="12" y="0"/>
                </a:cxn>
              </a:cxnLst>
              <a:rect l="0" t="0" r="r" b="b"/>
              <a:pathLst>
                <a:path w="20" h="28">
                  <a:moveTo>
                    <a:pt x="3" y="0"/>
                  </a:moveTo>
                  <a:cubicBezTo>
                    <a:pt x="4" y="0"/>
                    <a:pt x="5" y="0"/>
                    <a:pt x="5" y="0"/>
                  </a:cubicBezTo>
                  <a:cubicBezTo>
                    <a:pt x="5" y="0"/>
                    <a:pt x="5" y="0"/>
                    <a:pt x="5" y="0"/>
                  </a:cubicBezTo>
                  <a:cubicBezTo>
                    <a:pt x="5" y="0"/>
                    <a:pt x="5" y="0"/>
                    <a:pt x="5" y="0"/>
                  </a:cubicBezTo>
                  <a:cubicBezTo>
                    <a:pt x="5" y="0"/>
                    <a:pt x="5" y="0"/>
                    <a:pt x="5" y="0"/>
                  </a:cubicBezTo>
                  <a:cubicBezTo>
                    <a:pt x="5" y="1"/>
                    <a:pt x="4" y="1"/>
                    <a:pt x="3" y="1"/>
                  </a:cubicBezTo>
                  <a:cubicBezTo>
                    <a:pt x="3" y="1"/>
                    <a:pt x="2" y="1"/>
                    <a:pt x="2" y="2"/>
                  </a:cubicBezTo>
                  <a:cubicBezTo>
                    <a:pt x="2" y="2"/>
                    <a:pt x="2" y="2"/>
                    <a:pt x="2" y="2"/>
                  </a:cubicBezTo>
                  <a:cubicBezTo>
                    <a:pt x="3" y="2"/>
                    <a:pt x="3" y="2"/>
                    <a:pt x="3" y="2"/>
                  </a:cubicBezTo>
                  <a:cubicBezTo>
                    <a:pt x="3" y="2"/>
                    <a:pt x="4" y="2"/>
                    <a:pt x="4" y="2"/>
                  </a:cubicBezTo>
                  <a:cubicBezTo>
                    <a:pt x="4" y="2"/>
                    <a:pt x="4" y="1"/>
                    <a:pt x="5" y="1"/>
                  </a:cubicBezTo>
                  <a:cubicBezTo>
                    <a:pt x="5" y="1"/>
                    <a:pt x="5" y="1"/>
                    <a:pt x="5" y="1"/>
                  </a:cubicBezTo>
                  <a:cubicBezTo>
                    <a:pt x="5" y="1"/>
                    <a:pt x="5" y="0"/>
                    <a:pt x="6" y="0"/>
                  </a:cubicBezTo>
                  <a:cubicBezTo>
                    <a:pt x="6" y="0"/>
                    <a:pt x="6" y="0"/>
                    <a:pt x="6" y="0"/>
                  </a:cubicBezTo>
                  <a:cubicBezTo>
                    <a:pt x="6" y="0"/>
                    <a:pt x="6" y="0"/>
                    <a:pt x="6" y="0"/>
                  </a:cubicBezTo>
                  <a:cubicBezTo>
                    <a:pt x="6" y="0"/>
                    <a:pt x="6" y="0"/>
                    <a:pt x="6" y="0"/>
                  </a:cubicBezTo>
                  <a:cubicBezTo>
                    <a:pt x="6" y="0"/>
                    <a:pt x="6" y="0"/>
                    <a:pt x="5" y="1"/>
                  </a:cubicBezTo>
                  <a:cubicBezTo>
                    <a:pt x="5" y="1"/>
                    <a:pt x="5" y="1"/>
                    <a:pt x="5" y="1"/>
                  </a:cubicBezTo>
                  <a:cubicBezTo>
                    <a:pt x="5" y="1"/>
                    <a:pt x="4" y="1"/>
                    <a:pt x="4" y="2"/>
                  </a:cubicBezTo>
                  <a:cubicBezTo>
                    <a:pt x="4" y="2"/>
                    <a:pt x="3" y="3"/>
                    <a:pt x="2" y="4"/>
                  </a:cubicBezTo>
                  <a:cubicBezTo>
                    <a:pt x="2" y="4"/>
                    <a:pt x="2" y="4"/>
                    <a:pt x="2" y="4"/>
                  </a:cubicBezTo>
                  <a:cubicBezTo>
                    <a:pt x="1" y="4"/>
                    <a:pt x="1" y="4"/>
                    <a:pt x="0" y="4"/>
                  </a:cubicBezTo>
                  <a:cubicBezTo>
                    <a:pt x="0" y="4"/>
                    <a:pt x="0" y="4"/>
                    <a:pt x="0" y="4"/>
                  </a:cubicBezTo>
                  <a:cubicBezTo>
                    <a:pt x="1" y="4"/>
                    <a:pt x="1" y="3"/>
                    <a:pt x="1" y="3"/>
                  </a:cubicBezTo>
                  <a:cubicBezTo>
                    <a:pt x="1" y="3"/>
                    <a:pt x="1" y="3"/>
                    <a:pt x="1" y="3"/>
                  </a:cubicBezTo>
                  <a:cubicBezTo>
                    <a:pt x="1" y="3"/>
                    <a:pt x="1" y="3"/>
                    <a:pt x="1" y="2"/>
                  </a:cubicBezTo>
                  <a:cubicBezTo>
                    <a:pt x="1" y="2"/>
                    <a:pt x="1" y="2"/>
                    <a:pt x="1" y="2"/>
                  </a:cubicBezTo>
                  <a:cubicBezTo>
                    <a:pt x="1" y="2"/>
                    <a:pt x="1" y="1"/>
                    <a:pt x="1" y="1"/>
                  </a:cubicBezTo>
                  <a:cubicBezTo>
                    <a:pt x="1" y="0"/>
                    <a:pt x="2" y="0"/>
                    <a:pt x="2" y="0"/>
                  </a:cubicBezTo>
                  <a:cubicBezTo>
                    <a:pt x="2" y="0"/>
                    <a:pt x="2" y="0"/>
                    <a:pt x="2" y="0"/>
                  </a:cubicBezTo>
                  <a:cubicBezTo>
                    <a:pt x="3" y="0"/>
                    <a:pt x="3" y="0"/>
                    <a:pt x="3" y="0"/>
                  </a:cubicBezTo>
                  <a:cubicBezTo>
                    <a:pt x="3" y="0"/>
                    <a:pt x="3" y="0"/>
                    <a:pt x="3" y="0"/>
                  </a:cubicBezTo>
                  <a:cubicBezTo>
                    <a:pt x="3" y="0"/>
                    <a:pt x="3" y="0"/>
                    <a:pt x="3" y="0"/>
                  </a:cubicBezTo>
                  <a:cubicBezTo>
                    <a:pt x="3" y="0"/>
                    <a:pt x="3" y="0"/>
                    <a:pt x="3" y="0"/>
                  </a:cubicBezTo>
                  <a:close/>
                  <a:moveTo>
                    <a:pt x="17" y="22"/>
                  </a:moveTo>
                  <a:cubicBezTo>
                    <a:pt x="18" y="22"/>
                    <a:pt x="18" y="22"/>
                    <a:pt x="18" y="22"/>
                  </a:cubicBezTo>
                  <a:cubicBezTo>
                    <a:pt x="18" y="22"/>
                    <a:pt x="18" y="22"/>
                    <a:pt x="18" y="22"/>
                  </a:cubicBezTo>
                  <a:cubicBezTo>
                    <a:pt x="17" y="22"/>
                    <a:pt x="18" y="22"/>
                    <a:pt x="17" y="22"/>
                  </a:cubicBezTo>
                  <a:cubicBezTo>
                    <a:pt x="17" y="22"/>
                    <a:pt x="17" y="22"/>
                    <a:pt x="17" y="22"/>
                  </a:cubicBezTo>
                  <a:close/>
                  <a:moveTo>
                    <a:pt x="19" y="21"/>
                  </a:moveTo>
                  <a:cubicBezTo>
                    <a:pt x="20" y="22"/>
                    <a:pt x="19" y="22"/>
                    <a:pt x="19" y="22"/>
                  </a:cubicBezTo>
                  <a:cubicBezTo>
                    <a:pt x="19" y="22"/>
                    <a:pt x="19" y="22"/>
                    <a:pt x="19" y="22"/>
                  </a:cubicBezTo>
                  <a:cubicBezTo>
                    <a:pt x="19" y="22"/>
                    <a:pt x="19" y="22"/>
                    <a:pt x="19" y="21"/>
                  </a:cubicBezTo>
                  <a:close/>
                  <a:moveTo>
                    <a:pt x="9" y="21"/>
                  </a:moveTo>
                  <a:cubicBezTo>
                    <a:pt x="9" y="21"/>
                    <a:pt x="9" y="21"/>
                    <a:pt x="9" y="21"/>
                  </a:cubicBezTo>
                  <a:cubicBezTo>
                    <a:pt x="9" y="21"/>
                    <a:pt x="9" y="21"/>
                    <a:pt x="9" y="21"/>
                  </a:cubicBezTo>
                  <a:cubicBezTo>
                    <a:pt x="8" y="21"/>
                    <a:pt x="9" y="22"/>
                    <a:pt x="8" y="22"/>
                  </a:cubicBezTo>
                  <a:cubicBezTo>
                    <a:pt x="8" y="22"/>
                    <a:pt x="8" y="21"/>
                    <a:pt x="8" y="21"/>
                  </a:cubicBezTo>
                  <a:cubicBezTo>
                    <a:pt x="8" y="21"/>
                    <a:pt x="8" y="21"/>
                    <a:pt x="8" y="21"/>
                  </a:cubicBezTo>
                  <a:cubicBezTo>
                    <a:pt x="9" y="21"/>
                    <a:pt x="9" y="21"/>
                    <a:pt x="9" y="21"/>
                  </a:cubicBezTo>
                  <a:close/>
                  <a:moveTo>
                    <a:pt x="19" y="18"/>
                  </a:moveTo>
                  <a:cubicBezTo>
                    <a:pt x="19" y="19"/>
                    <a:pt x="19" y="18"/>
                    <a:pt x="19" y="19"/>
                  </a:cubicBezTo>
                  <a:cubicBezTo>
                    <a:pt x="19" y="19"/>
                    <a:pt x="19" y="19"/>
                    <a:pt x="18" y="19"/>
                  </a:cubicBezTo>
                  <a:cubicBezTo>
                    <a:pt x="18" y="19"/>
                    <a:pt x="19" y="19"/>
                    <a:pt x="19" y="18"/>
                  </a:cubicBezTo>
                  <a:close/>
                  <a:moveTo>
                    <a:pt x="16" y="18"/>
                  </a:moveTo>
                  <a:cubicBezTo>
                    <a:pt x="16" y="18"/>
                    <a:pt x="16" y="18"/>
                    <a:pt x="17" y="18"/>
                  </a:cubicBezTo>
                  <a:cubicBezTo>
                    <a:pt x="17" y="18"/>
                    <a:pt x="17" y="18"/>
                    <a:pt x="17" y="18"/>
                  </a:cubicBezTo>
                  <a:cubicBezTo>
                    <a:pt x="16" y="18"/>
                    <a:pt x="16" y="18"/>
                    <a:pt x="16" y="18"/>
                  </a:cubicBezTo>
                  <a:cubicBezTo>
                    <a:pt x="16" y="18"/>
                    <a:pt x="16" y="18"/>
                    <a:pt x="16" y="18"/>
                  </a:cubicBezTo>
                  <a:cubicBezTo>
                    <a:pt x="16" y="18"/>
                    <a:pt x="16" y="18"/>
                    <a:pt x="16" y="18"/>
                  </a:cubicBezTo>
                  <a:close/>
                  <a:moveTo>
                    <a:pt x="15" y="17"/>
                  </a:moveTo>
                  <a:cubicBezTo>
                    <a:pt x="15" y="17"/>
                    <a:pt x="15" y="17"/>
                    <a:pt x="15" y="17"/>
                  </a:cubicBezTo>
                  <a:cubicBezTo>
                    <a:pt x="15" y="17"/>
                    <a:pt x="15" y="17"/>
                    <a:pt x="15" y="17"/>
                  </a:cubicBezTo>
                  <a:cubicBezTo>
                    <a:pt x="15" y="17"/>
                    <a:pt x="15" y="17"/>
                    <a:pt x="15" y="17"/>
                  </a:cubicBezTo>
                  <a:close/>
                  <a:moveTo>
                    <a:pt x="16" y="17"/>
                  </a:moveTo>
                  <a:cubicBezTo>
                    <a:pt x="16" y="17"/>
                    <a:pt x="16" y="17"/>
                    <a:pt x="16" y="17"/>
                  </a:cubicBezTo>
                  <a:cubicBezTo>
                    <a:pt x="16" y="17"/>
                    <a:pt x="16" y="17"/>
                    <a:pt x="16" y="17"/>
                  </a:cubicBezTo>
                  <a:cubicBezTo>
                    <a:pt x="16" y="17"/>
                    <a:pt x="16" y="17"/>
                    <a:pt x="16" y="17"/>
                  </a:cubicBezTo>
                  <a:cubicBezTo>
                    <a:pt x="16" y="17"/>
                    <a:pt x="16" y="17"/>
                    <a:pt x="15" y="17"/>
                  </a:cubicBezTo>
                  <a:cubicBezTo>
                    <a:pt x="15" y="17"/>
                    <a:pt x="15" y="17"/>
                    <a:pt x="15" y="17"/>
                  </a:cubicBezTo>
                  <a:cubicBezTo>
                    <a:pt x="15" y="17"/>
                    <a:pt x="15" y="17"/>
                    <a:pt x="16" y="17"/>
                  </a:cubicBezTo>
                  <a:cubicBezTo>
                    <a:pt x="16" y="17"/>
                    <a:pt x="16" y="17"/>
                    <a:pt x="16" y="17"/>
                  </a:cubicBezTo>
                  <a:close/>
                  <a:moveTo>
                    <a:pt x="11" y="17"/>
                  </a:moveTo>
                  <a:cubicBezTo>
                    <a:pt x="11" y="17"/>
                    <a:pt x="11" y="17"/>
                    <a:pt x="11" y="17"/>
                  </a:cubicBezTo>
                  <a:cubicBezTo>
                    <a:pt x="11" y="17"/>
                    <a:pt x="11" y="17"/>
                    <a:pt x="11" y="17"/>
                  </a:cubicBezTo>
                  <a:cubicBezTo>
                    <a:pt x="11" y="17"/>
                    <a:pt x="11" y="17"/>
                    <a:pt x="11" y="17"/>
                  </a:cubicBezTo>
                  <a:close/>
                  <a:moveTo>
                    <a:pt x="14" y="16"/>
                  </a:moveTo>
                  <a:cubicBezTo>
                    <a:pt x="14" y="16"/>
                    <a:pt x="14" y="16"/>
                    <a:pt x="14" y="16"/>
                  </a:cubicBezTo>
                  <a:cubicBezTo>
                    <a:pt x="14" y="16"/>
                    <a:pt x="14" y="16"/>
                    <a:pt x="14" y="16"/>
                  </a:cubicBezTo>
                  <a:cubicBezTo>
                    <a:pt x="14" y="16"/>
                    <a:pt x="14" y="16"/>
                    <a:pt x="14" y="16"/>
                  </a:cubicBezTo>
                  <a:cubicBezTo>
                    <a:pt x="14" y="16"/>
                    <a:pt x="14" y="16"/>
                    <a:pt x="14" y="16"/>
                  </a:cubicBezTo>
                  <a:cubicBezTo>
                    <a:pt x="14" y="16"/>
                    <a:pt x="14" y="16"/>
                    <a:pt x="14" y="16"/>
                  </a:cubicBezTo>
                  <a:cubicBezTo>
                    <a:pt x="14" y="16"/>
                    <a:pt x="14" y="16"/>
                    <a:pt x="14" y="16"/>
                  </a:cubicBezTo>
                  <a:close/>
                  <a:moveTo>
                    <a:pt x="15" y="23"/>
                  </a:moveTo>
                  <a:cubicBezTo>
                    <a:pt x="15" y="24"/>
                    <a:pt x="15" y="24"/>
                    <a:pt x="15" y="24"/>
                  </a:cubicBezTo>
                  <a:cubicBezTo>
                    <a:pt x="14" y="24"/>
                    <a:pt x="14" y="25"/>
                    <a:pt x="14" y="25"/>
                  </a:cubicBezTo>
                  <a:cubicBezTo>
                    <a:pt x="14" y="25"/>
                    <a:pt x="13" y="25"/>
                    <a:pt x="13" y="25"/>
                  </a:cubicBezTo>
                  <a:cubicBezTo>
                    <a:pt x="13" y="25"/>
                    <a:pt x="12" y="26"/>
                    <a:pt x="12" y="26"/>
                  </a:cubicBezTo>
                  <a:cubicBezTo>
                    <a:pt x="12" y="26"/>
                    <a:pt x="12" y="26"/>
                    <a:pt x="12" y="26"/>
                  </a:cubicBezTo>
                  <a:cubicBezTo>
                    <a:pt x="12" y="26"/>
                    <a:pt x="12" y="26"/>
                    <a:pt x="13" y="26"/>
                  </a:cubicBezTo>
                  <a:cubicBezTo>
                    <a:pt x="13" y="26"/>
                    <a:pt x="13" y="27"/>
                    <a:pt x="13" y="27"/>
                  </a:cubicBezTo>
                  <a:cubicBezTo>
                    <a:pt x="13" y="27"/>
                    <a:pt x="13" y="27"/>
                    <a:pt x="13" y="27"/>
                  </a:cubicBezTo>
                  <a:cubicBezTo>
                    <a:pt x="13" y="27"/>
                    <a:pt x="14" y="27"/>
                    <a:pt x="14" y="27"/>
                  </a:cubicBezTo>
                  <a:cubicBezTo>
                    <a:pt x="14" y="27"/>
                    <a:pt x="14" y="27"/>
                    <a:pt x="14" y="27"/>
                  </a:cubicBezTo>
                  <a:cubicBezTo>
                    <a:pt x="15" y="28"/>
                    <a:pt x="17" y="28"/>
                    <a:pt x="18" y="27"/>
                  </a:cubicBezTo>
                  <a:cubicBezTo>
                    <a:pt x="18" y="27"/>
                    <a:pt x="17" y="27"/>
                    <a:pt x="18" y="27"/>
                  </a:cubicBezTo>
                  <a:cubicBezTo>
                    <a:pt x="17" y="27"/>
                    <a:pt x="17" y="27"/>
                    <a:pt x="17" y="27"/>
                  </a:cubicBezTo>
                  <a:cubicBezTo>
                    <a:pt x="17" y="26"/>
                    <a:pt x="18" y="26"/>
                    <a:pt x="17" y="25"/>
                  </a:cubicBezTo>
                  <a:cubicBezTo>
                    <a:pt x="17" y="25"/>
                    <a:pt x="18" y="25"/>
                    <a:pt x="18" y="24"/>
                  </a:cubicBezTo>
                  <a:cubicBezTo>
                    <a:pt x="18" y="24"/>
                    <a:pt x="18" y="24"/>
                    <a:pt x="18" y="24"/>
                  </a:cubicBezTo>
                  <a:cubicBezTo>
                    <a:pt x="18" y="24"/>
                    <a:pt x="16" y="23"/>
                    <a:pt x="15" y="23"/>
                  </a:cubicBezTo>
                  <a:cubicBezTo>
                    <a:pt x="15" y="22"/>
                    <a:pt x="15" y="22"/>
                    <a:pt x="15" y="22"/>
                  </a:cubicBezTo>
                  <a:cubicBezTo>
                    <a:pt x="15" y="21"/>
                    <a:pt x="16" y="21"/>
                    <a:pt x="16" y="21"/>
                  </a:cubicBezTo>
                  <a:cubicBezTo>
                    <a:pt x="16" y="21"/>
                    <a:pt x="15" y="20"/>
                    <a:pt x="15" y="20"/>
                  </a:cubicBezTo>
                  <a:cubicBezTo>
                    <a:pt x="15" y="20"/>
                    <a:pt x="16" y="19"/>
                    <a:pt x="16" y="19"/>
                  </a:cubicBezTo>
                  <a:cubicBezTo>
                    <a:pt x="16" y="18"/>
                    <a:pt x="16" y="18"/>
                    <a:pt x="15" y="18"/>
                  </a:cubicBezTo>
                  <a:cubicBezTo>
                    <a:pt x="15" y="18"/>
                    <a:pt x="14" y="18"/>
                    <a:pt x="14" y="18"/>
                  </a:cubicBezTo>
                  <a:cubicBezTo>
                    <a:pt x="14" y="18"/>
                    <a:pt x="14" y="18"/>
                    <a:pt x="14" y="18"/>
                  </a:cubicBezTo>
                  <a:cubicBezTo>
                    <a:pt x="13" y="18"/>
                    <a:pt x="12" y="18"/>
                    <a:pt x="12" y="18"/>
                  </a:cubicBezTo>
                  <a:cubicBezTo>
                    <a:pt x="12" y="18"/>
                    <a:pt x="12" y="17"/>
                    <a:pt x="12" y="17"/>
                  </a:cubicBezTo>
                  <a:cubicBezTo>
                    <a:pt x="11" y="17"/>
                    <a:pt x="11" y="17"/>
                    <a:pt x="11" y="17"/>
                  </a:cubicBezTo>
                  <a:cubicBezTo>
                    <a:pt x="11" y="17"/>
                    <a:pt x="11" y="17"/>
                    <a:pt x="11" y="17"/>
                  </a:cubicBezTo>
                  <a:cubicBezTo>
                    <a:pt x="10" y="17"/>
                    <a:pt x="10" y="17"/>
                    <a:pt x="10" y="17"/>
                  </a:cubicBezTo>
                  <a:cubicBezTo>
                    <a:pt x="10" y="17"/>
                    <a:pt x="10" y="16"/>
                    <a:pt x="9" y="16"/>
                  </a:cubicBezTo>
                  <a:cubicBezTo>
                    <a:pt x="8" y="15"/>
                    <a:pt x="7" y="16"/>
                    <a:pt x="6" y="16"/>
                  </a:cubicBezTo>
                  <a:cubicBezTo>
                    <a:pt x="6" y="17"/>
                    <a:pt x="6" y="17"/>
                    <a:pt x="6" y="17"/>
                  </a:cubicBezTo>
                  <a:cubicBezTo>
                    <a:pt x="7" y="17"/>
                    <a:pt x="7" y="17"/>
                    <a:pt x="7" y="17"/>
                  </a:cubicBezTo>
                  <a:cubicBezTo>
                    <a:pt x="8" y="17"/>
                    <a:pt x="8" y="17"/>
                    <a:pt x="8" y="17"/>
                  </a:cubicBezTo>
                  <a:cubicBezTo>
                    <a:pt x="8" y="17"/>
                    <a:pt x="8" y="17"/>
                    <a:pt x="8" y="17"/>
                  </a:cubicBezTo>
                  <a:cubicBezTo>
                    <a:pt x="8" y="17"/>
                    <a:pt x="9" y="17"/>
                    <a:pt x="9" y="17"/>
                  </a:cubicBezTo>
                  <a:cubicBezTo>
                    <a:pt x="9" y="17"/>
                    <a:pt x="9" y="17"/>
                    <a:pt x="9" y="17"/>
                  </a:cubicBezTo>
                  <a:cubicBezTo>
                    <a:pt x="9" y="17"/>
                    <a:pt x="9" y="17"/>
                    <a:pt x="9" y="18"/>
                  </a:cubicBezTo>
                  <a:cubicBezTo>
                    <a:pt x="8" y="18"/>
                    <a:pt x="8" y="18"/>
                    <a:pt x="8" y="18"/>
                  </a:cubicBezTo>
                  <a:cubicBezTo>
                    <a:pt x="8" y="18"/>
                    <a:pt x="8" y="18"/>
                    <a:pt x="8" y="18"/>
                  </a:cubicBezTo>
                  <a:cubicBezTo>
                    <a:pt x="8" y="18"/>
                    <a:pt x="8" y="18"/>
                    <a:pt x="8" y="18"/>
                  </a:cubicBezTo>
                  <a:cubicBezTo>
                    <a:pt x="8" y="18"/>
                    <a:pt x="8" y="18"/>
                    <a:pt x="8" y="18"/>
                  </a:cubicBezTo>
                  <a:cubicBezTo>
                    <a:pt x="8" y="18"/>
                    <a:pt x="7" y="18"/>
                    <a:pt x="7" y="18"/>
                  </a:cubicBezTo>
                  <a:cubicBezTo>
                    <a:pt x="7" y="18"/>
                    <a:pt x="7" y="18"/>
                    <a:pt x="7" y="19"/>
                  </a:cubicBezTo>
                  <a:cubicBezTo>
                    <a:pt x="7" y="19"/>
                    <a:pt x="7" y="19"/>
                    <a:pt x="7" y="19"/>
                  </a:cubicBezTo>
                  <a:cubicBezTo>
                    <a:pt x="7" y="19"/>
                    <a:pt x="7" y="19"/>
                    <a:pt x="8" y="19"/>
                  </a:cubicBezTo>
                  <a:cubicBezTo>
                    <a:pt x="8" y="19"/>
                    <a:pt x="8" y="19"/>
                    <a:pt x="8" y="19"/>
                  </a:cubicBezTo>
                  <a:cubicBezTo>
                    <a:pt x="8" y="19"/>
                    <a:pt x="9" y="19"/>
                    <a:pt x="9" y="19"/>
                  </a:cubicBezTo>
                  <a:cubicBezTo>
                    <a:pt x="9" y="20"/>
                    <a:pt x="8" y="20"/>
                    <a:pt x="8" y="20"/>
                  </a:cubicBezTo>
                  <a:cubicBezTo>
                    <a:pt x="8" y="20"/>
                    <a:pt x="8" y="20"/>
                    <a:pt x="8" y="20"/>
                  </a:cubicBezTo>
                  <a:cubicBezTo>
                    <a:pt x="8" y="20"/>
                    <a:pt x="8" y="20"/>
                    <a:pt x="8" y="20"/>
                  </a:cubicBezTo>
                  <a:cubicBezTo>
                    <a:pt x="8" y="20"/>
                    <a:pt x="8" y="20"/>
                    <a:pt x="9" y="20"/>
                  </a:cubicBezTo>
                  <a:cubicBezTo>
                    <a:pt x="9" y="20"/>
                    <a:pt x="9" y="20"/>
                    <a:pt x="10" y="20"/>
                  </a:cubicBezTo>
                  <a:cubicBezTo>
                    <a:pt x="10" y="20"/>
                    <a:pt x="10" y="20"/>
                    <a:pt x="10" y="20"/>
                  </a:cubicBezTo>
                  <a:cubicBezTo>
                    <a:pt x="10" y="20"/>
                    <a:pt x="10" y="21"/>
                    <a:pt x="10" y="21"/>
                  </a:cubicBezTo>
                  <a:cubicBezTo>
                    <a:pt x="10" y="21"/>
                    <a:pt x="10" y="21"/>
                    <a:pt x="10" y="21"/>
                  </a:cubicBezTo>
                  <a:cubicBezTo>
                    <a:pt x="10" y="21"/>
                    <a:pt x="10" y="21"/>
                    <a:pt x="10" y="21"/>
                  </a:cubicBezTo>
                  <a:cubicBezTo>
                    <a:pt x="10" y="21"/>
                    <a:pt x="10" y="21"/>
                    <a:pt x="10" y="21"/>
                  </a:cubicBezTo>
                  <a:cubicBezTo>
                    <a:pt x="10" y="21"/>
                    <a:pt x="11" y="21"/>
                    <a:pt x="11" y="21"/>
                  </a:cubicBezTo>
                  <a:cubicBezTo>
                    <a:pt x="11" y="21"/>
                    <a:pt x="11" y="21"/>
                    <a:pt x="11" y="22"/>
                  </a:cubicBezTo>
                  <a:cubicBezTo>
                    <a:pt x="10" y="22"/>
                    <a:pt x="10" y="22"/>
                    <a:pt x="9" y="22"/>
                  </a:cubicBezTo>
                  <a:cubicBezTo>
                    <a:pt x="9" y="22"/>
                    <a:pt x="9" y="23"/>
                    <a:pt x="9" y="23"/>
                  </a:cubicBezTo>
                  <a:cubicBezTo>
                    <a:pt x="9" y="23"/>
                    <a:pt x="10" y="22"/>
                    <a:pt x="10" y="22"/>
                  </a:cubicBezTo>
                  <a:cubicBezTo>
                    <a:pt x="11" y="22"/>
                    <a:pt x="11" y="22"/>
                    <a:pt x="11" y="23"/>
                  </a:cubicBezTo>
                  <a:cubicBezTo>
                    <a:pt x="11" y="23"/>
                    <a:pt x="11" y="23"/>
                    <a:pt x="11" y="23"/>
                  </a:cubicBezTo>
                  <a:cubicBezTo>
                    <a:pt x="11" y="23"/>
                    <a:pt x="11" y="23"/>
                    <a:pt x="11" y="23"/>
                  </a:cubicBezTo>
                  <a:cubicBezTo>
                    <a:pt x="11" y="24"/>
                    <a:pt x="11" y="24"/>
                    <a:pt x="11" y="24"/>
                  </a:cubicBezTo>
                  <a:cubicBezTo>
                    <a:pt x="11" y="24"/>
                    <a:pt x="11" y="24"/>
                    <a:pt x="11" y="24"/>
                  </a:cubicBezTo>
                  <a:cubicBezTo>
                    <a:pt x="11" y="24"/>
                    <a:pt x="11" y="25"/>
                    <a:pt x="11" y="25"/>
                  </a:cubicBezTo>
                  <a:cubicBezTo>
                    <a:pt x="11" y="25"/>
                    <a:pt x="11" y="25"/>
                    <a:pt x="11" y="25"/>
                  </a:cubicBezTo>
                  <a:cubicBezTo>
                    <a:pt x="11" y="25"/>
                    <a:pt x="11" y="25"/>
                    <a:pt x="12" y="24"/>
                  </a:cubicBezTo>
                  <a:cubicBezTo>
                    <a:pt x="12" y="24"/>
                    <a:pt x="12" y="25"/>
                    <a:pt x="12" y="25"/>
                  </a:cubicBezTo>
                  <a:cubicBezTo>
                    <a:pt x="12" y="25"/>
                    <a:pt x="13" y="25"/>
                    <a:pt x="13" y="25"/>
                  </a:cubicBezTo>
                  <a:cubicBezTo>
                    <a:pt x="13" y="24"/>
                    <a:pt x="14" y="24"/>
                    <a:pt x="14" y="23"/>
                  </a:cubicBezTo>
                  <a:cubicBezTo>
                    <a:pt x="14" y="23"/>
                    <a:pt x="15" y="23"/>
                    <a:pt x="15" y="23"/>
                  </a:cubicBezTo>
                  <a:close/>
                  <a:moveTo>
                    <a:pt x="14" y="14"/>
                  </a:moveTo>
                  <a:cubicBezTo>
                    <a:pt x="14" y="14"/>
                    <a:pt x="14" y="14"/>
                    <a:pt x="14" y="14"/>
                  </a:cubicBezTo>
                  <a:cubicBezTo>
                    <a:pt x="14" y="15"/>
                    <a:pt x="14" y="15"/>
                    <a:pt x="14" y="15"/>
                  </a:cubicBezTo>
                  <a:cubicBezTo>
                    <a:pt x="14" y="15"/>
                    <a:pt x="14" y="15"/>
                    <a:pt x="14" y="15"/>
                  </a:cubicBezTo>
                  <a:cubicBezTo>
                    <a:pt x="14" y="15"/>
                    <a:pt x="14" y="15"/>
                    <a:pt x="13" y="15"/>
                  </a:cubicBezTo>
                  <a:cubicBezTo>
                    <a:pt x="13" y="15"/>
                    <a:pt x="12" y="15"/>
                    <a:pt x="11" y="15"/>
                  </a:cubicBezTo>
                  <a:cubicBezTo>
                    <a:pt x="11" y="15"/>
                    <a:pt x="11" y="15"/>
                    <a:pt x="11" y="15"/>
                  </a:cubicBezTo>
                  <a:cubicBezTo>
                    <a:pt x="11" y="15"/>
                    <a:pt x="11" y="15"/>
                    <a:pt x="11" y="15"/>
                  </a:cubicBezTo>
                  <a:cubicBezTo>
                    <a:pt x="12" y="15"/>
                    <a:pt x="12" y="15"/>
                    <a:pt x="13" y="15"/>
                  </a:cubicBezTo>
                  <a:cubicBezTo>
                    <a:pt x="13" y="15"/>
                    <a:pt x="14" y="15"/>
                    <a:pt x="14" y="14"/>
                  </a:cubicBezTo>
                  <a:close/>
                  <a:moveTo>
                    <a:pt x="11" y="12"/>
                  </a:move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lose/>
                  <a:moveTo>
                    <a:pt x="1" y="8"/>
                  </a:moveTo>
                  <a:cubicBezTo>
                    <a:pt x="1" y="8"/>
                    <a:pt x="1" y="8"/>
                    <a:pt x="1" y="8"/>
                  </a:cubicBezTo>
                  <a:cubicBezTo>
                    <a:pt x="1" y="9"/>
                    <a:pt x="1" y="8"/>
                    <a:pt x="1" y="9"/>
                  </a:cubicBezTo>
                  <a:cubicBezTo>
                    <a:pt x="1" y="9"/>
                    <a:pt x="1" y="9"/>
                    <a:pt x="1" y="9"/>
                  </a:cubicBezTo>
                  <a:cubicBezTo>
                    <a:pt x="1" y="9"/>
                    <a:pt x="1" y="9"/>
                    <a:pt x="1" y="9"/>
                  </a:cubicBezTo>
                  <a:cubicBezTo>
                    <a:pt x="1" y="8"/>
                    <a:pt x="1" y="8"/>
                    <a:pt x="1" y="8"/>
                  </a:cubicBezTo>
                  <a:close/>
                  <a:moveTo>
                    <a:pt x="12" y="7"/>
                  </a:moveTo>
                  <a:cubicBezTo>
                    <a:pt x="12" y="7"/>
                    <a:pt x="13" y="7"/>
                    <a:pt x="13" y="7"/>
                  </a:cubicBezTo>
                  <a:cubicBezTo>
                    <a:pt x="12" y="7"/>
                    <a:pt x="12" y="7"/>
                    <a:pt x="12" y="7"/>
                  </a:cubicBezTo>
                  <a:close/>
                  <a:moveTo>
                    <a:pt x="11" y="6"/>
                  </a:moveTo>
                  <a:cubicBezTo>
                    <a:pt x="11" y="6"/>
                    <a:pt x="11" y="6"/>
                    <a:pt x="11" y="7"/>
                  </a:cubicBezTo>
                  <a:cubicBezTo>
                    <a:pt x="11" y="7"/>
                    <a:pt x="11" y="7"/>
                    <a:pt x="11" y="7"/>
                  </a:cubicBezTo>
                  <a:cubicBezTo>
                    <a:pt x="11" y="7"/>
                    <a:pt x="11" y="7"/>
                    <a:pt x="11" y="7"/>
                  </a:cubicBezTo>
                  <a:cubicBezTo>
                    <a:pt x="11" y="7"/>
                    <a:pt x="11" y="7"/>
                    <a:pt x="11" y="7"/>
                  </a:cubicBezTo>
                  <a:cubicBezTo>
                    <a:pt x="11" y="7"/>
                    <a:pt x="11" y="7"/>
                    <a:pt x="11" y="7"/>
                  </a:cubicBezTo>
                  <a:cubicBezTo>
                    <a:pt x="11" y="7"/>
                    <a:pt x="11" y="6"/>
                    <a:pt x="11" y="6"/>
                  </a:cubicBezTo>
                  <a:close/>
                  <a:moveTo>
                    <a:pt x="1" y="5"/>
                  </a:moveTo>
                  <a:cubicBezTo>
                    <a:pt x="1" y="5"/>
                    <a:pt x="1" y="6"/>
                    <a:pt x="1" y="6"/>
                  </a:cubicBezTo>
                  <a:cubicBezTo>
                    <a:pt x="1" y="6"/>
                    <a:pt x="1" y="6"/>
                    <a:pt x="1" y="6"/>
                  </a:cubicBezTo>
                  <a:cubicBezTo>
                    <a:pt x="1" y="6"/>
                    <a:pt x="1" y="6"/>
                    <a:pt x="1" y="6"/>
                  </a:cubicBezTo>
                  <a:cubicBezTo>
                    <a:pt x="1" y="6"/>
                    <a:pt x="1" y="7"/>
                    <a:pt x="1" y="7"/>
                  </a:cubicBezTo>
                  <a:cubicBezTo>
                    <a:pt x="1" y="7"/>
                    <a:pt x="0" y="7"/>
                    <a:pt x="0" y="7"/>
                  </a:cubicBezTo>
                  <a:cubicBezTo>
                    <a:pt x="0" y="7"/>
                    <a:pt x="0" y="7"/>
                    <a:pt x="0" y="7"/>
                  </a:cubicBezTo>
                  <a:cubicBezTo>
                    <a:pt x="0" y="7"/>
                    <a:pt x="0" y="6"/>
                    <a:pt x="0" y="6"/>
                  </a:cubicBezTo>
                  <a:cubicBezTo>
                    <a:pt x="0" y="6"/>
                    <a:pt x="0" y="6"/>
                    <a:pt x="0" y="6"/>
                  </a:cubicBezTo>
                  <a:cubicBezTo>
                    <a:pt x="0" y="6"/>
                    <a:pt x="0" y="6"/>
                    <a:pt x="0" y="5"/>
                  </a:cubicBezTo>
                  <a:cubicBezTo>
                    <a:pt x="0" y="5"/>
                    <a:pt x="0" y="5"/>
                    <a:pt x="0" y="5"/>
                  </a:cubicBezTo>
                  <a:cubicBezTo>
                    <a:pt x="0" y="5"/>
                    <a:pt x="1" y="5"/>
                    <a:pt x="1" y="5"/>
                  </a:cubicBezTo>
                  <a:close/>
                  <a:moveTo>
                    <a:pt x="13" y="5"/>
                  </a:moveTo>
                  <a:cubicBezTo>
                    <a:pt x="13" y="5"/>
                    <a:pt x="13" y="5"/>
                    <a:pt x="13" y="5"/>
                  </a:cubicBezTo>
                  <a:cubicBezTo>
                    <a:pt x="13" y="5"/>
                    <a:pt x="13" y="5"/>
                    <a:pt x="13" y="5"/>
                  </a:cubicBezTo>
                  <a:cubicBezTo>
                    <a:pt x="13" y="5"/>
                    <a:pt x="13" y="5"/>
                    <a:pt x="13" y="5"/>
                  </a:cubicBezTo>
                  <a:cubicBezTo>
                    <a:pt x="13" y="6"/>
                    <a:pt x="12" y="6"/>
                    <a:pt x="12" y="6"/>
                  </a:cubicBezTo>
                  <a:cubicBezTo>
                    <a:pt x="12" y="6"/>
                    <a:pt x="12" y="6"/>
                    <a:pt x="12" y="6"/>
                  </a:cubicBezTo>
                  <a:cubicBezTo>
                    <a:pt x="12" y="6"/>
                    <a:pt x="12" y="6"/>
                    <a:pt x="12" y="6"/>
                  </a:cubicBezTo>
                  <a:cubicBezTo>
                    <a:pt x="12" y="6"/>
                    <a:pt x="13" y="6"/>
                    <a:pt x="13" y="5"/>
                  </a:cubicBezTo>
                  <a:close/>
                  <a:moveTo>
                    <a:pt x="2" y="5"/>
                  </a:moveTo>
                  <a:cubicBezTo>
                    <a:pt x="2" y="5"/>
                    <a:pt x="2" y="5"/>
                    <a:pt x="2" y="5"/>
                  </a:cubicBezTo>
                  <a:cubicBezTo>
                    <a:pt x="2" y="5"/>
                    <a:pt x="2" y="5"/>
                    <a:pt x="2" y="5"/>
                  </a:cubicBezTo>
                  <a:cubicBezTo>
                    <a:pt x="2" y="5"/>
                    <a:pt x="2" y="5"/>
                    <a:pt x="2" y="5"/>
                  </a:cubicBezTo>
                  <a:close/>
                  <a:moveTo>
                    <a:pt x="2" y="4"/>
                  </a:moveTo>
                  <a:cubicBezTo>
                    <a:pt x="2" y="4"/>
                    <a:pt x="2" y="4"/>
                    <a:pt x="2" y="5"/>
                  </a:cubicBezTo>
                  <a:cubicBezTo>
                    <a:pt x="1" y="5"/>
                    <a:pt x="1" y="5"/>
                    <a:pt x="1" y="5"/>
                  </a:cubicBezTo>
                  <a:cubicBezTo>
                    <a:pt x="1" y="5"/>
                    <a:pt x="1" y="5"/>
                    <a:pt x="1" y="5"/>
                  </a:cubicBezTo>
                  <a:cubicBezTo>
                    <a:pt x="1" y="4"/>
                    <a:pt x="1" y="4"/>
                    <a:pt x="2" y="4"/>
                  </a:cubicBezTo>
                  <a:close/>
                  <a:moveTo>
                    <a:pt x="3" y="4"/>
                  </a:moveTo>
                  <a:cubicBezTo>
                    <a:pt x="3" y="4"/>
                    <a:pt x="2" y="4"/>
                    <a:pt x="2" y="4"/>
                  </a:cubicBezTo>
                  <a:cubicBezTo>
                    <a:pt x="2" y="4"/>
                    <a:pt x="2" y="4"/>
                    <a:pt x="2" y="4"/>
                  </a:cubicBezTo>
                  <a:cubicBezTo>
                    <a:pt x="2" y="4"/>
                    <a:pt x="3" y="4"/>
                    <a:pt x="3" y="4"/>
                  </a:cubicBezTo>
                  <a:cubicBezTo>
                    <a:pt x="3" y="4"/>
                    <a:pt x="3" y="4"/>
                    <a:pt x="3" y="4"/>
                  </a:cubicBezTo>
                  <a:cubicBezTo>
                    <a:pt x="3" y="4"/>
                    <a:pt x="3" y="4"/>
                    <a:pt x="3" y="4"/>
                  </a:cubicBezTo>
                  <a:close/>
                  <a:moveTo>
                    <a:pt x="14" y="5"/>
                  </a:moveTo>
                  <a:cubicBezTo>
                    <a:pt x="14" y="5"/>
                    <a:pt x="14" y="4"/>
                    <a:pt x="14" y="4"/>
                  </a:cubicBezTo>
                  <a:cubicBezTo>
                    <a:pt x="14" y="4"/>
                    <a:pt x="14" y="4"/>
                    <a:pt x="14" y="4"/>
                  </a:cubicBezTo>
                  <a:cubicBezTo>
                    <a:pt x="14" y="4"/>
                    <a:pt x="15" y="4"/>
                    <a:pt x="15" y="4"/>
                  </a:cubicBezTo>
                  <a:cubicBezTo>
                    <a:pt x="15" y="4"/>
                    <a:pt x="15" y="4"/>
                    <a:pt x="15" y="4"/>
                  </a:cubicBezTo>
                  <a:cubicBezTo>
                    <a:pt x="15" y="5"/>
                    <a:pt x="14" y="5"/>
                    <a:pt x="14" y="5"/>
                  </a:cubicBezTo>
                  <a:cubicBezTo>
                    <a:pt x="14" y="5"/>
                    <a:pt x="14" y="5"/>
                    <a:pt x="14" y="5"/>
                  </a:cubicBezTo>
                  <a:close/>
                  <a:moveTo>
                    <a:pt x="10" y="2"/>
                  </a:moveTo>
                  <a:cubicBezTo>
                    <a:pt x="10" y="2"/>
                    <a:pt x="11" y="3"/>
                    <a:pt x="11" y="3"/>
                  </a:cubicBezTo>
                  <a:cubicBezTo>
                    <a:pt x="11" y="4"/>
                    <a:pt x="11" y="4"/>
                    <a:pt x="10" y="4"/>
                  </a:cubicBezTo>
                  <a:cubicBezTo>
                    <a:pt x="10" y="4"/>
                    <a:pt x="10" y="4"/>
                    <a:pt x="10" y="4"/>
                  </a:cubicBezTo>
                  <a:cubicBezTo>
                    <a:pt x="10" y="4"/>
                    <a:pt x="10" y="4"/>
                    <a:pt x="10" y="4"/>
                  </a:cubicBezTo>
                  <a:cubicBezTo>
                    <a:pt x="10" y="3"/>
                    <a:pt x="9" y="3"/>
                    <a:pt x="10" y="2"/>
                  </a:cubicBezTo>
                  <a:close/>
                  <a:moveTo>
                    <a:pt x="12" y="1"/>
                  </a:moveTo>
                  <a:cubicBezTo>
                    <a:pt x="12" y="1"/>
                    <a:pt x="12" y="1"/>
                    <a:pt x="12" y="1"/>
                  </a:cubicBezTo>
                  <a:cubicBezTo>
                    <a:pt x="13" y="1"/>
                    <a:pt x="13" y="2"/>
                    <a:pt x="13" y="2"/>
                  </a:cubicBezTo>
                  <a:cubicBezTo>
                    <a:pt x="12" y="2"/>
                    <a:pt x="12" y="2"/>
                    <a:pt x="12" y="3"/>
                  </a:cubicBezTo>
                  <a:cubicBezTo>
                    <a:pt x="12" y="3"/>
                    <a:pt x="13" y="3"/>
                    <a:pt x="13" y="3"/>
                  </a:cubicBezTo>
                  <a:cubicBezTo>
                    <a:pt x="13" y="3"/>
                    <a:pt x="13" y="3"/>
                    <a:pt x="12" y="3"/>
                  </a:cubicBezTo>
                  <a:cubicBezTo>
                    <a:pt x="12" y="3"/>
                    <a:pt x="12" y="3"/>
                    <a:pt x="12" y="4"/>
                  </a:cubicBezTo>
                  <a:cubicBezTo>
                    <a:pt x="12" y="3"/>
                    <a:pt x="12" y="4"/>
                    <a:pt x="12" y="3"/>
                  </a:cubicBezTo>
                  <a:cubicBezTo>
                    <a:pt x="12" y="3"/>
                    <a:pt x="12" y="3"/>
                    <a:pt x="12" y="3"/>
                  </a:cubicBezTo>
                  <a:cubicBezTo>
                    <a:pt x="12" y="2"/>
                    <a:pt x="12" y="2"/>
                    <a:pt x="12" y="1"/>
                  </a:cubicBezTo>
                  <a:close/>
                  <a:moveTo>
                    <a:pt x="12" y="0"/>
                  </a:moveTo>
                  <a:cubicBezTo>
                    <a:pt x="12" y="0"/>
                    <a:pt x="12" y="0"/>
                    <a:pt x="12" y="0"/>
                  </a:cubicBezTo>
                  <a:cubicBezTo>
                    <a:pt x="12" y="0"/>
                    <a:pt x="12" y="0"/>
                    <a:pt x="1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7" name="Freeform 249">
              <a:extLst>
                <a:ext uri="{FF2B5EF4-FFF2-40B4-BE49-F238E27FC236}">
                  <a16:creationId xmlns:a16="http://schemas.microsoft.com/office/drawing/2014/main" id="{F387D924-6368-92AB-8F5E-21994C79F094}"/>
                </a:ext>
              </a:extLst>
            </p:cNvPr>
            <p:cNvSpPr>
              <a:spLocks noEditPoints="1"/>
            </p:cNvSpPr>
            <p:nvPr/>
          </p:nvSpPr>
          <p:spPr bwMode="auto">
            <a:xfrm>
              <a:off x="15271046" y="8802010"/>
              <a:ext cx="147612" cy="99090"/>
            </a:xfrm>
            <a:custGeom>
              <a:avLst/>
              <a:gdLst/>
              <a:ahLst/>
              <a:cxnLst>
                <a:cxn ang="0">
                  <a:pos x="4" y="29"/>
                </a:cxn>
                <a:cxn ang="0">
                  <a:pos x="4" y="26"/>
                </a:cxn>
                <a:cxn ang="0">
                  <a:pos x="3" y="24"/>
                </a:cxn>
                <a:cxn ang="0">
                  <a:pos x="2" y="21"/>
                </a:cxn>
                <a:cxn ang="0">
                  <a:pos x="2" y="20"/>
                </a:cxn>
                <a:cxn ang="0">
                  <a:pos x="2" y="19"/>
                </a:cxn>
                <a:cxn ang="0">
                  <a:pos x="1" y="18"/>
                </a:cxn>
                <a:cxn ang="0">
                  <a:pos x="1" y="15"/>
                </a:cxn>
                <a:cxn ang="0">
                  <a:pos x="2" y="13"/>
                </a:cxn>
                <a:cxn ang="0">
                  <a:pos x="2" y="12"/>
                </a:cxn>
                <a:cxn ang="0">
                  <a:pos x="3" y="11"/>
                </a:cxn>
                <a:cxn ang="0">
                  <a:pos x="3" y="9"/>
                </a:cxn>
                <a:cxn ang="0">
                  <a:pos x="4" y="7"/>
                </a:cxn>
                <a:cxn ang="0">
                  <a:pos x="6" y="8"/>
                </a:cxn>
                <a:cxn ang="0">
                  <a:pos x="11" y="7"/>
                </a:cxn>
                <a:cxn ang="0">
                  <a:pos x="13" y="8"/>
                </a:cxn>
                <a:cxn ang="0">
                  <a:pos x="19" y="10"/>
                </a:cxn>
                <a:cxn ang="0">
                  <a:pos x="24" y="5"/>
                </a:cxn>
                <a:cxn ang="0">
                  <a:pos x="26" y="3"/>
                </a:cxn>
                <a:cxn ang="0">
                  <a:pos x="28" y="2"/>
                </a:cxn>
                <a:cxn ang="0">
                  <a:pos x="41" y="0"/>
                </a:cxn>
                <a:cxn ang="0">
                  <a:pos x="45" y="7"/>
                </a:cxn>
                <a:cxn ang="0">
                  <a:pos x="45" y="8"/>
                </a:cxn>
                <a:cxn ang="0">
                  <a:pos x="46" y="9"/>
                </a:cxn>
                <a:cxn ang="0">
                  <a:pos x="46" y="12"/>
                </a:cxn>
                <a:cxn ang="0">
                  <a:pos x="43" y="14"/>
                </a:cxn>
                <a:cxn ang="0">
                  <a:pos x="41" y="17"/>
                </a:cxn>
                <a:cxn ang="0">
                  <a:pos x="40" y="18"/>
                </a:cxn>
                <a:cxn ang="0">
                  <a:pos x="38" y="19"/>
                </a:cxn>
                <a:cxn ang="0">
                  <a:pos x="36" y="19"/>
                </a:cxn>
                <a:cxn ang="0">
                  <a:pos x="34" y="20"/>
                </a:cxn>
                <a:cxn ang="0">
                  <a:pos x="33" y="20"/>
                </a:cxn>
                <a:cxn ang="0">
                  <a:pos x="29" y="22"/>
                </a:cxn>
                <a:cxn ang="0">
                  <a:pos x="28" y="24"/>
                </a:cxn>
                <a:cxn ang="0">
                  <a:pos x="26" y="25"/>
                </a:cxn>
                <a:cxn ang="0">
                  <a:pos x="24" y="24"/>
                </a:cxn>
                <a:cxn ang="0">
                  <a:pos x="22" y="26"/>
                </a:cxn>
                <a:cxn ang="0">
                  <a:pos x="19" y="28"/>
                </a:cxn>
                <a:cxn ang="0">
                  <a:pos x="15" y="28"/>
                </a:cxn>
                <a:cxn ang="0">
                  <a:pos x="12" y="30"/>
                </a:cxn>
                <a:cxn ang="0">
                  <a:pos x="12" y="31"/>
                </a:cxn>
                <a:cxn ang="0">
                  <a:pos x="9" y="31"/>
                </a:cxn>
                <a:cxn ang="0">
                  <a:pos x="8" y="32"/>
                </a:cxn>
                <a:cxn ang="0">
                  <a:pos x="5" y="31"/>
                </a:cxn>
                <a:cxn ang="0">
                  <a:pos x="0" y="18"/>
                </a:cxn>
                <a:cxn ang="0">
                  <a:pos x="0" y="18"/>
                </a:cxn>
                <a:cxn ang="0">
                  <a:pos x="50" y="32"/>
                </a:cxn>
                <a:cxn ang="0">
                  <a:pos x="53" y="32"/>
                </a:cxn>
                <a:cxn ang="0">
                  <a:pos x="54" y="32"/>
                </a:cxn>
                <a:cxn ang="0">
                  <a:pos x="53" y="33"/>
                </a:cxn>
                <a:cxn ang="0">
                  <a:pos x="52" y="33"/>
                </a:cxn>
                <a:cxn ang="0">
                  <a:pos x="50" y="32"/>
                </a:cxn>
              </a:cxnLst>
              <a:rect l="0" t="0" r="r" b="b"/>
              <a:pathLst>
                <a:path w="54" h="33">
                  <a:moveTo>
                    <a:pt x="5" y="31"/>
                  </a:moveTo>
                  <a:cubicBezTo>
                    <a:pt x="5" y="30"/>
                    <a:pt x="4" y="29"/>
                    <a:pt x="4" y="29"/>
                  </a:cubicBezTo>
                  <a:cubicBezTo>
                    <a:pt x="4" y="28"/>
                    <a:pt x="4" y="28"/>
                    <a:pt x="4" y="27"/>
                  </a:cubicBezTo>
                  <a:cubicBezTo>
                    <a:pt x="4" y="27"/>
                    <a:pt x="4" y="26"/>
                    <a:pt x="4" y="26"/>
                  </a:cubicBezTo>
                  <a:cubicBezTo>
                    <a:pt x="4" y="25"/>
                    <a:pt x="3" y="25"/>
                    <a:pt x="3" y="25"/>
                  </a:cubicBezTo>
                  <a:cubicBezTo>
                    <a:pt x="3" y="24"/>
                    <a:pt x="3" y="24"/>
                    <a:pt x="3" y="24"/>
                  </a:cubicBezTo>
                  <a:cubicBezTo>
                    <a:pt x="3" y="23"/>
                    <a:pt x="3" y="23"/>
                    <a:pt x="2" y="23"/>
                  </a:cubicBezTo>
                  <a:cubicBezTo>
                    <a:pt x="2" y="22"/>
                    <a:pt x="2" y="22"/>
                    <a:pt x="2" y="21"/>
                  </a:cubicBezTo>
                  <a:cubicBezTo>
                    <a:pt x="2" y="21"/>
                    <a:pt x="2" y="21"/>
                    <a:pt x="2" y="21"/>
                  </a:cubicBezTo>
                  <a:cubicBezTo>
                    <a:pt x="2" y="21"/>
                    <a:pt x="2" y="20"/>
                    <a:pt x="2" y="20"/>
                  </a:cubicBezTo>
                  <a:cubicBezTo>
                    <a:pt x="2" y="20"/>
                    <a:pt x="2" y="20"/>
                    <a:pt x="2" y="19"/>
                  </a:cubicBezTo>
                  <a:cubicBezTo>
                    <a:pt x="2" y="19"/>
                    <a:pt x="2" y="19"/>
                    <a:pt x="2" y="19"/>
                  </a:cubicBezTo>
                  <a:cubicBezTo>
                    <a:pt x="2" y="19"/>
                    <a:pt x="1" y="19"/>
                    <a:pt x="1" y="19"/>
                  </a:cubicBezTo>
                  <a:cubicBezTo>
                    <a:pt x="1" y="18"/>
                    <a:pt x="1" y="18"/>
                    <a:pt x="1" y="18"/>
                  </a:cubicBezTo>
                  <a:cubicBezTo>
                    <a:pt x="1" y="17"/>
                    <a:pt x="1" y="16"/>
                    <a:pt x="1" y="16"/>
                  </a:cubicBezTo>
                  <a:cubicBezTo>
                    <a:pt x="1" y="16"/>
                    <a:pt x="1" y="16"/>
                    <a:pt x="1" y="15"/>
                  </a:cubicBezTo>
                  <a:cubicBezTo>
                    <a:pt x="1" y="15"/>
                    <a:pt x="1" y="13"/>
                    <a:pt x="1" y="13"/>
                  </a:cubicBezTo>
                  <a:cubicBezTo>
                    <a:pt x="1" y="13"/>
                    <a:pt x="2" y="13"/>
                    <a:pt x="2" y="13"/>
                  </a:cubicBezTo>
                  <a:cubicBezTo>
                    <a:pt x="2" y="13"/>
                    <a:pt x="2" y="12"/>
                    <a:pt x="2" y="12"/>
                  </a:cubicBezTo>
                  <a:cubicBezTo>
                    <a:pt x="2" y="12"/>
                    <a:pt x="2" y="12"/>
                    <a:pt x="2" y="12"/>
                  </a:cubicBezTo>
                  <a:cubicBezTo>
                    <a:pt x="2" y="12"/>
                    <a:pt x="3" y="12"/>
                    <a:pt x="3" y="11"/>
                  </a:cubicBezTo>
                  <a:cubicBezTo>
                    <a:pt x="3" y="11"/>
                    <a:pt x="3" y="11"/>
                    <a:pt x="3" y="11"/>
                  </a:cubicBezTo>
                  <a:cubicBezTo>
                    <a:pt x="3" y="11"/>
                    <a:pt x="3" y="11"/>
                    <a:pt x="3" y="10"/>
                  </a:cubicBezTo>
                  <a:cubicBezTo>
                    <a:pt x="3" y="10"/>
                    <a:pt x="3" y="10"/>
                    <a:pt x="3" y="9"/>
                  </a:cubicBezTo>
                  <a:cubicBezTo>
                    <a:pt x="3" y="9"/>
                    <a:pt x="3" y="8"/>
                    <a:pt x="3" y="8"/>
                  </a:cubicBezTo>
                  <a:cubicBezTo>
                    <a:pt x="3" y="7"/>
                    <a:pt x="3" y="7"/>
                    <a:pt x="4" y="7"/>
                  </a:cubicBezTo>
                  <a:cubicBezTo>
                    <a:pt x="4" y="7"/>
                    <a:pt x="5" y="8"/>
                    <a:pt x="5" y="8"/>
                  </a:cubicBezTo>
                  <a:cubicBezTo>
                    <a:pt x="5" y="8"/>
                    <a:pt x="6" y="8"/>
                    <a:pt x="6" y="8"/>
                  </a:cubicBezTo>
                  <a:cubicBezTo>
                    <a:pt x="7" y="8"/>
                    <a:pt x="7" y="8"/>
                    <a:pt x="8" y="8"/>
                  </a:cubicBezTo>
                  <a:cubicBezTo>
                    <a:pt x="8" y="7"/>
                    <a:pt x="11" y="7"/>
                    <a:pt x="11" y="7"/>
                  </a:cubicBezTo>
                  <a:cubicBezTo>
                    <a:pt x="11" y="7"/>
                    <a:pt x="12" y="8"/>
                    <a:pt x="12" y="8"/>
                  </a:cubicBezTo>
                  <a:cubicBezTo>
                    <a:pt x="12" y="8"/>
                    <a:pt x="13" y="8"/>
                    <a:pt x="13" y="8"/>
                  </a:cubicBezTo>
                  <a:cubicBezTo>
                    <a:pt x="15" y="8"/>
                    <a:pt x="16" y="8"/>
                    <a:pt x="18" y="8"/>
                  </a:cubicBezTo>
                  <a:cubicBezTo>
                    <a:pt x="18" y="8"/>
                    <a:pt x="19" y="9"/>
                    <a:pt x="19" y="10"/>
                  </a:cubicBezTo>
                  <a:cubicBezTo>
                    <a:pt x="20" y="10"/>
                    <a:pt x="22" y="9"/>
                    <a:pt x="22" y="9"/>
                  </a:cubicBezTo>
                  <a:cubicBezTo>
                    <a:pt x="22" y="7"/>
                    <a:pt x="23" y="6"/>
                    <a:pt x="24" y="5"/>
                  </a:cubicBezTo>
                  <a:cubicBezTo>
                    <a:pt x="24" y="5"/>
                    <a:pt x="24" y="4"/>
                    <a:pt x="25" y="4"/>
                  </a:cubicBezTo>
                  <a:cubicBezTo>
                    <a:pt x="25" y="3"/>
                    <a:pt x="26" y="3"/>
                    <a:pt x="26" y="3"/>
                  </a:cubicBezTo>
                  <a:cubicBezTo>
                    <a:pt x="27" y="2"/>
                    <a:pt x="27" y="2"/>
                    <a:pt x="27" y="2"/>
                  </a:cubicBezTo>
                  <a:cubicBezTo>
                    <a:pt x="28" y="2"/>
                    <a:pt x="28" y="2"/>
                    <a:pt x="28" y="2"/>
                  </a:cubicBezTo>
                  <a:cubicBezTo>
                    <a:pt x="28" y="2"/>
                    <a:pt x="28" y="1"/>
                    <a:pt x="29" y="1"/>
                  </a:cubicBezTo>
                  <a:cubicBezTo>
                    <a:pt x="33" y="1"/>
                    <a:pt x="37" y="0"/>
                    <a:pt x="41" y="0"/>
                  </a:cubicBezTo>
                  <a:cubicBezTo>
                    <a:pt x="42" y="2"/>
                    <a:pt x="43" y="4"/>
                    <a:pt x="44" y="6"/>
                  </a:cubicBezTo>
                  <a:cubicBezTo>
                    <a:pt x="44" y="6"/>
                    <a:pt x="44" y="6"/>
                    <a:pt x="45" y="7"/>
                  </a:cubicBezTo>
                  <a:cubicBezTo>
                    <a:pt x="45" y="7"/>
                    <a:pt x="45" y="7"/>
                    <a:pt x="45" y="7"/>
                  </a:cubicBezTo>
                  <a:cubicBezTo>
                    <a:pt x="45" y="8"/>
                    <a:pt x="45" y="8"/>
                    <a:pt x="45" y="8"/>
                  </a:cubicBezTo>
                  <a:cubicBezTo>
                    <a:pt x="45" y="8"/>
                    <a:pt x="45" y="8"/>
                    <a:pt x="45" y="8"/>
                  </a:cubicBezTo>
                  <a:cubicBezTo>
                    <a:pt x="46" y="9"/>
                    <a:pt x="46" y="9"/>
                    <a:pt x="46" y="9"/>
                  </a:cubicBezTo>
                  <a:cubicBezTo>
                    <a:pt x="46" y="10"/>
                    <a:pt x="47" y="10"/>
                    <a:pt x="47" y="11"/>
                  </a:cubicBezTo>
                  <a:cubicBezTo>
                    <a:pt x="46" y="11"/>
                    <a:pt x="46" y="11"/>
                    <a:pt x="46" y="12"/>
                  </a:cubicBezTo>
                  <a:cubicBezTo>
                    <a:pt x="45" y="12"/>
                    <a:pt x="45" y="12"/>
                    <a:pt x="45" y="12"/>
                  </a:cubicBezTo>
                  <a:cubicBezTo>
                    <a:pt x="44" y="12"/>
                    <a:pt x="43" y="13"/>
                    <a:pt x="43" y="14"/>
                  </a:cubicBezTo>
                  <a:cubicBezTo>
                    <a:pt x="43" y="15"/>
                    <a:pt x="43" y="16"/>
                    <a:pt x="43" y="16"/>
                  </a:cubicBezTo>
                  <a:cubicBezTo>
                    <a:pt x="42" y="17"/>
                    <a:pt x="42" y="17"/>
                    <a:pt x="41" y="17"/>
                  </a:cubicBezTo>
                  <a:cubicBezTo>
                    <a:pt x="41" y="18"/>
                    <a:pt x="41" y="18"/>
                    <a:pt x="41" y="18"/>
                  </a:cubicBezTo>
                  <a:cubicBezTo>
                    <a:pt x="40" y="18"/>
                    <a:pt x="40" y="18"/>
                    <a:pt x="40" y="18"/>
                  </a:cubicBezTo>
                  <a:cubicBezTo>
                    <a:pt x="40" y="18"/>
                    <a:pt x="39" y="18"/>
                    <a:pt x="39" y="19"/>
                  </a:cubicBezTo>
                  <a:cubicBezTo>
                    <a:pt x="39" y="19"/>
                    <a:pt x="38" y="19"/>
                    <a:pt x="38" y="19"/>
                  </a:cubicBezTo>
                  <a:cubicBezTo>
                    <a:pt x="38" y="19"/>
                    <a:pt x="37" y="19"/>
                    <a:pt x="37" y="19"/>
                  </a:cubicBezTo>
                  <a:cubicBezTo>
                    <a:pt x="36" y="19"/>
                    <a:pt x="36" y="19"/>
                    <a:pt x="36" y="19"/>
                  </a:cubicBezTo>
                  <a:cubicBezTo>
                    <a:pt x="35" y="19"/>
                    <a:pt x="35" y="20"/>
                    <a:pt x="35" y="20"/>
                  </a:cubicBezTo>
                  <a:cubicBezTo>
                    <a:pt x="35" y="20"/>
                    <a:pt x="35" y="20"/>
                    <a:pt x="34" y="20"/>
                  </a:cubicBezTo>
                  <a:cubicBezTo>
                    <a:pt x="34" y="20"/>
                    <a:pt x="34" y="20"/>
                    <a:pt x="34" y="20"/>
                  </a:cubicBezTo>
                  <a:cubicBezTo>
                    <a:pt x="34" y="20"/>
                    <a:pt x="33" y="20"/>
                    <a:pt x="33" y="20"/>
                  </a:cubicBezTo>
                  <a:cubicBezTo>
                    <a:pt x="33" y="20"/>
                    <a:pt x="32" y="21"/>
                    <a:pt x="31" y="21"/>
                  </a:cubicBezTo>
                  <a:cubicBezTo>
                    <a:pt x="31" y="21"/>
                    <a:pt x="29" y="22"/>
                    <a:pt x="29" y="22"/>
                  </a:cubicBezTo>
                  <a:cubicBezTo>
                    <a:pt x="29" y="22"/>
                    <a:pt x="29" y="23"/>
                    <a:pt x="29" y="23"/>
                  </a:cubicBezTo>
                  <a:cubicBezTo>
                    <a:pt x="29" y="23"/>
                    <a:pt x="28" y="24"/>
                    <a:pt x="28" y="24"/>
                  </a:cubicBezTo>
                  <a:cubicBezTo>
                    <a:pt x="27" y="24"/>
                    <a:pt x="27" y="24"/>
                    <a:pt x="27" y="24"/>
                  </a:cubicBezTo>
                  <a:cubicBezTo>
                    <a:pt x="27" y="25"/>
                    <a:pt x="26" y="25"/>
                    <a:pt x="26" y="25"/>
                  </a:cubicBezTo>
                  <a:cubicBezTo>
                    <a:pt x="26" y="25"/>
                    <a:pt x="26" y="24"/>
                    <a:pt x="25" y="24"/>
                  </a:cubicBezTo>
                  <a:cubicBezTo>
                    <a:pt x="25" y="24"/>
                    <a:pt x="25" y="24"/>
                    <a:pt x="24" y="24"/>
                  </a:cubicBezTo>
                  <a:cubicBezTo>
                    <a:pt x="24" y="25"/>
                    <a:pt x="23" y="25"/>
                    <a:pt x="23" y="25"/>
                  </a:cubicBezTo>
                  <a:cubicBezTo>
                    <a:pt x="23" y="26"/>
                    <a:pt x="23" y="26"/>
                    <a:pt x="22" y="26"/>
                  </a:cubicBezTo>
                  <a:cubicBezTo>
                    <a:pt x="22" y="27"/>
                    <a:pt x="21" y="27"/>
                    <a:pt x="20" y="27"/>
                  </a:cubicBezTo>
                  <a:cubicBezTo>
                    <a:pt x="20" y="27"/>
                    <a:pt x="19" y="28"/>
                    <a:pt x="19" y="28"/>
                  </a:cubicBezTo>
                  <a:cubicBezTo>
                    <a:pt x="19" y="28"/>
                    <a:pt x="18" y="28"/>
                    <a:pt x="18" y="28"/>
                  </a:cubicBezTo>
                  <a:cubicBezTo>
                    <a:pt x="17" y="28"/>
                    <a:pt x="16" y="28"/>
                    <a:pt x="15" y="28"/>
                  </a:cubicBezTo>
                  <a:cubicBezTo>
                    <a:pt x="14" y="28"/>
                    <a:pt x="14" y="29"/>
                    <a:pt x="13" y="29"/>
                  </a:cubicBezTo>
                  <a:cubicBezTo>
                    <a:pt x="13" y="30"/>
                    <a:pt x="13" y="30"/>
                    <a:pt x="12" y="30"/>
                  </a:cubicBezTo>
                  <a:cubicBezTo>
                    <a:pt x="12" y="30"/>
                    <a:pt x="12" y="30"/>
                    <a:pt x="12" y="30"/>
                  </a:cubicBezTo>
                  <a:cubicBezTo>
                    <a:pt x="12" y="30"/>
                    <a:pt x="12" y="30"/>
                    <a:pt x="12" y="31"/>
                  </a:cubicBezTo>
                  <a:cubicBezTo>
                    <a:pt x="11" y="31"/>
                    <a:pt x="11" y="31"/>
                    <a:pt x="11" y="31"/>
                  </a:cubicBezTo>
                  <a:cubicBezTo>
                    <a:pt x="11" y="31"/>
                    <a:pt x="10" y="31"/>
                    <a:pt x="9" y="31"/>
                  </a:cubicBezTo>
                  <a:cubicBezTo>
                    <a:pt x="9" y="31"/>
                    <a:pt x="9" y="32"/>
                    <a:pt x="8" y="32"/>
                  </a:cubicBezTo>
                  <a:cubicBezTo>
                    <a:pt x="8" y="32"/>
                    <a:pt x="8" y="32"/>
                    <a:pt x="8" y="32"/>
                  </a:cubicBezTo>
                  <a:cubicBezTo>
                    <a:pt x="7" y="32"/>
                    <a:pt x="7" y="32"/>
                    <a:pt x="7" y="32"/>
                  </a:cubicBezTo>
                  <a:cubicBezTo>
                    <a:pt x="6" y="31"/>
                    <a:pt x="6" y="31"/>
                    <a:pt x="5" y="31"/>
                  </a:cubicBezTo>
                  <a:close/>
                  <a:moveTo>
                    <a:pt x="0" y="18"/>
                  </a:moveTo>
                  <a:cubicBezTo>
                    <a:pt x="0" y="18"/>
                    <a:pt x="0" y="18"/>
                    <a:pt x="0" y="18"/>
                  </a:cubicBezTo>
                  <a:cubicBezTo>
                    <a:pt x="0" y="18"/>
                    <a:pt x="0" y="18"/>
                    <a:pt x="0" y="18"/>
                  </a:cubicBezTo>
                  <a:cubicBezTo>
                    <a:pt x="0" y="18"/>
                    <a:pt x="0" y="18"/>
                    <a:pt x="0" y="18"/>
                  </a:cubicBezTo>
                  <a:cubicBezTo>
                    <a:pt x="0" y="18"/>
                    <a:pt x="0" y="18"/>
                    <a:pt x="0" y="18"/>
                  </a:cubicBezTo>
                  <a:close/>
                  <a:moveTo>
                    <a:pt x="50" y="32"/>
                  </a:moveTo>
                  <a:cubicBezTo>
                    <a:pt x="50" y="32"/>
                    <a:pt x="51" y="32"/>
                    <a:pt x="51" y="32"/>
                  </a:cubicBezTo>
                  <a:cubicBezTo>
                    <a:pt x="52" y="32"/>
                    <a:pt x="52" y="32"/>
                    <a:pt x="53" y="32"/>
                  </a:cubicBezTo>
                  <a:cubicBezTo>
                    <a:pt x="53" y="32"/>
                    <a:pt x="53" y="32"/>
                    <a:pt x="53" y="32"/>
                  </a:cubicBezTo>
                  <a:cubicBezTo>
                    <a:pt x="54" y="32"/>
                    <a:pt x="54" y="32"/>
                    <a:pt x="54" y="32"/>
                  </a:cubicBezTo>
                  <a:cubicBezTo>
                    <a:pt x="54" y="32"/>
                    <a:pt x="54" y="32"/>
                    <a:pt x="54" y="32"/>
                  </a:cubicBezTo>
                  <a:cubicBezTo>
                    <a:pt x="54" y="33"/>
                    <a:pt x="53" y="33"/>
                    <a:pt x="53" y="33"/>
                  </a:cubicBezTo>
                  <a:cubicBezTo>
                    <a:pt x="53" y="33"/>
                    <a:pt x="53" y="33"/>
                    <a:pt x="52" y="33"/>
                  </a:cubicBezTo>
                  <a:cubicBezTo>
                    <a:pt x="52" y="33"/>
                    <a:pt x="52" y="33"/>
                    <a:pt x="52" y="33"/>
                  </a:cubicBezTo>
                  <a:cubicBezTo>
                    <a:pt x="51" y="33"/>
                    <a:pt x="51" y="33"/>
                    <a:pt x="50" y="33"/>
                  </a:cubicBezTo>
                  <a:cubicBezTo>
                    <a:pt x="50" y="32"/>
                    <a:pt x="50" y="33"/>
                    <a:pt x="50" y="32"/>
                  </a:cubicBezTo>
                  <a:cubicBezTo>
                    <a:pt x="50" y="32"/>
                    <a:pt x="50" y="32"/>
                    <a:pt x="50" y="3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8" name="Freeform 250">
              <a:extLst>
                <a:ext uri="{FF2B5EF4-FFF2-40B4-BE49-F238E27FC236}">
                  <a16:creationId xmlns:a16="http://schemas.microsoft.com/office/drawing/2014/main" id="{22B7F47F-1E24-C1A5-E25A-D2BA5354D54F}"/>
                </a:ext>
              </a:extLst>
            </p:cNvPr>
            <p:cNvSpPr>
              <a:spLocks noEditPoints="1"/>
            </p:cNvSpPr>
            <p:nvPr/>
          </p:nvSpPr>
          <p:spPr bwMode="auto">
            <a:xfrm>
              <a:off x="15196659" y="8817254"/>
              <a:ext cx="82524" cy="83845"/>
            </a:xfrm>
            <a:custGeom>
              <a:avLst/>
              <a:gdLst/>
              <a:ahLst/>
              <a:cxnLst>
                <a:cxn ang="0">
                  <a:pos x="10" y="2"/>
                </a:cxn>
                <a:cxn ang="0">
                  <a:pos x="10" y="3"/>
                </a:cxn>
                <a:cxn ang="0">
                  <a:pos x="11" y="7"/>
                </a:cxn>
                <a:cxn ang="0">
                  <a:pos x="12" y="9"/>
                </a:cxn>
                <a:cxn ang="0">
                  <a:pos x="13" y="11"/>
                </a:cxn>
                <a:cxn ang="0">
                  <a:pos x="14" y="12"/>
                </a:cxn>
                <a:cxn ang="0">
                  <a:pos x="14" y="14"/>
                </a:cxn>
                <a:cxn ang="0">
                  <a:pos x="15" y="15"/>
                </a:cxn>
                <a:cxn ang="0">
                  <a:pos x="15" y="13"/>
                </a:cxn>
                <a:cxn ang="0">
                  <a:pos x="15" y="13"/>
                </a:cxn>
                <a:cxn ang="0">
                  <a:pos x="15" y="13"/>
                </a:cxn>
                <a:cxn ang="0">
                  <a:pos x="16" y="15"/>
                </a:cxn>
                <a:cxn ang="0">
                  <a:pos x="18" y="15"/>
                </a:cxn>
                <a:cxn ang="0">
                  <a:pos x="19" y="16"/>
                </a:cxn>
                <a:cxn ang="0">
                  <a:pos x="20" y="17"/>
                </a:cxn>
                <a:cxn ang="0">
                  <a:pos x="22" y="19"/>
                </a:cxn>
                <a:cxn ang="0">
                  <a:pos x="25" y="21"/>
                </a:cxn>
                <a:cxn ang="0">
                  <a:pos x="26" y="22"/>
                </a:cxn>
                <a:cxn ang="0">
                  <a:pos x="27" y="24"/>
                </a:cxn>
                <a:cxn ang="0">
                  <a:pos x="29" y="26"/>
                </a:cxn>
                <a:cxn ang="0">
                  <a:pos x="30" y="26"/>
                </a:cxn>
                <a:cxn ang="0">
                  <a:pos x="29" y="27"/>
                </a:cxn>
                <a:cxn ang="0">
                  <a:pos x="28" y="28"/>
                </a:cxn>
                <a:cxn ang="0">
                  <a:pos x="27" y="27"/>
                </a:cxn>
                <a:cxn ang="0">
                  <a:pos x="26" y="26"/>
                </a:cxn>
                <a:cxn ang="0">
                  <a:pos x="24" y="24"/>
                </a:cxn>
                <a:cxn ang="0">
                  <a:pos x="21" y="20"/>
                </a:cxn>
                <a:cxn ang="0">
                  <a:pos x="18" y="18"/>
                </a:cxn>
                <a:cxn ang="0">
                  <a:pos x="15" y="17"/>
                </a:cxn>
                <a:cxn ang="0">
                  <a:pos x="13" y="17"/>
                </a:cxn>
                <a:cxn ang="0">
                  <a:pos x="11" y="16"/>
                </a:cxn>
                <a:cxn ang="0">
                  <a:pos x="8" y="16"/>
                </a:cxn>
                <a:cxn ang="0">
                  <a:pos x="7" y="16"/>
                </a:cxn>
                <a:cxn ang="0">
                  <a:pos x="6" y="15"/>
                </a:cxn>
                <a:cxn ang="0">
                  <a:pos x="5" y="18"/>
                </a:cxn>
                <a:cxn ang="0">
                  <a:pos x="3" y="17"/>
                </a:cxn>
                <a:cxn ang="0">
                  <a:pos x="2" y="18"/>
                </a:cxn>
                <a:cxn ang="0">
                  <a:pos x="1" y="18"/>
                </a:cxn>
                <a:cxn ang="0">
                  <a:pos x="0" y="16"/>
                </a:cxn>
                <a:cxn ang="0">
                  <a:pos x="0" y="14"/>
                </a:cxn>
                <a:cxn ang="0">
                  <a:pos x="1" y="13"/>
                </a:cxn>
                <a:cxn ang="0">
                  <a:pos x="1" y="12"/>
                </a:cxn>
                <a:cxn ang="0">
                  <a:pos x="2" y="10"/>
                </a:cxn>
                <a:cxn ang="0">
                  <a:pos x="2" y="6"/>
                </a:cxn>
                <a:cxn ang="0">
                  <a:pos x="2" y="5"/>
                </a:cxn>
                <a:cxn ang="0">
                  <a:pos x="4" y="5"/>
                </a:cxn>
                <a:cxn ang="0">
                  <a:pos x="5" y="3"/>
                </a:cxn>
                <a:cxn ang="0">
                  <a:pos x="5" y="3"/>
                </a:cxn>
                <a:cxn ang="0">
                  <a:pos x="6" y="2"/>
                </a:cxn>
                <a:cxn ang="0">
                  <a:pos x="8" y="1"/>
                </a:cxn>
                <a:cxn ang="0">
                  <a:pos x="9" y="0"/>
                </a:cxn>
                <a:cxn ang="0">
                  <a:pos x="16" y="11"/>
                </a:cxn>
                <a:cxn ang="0">
                  <a:pos x="16" y="11"/>
                </a:cxn>
                <a:cxn ang="0">
                  <a:pos x="16" y="11"/>
                </a:cxn>
                <a:cxn ang="0">
                  <a:pos x="16" y="11"/>
                </a:cxn>
              </a:cxnLst>
              <a:rect l="0" t="0" r="r" b="b"/>
              <a:pathLst>
                <a:path w="30" h="28">
                  <a:moveTo>
                    <a:pt x="9" y="0"/>
                  </a:moveTo>
                  <a:cubicBezTo>
                    <a:pt x="9" y="0"/>
                    <a:pt x="10" y="2"/>
                    <a:pt x="10" y="2"/>
                  </a:cubicBezTo>
                  <a:cubicBezTo>
                    <a:pt x="10" y="2"/>
                    <a:pt x="10" y="2"/>
                    <a:pt x="10" y="3"/>
                  </a:cubicBezTo>
                  <a:cubicBezTo>
                    <a:pt x="10" y="3"/>
                    <a:pt x="10" y="3"/>
                    <a:pt x="10" y="3"/>
                  </a:cubicBezTo>
                  <a:cubicBezTo>
                    <a:pt x="11" y="4"/>
                    <a:pt x="11" y="5"/>
                    <a:pt x="11" y="6"/>
                  </a:cubicBezTo>
                  <a:cubicBezTo>
                    <a:pt x="11" y="6"/>
                    <a:pt x="11" y="7"/>
                    <a:pt x="11" y="7"/>
                  </a:cubicBezTo>
                  <a:cubicBezTo>
                    <a:pt x="11" y="7"/>
                    <a:pt x="12" y="7"/>
                    <a:pt x="12" y="7"/>
                  </a:cubicBezTo>
                  <a:cubicBezTo>
                    <a:pt x="12" y="8"/>
                    <a:pt x="12" y="9"/>
                    <a:pt x="12" y="9"/>
                  </a:cubicBezTo>
                  <a:cubicBezTo>
                    <a:pt x="12" y="9"/>
                    <a:pt x="12" y="10"/>
                    <a:pt x="12" y="10"/>
                  </a:cubicBezTo>
                  <a:cubicBezTo>
                    <a:pt x="12" y="11"/>
                    <a:pt x="13" y="11"/>
                    <a:pt x="13" y="11"/>
                  </a:cubicBezTo>
                  <a:cubicBezTo>
                    <a:pt x="13" y="11"/>
                    <a:pt x="13" y="12"/>
                    <a:pt x="13" y="12"/>
                  </a:cubicBezTo>
                  <a:cubicBezTo>
                    <a:pt x="13" y="12"/>
                    <a:pt x="13" y="12"/>
                    <a:pt x="14" y="12"/>
                  </a:cubicBezTo>
                  <a:cubicBezTo>
                    <a:pt x="14" y="13"/>
                    <a:pt x="14" y="13"/>
                    <a:pt x="14" y="14"/>
                  </a:cubicBezTo>
                  <a:cubicBezTo>
                    <a:pt x="14" y="14"/>
                    <a:pt x="14" y="14"/>
                    <a:pt x="14" y="14"/>
                  </a:cubicBezTo>
                  <a:cubicBezTo>
                    <a:pt x="14" y="15"/>
                    <a:pt x="14" y="15"/>
                    <a:pt x="14" y="15"/>
                  </a:cubicBezTo>
                  <a:cubicBezTo>
                    <a:pt x="15" y="15"/>
                    <a:pt x="15" y="15"/>
                    <a:pt x="15" y="15"/>
                  </a:cubicBezTo>
                  <a:cubicBezTo>
                    <a:pt x="15" y="14"/>
                    <a:pt x="15" y="14"/>
                    <a:pt x="15" y="14"/>
                  </a:cubicBezTo>
                  <a:cubicBezTo>
                    <a:pt x="15" y="14"/>
                    <a:pt x="15" y="13"/>
                    <a:pt x="15" y="13"/>
                  </a:cubicBezTo>
                  <a:cubicBezTo>
                    <a:pt x="15" y="13"/>
                    <a:pt x="15" y="13"/>
                    <a:pt x="15" y="13"/>
                  </a:cubicBezTo>
                  <a:cubicBezTo>
                    <a:pt x="15" y="13"/>
                    <a:pt x="15" y="13"/>
                    <a:pt x="15" y="13"/>
                  </a:cubicBezTo>
                  <a:cubicBezTo>
                    <a:pt x="15" y="13"/>
                    <a:pt x="15" y="13"/>
                    <a:pt x="15" y="13"/>
                  </a:cubicBezTo>
                  <a:cubicBezTo>
                    <a:pt x="15" y="13"/>
                    <a:pt x="15" y="13"/>
                    <a:pt x="15" y="13"/>
                  </a:cubicBezTo>
                  <a:cubicBezTo>
                    <a:pt x="16" y="13"/>
                    <a:pt x="16" y="14"/>
                    <a:pt x="16" y="15"/>
                  </a:cubicBezTo>
                  <a:cubicBezTo>
                    <a:pt x="16" y="15"/>
                    <a:pt x="16" y="15"/>
                    <a:pt x="16" y="15"/>
                  </a:cubicBezTo>
                  <a:cubicBezTo>
                    <a:pt x="17" y="15"/>
                    <a:pt x="17" y="15"/>
                    <a:pt x="17" y="15"/>
                  </a:cubicBezTo>
                  <a:cubicBezTo>
                    <a:pt x="18" y="15"/>
                    <a:pt x="18" y="15"/>
                    <a:pt x="18" y="15"/>
                  </a:cubicBezTo>
                  <a:cubicBezTo>
                    <a:pt x="18" y="15"/>
                    <a:pt x="18" y="15"/>
                    <a:pt x="19" y="16"/>
                  </a:cubicBezTo>
                  <a:cubicBezTo>
                    <a:pt x="19" y="16"/>
                    <a:pt x="19" y="16"/>
                    <a:pt x="19" y="16"/>
                  </a:cubicBezTo>
                  <a:cubicBezTo>
                    <a:pt x="19" y="16"/>
                    <a:pt x="19" y="16"/>
                    <a:pt x="20" y="16"/>
                  </a:cubicBezTo>
                  <a:cubicBezTo>
                    <a:pt x="20" y="16"/>
                    <a:pt x="20" y="17"/>
                    <a:pt x="20" y="17"/>
                  </a:cubicBezTo>
                  <a:cubicBezTo>
                    <a:pt x="20" y="17"/>
                    <a:pt x="21" y="17"/>
                    <a:pt x="21" y="17"/>
                  </a:cubicBezTo>
                  <a:cubicBezTo>
                    <a:pt x="21" y="17"/>
                    <a:pt x="22" y="19"/>
                    <a:pt x="22" y="19"/>
                  </a:cubicBezTo>
                  <a:cubicBezTo>
                    <a:pt x="23" y="20"/>
                    <a:pt x="23" y="20"/>
                    <a:pt x="23" y="21"/>
                  </a:cubicBezTo>
                  <a:cubicBezTo>
                    <a:pt x="24" y="21"/>
                    <a:pt x="24" y="21"/>
                    <a:pt x="25" y="21"/>
                  </a:cubicBezTo>
                  <a:cubicBezTo>
                    <a:pt x="25" y="21"/>
                    <a:pt x="25" y="21"/>
                    <a:pt x="25" y="21"/>
                  </a:cubicBezTo>
                  <a:cubicBezTo>
                    <a:pt x="25" y="22"/>
                    <a:pt x="26" y="22"/>
                    <a:pt x="26" y="22"/>
                  </a:cubicBezTo>
                  <a:cubicBezTo>
                    <a:pt x="26" y="23"/>
                    <a:pt x="26" y="24"/>
                    <a:pt x="27" y="24"/>
                  </a:cubicBezTo>
                  <a:cubicBezTo>
                    <a:pt x="27" y="24"/>
                    <a:pt x="27" y="24"/>
                    <a:pt x="27" y="24"/>
                  </a:cubicBezTo>
                  <a:cubicBezTo>
                    <a:pt x="28" y="24"/>
                    <a:pt x="28" y="25"/>
                    <a:pt x="28" y="26"/>
                  </a:cubicBezTo>
                  <a:cubicBezTo>
                    <a:pt x="28" y="26"/>
                    <a:pt x="29" y="26"/>
                    <a:pt x="29" y="26"/>
                  </a:cubicBezTo>
                  <a:cubicBezTo>
                    <a:pt x="29" y="26"/>
                    <a:pt x="29" y="26"/>
                    <a:pt x="30" y="26"/>
                  </a:cubicBezTo>
                  <a:cubicBezTo>
                    <a:pt x="30" y="26"/>
                    <a:pt x="30" y="26"/>
                    <a:pt x="30" y="26"/>
                  </a:cubicBezTo>
                  <a:cubicBezTo>
                    <a:pt x="30" y="26"/>
                    <a:pt x="30" y="26"/>
                    <a:pt x="30" y="26"/>
                  </a:cubicBezTo>
                  <a:cubicBezTo>
                    <a:pt x="29" y="26"/>
                    <a:pt x="29" y="26"/>
                    <a:pt x="29" y="27"/>
                  </a:cubicBezTo>
                  <a:cubicBezTo>
                    <a:pt x="29" y="27"/>
                    <a:pt x="28" y="27"/>
                    <a:pt x="28" y="28"/>
                  </a:cubicBezTo>
                  <a:cubicBezTo>
                    <a:pt x="28" y="28"/>
                    <a:pt x="28" y="28"/>
                    <a:pt x="28" y="28"/>
                  </a:cubicBezTo>
                  <a:cubicBezTo>
                    <a:pt x="28" y="28"/>
                    <a:pt x="28" y="28"/>
                    <a:pt x="28" y="28"/>
                  </a:cubicBezTo>
                  <a:cubicBezTo>
                    <a:pt x="28" y="27"/>
                    <a:pt x="28" y="27"/>
                    <a:pt x="27" y="27"/>
                  </a:cubicBezTo>
                  <a:cubicBezTo>
                    <a:pt x="27" y="27"/>
                    <a:pt x="27" y="27"/>
                    <a:pt x="27" y="27"/>
                  </a:cubicBezTo>
                  <a:cubicBezTo>
                    <a:pt x="27" y="27"/>
                    <a:pt x="26" y="26"/>
                    <a:pt x="26" y="26"/>
                  </a:cubicBezTo>
                  <a:cubicBezTo>
                    <a:pt x="26" y="25"/>
                    <a:pt x="25" y="25"/>
                    <a:pt x="25" y="25"/>
                  </a:cubicBezTo>
                  <a:cubicBezTo>
                    <a:pt x="25" y="25"/>
                    <a:pt x="25" y="24"/>
                    <a:pt x="24" y="24"/>
                  </a:cubicBezTo>
                  <a:cubicBezTo>
                    <a:pt x="24" y="23"/>
                    <a:pt x="23" y="22"/>
                    <a:pt x="22" y="22"/>
                  </a:cubicBezTo>
                  <a:cubicBezTo>
                    <a:pt x="21" y="21"/>
                    <a:pt x="21" y="20"/>
                    <a:pt x="21" y="20"/>
                  </a:cubicBezTo>
                  <a:cubicBezTo>
                    <a:pt x="20" y="19"/>
                    <a:pt x="20" y="19"/>
                    <a:pt x="19" y="19"/>
                  </a:cubicBezTo>
                  <a:cubicBezTo>
                    <a:pt x="19" y="18"/>
                    <a:pt x="19" y="19"/>
                    <a:pt x="18" y="18"/>
                  </a:cubicBezTo>
                  <a:cubicBezTo>
                    <a:pt x="18" y="18"/>
                    <a:pt x="18" y="17"/>
                    <a:pt x="17" y="17"/>
                  </a:cubicBezTo>
                  <a:cubicBezTo>
                    <a:pt x="17" y="17"/>
                    <a:pt x="16" y="17"/>
                    <a:pt x="15" y="17"/>
                  </a:cubicBezTo>
                  <a:cubicBezTo>
                    <a:pt x="15" y="17"/>
                    <a:pt x="14" y="17"/>
                    <a:pt x="13" y="17"/>
                  </a:cubicBezTo>
                  <a:cubicBezTo>
                    <a:pt x="13" y="17"/>
                    <a:pt x="13" y="17"/>
                    <a:pt x="13" y="17"/>
                  </a:cubicBezTo>
                  <a:cubicBezTo>
                    <a:pt x="12" y="17"/>
                    <a:pt x="12" y="16"/>
                    <a:pt x="12" y="16"/>
                  </a:cubicBezTo>
                  <a:cubicBezTo>
                    <a:pt x="12" y="16"/>
                    <a:pt x="11" y="16"/>
                    <a:pt x="11" y="16"/>
                  </a:cubicBezTo>
                  <a:cubicBezTo>
                    <a:pt x="11" y="17"/>
                    <a:pt x="10" y="17"/>
                    <a:pt x="9" y="17"/>
                  </a:cubicBezTo>
                  <a:cubicBezTo>
                    <a:pt x="9" y="17"/>
                    <a:pt x="8" y="16"/>
                    <a:pt x="8" y="16"/>
                  </a:cubicBezTo>
                  <a:cubicBezTo>
                    <a:pt x="8" y="16"/>
                    <a:pt x="8" y="16"/>
                    <a:pt x="8" y="16"/>
                  </a:cubicBezTo>
                  <a:cubicBezTo>
                    <a:pt x="8" y="16"/>
                    <a:pt x="8" y="16"/>
                    <a:pt x="7" y="16"/>
                  </a:cubicBezTo>
                  <a:cubicBezTo>
                    <a:pt x="7" y="16"/>
                    <a:pt x="7" y="15"/>
                    <a:pt x="6" y="15"/>
                  </a:cubicBezTo>
                  <a:cubicBezTo>
                    <a:pt x="6" y="15"/>
                    <a:pt x="6" y="15"/>
                    <a:pt x="6" y="15"/>
                  </a:cubicBezTo>
                  <a:cubicBezTo>
                    <a:pt x="6" y="16"/>
                    <a:pt x="5" y="17"/>
                    <a:pt x="5" y="18"/>
                  </a:cubicBezTo>
                  <a:cubicBezTo>
                    <a:pt x="5" y="18"/>
                    <a:pt x="5" y="18"/>
                    <a:pt x="5" y="18"/>
                  </a:cubicBezTo>
                  <a:cubicBezTo>
                    <a:pt x="5" y="18"/>
                    <a:pt x="5" y="18"/>
                    <a:pt x="5" y="18"/>
                  </a:cubicBezTo>
                  <a:cubicBezTo>
                    <a:pt x="4" y="18"/>
                    <a:pt x="4" y="17"/>
                    <a:pt x="3" y="17"/>
                  </a:cubicBezTo>
                  <a:cubicBezTo>
                    <a:pt x="3" y="17"/>
                    <a:pt x="3" y="17"/>
                    <a:pt x="3" y="17"/>
                  </a:cubicBezTo>
                  <a:cubicBezTo>
                    <a:pt x="2" y="18"/>
                    <a:pt x="2" y="18"/>
                    <a:pt x="2" y="18"/>
                  </a:cubicBezTo>
                  <a:cubicBezTo>
                    <a:pt x="2" y="18"/>
                    <a:pt x="1" y="18"/>
                    <a:pt x="1" y="18"/>
                  </a:cubicBezTo>
                  <a:cubicBezTo>
                    <a:pt x="1" y="18"/>
                    <a:pt x="1" y="18"/>
                    <a:pt x="1" y="18"/>
                  </a:cubicBezTo>
                  <a:cubicBezTo>
                    <a:pt x="1" y="18"/>
                    <a:pt x="0" y="18"/>
                    <a:pt x="0" y="18"/>
                  </a:cubicBezTo>
                  <a:cubicBezTo>
                    <a:pt x="0" y="17"/>
                    <a:pt x="0" y="17"/>
                    <a:pt x="0" y="16"/>
                  </a:cubicBezTo>
                  <a:cubicBezTo>
                    <a:pt x="0" y="16"/>
                    <a:pt x="0" y="16"/>
                    <a:pt x="0" y="15"/>
                  </a:cubicBezTo>
                  <a:cubicBezTo>
                    <a:pt x="0" y="15"/>
                    <a:pt x="0" y="15"/>
                    <a:pt x="0" y="14"/>
                  </a:cubicBezTo>
                  <a:cubicBezTo>
                    <a:pt x="0" y="14"/>
                    <a:pt x="0" y="14"/>
                    <a:pt x="0" y="14"/>
                  </a:cubicBezTo>
                  <a:cubicBezTo>
                    <a:pt x="0" y="14"/>
                    <a:pt x="0" y="13"/>
                    <a:pt x="1" y="13"/>
                  </a:cubicBezTo>
                  <a:cubicBezTo>
                    <a:pt x="1" y="13"/>
                    <a:pt x="1" y="13"/>
                    <a:pt x="1" y="13"/>
                  </a:cubicBezTo>
                  <a:cubicBezTo>
                    <a:pt x="1" y="12"/>
                    <a:pt x="1" y="12"/>
                    <a:pt x="1" y="12"/>
                  </a:cubicBezTo>
                  <a:cubicBezTo>
                    <a:pt x="1" y="11"/>
                    <a:pt x="1" y="11"/>
                    <a:pt x="1" y="11"/>
                  </a:cubicBezTo>
                  <a:cubicBezTo>
                    <a:pt x="1" y="10"/>
                    <a:pt x="1" y="10"/>
                    <a:pt x="2" y="10"/>
                  </a:cubicBezTo>
                  <a:cubicBezTo>
                    <a:pt x="2" y="9"/>
                    <a:pt x="2" y="9"/>
                    <a:pt x="2" y="8"/>
                  </a:cubicBezTo>
                  <a:cubicBezTo>
                    <a:pt x="2" y="8"/>
                    <a:pt x="2" y="7"/>
                    <a:pt x="2" y="6"/>
                  </a:cubicBezTo>
                  <a:cubicBezTo>
                    <a:pt x="2" y="6"/>
                    <a:pt x="2" y="6"/>
                    <a:pt x="2" y="6"/>
                  </a:cubicBezTo>
                  <a:cubicBezTo>
                    <a:pt x="2" y="6"/>
                    <a:pt x="2" y="5"/>
                    <a:pt x="2" y="5"/>
                  </a:cubicBezTo>
                  <a:cubicBezTo>
                    <a:pt x="2" y="5"/>
                    <a:pt x="3" y="5"/>
                    <a:pt x="3" y="5"/>
                  </a:cubicBezTo>
                  <a:cubicBezTo>
                    <a:pt x="3" y="5"/>
                    <a:pt x="4" y="5"/>
                    <a:pt x="4" y="5"/>
                  </a:cubicBezTo>
                  <a:cubicBezTo>
                    <a:pt x="4" y="4"/>
                    <a:pt x="4" y="4"/>
                    <a:pt x="4" y="4"/>
                  </a:cubicBezTo>
                  <a:cubicBezTo>
                    <a:pt x="5" y="4"/>
                    <a:pt x="4" y="3"/>
                    <a:pt x="5" y="3"/>
                  </a:cubicBezTo>
                  <a:cubicBezTo>
                    <a:pt x="5" y="3"/>
                    <a:pt x="5" y="3"/>
                    <a:pt x="5" y="3"/>
                  </a:cubicBezTo>
                  <a:cubicBezTo>
                    <a:pt x="5" y="3"/>
                    <a:pt x="5" y="3"/>
                    <a:pt x="5" y="3"/>
                  </a:cubicBezTo>
                  <a:cubicBezTo>
                    <a:pt x="6" y="3"/>
                    <a:pt x="6" y="3"/>
                    <a:pt x="6" y="3"/>
                  </a:cubicBezTo>
                  <a:cubicBezTo>
                    <a:pt x="6" y="2"/>
                    <a:pt x="6" y="2"/>
                    <a:pt x="6" y="2"/>
                  </a:cubicBezTo>
                  <a:cubicBezTo>
                    <a:pt x="7" y="2"/>
                    <a:pt x="7" y="2"/>
                    <a:pt x="7" y="2"/>
                  </a:cubicBezTo>
                  <a:cubicBezTo>
                    <a:pt x="7" y="2"/>
                    <a:pt x="8" y="2"/>
                    <a:pt x="8" y="1"/>
                  </a:cubicBezTo>
                  <a:cubicBezTo>
                    <a:pt x="8" y="1"/>
                    <a:pt x="8" y="1"/>
                    <a:pt x="8" y="1"/>
                  </a:cubicBezTo>
                  <a:cubicBezTo>
                    <a:pt x="8" y="0"/>
                    <a:pt x="9" y="0"/>
                    <a:pt x="9" y="0"/>
                  </a:cubicBezTo>
                  <a:close/>
                  <a:moveTo>
                    <a:pt x="16" y="11"/>
                  </a:move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39" name="Freeform 251">
              <a:extLst>
                <a:ext uri="{FF2B5EF4-FFF2-40B4-BE49-F238E27FC236}">
                  <a16:creationId xmlns:a16="http://schemas.microsoft.com/office/drawing/2014/main" id="{B79F602C-A216-6629-F877-032AF02A37FC}"/>
                </a:ext>
              </a:extLst>
            </p:cNvPr>
            <p:cNvSpPr>
              <a:spLocks noEditPoints="1"/>
            </p:cNvSpPr>
            <p:nvPr/>
          </p:nvSpPr>
          <p:spPr bwMode="auto">
            <a:xfrm>
              <a:off x="15386114" y="8688946"/>
              <a:ext cx="90659" cy="146096"/>
            </a:xfrm>
            <a:custGeom>
              <a:avLst/>
              <a:gdLst/>
              <a:ahLst/>
              <a:cxnLst>
                <a:cxn ang="0">
                  <a:pos x="15" y="7"/>
                </a:cxn>
                <a:cxn ang="0">
                  <a:pos x="17" y="7"/>
                </a:cxn>
                <a:cxn ang="0">
                  <a:pos x="18" y="9"/>
                </a:cxn>
                <a:cxn ang="0">
                  <a:pos x="19" y="10"/>
                </a:cxn>
                <a:cxn ang="0">
                  <a:pos x="20" y="12"/>
                </a:cxn>
                <a:cxn ang="0">
                  <a:pos x="23" y="13"/>
                </a:cxn>
                <a:cxn ang="0">
                  <a:pos x="24" y="13"/>
                </a:cxn>
                <a:cxn ang="0">
                  <a:pos x="26" y="14"/>
                </a:cxn>
                <a:cxn ang="0">
                  <a:pos x="28" y="14"/>
                </a:cxn>
                <a:cxn ang="0">
                  <a:pos x="29" y="15"/>
                </a:cxn>
                <a:cxn ang="0">
                  <a:pos x="29" y="16"/>
                </a:cxn>
                <a:cxn ang="0">
                  <a:pos x="30" y="17"/>
                </a:cxn>
                <a:cxn ang="0">
                  <a:pos x="31" y="19"/>
                </a:cxn>
                <a:cxn ang="0">
                  <a:pos x="33" y="19"/>
                </a:cxn>
                <a:cxn ang="0">
                  <a:pos x="32" y="23"/>
                </a:cxn>
                <a:cxn ang="0">
                  <a:pos x="30" y="25"/>
                </a:cxn>
                <a:cxn ang="0">
                  <a:pos x="28" y="28"/>
                </a:cxn>
                <a:cxn ang="0">
                  <a:pos x="27" y="30"/>
                </a:cxn>
                <a:cxn ang="0">
                  <a:pos x="26" y="29"/>
                </a:cxn>
                <a:cxn ang="0">
                  <a:pos x="25" y="30"/>
                </a:cxn>
                <a:cxn ang="0">
                  <a:pos x="25" y="31"/>
                </a:cxn>
                <a:cxn ang="0">
                  <a:pos x="24" y="34"/>
                </a:cxn>
                <a:cxn ang="0">
                  <a:pos x="25" y="35"/>
                </a:cxn>
                <a:cxn ang="0">
                  <a:pos x="25" y="36"/>
                </a:cxn>
                <a:cxn ang="0">
                  <a:pos x="20" y="39"/>
                </a:cxn>
                <a:cxn ang="0">
                  <a:pos x="20" y="40"/>
                </a:cxn>
                <a:cxn ang="0">
                  <a:pos x="18" y="42"/>
                </a:cxn>
                <a:cxn ang="0">
                  <a:pos x="15" y="43"/>
                </a:cxn>
                <a:cxn ang="0">
                  <a:pos x="14" y="44"/>
                </a:cxn>
                <a:cxn ang="0">
                  <a:pos x="12" y="47"/>
                </a:cxn>
                <a:cxn ang="0">
                  <a:pos x="9" y="47"/>
                </a:cxn>
                <a:cxn ang="0">
                  <a:pos x="8" y="48"/>
                </a:cxn>
                <a:cxn ang="0">
                  <a:pos x="6" y="49"/>
                </a:cxn>
                <a:cxn ang="0">
                  <a:pos x="4" y="46"/>
                </a:cxn>
                <a:cxn ang="0">
                  <a:pos x="0" y="37"/>
                </a:cxn>
                <a:cxn ang="0">
                  <a:pos x="5" y="36"/>
                </a:cxn>
                <a:cxn ang="0">
                  <a:pos x="12" y="33"/>
                </a:cxn>
                <a:cxn ang="0">
                  <a:pos x="14" y="29"/>
                </a:cxn>
                <a:cxn ang="0">
                  <a:pos x="15" y="21"/>
                </a:cxn>
                <a:cxn ang="0">
                  <a:pos x="13" y="18"/>
                </a:cxn>
                <a:cxn ang="0">
                  <a:pos x="13" y="15"/>
                </a:cxn>
                <a:cxn ang="0">
                  <a:pos x="14" y="14"/>
                </a:cxn>
                <a:cxn ang="0">
                  <a:pos x="16" y="11"/>
                </a:cxn>
                <a:cxn ang="0">
                  <a:pos x="15" y="9"/>
                </a:cxn>
                <a:cxn ang="0">
                  <a:pos x="15" y="7"/>
                </a:cxn>
                <a:cxn ang="0">
                  <a:pos x="16" y="0"/>
                </a:cxn>
                <a:cxn ang="0">
                  <a:pos x="16" y="1"/>
                </a:cxn>
                <a:cxn ang="0">
                  <a:pos x="16" y="2"/>
                </a:cxn>
                <a:cxn ang="0">
                  <a:pos x="15" y="0"/>
                </a:cxn>
                <a:cxn ang="0">
                  <a:pos x="16" y="0"/>
                </a:cxn>
                <a:cxn ang="0">
                  <a:pos x="29" y="30"/>
                </a:cxn>
                <a:cxn ang="0">
                  <a:pos x="29" y="31"/>
                </a:cxn>
                <a:cxn ang="0">
                  <a:pos x="29" y="30"/>
                </a:cxn>
                <a:cxn ang="0">
                  <a:pos x="29" y="29"/>
                </a:cxn>
                <a:cxn ang="0">
                  <a:pos x="30" y="29"/>
                </a:cxn>
              </a:cxnLst>
              <a:rect l="0" t="0" r="r" b="b"/>
              <a:pathLst>
                <a:path w="33" h="49">
                  <a:moveTo>
                    <a:pt x="15" y="7"/>
                  </a:moveTo>
                  <a:cubicBezTo>
                    <a:pt x="15" y="7"/>
                    <a:pt x="15" y="7"/>
                    <a:pt x="15" y="7"/>
                  </a:cubicBezTo>
                  <a:cubicBezTo>
                    <a:pt x="15" y="8"/>
                    <a:pt x="15" y="8"/>
                    <a:pt x="16" y="8"/>
                  </a:cubicBezTo>
                  <a:cubicBezTo>
                    <a:pt x="16" y="8"/>
                    <a:pt x="16" y="7"/>
                    <a:pt x="17" y="7"/>
                  </a:cubicBezTo>
                  <a:cubicBezTo>
                    <a:pt x="17" y="8"/>
                    <a:pt x="17" y="8"/>
                    <a:pt x="17" y="8"/>
                  </a:cubicBezTo>
                  <a:cubicBezTo>
                    <a:pt x="17" y="8"/>
                    <a:pt x="17" y="9"/>
                    <a:pt x="18" y="9"/>
                  </a:cubicBezTo>
                  <a:cubicBezTo>
                    <a:pt x="18" y="9"/>
                    <a:pt x="18" y="10"/>
                    <a:pt x="19" y="10"/>
                  </a:cubicBezTo>
                  <a:cubicBezTo>
                    <a:pt x="19" y="10"/>
                    <a:pt x="19" y="10"/>
                    <a:pt x="19" y="10"/>
                  </a:cubicBezTo>
                  <a:cubicBezTo>
                    <a:pt x="19" y="11"/>
                    <a:pt x="20" y="11"/>
                    <a:pt x="20" y="12"/>
                  </a:cubicBezTo>
                  <a:cubicBezTo>
                    <a:pt x="20" y="12"/>
                    <a:pt x="20" y="12"/>
                    <a:pt x="20" y="12"/>
                  </a:cubicBezTo>
                  <a:cubicBezTo>
                    <a:pt x="21" y="12"/>
                    <a:pt x="21" y="12"/>
                    <a:pt x="22" y="12"/>
                  </a:cubicBezTo>
                  <a:cubicBezTo>
                    <a:pt x="22" y="12"/>
                    <a:pt x="22" y="13"/>
                    <a:pt x="23" y="13"/>
                  </a:cubicBezTo>
                  <a:cubicBezTo>
                    <a:pt x="23" y="13"/>
                    <a:pt x="23" y="13"/>
                    <a:pt x="23" y="13"/>
                  </a:cubicBezTo>
                  <a:cubicBezTo>
                    <a:pt x="23" y="13"/>
                    <a:pt x="24" y="13"/>
                    <a:pt x="24" y="13"/>
                  </a:cubicBezTo>
                  <a:cubicBezTo>
                    <a:pt x="24" y="13"/>
                    <a:pt x="25" y="13"/>
                    <a:pt x="25" y="13"/>
                  </a:cubicBezTo>
                  <a:cubicBezTo>
                    <a:pt x="25" y="13"/>
                    <a:pt x="25" y="14"/>
                    <a:pt x="26" y="14"/>
                  </a:cubicBezTo>
                  <a:cubicBezTo>
                    <a:pt x="26" y="14"/>
                    <a:pt x="26" y="14"/>
                    <a:pt x="27" y="14"/>
                  </a:cubicBezTo>
                  <a:cubicBezTo>
                    <a:pt x="27" y="14"/>
                    <a:pt x="28" y="14"/>
                    <a:pt x="28" y="14"/>
                  </a:cubicBezTo>
                  <a:cubicBezTo>
                    <a:pt x="28" y="14"/>
                    <a:pt x="28" y="15"/>
                    <a:pt x="28" y="15"/>
                  </a:cubicBezTo>
                  <a:cubicBezTo>
                    <a:pt x="28" y="15"/>
                    <a:pt x="29" y="15"/>
                    <a:pt x="29" y="15"/>
                  </a:cubicBezTo>
                  <a:cubicBezTo>
                    <a:pt x="29" y="16"/>
                    <a:pt x="29" y="16"/>
                    <a:pt x="29" y="16"/>
                  </a:cubicBezTo>
                  <a:cubicBezTo>
                    <a:pt x="29" y="16"/>
                    <a:pt x="29" y="16"/>
                    <a:pt x="29" y="16"/>
                  </a:cubicBezTo>
                  <a:cubicBezTo>
                    <a:pt x="29" y="16"/>
                    <a:pt x="29" y="16"/>
                    <a:pt x="29" y="17"/>
                  </a:cubicBezTo>
                  <a:cubicBezTo>
                    <a:pt x="29" y="17"/>
                    <a:pt x="30" y="17"/>
                    <a:pt x="30" y="17"/>
                  </a:cubicBezTo>
                  <a:cubicBezTo>
                    <a:pt x="30" y="17"/>
                    <a:pt x="30" y="18"/>
                    <a:pt x="30" y="18"/>
                  </a:cubicBezTo>
                  <a:cubicBezTo>
                    <a:pt x="30" y="18"/>
                    <a:pt x="31" y="19"/>
                    <a:pt x="31" y="19"/>
                  </a:cubicBezTo>
                  <a:cubicBezTo>
                    <a:pt x="32" y="19"/>
                    <a:pt x="32" y="19"/>
                    <a:pt x="32" y="19"/>
                  </a:cubicBezTo>
                  <a:cubicBezTo>
                    <a:pt x="32" y="19"/>
                    <a:pt x="33" y="19"/>
                    <a:pt x="33" y="19"/>
                  </a:cubicBezTo>
                  <a:cubicBezTo>
                    <a:pt x="33" y="20"/>
                    <a:pt x="32" y="21"/>
                    <a:pt x="32" y="22"/>
                  </a:cubicBezTo>
                  <a:cubicBezTo>
                    <a:pt x="32" y="22"/>
                    <a:pt x="32" y="22"/>
                    <a:pt x="32" y="23"/>
                  </a:cubicBezTo>
                  <a:cubicBezTo>
                    <a:pt x="31" y="23"/>
                    <a:pt x="31" y="24"/>
                    <a:pt x="31" y="24"/>
                  </a:cubicBezTo>
                  <a:cubicBezTo>
                    <a:pt x="31" y="25"/>
                    <a:pt x="31" y="25"/>
                    <a:pt x="30" y="25"/>
                  </a:cubicBezTo>
                  <a:cubicBezTo>
                    <a:pt x="30" y="25"/>
                    <a:pt x="30" y="25"/>
                    <a:pt x="30" y="26"/>
                  </a:cubicBezTo>
                  <a:cubicBezTo>
                    <a:pt x="29" y="26"/>
                    <a:pt x="29" y="27"/>
                    <a:pt x="28" y="28"/>
                  </a:cubicBezTo>
                  <a:cubicBezTo>
                    <a:pt x="28" y="28"/>
                    <a:pt x="28" y="30"/>
                    <a:pt x="27" y="30"/>
                  </a:cubicBezTo>
                  <a:cubicBezTo>
                    <a:pt x="27" y="30"/>
                    <a:pt x="27" y="30"/>
                    <a:pt x="27" y="30"/>
                  </a:cubicBezTo>
                  <a:cubicBezTo>
                    <a:pt x="27" y="29"/>
                    <a:pt x="27" y="29"/>
                    <a:pt x="26" y="29"/>
                  </a:cubicBezTo>
                  <a:cubicBezTo>
                    <a:pt x="26" y="29"/>
                    <a:pt x="26" y="29"/>
                    <a:pt x="26" y="29"/>
                  </a:cubicBezTo>
                  <a:cubicBezTo>
                    <a:pt x="26" y="29"/>
                    <a:pt x="26" y="29"/>
                    <a:pt x="26" y="29"/>
                  </a:cubicBezTo>
                  <a:cubicBezTo>
                    <a:pt x="26" y="30"/>
                    <a:pt x="25" y="30"/>
                    <a:pt x="25" y="30"/>
                  </a:cubicBezTo>
                  <a:cubicBezTo>
                    <a:pt x="25" y="30"/>
                    <a:pt x="25" y="30"/>
                    <a:pt x="25" y="30"/>
                  </a:cubicBezTo>
                  <a:cubicBezTo>
                    <a:pt x="25" y="30"/>
                    <a:pt x="25" y="31"/>
                    <a:pt x="25" y="31"/>
                  </a:cubicBezTo>
                  <a:cubicBezTo>
                    <a:pt x="25" y="31"/>
                    <a:pt x="25" y="32"/>
                    <a:pt x="25" y="32"/>
                  </a:cubicBezTo>
                  <a:cubicBezTo>
                    <a:pt x="25" y="33"/>
                    <a:pt x="24" y="33"/>
                    <a:pt x="24" y="34"/>
                  </a:cubicBezTo>
                  <a:cubicBezTo>
                    <a:pt x="25" y="34"/>
                    <a:pt x="25" y="34"/>
                    <a:pt x="25" y="34"/>
                  </a:cubicBezTo>
                  <a:cubicBezTo>
                    <a:pt x="25" y="34"/>
                    <a:pt x="25" y="34"/>
                    <a:pt x="25" y="35"/>
                  </a:cubicBezTo>
                  <a:cubicBezTo>
                    <a:pt x="25" y="35"/>
                    <a:pt x="25" y="35"/>
                    <a:pt x="25" y="35"/>
                  </a:cubicBezTo>
                  <a:cubicBezTo>
                    <a:pt x="25" y="35"/>
                    <a:pt x="25" y="36"/>
                    <a:pt x="25" y="36"/>
                  </a:cubicBezTo>
                  <a:cubicBezTo>
                    <a:pt x="25" y="37"/>
                    <a:pt x="25" y="37"/>
                    <a:pt x="25" y="37"/>
                  </a:cubicBezTo>
                  <a:cubicBezTo>
                    <a:pt x="23" y="37"/>
                    <a:pt x="21" y="37"/>
                    <a:pt x="20" y="39"/>
                  </a:cubicBezTo>
                  <a:cubicBezTo>
                    <a:pt x="20" y="39"/>
                    <a:pt x="20" y="39"/>
                    <a:pt x="20" y="40"/>
                  </a:cubicBezTo>
                  <a:cubicBezTo>
                    <a:pt x="20" y="40"/>
                    <a:pt x="20" y="40"/>
                    <a:pt x="20" y="40"/>
                  </a:cubicBezTo>
                  <a:cubicBezTo>
                    <a:pt x="20" y="41"/>
                    <a:pt x="20" y="42"/>
                    <a:pt x="18" y="42"/>
                  </a:cubicBezTo>
                  <a:cubicBezTo>
                    <a:pt x="18" y="42"/>
                    <a:pt x="18" y="42"/>
                    <a:pt x="18" y="42"/>
                  </a:cubicBezTo>
                  <a:cubicBezTo>
                    <a:pt x="17" y="43"/>
                    <a:pt x="16" y="43"/>
                    <a:pt x="15" y="43"/>
                  </a:cubicBezTo>
                  <a:cubicBezTo>
                    <a:pt x="15" y="43"/>
                    <a:pt x="15" y="43"/>
                    <a:pt x="15" y="43"/>
                  </a:cubicBezTo>
                  <a:cubicBezTo>
                    <a:pt x="15" y="43"/>
                    <a:pt x="15" y="44"/>
                    <a:pt x="15" y="44"/>
                  </a:cubicBezTo>
                  <a:cubicBezTo>
                    <a:pt x="15" y="44"/>
                    <a:pt x="14" y="44"/>
                    <a:pt x="14" y="44"/>
                  </a:cubicBezTo>
                  <a:cubicBezTo>
                    <a:pt x="14" y="45"/>
                    <a:pt x="15" y="46"/>
                    <a:pt x="14" y="46"/>
                  </a:cubicBezTo>
                  <a:cubicBezTo>
                    <a:pt x="14" y="47"/>
                    <a:pt x="13" y="47"/>
                    <a:pt x="12" y="47"/>
                  </a:cubicBezTo>
                  <a:cubicBezTo>
                    <a:pt x="12" y="47"/>
                    <a:pt x="12" y="47"/>
                    <a:pt x="12" y="47"/>
                  </a:cubicBezTo>
                  <a:cubicBezTo>
                    <a:pt x="12" y="47"/>
                    <a:pt x="9" y="47"/>
                    <a:pt x="9" y="47"/>
                  </a:cubicBezTo>
                  <a:cubicBezTo>
                    <a:pt x="9" y="47"/>
                    <a:pt x="9" y="48"/>
                    <a:pt x="9" y="48"/>
                  </a:cubicBezTo>
                  <a:cubicBezTo>
                    <a:pt x="9" y="48"/>
                    <a:pt x="8" y="48"/>
                    <a:pt x="8" y="48"/>
                  </a:cubicBezTo>
                  <a:cubicBezTo>
                    <a:pt x="8" y="48"/>
                    <a:pt x="7" y="48"/>
                    <a:pt x="7" y="49"/>
                  </a:cubicBezTo>
                  <a:cubicBezTo>
                    <a:pt x="7" y="49"/>
                    <a:pt x="7" y="49"/>
                    <a:pt x="6" y="49"/>
                  </a:cubicBezTo>
                  <a:cubicBezTo>
                    <a:pt x="6" y="49"/>
                    <a:pt x="6" y="49"/>
                    <a:pt x="6" y="49"/>
                  </a:cubicBezTo>
                  <a:cubicBezTo>
                    <a:pt x="5" y="48"/>
                    <a:pt x="4" y="47"/>
                    <a:pt x="4" y="46"/>
                  </a:cubicBezTo>
                  <a:cubicBezTo>
                    <a:pt x="3" y="44"/>
                    <a:pt x="2" y="42"/>
                    <a:pt x="2" y="41"/>
                  </a:cubicBezTo>
                  <a:cubicBezTo>
                    <a:pt x="1" y="40"/>
                    <a:pt x="0" y="39"/>
                    <a:pt x="0" y="37"/>
                  </a:cubicBezTo>
                  <a:cubicBezTo>
                    <a:pt x="1" y="37"/>
                    <a:pt x="2" y="37"/>
                    <a:pt x="3" y="36"/>
                  </a:cubicBezTo>
                  <a:cubicBezTo>
                    <a:pt x="4" y="36"/>
                    <a:pt x="4" y="36"/>
                    <a:pt x="5" y="36"/>
                  </a:cubicBezTo>
                  <a:cubicBezTo>
                    <a:pt x="6" y="35"/>
                    <a:pt x="8" y="34"/>
                    <a:pt x="10" y="34"/>
                  </a:cubicBezTo>
                  <a:cubicBezTo>
                    <a:pt x="11" y="33"/>
                    <a:pt x="12" y="33"/>
                    <a:pt x="12" y="33"/>
                  </a:cubicBezTo>
                  <a:cubicBezTo>
                    <a:pt x="13" y="32"/>
                    <a:pt x="13" y="32"/>
                    <a:pt x="13" y="32"/>
                  </a:cubicBezTo>
                  <a:cubicBezTo>
                    <a:pt x="13" y="31"/>
                    <a:pt x="13" y="30"/>
                    <a:pt x="14" y="29"/>
                  </a:cubicBezTo>
                  <a:cubicBezTo>
                    <a:pt x="14" y="28"/>
                    <a:pt x="14" y="26"/>
                    <a:pt x="14" y="25"/>
                  </a:cubicBezTo>
                  <a:cubicBezTo>
                    <a:pt x="15" y="24"/>
                    <a:pt x="15" y="23"/>
                    <a:pt x="15" y="21"/>
                  </a:cubicBezTo>
                  <a:cubicBezTo>
                    <a:pt x="15" y="21"/>
                    <a:pt x="14" y="20"/>
                    <a:pt x="14" y="19"/>
                  </a:cubicBezTo>
                  <a:cubicBezTo>
                    <a:pt x="13" y="19"/>
                    <a:pt x="13" y="18"/>
                    <a:pt x="13" y="18"/>
                  </a:cubicBezTo>
                  <a:cubicBezTo>
                    <a:pt x="13" y="18"/>
                    <a:pt x="13" y="16"/>
                    <a:pt x="13" y="16"/>
                  </a:cubicBezTo>
                  <a:cubicBezTo>
                    <a:pt x="13" y="16"/>
                    <a:pt x="13" y="15"/>
                    <a:pt x="13" y="15"/>
                  </a:cubicBezTo>
                  <a:cubicBezTo>
                    <a:pt x="13" y="15"/>
                    <a:pt x="13" y="15"/>
                    <a:pt x="13" y="14"/>
                  </a:cubicBezTo>
                  <a:cubicBezTo>
                    <a:pt x="13" y="14"/>
                    <a:pt x="14" y="14"/>
                    <a:pt x="14" y="14"/>
                  </a:cubicBezTo>
                  <a:cubicBezTo>
                    <a:pt x="14" y="13"/>
                    <a:pt x="14" y="12"/>
                    <a:pt x="14" y="12"/>
                  </a:cubicBezTo>
                  <a:cubicBezTo>
                    <a:pt x="15" y="12"/>
                    <a:pt x="16" y="12"/>
                    <a:pt x="16" y="11"/>
                  </a:cubicBezTo>
                  <a:cubicBezTo>
                    <a:pt x="16" y="11"/>
                    <a:pt x="16" y="10"/>
                    <a:pt x="15" y="10"/>
                  </a:cubicBezTo>
                  <a:cubicBezTo>
                    <a:pt x="15" y="10"/>
                    <a:pt x="15" y="10"/>
                    <a:pt x="15" y="9"/>
                  </a:cubicBezTo>
                  <a:cubicBezTo>
                    <a:pt x="14" y="9"/>
                    <a:pt x="15" y="8"/>
                    <a:pt x="15" y="8"/>
                  </a:cubicBezTo>
                  <a:cubicBezTo>
                    <a:pt x="15" y="8"/>
                    <a:pt x="15" y="7"/>
                    <a:pt x="15" y="7"/>
                  </a:cubicBezTo>
                  <a:close/>
                  <a:moveTo>
                    <a:pt x="16" y="0"/>
                  </a:moveTo>
                  <a:cubicBezTo>
                    <a:pt x="16" y="0"/>
                    <a:pt x="16" y="0"/>
                    <a:pt x="16" y="0"/>
                  </a:cubicBezTo>
                  <a:cubicBezTo>
                    <a:pt x="16" y="0"/>
                    <a:pt x="16" y="1"/>
                    <a:pt x="16" y="1"/>
                  </a:cubicBezTo>
                  <a:cubicBezTo>
                    <a:pt x="16" y="1"/>
                    <a:pt x="16" y="1"/>
                    <a:pt x="16" y="1"/>
                  </a:cubicBezTo>
                  <a:cubicBezTo>
                    <a:pt x="16" y="1"/>
                    <a:pt x="16" y="2"/>
                    <a:pt x="16" y="2"/>
                  </a:cubicBezTo>
                  <a:cubicBezTo>
                    <a:pt x="16" y="2"/>
                    <a:pt x="16" y="2"/>
                    <a:pt x="16" y="2"/>
                  </a:cubicBezTo>
                  <a:cubicBezTo>
                    <a:pt x="15" y="2"/>
                    <a:pt x="16" y="1"/>
                    <a:pt x="16" y="1"/>
                  </a:cubicBezTo>
                  <a:cubicBezTo>
                    <a:pt x="16" y="1"/>
                    <a:pt x="15" y="1"/>
                    <a:pt x="15" y="0"/>
                  </a:cubicBezTo>
                  <a:cubicBezTo>
                    <a:pt x="15" y="0"/>
                    <a:pt x="15" y="0"/>
                    <a:pt x="15" y="0"/>
                  </a:cubicBezTo>
                  <a:cubicBezTo>
                    <a:pt x="16" y="0"/>
                    <a:pt x="16" y="0"/>
                    <a:pt x="16" y="0"/>
                  </a:cubicBezTo>
                  <a:cubicBezTo>
                    <a:pt x="16" y="0"/>
                    <a:pt x="16" y="0"/>
                    <a:pt x="16" y="0"/>
                  </a:cubicBezTo>
                  <a:close/>
                  <a:moveTo>
                    <a:pt x="29" y="30"/>
                  </a:moveTo>
                  <a:cubicBezTo>
                    <a:pt x="29" y="30"/>
                    <a:pt x="29" y="30"/>
                    <a:pt x="29" y="30"/>
                  </a:cubicBezTo>
                  <a:cubicBezTo>
                    <a:pt x="29" y="30"/>
                    <a:pt x="29" y="31"/>
                    <a:pt x="29" y="31"/>
                  </a:cubicBezTo>
                  <a:cubicBezTo>
                    <a:pt x="29" y="31"/>
                    <a:pt x="29" y="31"/>
                    <a:pt x="29" y="31"/>
                  </a:cubicBezTo>
                  <a:cubicBezTo>
                    <a:pt x="29" y="30"/>
                    <a:pt x="29" y="30"/>
                    <a:pt x="29" y="30"/>
                  </a:cubicBezTo>
                  <a:cubicBezTo>
                    <a:pt x="29" y="30"/>
                    <a:pt x="29" y="30"/>
                    <a:pt x="29" y="30"/>
                  </a:cubicBezTo>
                  <a:close/>
                  <a:moveTo>
                    <a:pt x="29" y="29"/>
                  </a:moveTo>
                  <a:cubicBezTo>
                    <a:pt x="30" y="29"/>
                    <a:pt x="29" y="29"/>
                    <a:pt x="30" y="29"/>
                  </a:cubicBezTo>
                  <a:cubicBezTo>
                    <a:pt x="30" y="29"/>
                    <a:pt x="30" y="29"/>
                    <a:pt x="30" y="29"/>
                  </a:cubicBezTo>
                  <a:cubicBezTo>
                    <a:pt x="30" y="29"/>
                    <a:pt x="29" y="29"/>
                    <a:pt x="29"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0" name="Freeform 252">
              <a:extLst>
                <a:ext uri="{FF2B5EF4-FFF2-40B4-BE49-F238E27FC236}">
                  <a16:creationId xmlns:a16="http://schemas.microsoft.com/office/drawing/2014/main" id="{117F3506-061F-7721-BFF7-C17ADCDCF801}"/>
                </a:ext>
              </a:extLst>
            </p:cNvPr>
            <p:cNvSpPr>
              <a:spLocks noEditPoints="1"/>
            </p:cNvSpPr>
            <p:nvPr/>
          </p:nvSpPr>
          <p:spPr bwMode="auto">
            <a:xfrm>
              <a:off x="15375653" y="8694027"/>
              <a:ext cx="56953" cy="48274"/>
            </a:xfrm>
            <a:custGeom>
              <a:avLst/>
              <a:gdLst/>
              <a:ahLst/>
              <a:cxnLst>
                <a:cxn ang="0">
                  <a:pos x="1" y="10"/>
                </a:cxn>
                <a:cxn ang="0">
                  <a:pos x="4" y="9"/>
                </a:cxn>
                <a:cxn ang="0">
                  <a:pos x="7" y="9"/>
                </a:cxn>
                <a:cxn ang="0">
                  <a:pos x="8" y="9"/>
                </a:cxn>
                <a:cxn ang="0">
                  <a:pos x="10" y="9"/>
                </a:cxn>
                <a:cxn ang="0">
                  <a:pos x="11" y="9"/>
                </a:cxn>
                <a:cxn ang="0">
                  <a:pos x="11" y="9"/>
                </a:cxn>
                <a:cxn ang="0">
                  <a:pos x="11" y="9"/>
                </a:cxn>
                <a:cxn ang="0">
                  <a:pos x="12" y="8"/>
                </a:cxn>
                <a:cxn ang="0">
                  <a:pos x="13" y="7"/>
                </a:cxn>
                <a:cxn ang="0">
                  <a:pos x="13" y="7"/>
                </a:cxn>
                <a:cxn ang="0">
                  <a:pos x="13" y="6"/>
                </a:cxn>
                <a:cxn ang="0">
                  <a:pos x="17" y="2"/>
                </a:cxn>
                <a:cxn ang="0">
                  <a:pos x="17" y="2"/>
                </a:cxn>
                <a:cxn ang="0">
                  <a:pos x="17" y="2"/>
                </a:cxn>
                <a:cxn ang="0">
                  <a:pos x="18" y="1"/>
                </a:cxn>
                <a:cxn ang="0">
                  <a:pos x="19" y="0"/>
                </a:cxn>
                <a:cxn ang="0">
                  <a:pos x="19" y="0"/>
                </a:cxn>
                <a:cxn ang="0">
                  <a:pos x="19" y="0"/>
                </a:cxn>
                <a:cxn ang="0">
                  <a:pos x="19" y="1"/>
                </a:cxn>
                <a:cxn ang="0">
                  <a:pos x="20" y="2"/>
                </a:cxn>
                <a:cxn ang="0">
                  <a:pos x="20" y="5"/>
                </a:cxn>
                <a:cxn ang="0">
                  <a:pos x="20" y="5"/>
                </a:cxn>
                <a:cxn ang="0">
                  <a:pos x="19" y="4"/>
                </a:cxn>
                <a:cxn ang="0">
                  <a:pos x="18" y="5"/>
                </a:cxn>
                <a:cxn ang="0">
                  <a:pos x="18" y="7"/>
                </a:cxn>
                <a:cxn ang="0">
                  <a:pos x="18" y="7"/>
                </a:cxn>
                <a:cxn ang="0">
                  <a:pos x="19" y="9"/>
                </a:cxn>
                <a:cxn ang="0">
                  <a:pos x="19" y="9"/>
                </a:cxn>
                <a:cxn ang="0">
                  <a:pos x="19" y="9"/>
                </a:cxn>
                <a:cxn ang="0">
                  <a:pos x="18" y="9"/>
                </a:cxn>
                <a:cxn ang="0">
                  <a:pos x="17" y="10"/>
                </a:cxn>
                <a:cxn ang="0">
                  <a:pos x="17" y="11"/>
                </a:cxn>
                <a:cxn ang="0">
                  <a:pos x="17" y="11"/>
                </a:cxn>
                <a:cxn ang="0">
                  <a:pos x="17" y="12"/>
                </a:cxn>
                <a:cxn ang="0">
                  <a:pos x="16" y="13"/>
                </a:cxn>
                <a:cxn ang="0">
                  <a:pos x="16" y="14"/>
                </a:cxn>
                <a:cxn ang="0">
                  <a:pos x="16" y="16"/>
                </a:cxn>
                <a:cxn ang="0">
                  <a:pos x="15" y="16"/>
                </a:cxn>
                <a:cxn ang="0">
                  <a:pos x="12" y="16"/>
                </a:cxn>
                <a:cxn ang="0">
                  <a:pos x="5" y="15"/>
                </a:cxn>
                <a:cxn ang="0">
                  <a:pos x="4" y="14"/>
                </a:cxn>
                <a:cxn ang="0">
                  <a:pos x="4" y="13"/>
                </a:cxn>
                <a:cxn ang="0">
                  <a:pos x="4" y="13"/>
                </a:cxn>
                <a:cxn ang="0">
                  <a:pos x="2" y="11"/>
                </a:cxn>
                <a:cxn ang="0">
                  <a:pos x="1" y="10"/>
                </a:cxn>
                <a:cxn ang="0">
                  <a:pos x="0" y="8"/>
                </a:cxn>
                <a:cxn ang="0">
                  <a:pos x="0" y="9"/>
                </a:cxn>
                <a:cxn ang="0">
                  <a:pos x="1" y="9"/>
                </a:cxn>
                <a:cxn ang="0">
                  <a:pos x="0" y="9"/>
                </a:cxn>
                <a:cxn ang="0">
                  <a:pos x="0" y="9"/>
                </a:cxn>
                <a:cxn ang="0">
                  <a:pos x="0" y="9"/>
                </a:cxn>
                <a:cxn ang="0">
                  <a:pos x="0" y="8"/>
                </a:cxn>
              </a:cxnLst>
              <a:rect l="0" t="0" r="r" b="b"/>
              <a:pathLst>
                <a:path w="21" h="16">
                  <a:moveTo>
                    <a:pt x="1" y="10"/>
                  </a:moveTo>
                  <a:cubicBezTo>
                    <a:pt x="3" y="10"/>
                    <a:pt x="3" y="10"/>
                    <a:pt x="4" y="9"/>
                  </a:cubicBezTo>
                  <a:cubicBezTo>
                    <a:pt x="5" y="9"/>
                    <a:pt x="6" y="9"/>
                    <a:pt x="7" y="9"/>
                  </a:cubicBezTo>
                  <a:cubicBezTo>
                    <a:pt x="7" y="9"/>
                    <a:pt x="8" y="9"/>
                    <a:pt x="8" y="9"/>
                  </a:cubicBezTo>
                  <a:cubicBezTo>
                    <a:pt x="8" y="9"/>
                    <a:pt x="9" y="10"/>
                    <a:pt x="10" y="9"/>
                  </a:cubicBezTo>
                  <a:cubicBezTo>
                    <a:pt x="10" y="9"/>
                    <a:pt x="11" y="9"/>
                    <a:pt x="11" y="9"/>
                  </a:cubicBezTo>
                  <a:cubicBezTo>
                    <a:pt x="11" y="9"/>
                    <a:pt x="11" y="9"/>
                    <a:pt x="11" y="9"/>
                  </a:cubicBezTo>
                  <a:cubicBezTo>
                    <a:pt x="11" y="9"/>
                    <a:pt x="11" y="9"/>
                    <a:pt x="11" y="9"/>
                  </a:cubicBezTo>
                  <a:cubicBezTo>
                    <a:pt x="12" y="8"/>
                    <a:pt x="12" y="9"/>
                    <a:pt x="12" y="8"/>
                  </a:cubicBezTo>
                  <a:cubicBezTo>
                    <a:pt x="12" y="8"/>
                    <a:pt x="12" y="8"/>
                    <a:pt x="13" y="7"/>
                  </a:cubicBezTo>
                  <a:cubicBezTo>
                    <a:pt x="13" y="7"/>
                    <a:pt x="13" y="7"/>
                    <a:pt x="13" y="7"/>
                  </a:cubicBezTo>
                  <a:cubicBezTo>
                    <a:pt x="13" y="7"/>
                    <a:pt x="13" y="6"/>
                    <a:pt x="13" y="6"/>
                  </a:cubicBezTo>
                  <a:cubicBezTo>
                    <a:pt x="15" y="5"/>
                    <a:pt x="16" y="4"/>
                    <a:pt x="17" y="2"/>
                  </a:cubicBezTo>
                  <a:cubicBezTo>
                    <a:pt x="17" y="2"/>
                    <a:pt x="17" y="2"/>
                    <a:pt x="17" y="2"/>
                  </a:cubicBezTo>
                  <a:cubicBezTo>
                    <a:pt x="17" y="1"/>
                    <a:pt x="17" y="2"/>
                    <a:pt x="17" y="2"/>
                  </a:cubicBezTo>
                  <a:cubicBezTo>
                    <a:pt x="17" y="1"/>
                    <a:pt x="18" y="1"/>
                    <a:pt x="18" y="1"/>
                  </a:cubicBezTo>
                  <a:cubicBezTo>
                    <a:pt x="18" y="1"/>
                    <a:pt x="19" y="0"/>
                    <a:pt x="19" y="0"/>
                  </a:cubicBezTo>
                  <a:cubicBezTo>
                    <a:pt x="19" y="0"/>
                    <a:pt x="19" y="0"/>
                    <a:pt x="19" y="0"/>
                  </a:cubicBezTo>
                  <a:cubicBezTo>
                    <a:pt x="19" y="0"/>
                    <a:pt x="19" y="0"/>
                    <a:pt x="19" y="0"/>
                  </a:cubicBezTo>
                  <a:cubicBezTo>
                    <a:pt x="19" y="0"/>
                    <a:pt x="19" y="1"/>
                    <a:pt x="19" y="1"/>
                  </a:cubicBezTo>
                  <a:cubicBezTo>
                    <a:pt x="19" y="1"/>
                    <a:pt x="20" y="1"/>
                    <a:pt x="20" y="2"/>
                  </a:cubicBezTo>
                  <a:cubicBezTo>
                    <a:pt x="20" y="2"/>
                    <a:pt x="21" y="4"/>
                    <a:pt x="20" y="5"/>
                  </a:cubicBezTo>
                  <a:cubicBezTo>
                    <a:pt x="20" y="5"/>
                    <a:pt x="20" y="5"/>
                    <a:pt x="20" y="5"/>
                  </a:cubicBezTo>
                  <a:cubicBezTo>
                    <a:pt x="19" y="4"/>
                    <a:pt x="19" y="4"/>
                    <a:pt x="19" y="4"/>
                  </a:cubicBezTo>
                  <a:cubicBezTo>
                    <a:pt x="18" y="5"/>
                    <a:pt x="18" y="4"/>
                    <a:pt x="18" y="5"/>
                  </a:cubicBezTo>
                  <a:cubicBezTo>
                    <a:pt x="18" y="6"/>
                    <a:pt x="18" y="6"/>
                    <a:pt x="18" y="7"/>
                  </a:cubicBezTo>
                  <a:cubicBezTo>
                    <a:pt x="18" y="7"/>
                    <a:pt x="18" y="7"/>
                    <a:pt x="18" y="7"/>
                  </a:cubicBezTo>
                  <a:cubicBezTo>
                    <a:pt x="18" y="8"/>
                    <a:pt x="18" y="8"/>
                    <a:pt x="19" y="9"/>
                  </a:cubicBezTo>
                  <a:cubicBezTo>
                    <a:pt x="19" y="9"/>
                    <a:pt x="19" y="9"/>
                    <a:pt x="19" y="9"/>
                  </a:cubicBezTo>
                  <a:cubicBezTo>
                    <a:pt x="19" y="9"/>
                    <a:pt x="19" y="9"/>
                    <a:pt x="19" y="9"/>
                  </a:cubicBezTo>
                  <a:cubicBezTo>
                    <a:pt x="19" y="9"/>
                    <a:pt x="18" y="9"/>
                    <a:pt x="18" y="9"/>
                  </a:cubicBezTo>
                  <a:cubicBezTo>
                    <a:pt x="17" y="9"/>
                    <a:pt x="17" y="9"/>
                    <a:pt x="17" y="10"/>
                  </a:cubicBezTo>
                  <a:cubicBezTo>
                    <a:pt x="17" y="10"/>
                    <a:pt x="17" y="10"/>
                    <a:pt x="17" y="11"/>
                  </a:cubicBezTo>
                  <a:cubicBezTo>
                    <a:pt x="17" y="11"/>
                    <a:pt x="17" y="11"/>
                    <a:pt x="17" y="11"/>
                  </a:cubicBezTo>
                  <a:cubicBezTo>
                    <a:pt x="17" y="12"/>
                    <a:pt x="17" y="12"/>
                    <a:pt x="17" y="12"/>
                  </a:cubicBezTo>
                  <a:cubicBezTo>
                    <a:pt x="17" y="12"/>
                    <a:pt x="17" y="13"/>
                    <a:pt x="16" y="13"/>
                  </a:cubicBezTo>
                  <a:cubicBezTo>
                    <a:pt x="16" y="13"/>
                    <a:pt x="16" y="14"/>
                    <a:pt x="16" y="14"/>
                  </a:cubicBezTo>
                  <a:cubicBezTo>
                    <a:pt x="16" y="15"/>
                    <a:pt x="16" y="16"/>
                    <a:pt x="16" y="16"/>
                  </a:cubicBezTo>
                  <a:cubicBezTo>
                    <a:pt x="16" y="16"/>
                    <a:pt x="16" y="16"/>
                    <a:pt x="15" y="16"/>
                  </a:cubicBezTo>
                  <a:cubicBezTo>
                    <a:pt x="15" y="16"/>
                    <a:pt x="13" y="16"/>
                    <a:pt x="12" y="16"/>
                  </a:cubicBezTo>
                  <a:cubicBezTo>
                    <a:pt x="10" y="15"/>
                    <a:pt x="7" y="15"/>
                    <a:pt x="5" y="15"/>
                  </a:cubicBezTo>
                  <a:cubicBezTo>
                    <a:pt x="5" y="14"/>
                    <a:pt x="5" y="14"/>
                    <a:pt x="4" y="14"/>
                  </a:cubicBezTo>
                  <a:cubicBezTo>
                    <a:pt x="4" y="14"/>
                    <a:pt x="4" y="13"/>
                    <a:pt x="4" y="13"/>
                  </a:cubicBezTo>
                  <a:cubicBezTo>
                    <a:pt x="4" y="13"/>
                    <a:pt x="4" y="13"/>
                    <a:pt x="4" y="13"/>
                  </a:cubicBezTo>
                  <a:cubicBezTo>
                    <a:pt x="3" y="12"/>
                    <a:pt x="3" y="12"/>
                    <a:pt x="2" y="11"/>
                  </a:cubicBezTo>
                  <a:cubicBezTo>
                    <a:pt x="2" y="11"/>
                    <a:pt x="1" y="10"/>
                    <a:pt x="1" y="10"/>
                  </a:cubicBezTo>
                  <a:close/>
                  <a:moveTo>
                    <a:pt x="0" y="8"/>
                  </a:moveTo>
                  <a:cubicBezTo>
                    <a:pt x="0" y="9"/>
                    <a:pt x="0" y="8"/>
                    <a:pt x="0" y="9"/>
                  </a:cubicBezTo>
                  <a:cubicBezTo>
                    <a:pt x="1" y="9"/>
                    <a:pt x="1" y="9"/>
                    <a:pt x="1" y="9"/>
                  </a:cubicBezTo>
                  <a:cubicBezTo>
                    <a:pt x="0" y="9"/>
                    <a:pt x="0" y="9"/>
                    <a:pt x="0" y="9"/>
                  </a:cubicBezTo>
                  <a:cubicBezTo>
                    <a:pt x="0" y="9"/>
                    <a:pt x="0" y="9"/>
                    <a:pt x="0" y="9"/>
                  </a:cubicBezTo>
                  <a:cubicBezTo>
                    <a:pt x="0" y="9"/>
                    <a:pt x="0" y="9"/>
                    <a:pt x="0" y="9"/>
                  </a:cubicBezTo>
                  <a:cubicBezTo>
                    <a:pt x="0" y="9"/>
                    <a:pt x="0" y="9"/>
                    <a:pt x="0"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1" name="Freeform 253">
              <a:extLst>
                <a:ext uri="{FF2B5EF4-FFF2-40B4-BE49-F238E27FC236}">
                  <a16:creationId xmlns:a16="http://schemas.microsoft.com/office/drawing/2014/main" id="{2C577B99-9D88-7B72-A12B-A938ABC6E301}"/>
                </a:ext>
              </a:extLst>
            </p:cNvPr>
            <p:cNvSpPr>
              <a:spLocks noEditPoints="1"/>
            </p:cNvSpPr>
            <p:nvPr/>
          </p:nvSpPr>
          <p:spPr bwMode="auto">
            <a:xfrm>
              <a:off x="15262911" y="8481873"/>
              <a:ext cx="249894" cy="224859"/>
            </a:xfrm>
            <a:custGeom>
              <a:avLst/>
              <a:gdLst/>
              <a:ahLst/>
              <a:cxnLst>
                <a:cxn ang="0">
                  <a:pos x="16" y="2"/>
                </a:cxn>
                <a:cxn ang="0">
                  <a:pos x="17" y="5"/>
                </a:cxn>
                <a:cxn ang="0">
                  <a:pos x="21" y="8"/>
                </a:cxn>
                <a:cxn ang="0">
                  <a:pos x="33" y="15"/>
                </a:cxn>
                <a:cxn ang="0">
                  <a:pos x="42" y="14"/>
                </a:cxn>
                <a:cxn ang="0">
                  <a:pos x="43" y="12"/>
                </a:cxn>
                <a:cxn ang="0">
                  <a:pos x="48" y="9"/>
                </a:cxn>
                <a:cxn ang="0">
                  <a:pos x="53" y="8"/>
                </a:cxn>
                <a:cxn ang="0">
                  <a:pos x="57" y="9"/>
                </a:cxn>
                <a:cxn ang="0">
                  <a:pos x="65" y="11"/>
                </a:cxn>
                <a:cxn ang="0">
                  <a:pos x="69" y="14"/>
                </a:cxn>
                <a:cxn ang="0">
                  <a:pos x="74" y="16"/>
                </a:cxn>
                <a:cxn ang="0">
                  <a:pos x="75" y="20"/>
                </a:cxn>
                <a:cxn ang="0">
                  <a:pos x="75" y="24"/>
                </a:cxn>
                <a:cxn ang="0">
                  <a:pos x="73" y="28"/>
                </a:cxn>
                <a:cxn ang="0">
                  <a:pos x="75" y="32"/>
                </a:cxn>
                <a:cxn ang="0">
                  <a:pos x="78" y="42"/>
                </a:cxn>
                <a:cxn ang="0">
                  <a:pos x="81" y="53"/>
                </a:cxn>
                <a:cxn ang="0">
                  <a:pos x="86" y="58"/>
                </a:cxn>
                <a:cxn ang="0">
                  <a:pos x="89" y="64"/>
                </a:cxn>
                <a:cxn ang="0">
                  <a:pos x="87" y="67"/>
                </a:cxn>
                <a:cxn ang="0">
                  <a:pos x="84" y="71"/>
                </a:cxn>
                <a:cxn ang="0">
                  <a:pos x="81" y="74"/>
                </a:cxn>
                <a:cxn ang="0">
                  <a:pos x="76" y="73"/>
                </a:cxn>
                <a:cxn ang="0">
                  <a:pos x="72" y="72"/>
                </a:cxn>
                <a:cxn ang="0">
                  <a:pos x="68" y="71"/>
                </a:cxn>
                <a:cxn ang="0">
                  <a:pos x="65" y="70"/>
                </a:cxn>
                <a:cxn ang="0">
                  <a:pos x="64" y="65"/>
                </a:cxn>
                <a:cxn ang="0">
                  <a:pos x="58" y="65"/>
                </a:cxn>
                <a:cxn ang="0">
                  <a:pos x="56" y="66"/>
                </a:cxn>
                <a:cxn ang="0">
                  <a:pos x="50" y="66"/>
                </a:cxn>
                <a:cxn ang="0">
                  <a:pos x="44" y="63"/>
                </a:cxn>
                <a:cxn ang="0">
                  <a:pos x="39" y="60"/>
                </a:cxn>
                <a:cxn ang="0">
                  <a:pos x="37" y="58"/>
                </a:cxn>
                <a:cxn ang="0">
                  <a:pos x="36" y="54"/>
                </a:cxn>
                <a:cxn ang="0">
                  <a:pos x="33" y="50"/>
                </a:cxn>
                <a:cxn ang="0">
                  <a:pos x="29" y="49"/>
                </a:cxn>
                <a:cxn ang="0">
                  <a:pos x="28" y="48"/>
                </a:cxn>
                <a:cxn ang="0">
                  <a:pos x="26" y="47"/>
                </a:cxn>
                <a:cxn ang="0">
                  <a:pos x="25" y="49"/>
                </a:cxn>
                <a:cxn ang="0">
                  <a:pos x="22" y="44"/>
                </a:cxn>
                <a:cxn ang="0">
                  <a:pos x="20" y="39"/>
                </a:cxn>
                <a:cxn ang="0">
                  <a:pos x="16" y="36"/>
                </a:cxn>
                <a:cxn ang="0">
                  <a:pos x="13" y="34"/>
                </a:cxn>
                <a:cxn ang="0">
                  <a:pos x="12" y="31"/>
                </a:cxn>
                <a:cxn ang="0">
                  <a:pos x="10" y="27"/>
                </a:cxn>
                <a:cxn ang="0">
                  <a:pos x="11" y="24"/>
                </a:cxn>
                <a:cxn ang="0">
                  <a:pos x="11" y="21"/>
                </a:cxn>
                <a:cxn ang="0">
                  <a:pos x="12" y="19"/>
                </a:cxn>
                <a:cxn ang="0">
                  <a:pos x="7" y="17"/>
                </a:cxn>
                <a:cxn ang="0">
                  <a:pos x="5" y="13"/>
                </a:cxn>
                <a:cxn ang="0">
                  <a:pos x="2" y="9"/>
                </a:cxn>
                <a:cxn ang="0">
                  <a:pos x="1" y="3"/>
                </a:cxn>
                <a:cxn ang="0">
                  <a:pos x="3" y="1"/>
                </a:cxn>
                <a:cxn ang="0">
                  <a:pos x="5" y="3"/>
                </a:cxn>
                <a:cxn ang="0">
                  <a:pos x="11" y="4"/>
                </a:cxn>
                <a:cxn ang="0">
                  <a:pos x="60" y="65"/>
                </a:cxn>
                <a:cxn ang="0">
                  <a:pos x="58" y="66"/>
                </a:cxn>
              </a:cxnLst>
              <a:rect l="0" t="0" r="r" b="b"/>
              <a:pathLst>
                <a:path w="91" h="75">
                  <a:moveTo>
                    <a:pt x="13" y="3"/>
                  </a:moveTo>
                  <a:cubicBezTo>
                    <a:pt x="13" y="2"/>
                    <a:pt x="15" y="1"/>
                    <a:pt x="16" y="0"/>
                  </a:cubicBezTo>
                  <a:cubicBezTo>
                    <a:pt x="16" y="0"/>
                    <a:pt x="16" y="0"/>
                    <a:pt x="16" y="0"/>
                  </a:cubicBezTo>
                  <a:cubicBezTo>
                    <a:pt x="16" y="0"/>
                    <a:pt x="17" y="1"/>
                    <a:pt x="17" y="1"/>
                  </a:cubicBezTo>
                  <a:cubicBezTo>
                    <a:pt x="17" y="2"/>
                    <a:pt x="17" y="1"/>
                    <a:pt x="16" y="2"/>
                  </a:cubicBezTo>
                  <a:cubicBezTo>
                    <a:pt x="17" y="2"/>
                    <a:pt x="17" y="3"/>
                    <a:pt x="17" y="3"/>
                  </a:cubicBezTo>
                  <a:cubicBezTo>
                    <a:pt x="17" y="3"/>
                    <a:pt x="17" y="3"/>
                    <a:pt x="17" y="3"/>
                  </a:cubicBezTo>
                  <a:cubicBezTo>
                    <a:pt x="17" y="3"/>
                    <a:pt x="17" y="3"/>
                    <a:pt x="16" y="3"/>
                  </a:cubicBezTo>
                  <a:cubicBezTo>
                    <a:pt x="16" y="4"/>
                    <a:pt x="16" y="4"/>
                    <a:pt x="16" y="5"/>
                  </a:cubicBezTo>
                  <a:cubicBezTo>
                    <a:pt x="17" y="5"/>
                    <a:pt x="17" y="5"/>
                    <a:pt x="17" y="5"/>
                  </a:cubicBezTo>
                  <a:cubicBezTo>
                    <a:pt x="17" y="5"/>
                    <a:pt x="17" y="5"/>
                    <a:pt x="18" y="6"/>
                  </a:cubicBezTo>
                  <a:cubicBezTo>
                    <a:pt x="18" y="6"/>
                    <a:pt x="18" y="6"/>
                    <a:pt x="19" y="6"/>
                  </a:cubicBezTo>
                  <a:cubicBezTo>
                    <a:pt x="19" y="6"/>
                    <a:pt x="19" y="7"/>
                    <a:pt x="20" y="7"/>
                  </a:cubicBezTo>
                  <a:cubicBezTo>
                    <a:pt x="20" y="7"/>
                    <a:pt x="20" y="7"/>
                    <a:pt x="20" y="7"/>
                  </a:cubicBezTo>
                  <a:cubicBezTo>
                    <a:pt x="21" y="7"/>
                    <a:pt x="21" y="8"/>
                    <a:pt x="21" y="8"/>
                  </a:cubicBezTo>
                  <a:cubicBezTo>
                    <a:pt x="21" y="9"/>
                    <a:pt x="21" y="10"/>
                    <a:pt x="22" y="10"/>
                  </a:cubicBezTo>
                  <a:cubicBezTo>
                    <a:pt x="23" y="12"/>
                    <a:pt x="25" y="11"/>
                    <a:pt x="27" y="12"/>
                  </a:cubicBezTo>
                  <a:cubicBezTo>
                    <a:pt x="28" y="14"/>
                    <a:pt x="29" y="14"/>
                    <a:pt x="30" y="15"/>
                  </a:cubicBezTo>
                  <a:cubicBezTo>
                    <a:pt x="30" y="15"/>
                    <a:pt x="31" y="15"/>
                    <a:pt x="31" y="15"/>
                  </a:cubicBezTo>
                  <a:cubicBezTo>
                    <a:pt x="32" y="15"/>
                    <a:pt x="32" y="15"/>
                    <a:pt x="33" y="15"/>
                  </a:cubicBezTo>
                  <a:cubicBezTo>
                    <a:pt x="33" y="16"/>
                    <a:pt x="35" y="16"/>
                    <a:pt x="36" y="16"/>
                  </a:cubicBezTo>
                  <a:cubicBezTo>
                    <a:pt x="36" y="16"/>
                    <a:pt x="36" y="16"/>
                    <a:pt x="36" y="16"/>
                  </a:cubicBezTo>
                  <a:cubicBezTo>
                    <a:pt x="37" y="15"/>
                    <a:pt x="37" y="16"/>
                    <a:pt x="38" y="15"/>
                  </a:cubicBezTo>
                  <a:cubicBezTo>
                    <a:pt x="39" y="15"/>
                    <a:pt x="40" y="15"/>
                    <a:pt x="41" y="15"/>
                  </a:cubicBezTo>
                  <a:cubicBezTo>
                    <a:pt x="41" y="14"/>
                    <a:pt x="41" y="14"/>
                    <a:pt x="42" y="14"/>
                  </a:cubicBezTo>
                  <a:cubicBezTo>
                    <a:pt x="42" y="15"/>
                    <a:pt x="42" y="15"/>
                    <a:pt x="42" y="15"/>
                  </a:cubicBezTo>
                  <a:cubicBezTo>
                    <a:pt x="42" y="15"/>
                    <a:pt x="42" y="15"/>
                    <a:pt x="42" y="15"/>
                  </a:cubicBezTo>
                  <a:cubicBezTo>
                    <a:pt x="43" y="15"/>
                    <a:pt x="43" y="15"/>
                    <a:pt x="44" y="15"/>
                  </a:cubicBezTo>
                  <a:cubicBezTo>
                    <a:pt x="44" y="15"/>
                    <a:pt x="44" y="14"/>
                    <a:pt x="44" y="14"/>
                  </a:cubicBezTo>
                  <a:cubicBezTo>
                    <a:pt x="44" y="14"/>
                    <a:pt x="43" y="13"/>
                    <a:pt x="43" y="12"/>
                  </a:cubicBezTo>
                  <a:cubicBezTo>
                    <a:pt x="45" y="12"/>
                    <a:pt x="45" y="12"/>
                    <a:pt x="46" y="12"/>
                  </a:cubicBezTo>
                  <a:cubicBezTo>
                    <a:pt x="46" y="11"/>
                    <a:pt x="47" y="12"/>
                    <a:pt x="47" y="11"/>
                  </a:cubicBezTo>
                  <a:cubicBezTo>
                    <a:pt x="47" y="10"/>
                    <a:pt x="47" y="10"/>
                    <a:pt x="47" y="10"/>
                  </a:cubicBezTo>
                  <a:cubicBezTo>
                    <a:pt x="47" y="10"/>
                    <a:pt x="47" y="9"/>
                    <a:pt x="48" y="9"/>
                  </a:cubicBezTo>
                  <a:cubicBezTo>
                    <a:pt x="48" y="9"/>
                    <a:pt x="48" y="9"/>
                    <a:pt x="48" y="9"/>
                  </a:cubicBezTo>
                  <a:cubicBezTo>
                    <a:pt x="49" y="9"/>
                    <a:pt x="49" y="8"/>
                    <a:pt x="49" y="8"/>
                  </a:cubicBezTo>
                  <a:cubicBezTo>
                    <a:pt x="50" y="8"/>
                    <a:pt x="50" y="8"/>
                    <a:pt x="51" y="9"/>
                  </a:cubicBezTo>
                  <a:cubicBezTo>
                    <a:pt x="52" y="8"/>
                    <a:pt x="52" y="8"/>
                    <a:pt x="53" y="8"/>
                  </a:cubicBezTo>
                  <a:cubicBezTo>
                    <a:pt x="53" y="8"/>
                    <a:pt x="53" y="8"/>
                    <a:pt x="53" y="8"/>
                  </a:cubicBezTo>
                  <a:cubicBezTo>
                    <a:pt x="53" y="8"/>
                    <a:pt x="53" y="8"/>
                    <a:pt x="53" y="8"/>
                  </a:cubicBezTo>
                  <a:cubicBezTo>
                    <a:pt x="53" y="8"/>
                    <a:pt x="54" y="7"/>
                    <a:pt x="54" y="8"/>
                  </a:cubicBezTo>
                  <a:cubicBezTo>
                    <a:pt x="54" y="8"/>
                    <a:pt x="54" y="8"/>
                    <a:pt x="55" y="8"/>
                  </a:cubicBezTo>
                  <a:cubicBezTo>
                    <a:pt x="55" y="8"/>
                    <a:pt x="56" y="8"/>
                    <a:pt x="56" y="8"/>
                  </a:cubicBezTo>
                  <a:cubicBezTo>
                    <a:pt x="56" y="8"/>
                    <a:pt x="56" y="8"/>
                    <a:pt x="57" y="8"/>
                  </a:cubicBezTo>
                  <a:cubicBezTo>
                    <a:pt x="57" y="9"/>
                    <a:pt x="57" y="9"/>
                    <a:pt x="57" y="9"/>
                  </a:cubicBezTo>
                  <a:cubicBezTo>
                    <a:pt x="58" y="9"/>
                    <a:pt x="59" y="9"/>
                    <a:pt x="60" y="10"/>
                  </a:cubicBezTo>
                  <a:cubicBezTo>
                    <a:pt x="60" y="10"/>
                    <a:pt x="61" y="11"/>
                    <a:pt x="61" y="11"/>
                  </a:cubicBezTo>
                  <a:cubicBezTo>
                    <a:pt x="62" y="11"/>
                    <a:pt x="63" y="10"/>
                    <a:pt x="64" y="11"/>
                  </a:cubicBezTo>
                  <a:cubicBezTo>
                    <a:pt x="64" y="11"/>
                    <a:pt x="64" y="11"/>
                    <a:pt x="64" y="11"/>
                  </a:cubicBezTo>
                  <a:cubicBezTo>
                    <a:pt x="64" y="11"/>
                    <a:pt x="65" y="11"/>
                    <a:pt x="65" y="11"/>
                  </a:cubicBezTo>
                  <a:cubicBezTo>
                    <a:pt x="65" y="11"/>
                    <a:pt x="65" y="11"/>
                    <a:pt x="65" y="11"/>
                  </a:cubicBezTo>
                  <a:cubicBezTo>
                    <a:pt x="66" y="12"/>
                    <a:pt x="66" y="13"/>
                    <a:pt x="66" y="13"/>
                  </a:cubicBezTo>
                  <a:cubicBezTo>
                    <a:pt x="67" y="13"/>
                    <a:pt x="67" y="13"/>
                    <a:pt x="67" y="13"/>
                  </a:cubicBezTo>
                  <a:cubicBezTo>
                    <a:pt x="67" y="13"/>
                    <a:pt x="68" y="13"/>
                    <a:pt x="68" y="14"/>
                  </a:cubicBezTo>
                  <a:cubicBezTo>
                    <a:pt x="68" y="14"/>
                    <a:pt x="69" y="14"/>
                    <a:pt x="69" y="14"/>
                  </a:cubicBezTo>
                  <a:cubicBezTo>
                    <a:pt x="69" y="14"/>
                    <a:pt x="69" y="14"/>
                    <a:pt x="69" y="14"/>
                  </a:cubicBezTo>
                  <a:cubicBezTo>
                    <a:pt x="69" y="14"/>
                    <a:pt x="70" y="15"/>
                    <a:pt x="70" y="16"/>
                  </a:cubicBezTo>
                  <a:cubicBezTo>
                    <a:pt x="71" y="16"/>
                    <a:pt x="71" y="16"/>
                    <a:pt x="71" y="16"/>
                  </a:cubicBezTo>
                  <a:cubicBezTo>
                    <a:pt x="72" y="16"/>
                    <a:pt x="73" y="16"/>
                    <a:pt x="74" y="16"/>
                  </a:cubicBezTo>
                  <a:cubicBezTo>
                    <a:pt x="74" y="16"/>
                    <a:pt x="74" y="16"/>
                    <a:pt x="74" y="16"/>
                  </a:cubicBezTo>
                  <a:cubicBezTo>
                    <a:pt x="74" y="16"/>
                    <a:pt x="74" y="16"/>
                    <a:pt x="74" y="16"/>
                  </a:cubicBezTo>
                  <a:cubicBezTo>
                    <a:pt x="74" y="16"/>
                    <a:pt x="74" y="17"/>
                    <a:pt x="74" y="17"/>
                  </a:cubicBezTo>
                  <a:cubicBezTo>
                    <a:pt x="74" y="18"/>
                    <a:pt x="75" y="18"/>
                    <a:pt x="75" y="18"/>
                  </a:cubicBezTo>
                  <a:cubicBezTo>
                    <a:pt x="75" y="18"/>
                    <a:pt x="74" y="19"/>
                    <a:pt x="74" y="19"/>
                  </a:cubicBezTo>
                  <a:cubicBezTo>
                    <a:pt x="75" y="19"/>
                    <a:pt x="75" y="20"/>
                    <a:pt x="75" y="20"/>
                  </a:cubicBezTo>
                  <a:cubicBezTo>
                    <a:pt x="75" y="20"/>
                    <a:pt x="75" y="20"/>
                    <a:pt x="75" y="21"/>
                  </a:cubicBezTo>
                  <a:cubicBezTo>
                    <a:pt x="75" y="21"/>
                    <a:pt x="75" y="21"/>
                    <a:pt x="75" y="21"/>
                  </a:cubicBezTo>
                  <a:cubicBezTo>
                    <a:pt x="75" y="21"/>
                    <a:pt x="75" y="22"/>
                    <a:pt x="75" y="22"/>
                  </a:cubicBezTo>
                  <a:cubicBezTo>
                    <a:pt x="75" y="22"/>
                    <a:pt x="75" y="22"/>
                    <a:pt x="75" y="22"/>
                  </a:cubicBezTo>
                  <a:cubicBezTo>
                    <a:pt x="75" y="23"/>
                    <a:pt x="75" y="23"/>
                    <a:pt x="75" y="24"/>
                  </a:cubicBezTo>
                  <a:cubicBezTo>
                    <a:pt x="75" y="24"/>
                    <a:pt x="75" y="25"/>
                    <a:pt x="75" y="25"/>
                  </a:cubicBezTo>
                  <a:cubicBezTo>
                    <a:pt x="75" y="26"/>
                    <a:pt x="75" y="26"/>
                    <a:pt x="75" y="26"/>
                  </a:cubicBezTo>
                  <a:cubicBezTo>
                    <a:pt x="74" y="26"/>
                    <a:pt x="74" y="26"/>
                    <a:pt x="74" y="27"/>
                  </a:cubicBezTo>
                  <a:cubicBezTo>
                    <a:pt x="74" y="27"/>
                    <a:pt x="74" y="27"/>
                    <a:pt x="74" y="27"/>
                  </a:cubicBezTo>
                  <a:cubicBezTo>
                    <a:pt x="74" y="27"/>
                    <a:pt x="73" y="27"/>
                    <a:pt x="73" y="28"/>
                  </a:cubicBezTo>
                  <a:cubicBezTo>
                    <a:pt x="73" y="28"/>
                    <a:pt x="73" y="29"/>
                    <a:pt x="73" y="29"/>
                  </a:cubicBezTo>
                  <a:cubicBezTo>
                    <a:pt x="73" y="29"/>
                    <a:pt x="74" y="30"/>
                    <a:pt x="74" y="30"/>
                  </a:cubicBezTo>
                  <a:cubicBezTo>
                    <a:pt x="74" y="30"/>
                    <a:pt x="74" y="31"/>
                    <a:pt x="74" y="31"/>
                  </a:cubicBezTo>
                  <a:cubicBezTo>
                    <a:pt x="74" y="31"/>
                    <a:pt x="74" y="32"/>
                    <a:pt x="75" y="32"/>
                  </a:cubicBezTo>
                  <a:cubicBezTo>
                    <a:pt x="75" y="32"/>
                    <a:pt x="75" y="32"/>
                    <a:pt x="75" y="32"/>
                  </a:cubicBezTo>
                  <a:cubicBezTo>
                    <a:pt x="75" y="33"/>
                    <a:pt x="75" y="33"/>
                    <a:pt x="75" y="34"/>
                  </a:cubicBezTo>
                  <a:cubicBezTo>
                    <a:pt x="75" y="35"/>
                    <a:pt x="75" y="35"/>
                    <a:pt x="75" y="36"/>
                  </a:cubicBezTo>
                  <a:cubicBezTo>
                    <a:pt x="76" y="37"/>
                    <a:pt x="76" y="38"/>
                    <a:pt x="76" y="38"/>
                  </a:cubicBezTo>
                  <a:cubicBezTo>
                    <a:pt x="76" y="39"/>
                    <a:pt x="76" y="39"/>
                    <a:pt x="76" y="39"/>
                  </a:cubicBezTo>
                  <a:cubicBezTo>
                    <a:pt x="77" y="40"/>
                    <a:pt x="77" y="42"/>
                    <a:pt x="78" y="42"/>
                  </a:cubicBezTo>
                  <a:cubicBezTo>
                    <a:pt x="78" y="43"/>
                    <a:pt x="80" y="43"/>
                    <a:pt x="81" y="43"/>
                  </a:cubicBezTo>
                  <a:cubicBezTo>
                    <a:pt x="81" y="44"/>
                    <a:pt x="82" y="44"/>
                    <a:pt x="82" y="45"/>
                  </a:cubicBezTo>
                  <a:cubicBezTo>
                    <a:pt x="81" y="46"/>
                    <a:pt x="81" y="46"/>
                    <a:pt x="81" y="47"/>
                  </a:cubicBezTo>
                  <a:cubicBezTo>
                    <a:pt x="80" y="48"/>
                    <a:pt x="78" y="49"/>
                    <a:pt x="78" y="51"/>
                  </a:cubicBezTo>
                  <a:cubicBezTo>
                    <a:pt x="79" y="51"/>
                    <a:pt x="81" y="53"/>
                    <a:pt x="81" y="53"/>
                  </a:cubicBezTo>
                  <a:cubicBezTo>
                    <a:pt x="81" y="54"/>
                    <a:pt x="81" y="54"/>
                    <a:pt x="81" y="54"/>
                  </a:cubicBezTo>
                  <a:cubicBezTo>
                    <a:pt x="81" y="54"/>
                    <a:pt x="82" y="55"/>
                    <a:pt x="82" y="55"/>
                  </a:cubicBezTo>
                  <a:cubicBezTo>
                    <a:pt x="82" y="55"/>
                    <a:pt x="82" y="55"/>
                    <a:pt x="82" y="56"/>
                  </a:cubicBezTo>
                  <a:cubicBezTo>
                    <a:pt x="82" y="56"/>
                    <a:pt x="83" y="57"/>
                    <a:pt x="84" y="57"/>
                  </a:cubicBezTo>
                  <a:cubicBezTo>
                    <a:pt x="84" y="58"/>
                    <a:pt x="85" y="58"/>
                    <a:pt x="86" y="58"/>
                  </a:cubicBezTo>
                  <a:cubicBezTo>
                    <a:pt x="86" y="58"/>
                    <a:pt x="86" y="59"/>
                    <a:pt x="87" y="59"/>
                  </a:cubicBezTo>
                  <a:cubicBezTo>
                    <a:pt x="87" y="59"/>
                    <a:pt x="88" y="59"/>
                    <a:pt x="88" y="59"/>
                  </a:cubicBezTo>
                  <a:cubicBezTo>
                    <a:pt x="88" y="60"/>
                    <a:pt x="88" y="60"/>
                    <a:pt x="88" y="60"/>
                  </a:cubicBezTo>
                  <a:cubicBezTo>
                    <a:pt x="88" y="61"/>
                    <a:pt x="88" y="62"/>
                    <a:pt x="88" y="62"/>
                  </a:cubicBezTo>
                  <a:cubicBezTo>
                    <a:pt x="89" y="63"/>
                    <a:pt x="88" y="64"/>
                    <a:pt x="89" y="64"/>
                  </a:cubicBezTo>
                  <a:cubicBezTo>
                    <a:pt x="89" y="64"/>
                    <a:pt x="90" y="64"/>
                    <a:pt x="90" y="64"/>
                  </a:cubicBezTo>
                  <a:cubicBezTo>
                    <a:pt x="91" y="64"/>
                    <a:pt x="91" y="65"/>
                    <a:pt x="91" y="65"/>
                  </a:cubicBezTo>
                  <a:cubicBezTo>
                    <a:pt x="91" y="65"/>
                    <a:pt x="90" y="66"/>
                    <a:pt x="90" y="66"/>
                  </a:cubicBezTo>
                  <a:cubicBezTo>
                    <a:pt x="90" y="66"/>
                    <a:pt x="89" y="66"/>
                    <a:pt x="89" y="66"/>
                  </a:cubicBezTo>
                  <a:cubicBezTo>
                    <a:pt x="89" y="67"/>
                    <a:pt x="87" y="67"/>
                    <a:pt x="87" y="67"/>
                  </a:cubicBezTo>
                  <a:cubicBezTo>
                    <a:pt x="87" y="67"/>
                    <a:pt x="87" y="68"/>
                    <a:pt x="86" y="68"/>
                  </a:cubicBezTo>
                  <a:cubicBezTo>
                    <a:pt x="86" y="68"/>
                    <a:pt x="85" y="68"/>
                    <a:pt x="85" y="69"/>
                  </a:cubicBezTo>
                  <a:cubicBezTo>
                    <a:pt x="85" y="70"/>
                    <a:pt x="85" y="70"/>
                    <a:pt x="85" y="71"/>
                  </a:cubicBezTo>
                  <a:cubicBezTo>
                    <a:pt x="85" y="71"/>
                    <a:pt x="84" y="71"/>
                    <a:pt x="84" y="71"/>
                  </a:cubicBezTo>
                  <a:cubicBezTo>
                    <a:pt x="84" y="71"/>
                    <a:pt x="84" y="71"/>
                    <a:pt x="84" y="71"/>
                  </a:cubicBezTo>
                  <a:cubicBezTo>
                    <a:pt x="84" y="72"/>
                    <a:pt x="84" y="72"/>
                    <a:pt x="84" y="72"/>
                  </a:cubicBezTo>
                  <a:cubicBezTo>
                    <a:pt x="84" y="73"/>
                    <a:pt x="84" y="73"/>
                    <a:pt x="84" y="74"/>
                  </a:cubicBezTo>
                  <a:cubicBezTo>
                    <a:pt x="84" y="74"/>
                    <a:pt x="84" y="75"/>
                    <a:pt x="84" y="75"/>
                  </a:cubicBezTo>
                  <a:cubicBezTo>
                    <a:pt x="83" y="74"/>
                    <a:pt x="82" y="74"/>
                    <a:pt x="81" y="74"/>
                  </a:cubicBezTo>
                  <a:cubicBezTo>
                    <a:pt x="81" y="74"/>
                    <a:pt x="81" y="74"/>
                    <a:pt x="81" y="74"/>
                  </a:cubicBezTo>
                  <a:cubicBezTo>
                    <a:pt x="80" y="73"/>
                    <a:pt x="80" y="73"/>
                    <a:pt x="79" y="73"/>
                  </a:cubicBezTo>
                  <a:cubicBezTo>
                    <a:pt x="79" y="73"/>
                    <a:pt x="79" y="73"/>
                    <a:pt x="79" y="73"/>
                  </a:cubicBezTo>
                  <a:cubicBezTo>
                    <a:pt x="78" y="73"/>
                    <a:pt x="78" y="73"/>
                    <a:pt x="77" y="73"/>
                  </a:cubicBezTo>
                  <a:cubicBezTo>
                    <a:pt x="77" y="73"/>
                    <a:pt x="77" y="73"/>
                    <a:pt x="77" y="73"/>
                  </a:cubicBezTo>
                  <a:cubicBezTo>
                    <a:pt x="77" y="73"/>
                    <a:pt x="76" y="73"/>
                    <a:pt x="76" y="73"/>
                  </a:cubicBezTo>
                  <a:cubicBezTo>
                    <a:pt x="76" y="73"/>
                    <a:pt x="76" y="73"/>
                    <a:pt x="76" y="73"/>
                  </a:cubicBezTo>
                  <a:cubicBezTo>
                    <a:pt x="76" y="73"/>
                    <a:pt x="75" y="73"/>
                    <a:pt x="75" y="73"/>
                  </a:cubicBezTo>
                  <a:cubicBezTo>
                    <a:pt x="74" y="72"/>
                    <a:pt x="74" y="73"/>
                    <a:pt x="73" y="73"/>
                  </a:cubicBezTo>
                  <a:cubicBezTo>
                    <a:pt x="73" y="73"/>
                    <a:pt x="73" y="72"/>
                    <a:pt x="72" y="72"/>
                  </a:cubicBezTo>
                  <a:cubicBezTo>
                    <a:pt x="72" y="72"/>
                    <a:pt x="72" y="72"/>
                    <a:pt x="72" y="72"/>
                  </a:cubicBezTo>
                  <a:cubicBezTo>
                    <a:pt x="71" y="72"/>
                    <a:pt x="70" y="72"/>
                    <a:pt x="70" y="72"/>
                  </a:cubicBezTo>
                  <a:cubicBezTo>
                    <a:pt x="70" y="72"/>
                    <a:pt x="70" y="72"/>
                    <a:pt x="69" y="72"/>
                  </a:cubicBezTo>
                  <a:cubicBezTo>
                    <a:pt x="69" y="72"/>
                    <a:pt x="69" y="72"/>
                    <a:pt x="68" y="72"/>
                  </a:cubicBezTo>
                  <a:cubicBezTo>
                    <a:pt x="68" y="72"/>
                    <a:pt x="68" y="72"/>
                    <a:pt x="68" y="72"/>
                  </a:cubicBezTo>
                  <a:cubicBezTo>
                    <a:pt x="68" y="72"/>
                    <a:pt x="68" y="71"/>
                    <a:pt x="68" y="71"/>
                  </a:cubicBezTo>
                  <a:cubicBezTo>
                    <a:pt x="68" y="71"/>
                    <a:pt x="67" y="71"/>
                    <a:pt x="67" y="71"/>
                  </a:cubicBezTo>
                  <a:cubicBezTo>
                    <a:pt x="67" y="71"/>
                    <a:pt x="67" y="71"/>
                    <a:pt x="67" y="71"/>
                  </a:cubicBezTo>
                  <a:cubicBezTo>
                    <a:pt x="66" y="71"/>
                    <a:pt x="66" y="71"/>
                    <a:pt x="65" y="71"/>
                  </a:cubicBezTo>
                  <a:cubicBezTo>
                    <a:pt x="65" y="70"/>
                    <a:pt x="65" y="70"/>
                    <a:pt x="65" y="70"/>
                  </a:cubicBezTo>
                  <a:cubicBezTo>
                    <a:pt x="65" y="70"/>
                    <a:pt x="65" y="70"/>
                    <a:pt x="65" y="70"/>
                  </a:cubicBezTo>
                  <a:cubicBezTo>
                    <a:pt x="65" y="69"/>
                    <a:pt x="65" y="69"/>
                    <a:pt x="65" y="69"/>
                  </a:cubicBezTo>
                  <a:cubicBezTo>
                    <a:pt x="65" y="69"/>
                    <a:pt x="65" y="69"/>
                    <a:pt x="65" y="68"/>
                  </a:cubicBezTo>
                  <a:cubicBezTo>
                    <a:pt x="64" y="68"/>
                    <a:pt x="64" y="68"/>
                    <a:pt x="64" y="68"/>
                  </a:cubicBezTo>
                  <a:cubicBezTo>
                    <a:pt x="64" y="68"/>
                    <a:pt x="64" y="67"/>
                    <a:pt x="64" y="67"/>
                  </a:cubicBezTo>
                  <a:cubicBezTo>
                    <a:pt x="64" y="66"/>
                    <a:pt x="64" y="66"/>
                    <a:pt x="64" y="65"/>
                  </a:cubicBezTo>
                  <a:cubicBezTo>
                    <a:pt x="64" y="65"/>
                    <a:pt x="64" y="65"/>
                    <a:pt x="63" y="65"/>
                  </a:cubicBezTo>
                  <a:cubicBezTo>
                    <a:pt x="63" y="65"/>
                    <a:pt x="63" y="65"/>
                    <a:pt x="63" y="65"/>
                  </a:cubicBezTo>
                  <a:cubicBezTo>
                    <a:pt x="63" y="65"/>
                    <a:pt x="63" y="64"/>
                    <a:pt x="63" y="64"/>
                  </a:cubicBezTo>
                  <a:cubicBezTo>
                    <a:pt x="62" y="64"/>
                    <a:pt x="62" y="64"/>
                    <a:pt x="61" y="64"/>
                  </a:cubicBezTo>
                  <a:cubicBezTo>
                    <a:pt x="60" y="64"/>
                    <a:pt x="59" y="64"/>
                    <a:pt x="58" y="65"/>
                  </a:cubicBezTo>
                  <a:cubicBezTo>
                    <a:pt x="58" y="65"/>
                    <a:pt x="58" y="65"/>
                    <a:pt x="58" y="65"/>
                  </a:cubicBezTo>
                  <a:cubicBezTo>
                    <a:pt x="58" y="65"/>
                    <a:pt x="58" y="65"/>
                    <a:pt x="57" y="65"/>
                  </a:cubicBezTo>
                  <a:cubicBezTo>
                    <a:pt x="57" y="65"/>
                    <a:pt x="57" y="65"/>
                    <a:pt x="57" y="66"/>
                  </a:cubicBezTo>
                  <a:cubicBezTo>
                    <a:pt x="57" y="66"/>
                    <a:pt x="57" y="66"/>
                    <a:pt x="57" y="66"/>
                  </a:cubicBezTo>
                  <a:cubicBezTo>
                    <a:pt x="57" y="66"/>
                    <a:pt x="56" y="66"/>
                    <a:pt x="56" y="66"/>
                  </a:cubicBezTo>
                  <a:cubicBezTo>
                    <a:pt x="55" y="66"/>
                    <a:pt x="54" y="67"/>
                    <a:pt x="54" y="67"/>
                  </a:cubicBezTo>
                  <a:cubicBezTo>
                    <a:pt x="54" y="67"/>
                    <a:pt x="53" y="67"/>
                    <a:pt x="53" y="67"/>
                  </a:cubicBezTo>
                  <a:cubicBezTo>
                    <a:pt x="53" y="67"/>
                    <a:pt x="53" y="67"/>
                    <a:pt x="52" y="67"/>
                  </a:cubicBezTo>
                  <a:cubicBezTo>
                    <a:pt x="52" y="67"/>
                    <a:pt x="52" y="66"/>
                    <a:pt x="52" y="66"/>
                  </a:cubicBezTo>
                  <a:cubicBezTo>
                    <a:pt x="52" y="66"/>
                    <a:pt x="50" y="66"/>
                    <a:pt x="50" y="66"/>
                  </a:cubicBezTo>
                  <a:cubicBezTo>
                    <a:pt x="50" y="66"/>
                    <a:pt x="50" y="66"/>
                    <a:pt x="49" y="66"/>
                  </a:cubicBezTo>
                  <a:cubicBezTo>
                    <a:pt x="49" y="66"/>
                    <a:pt x="48" y="65"/>
                    <a:pt x="48" y="65"/>
                  </a:cubicBezTo>
                  <a:cubicBezTo>
                    <a:pt x="47" y="65"/>
                    <a:pt x="47" y="65"/>
                    <a:pt x="46" y="64"/>
                  </a:cubicBezTo>
                  <a:cubicBezTo>
                    <a:pt x="46" y="64"/>
                    <a:pt x="46" y="64"/>
                    <a:pt x="46" y="64"/>
                  </a:cubicBezTo>
                  <a:cubicBezTo>
                    <a:pt x="45" y="64"/>
                    <a:pt x="45" y="63"/>
                    <a:pt x="44" y="63"/>
                  </a:cubicBezTo>
                  <a:cubicBezTo>
                    <a:pt x="44" y="63"/>
                    <a:pt x="44" y="63"/>
                    <a:pt x="44" y="62"/>
                  </a:cubicBezTo>
                  <a:cubicBezTo>
                    <a:pt x="44" y="62"/>
                    <a:pt x="44" y="62"/>
                    <a:pt x="43" y="62"/>
                  </a:cubicBezTo>
                  <a:cubicBezTo>
                    <a:pt x="43" y="61"/>
                    <a:pt x="43" y="61"/>
                    <a:pt x="42" y="61"/>
                  </a:cubicBezTo>
                  <a:cubicBezTo>
                    <a:pt x="42" y="61"/>
                    <a:pt x="42" y="61"/>
                    <a:pt x="41" y="61"/>
                  </a:cubicBezTo>
                  <a:cubicBezTo>
                    <a:pt x="41" y="60"/>
                    <a:pt x="40" y="61"/>
                    <a:pt x="39" y="60"/>
                  </a:cubicBezTo>
                  <a:cubicBezTo>
                    <a:pt x="39" y="60"/>
                    <a:pt x="38" y="60"/>
                    <a:pt x="38" y="60"/>
                  </a:cubicBezTo>
                  <a:cubicBezTo>
                    <a:pt x="38" y="60"/>
                    <a:pt x="38" y="59"/>
                    <a:pt x="38" y="59"/>
                  </a:cubicBezTo>
                  <a:cubicBezTo>
                    <a:pt x="38" y="59"/>
                    <a:pt x="38" y="59"/>
                    <a:pt x="38" y="59"/>
                  </a:cubicBezTo>
                  <a:cubicBezTo>
                    <a:pt x="38" y="59"/>
                    <a:pt x="38" y="59"/>
                    <a:pt x="38" y="58"/>
                  </a:cubicBezTo>
                  <a:cubicBezTo>
                    <a:pt x="38" y="58"/>
                    <a:pt x="37" y="58"/>
                    <a:pt x="37" y="58"/>
                  </a:cubicBezTo>
                  <a:cubicBezTo>
                    <a:pt x="37" y="58"/>
                    <a:pt x="37" y="57"/>
                    <a:pt x="37" y="57"/>
                  </a:cubicBezTo>
                  <a:cubicBezTo>
                    <a:pt x="37" y="57"/>
                    <a:pt x="37" y="57"/>
                    <a:pt x="37" y="57"/>
                  </a:cubicBezTo>
                  <a:cubicBezTo>
                    <a:pt x="37" y="57"/>
                    <a:pt x="37" y="56"/>
                    <a:pt x="37" y="56"/>
                  </a:cubicBezTo>
                  <a:cubicBezTo>
                    <a:pt x="36" y="55"/>
                    <a:pt x="36" y="56"/>
                    <a:pt x="36" y="55"/>
                  </a:cubicBezTo>
                  <a:cubicBezTo>
                    <a:pt x="36" y="55"/>
                    <a:pt x="36" y="54"/>
                    <a:pt x="36" y="54"/>
                  </a:cubicBezTo>
                  <a:cubicBezTo>
                    <a:pt x="36" y="54"/>
                    <a:pt x="36" y="54"/>
                    <a:pt x="35" y="54"/>
                  </a:cubicBezTo>
                  <a:cubicBezTo>
                    <a:pt x="35" y="54"/>
                    <a:pt x="35" y="54"/>
                    <a:pt x="35" y="54"/>
                  </a:cubicBezTo>
                  <a:cubicBezTo>
                    <a:pt x="35" y="53"/>
                    <a:pt x="35" y="52"/>
                    <a:pt x="34" y="52"/>
                  </a:cubicBezTo>
                  <a:cubicBezTo>
                    <a:pt x="34" y="52"/>
                    <a:pt x="34" y="51"/>
                    <a:pt x="33" y="51"/>
                  </a:cubicBezTo>
                  <a:cubicBezTo>
                    <a:pt x="33" y="51"/>
                    <a:pt x="33" y="51"/>
                    <a:pt x="33" y="50"/>
                  </a:cubicBezTo>
                  <a:cubicBezTo>
                    <a:pt x="32" y="50"/>
                    <a:pt x="32" y="50"/>
                    <a:pt x="32" y="50"/>
                  </a:cubicBezTo>
                  <a:cubicBezTo>
                    <a:pt x="32" y="50"/>
                    <a:pt x="32" y="49"/>
                    <a:pt x="32" y="49"/>
                  </a:cubicBezTo>
                  <a:cubicBezTo>
                    <a:pt x="32" y="49"/>
                    <a:pt x="32" y="48"/>
                    <a:pt x="31" y="48"/>
                  </a:cubicBezTo>
                  <a:cubicBezTo>
                    <a:pt x="31" y="48"/>
                    <a:pt x="31" y="48"/>
                    <a:pt x="31" y="48"/>
                  </a:cubicBezTo>
                  <a:cubicBezTo>
                    <a:pt x="30" y="49"/>
                    <a:pt x="30" y="49"/>
                    <a:pt x="29" y="49"/>
                  </a:cubicBezTo>
                  <a:cubicBezTo>
                    <a:pt x="29" y="49"/>
                    <a:pt x="29" y="49"/>
                    <a:pt x="29" y="49"/>
                  </a:cubicBezTo>
                  <a:cubicBezTo>
                    <a:pt x="29" y="49"/>
                    <a:pt x="29" y="49"/>
                    <a:pt x="29" y="49"/>
                  </a:cubicBezTo>
                  <a:cubicBezTo>
                    <a:pt x="29" y="49"/>
                    <a:pt x="29" y="49"/>
                    <a:pt x="29" y="49"/>
                  </a:cubicBezTo>
                  <a:cubicBezTo>
                    <a:pt x="29" y="49"/>
                    <a:pt x="28" y="49"/>
                    <a:pt x="28" y="49"/>
                  </a:cubicBezTo>
                  <a:cubicBezTo>
                    <a:pt x="28" y="48"/>
                    <a:pt x="28" y="48"/>
                    <a:pt x="28" y="48"/>
                  </a:cubicBezTo>
                  <a:cubicBezTo>
                    <a:pt x="27" y="48"/>
                    <a:pt x="27" y="48"/>
                    <a:pt x="27" y="48"/>
                  </a:cubicBezTo>
                  <a:cubicBezTo>
                    <a:pt x="27" y="48"/>
                    <a:pt x="28" y="48"/>
                    <a:pt x="28" y="48"/>
                  </a:cubicBezTo>
                  <a:cubicBezTo>
                    <a:pt x="28" y="48"/>
                    <a:pt x="28" y="47"/>
                    <a:pt x="28" y="47"/>
                  </a:cubicBezTo>
                  <a:cubicBezTo>
                    <a:pt x="28" y="47"/>
                    <a:pt x="28" y="47"/>
                    <a:pt x="28" y="47"/>
                  </a:cubicBezTo>
                  <a:cubicBezTo>
                    <a:pt x="27" y="47"/>
                    <a:pt x="27" y="47"/>
                    <a:pt x="26" y="47"/>
                  </a:cubicBezTo>
                  <a:cubicBezTo>
                    <a:pt x="26" y="47"/>
                    <a:pt x="26" y="48"/>
                    <a:pt x="26" y="48"/>
                  </a:cubicBezTo>
                  <a:cubicBezTo>
                    <a:pt x="26" y="49"/>
                    <a:pt x="26" y="49"/>
                    <a:pt x="26" y="49"/>
                  </a:cubicBezTo>
                  <a:cubicBezTo>
                    <a:pt x="26" y="49"/>
                    <a:pt x="26" y="49"/>
                    <a:pt x="26" y="49"/>
                  </a:cubicBezTo>
                  <a:cubicBezTo>
                    <a:pt x="26" y="49"/>
                    <a:pt x="25" y="49"/>
                    <a:pt x="25" y="49"/>
                  </a:cubicBezTo>
                  <a:cubicBezTo>
                    <a:pt x="25" y="49"/>
                    <a:pt x="25" y="49"/>
                    <a:pt x="25" y="49"/>
                  </a:cubicBezTo>
                  <a:cubicBezTo>
                    <a:pt x="25" y="49"/>
                    <a:pt x="25" y="49"/>
                    <a:pt x="25" y="49"/>
                  </a:cubicBezTo>
                  <a:cubicBezTo>
                    <a:pt x="24" y="49"/>
                    <a:pt x="25" y="48"/>
                    <a:pt x="24" y="48"/>
                  </a:cubicBezTo>
                  <a:cubicBezTo>
                    <a:pt x="24" y="48"/>
                    <a:pt x="23" y="47"/>
                    <a:pt x="23" y="47"/>
                  </a:cubicBezTo>
                  <a:cubicBezTo>
                    <a:pt x="22" y="46"/>
                    <a:pt x="22" y="45"/>
                    <a:pt x="22" y="44"/>
                  </a:cubicBezTo>
                  <a:cubicBezTo>
                    <a:pt x="22" y="44"/>
                    <a:pt x="22" y="44"/>
                    <a:pt x="22" y="44"/>
                  </a:cubicBezTo>
                  <a:cubicBezTo>
                    <a:pt x="22" y="44"/>
                    <a:pt x="21" y="44"/>
                    <a:pt x="21" y="44"/>
                  </a:cubicBezTo>
                  <a:cubicBezTo>
                    <a:pt x="21" y="44"/>
                    <a:pt x="21" y="44"/>
                    <a:pt x="21" y="44"/>
                  </a:cubicBezTo>
                  <a:cubicBezTo>
                    <a:pt x="20" y="43"/>
                    <a:pt x="22" y="41"/>
                    <a:pt x="21" y="40"/>
                  </a:cubicBezTo>
                  <a:cubicBezTo>
                    <a:pt x="21" y="40"/>
                    <a:pt x="21" y="39"/>
                    <a:pt x="20" y="39"/>
                  </a:cubicBezTo>
                  <a:cubicBezTo>
                    <a:pt x="20" y="39"/>
                    <a:pt x="20" y="39"/>
                    <a:pt x="20" y="39"/>
                  </a:cubicBezTo>
                  <a:cubicBezTo>
                    <a:pt x="20" y="38"/>
                    <a:pt x="20" y="38"/>
                    <a:pt x="19" y="38"/>
                  </a:cubicBezTo>
                  <a:cubicBezTo>
                    <a:pt x="19" y="37"/>
                    <a:pt x="19" y="37"/>
                    <a:pt x="19" y="37"/>
                  </a:cubicBezTo>
                  <a:cubicBezTo>
                    <a:pt x="18" y="36"/>
                    <a:pt x="18" y="37"/>
                    <a:pt x="17" y="36"/>
                  </a:cubicBezTo>
                  <a:cubicBezTo>
                    <a:pt x="17" y="36"/>
                    <a:pt x="17" y="36"/>
                    <a:pt x="17" y="36"/>
                  </a:cubicBezTo>
                  <a:cubicBezTo>
                    <a:pt x="17" y="36"/>
                    <a:pt x="17" y="36"/>
                    <a:pt x="16" y="36"/>
                  </a:cubicBezTo>
                  <a:cubicBezTo>
                    <a:pt x="16" y="36"/>
                    <a:pt x="16" y="35"/>
                    <a:pt x="15" y="35"/>
                  </a:cubicBezTo>
                  <a:cubicBezTo>
                    <a:pt x="15" y="35"/>
                    <a:pt x="15" y="35"/>
                    <a:pt x="15" y="34"/>
                  </a:cubicBezTo>
                  <a:cubicBezTo>
                    <a:pt x="15" y="34"/>
                    <a:pt x="15" y="34"/>
                    <a:pt x="14" y="34"/>
                  </a:cubicBezTo>
                  <a:cubicBezTo>
                    <a:pt x="14" y="34"/>
                    <a:pt x="14" y="34"/>
                    <a:pt x="13" y="34"/>
                  </a:cubicBezTo>
                  <a:cubicBezTo>
                    <a:pt x="13" y="34"/>
                    <a:pt x="13" y="34"/>
                    <a:pt x="13" y="34"/>
                  </a:cubicBezTo>
                  <a:cubicBezTo>
                    <a:pt x="13" y="33"/>
                    <a:pt x="13" y="32"/>
                    <a:pt x="13" y="32"/>
                  </a:cubicBezTo>
                  <a:cubicBezTo>
                    <a:pt x="13" y="32"/>
                    <a:pt x="13" y="32"/>
                    <a:pt x="12" y="32"/>
                  </a:cubicBezTo>
                  <a:cubicBezTo>
                    <a:pt x="12" y="32"/>
                    <a:pt x="12" y="32"/>
                    <a:pt x="12" y="31"/>
                  </a:cubicBezTo>
                  <a:cubicBezTo>
                    <a:pt x="12" y="31"/>
                    <a:pt x="12" y="31"/>
                    <a:pt x="12" y="31"/>
                  </a:cubicBezTo>
                  <a:cubicBezTo>
                    <a:pt x="12" y="31"/>
                    <a:pt x="12" y="31"/>
                    <a:pt x="12" y="31"/>
                  </a:cubicBezTo>
                  <a:cubicBezTo>
                    <a:pt x="11" y="31"/>
                    <a:pt x="11" y="31"/>
                    <a:pt x="11" y="31"/>
                  </a:cubicBezTo>
                  <a:cubicBezTo>
                    <a:pt x="11" y="30"/>
                    <a:pt x="10" y="30"/>
                    <a:pt x="10" y="29"/>
                  </a:cubicBezTo>
                  <a:cubicBezTo>
                    <a:pt x="10" y="29"/>
                    <a:pt x="10" y="29"/>
                    <a:pt x="10" y="29"/>
                  </a:cubicBezTo>
                  <a:cubicBezTo>
                    <a:pt x="10" y="29"/>
                    <a:pt x="10" y="27"/>
                    <a:pt x="10" y="27"/>
                  </a:cubicBezTo>
                  <a:cubicBezTo>
                    <a:pt x="10" y="27"/>
                    <a:pt x="10" y="27"/>
                    <a:pt x="10" y="27"/>
                  </a:cubicBezTo>
                  <a:cubicBezTo>
                    <a:pt x="9" y="27"/>
                    <a:pt x="9" y="27"/>
                    <a:pt x="9" y="27"/>
                  </a:cubicBezTo>
                  <a:cubicBezTo>
                    <a:pt x="10" y="27"/>
                    <a:pt x="10" y="27"/>
                    <a:pt x="10" y="27"/>
                  </a:cubicBezTo>
                  <a:cubicBezTo>
                    <a:pt x="10" y="26"/>
                    <a:pt x="10" y="26"/>
                    <a:pt x="10" y="25"/>
                  </a:cubicBezTo>
                  <a:cubicBezTo>
                    <a:pt x="10" y="25"/>
                    <a:pt x="10" y="25"/>
                    <a:pt x="10" y="25"/>
                  </a:cubicBezTo>
                  <a:cubicBezTo>
                    <a:pt x="11" y="24"/>
                    <a:pt x="11" y="25"/>
                    <a:pt x="11" y="24"/>
                  </a:cubicBezTo>
                  <a:cubicBezTo>
                    <a:pt x="11" y="24"/>
                    <a:pt x="11" y="24"/>
                    <a:pt x="11" y="24"/>
                  </a:cubicBezTo>
                  <a:cubicBezTo>
                    <a:pt x="11" y="24"/>
                    <a:pt x="11" y="24"/>
                    <a:pt x="11" y="24"/>
                  </a:cubicBezTo>
                  <a:cubicBezTo>
                    <a:pt x="12" y="24"/>
                    <a:pt x="12" y="23"/>
                    <a:pt x="12" y="23"/>
                  </a:cubicBezTo>
                  <a:cubicBezTo>
                    <a:pt x="12" y="22"/>
                    <a:pt x="12" y="22"/>
                    <a:pt x="12" y="22"/>
                  </a:cubicBezTo>
                  <a:cubicBezTo>
                    <a:pt x="11" y="22"/>
                    <a:pt x="11" y="22"/>
                    <a:pt x="11" y="21"/>
                  </a:cubicBezTo>
                  <a:cubicBezTo>
                    <a:pt x="11" y="21"/>
                    <a:pt x="11" y="21"/>
                    <a:pt x="11" y="21"/>
                  </a:cubicBezTo>
                  <a:cubicBezTo>
                    <a:pt x="11" y="21"/>
                    <a:pt x="12" y="21"/>
                    <a:pt x="12" y="20"/>
                  </a:cubicBezTo>
                  <a:cubicBezTo>
                    <a:pt x="12" y="20"/>
                    <a:pt x="12" y="20"/>
                    <a:pt x="12" y="19"/>
                  </a:cubicBezTo>
                  <a:cubicBezTo>
                    <a:pt x="12" y="19"/>
                    <a:pt x="12" y="19"/>
                    <a:pt x="12" y="19"/>
                  </a:cubicBezTo>
                  <a:cubicBezTo>
                    <a:pt x="12" y="19"/>
                    <a:pt x="12" y="19"/>
                    <a:pt x="12" y="19"/>
                  </a:cubicBezTo>
                  <a:cubicBezTo>
                    <a:pt x="11" y="19"/>
                    <a:pt x="11" y="19"/>
                    <a:pt x="10" y="19"/>
                  </a:cubicBezTo>
                  <a:cubicBezTo>
                    <a:pt x="10" y="19"/>
                    <a:pt x="10" y="19"/>
                    <a:pt x="10" y="19"/>
                  </a:cubicBezTo>
                  <a:cubicBezTo>
                    <a:pt x="9" y="19"/>
                    <a:pt x="9" y="19"/>
                    <a:pt x="9" y="19"/>
                  </a:cubicBezTo>
                  <a:cubicBezTo>
                    <a:pt x="9" y="18"/>
                    <a:pt x="8" y="18"/>
                    <a:pt x="8" y="18"/>
                  </a:cubicBezTo>
                  <a:cubicBezTo>
                    <a:pt x="8" y="18"/>
                    <a:pt x="8" y="17"/>
                    <a:pt x="7" y="17"/>
                  </a:cubicBezTo>
                  <a:cubicBezTo>
                    <a:pt x="7" y="16"/>
                    <a:pt x="6" y="16"/>
                    <a:pt x="6" y="16"/>
                  </a:cubicBezTo>
                  <a:cubicBezTo>
                    <a:pt x="6" y="15"/>
                    <a:pt x="6" y="15"/>
                    <a:pt x="6" y="15"/>
                  </a:cubicBezTo>
                  <a:cubicBezTo>
                    <a:pt x="6" y="15"/>
                    <a:pt x="6" y="15"/>
                    <a:pt x="6" y="15"/>
                  </a:cubicBezTo>
                  <a:cubicBezTo>
                    <a:pt x="6" y="14"/>
                    <a:pt x="5" y="14"/>
                    <a:pt x="5" y="14"/>
                  </a:cubicBezTo>
                  <a:cubicBezTo>
                    <a:pt x="5" y="14"/>
                    <a:pt x="5" y="13"/>
                    <a:pt x="5" y="13"/>
                  </a:cubicBezTo>
                  <a:cubicBezTo>
                    <a:pt x="5" y="13"/>
                    <a:pt x="5" y="13"/>
                    <a:pt x="5" y="13"/>
                  </a:cubicBezTo>
                  <a:cubicBezTo>
                    <a:pt x="4" y="12"/>
                    <a:pt x="5" y="12"/>
                    <a:pt x="5" y="12"/>
                  </a:cubicBezTo>
                  <a:cubicBezTo>
                    <a:pt x="4" y="11"/>
                    <a:pt x="4" y="11"/>
                    <a:pt x="4" y="11"/>
                  </a:cubicBezTo>
                  <a:cubicBezTo>
                    <a:pt x="3" y="11"/>
                    <a:pt x="4" y="10"/>
                    <a:pt x="4" y="10"/>
                  </a:cubicBezTo>
                  <a:cubicBezTo>
                    <a:pt x="3" y="9"/>
                    <a:pt x="2" y="9"/>
                    <a:pt x="2" y="9"/>
                  </a:cubicBezTo>
                  <a:cubicBezTo>
                    <a:pt x="2" y="8"/>
                    <a:pt x="3" y="7"/>
                    <a:pt x="3" y="6"/>
                  </a:cubicBezTo>
                  <a:cubicBezTo>
                    <a:pt x="2" y="6"/>
                    <a:pt x="2" y="6"/>
                    <a:pt x="2" y="5"/>
                  </a:cubicBezTo>
                  <a:cubicBezTo>
                    <a:pt x="2" y="5"/>
                    <a:pt x="1" y="5"/>
                    <a:pt x="1" y="5"/>
                  </a:cubicBezTo>
                  <a:cubicBezTo>
                    <a:pt x="1" y="4"/>
                    <a:pt x="1" y="4"/>
                    <a:pt x="1" y="4"/>
                  </a:cubicBezTo>
                  <a:cubicBezTo>
                    <a:pt x="1" y="4"/>
                    <a:pt x="1" y="4"/>
                    <a:pt x="1" y="3"/>
                  </a:cubicBezTo>
                  <a:cubicBezTo>
                    <a:pt x="1" y="3"/>
                    <a:pt x="1" y="3"/>
                    <a:pt x="1" y="3"/>
                  </a:cubicBezTo>
                  <a:cubicBezTo>
                    <a:pt x="1" y="2"/>
                    <a:pt x="0" y="2"/>
                    <a:pt x="0" y="2"/>
                  </a:cubicBezTo>
                  <a:cubicBezTo>
                    <a:pt x="1" y="2"/>
                    <a:pt x="1" y="2"/>
                    <a:pt x="1" y="2"/>
                  </a:cubicBezTo>
                  <a:cubicBezTo>
                    <a:pt x="2" y="1"/>
                    <a:pt x="1" y="0"/>
                    <a:pt x="2" y="0"/>
                  </a:cubicBezTo>
                  <a:cubicBezTo>
                    <a:pt x="2" y="0"/>
                    <a:pt x="3" y="1"/>
                    <a:pt x="3" y="1"/>
                  </a:cubicBezTo>
                  <a:cubicBezTo>
                    <a:pt x="3" y="1"/>
                    <a:pt x="3" y="1"/>
                    <a:pt x="3" y="1"/>
                  </a:cubicBezTo>
                  <a:cubicBezTo>
                    <a:pt x="3" y="2"/>
                    <a:pt x="4" y="2"/>
                    <a:pt x="4" y="2"/>
                  </a:cubicBezTo>
                  <a:cubicBezTo>
                    <a:pt x="4" y="2"/>
                    <a:pt x="4" y="2"/>
                    <a:pt x="4" y="2"/>
                  </a:cubicBezTo>
                  <a:cubicBezTo>
                    <a:pt x="4" y="3"/>
                    <a:pt x="4" y="3"/>
                    <a:pt x="4" y="3"/>
                  </a:cubicBezTo>
                  <a:cubicBezTo>
                    <a:pt x="5" y="3"/>
                    <a:pt x="5" y="3"/>
                    <a:pt x="5" y="3"/>
                  </a:cubicBezTo>
                  <a:cubicBezTo>
                    <a:pt x="5" y="3"/>
                    <a:pt x="5" y="4"/>
                    <a:pt x="5" y="4"/>
                  </a:cubicBezTo>
                  <a:cubicBezTo>
                    <a:pt x="6" y="4"/>
                    <a:pt x="6" y="4"/>
                    <a:pt x="7" y="4"/>
                  </a:cubicBezTo>
                  <a:cubicBezTo>
                    <a:pt x="7" y="4"/>
                    <a:pt x="8" y="4"/>
                    <a:pt x="9" y="5"/>
                  </a:cubicBezTo>
                  <a:cubicBezTo>
                    <a:pt x="9" y="5"/>
                    <a:pt x="9" y="4"/>
                    <a:pt x="10" y="4"/>
                  </a:cubicBezTo>
                  <a:cubicBezTo>
                    <a:pt x="10" y="4"/>
                    <a:pt x="10" y="4"/>
                    <a:pt x="11" y="4"/>
                  </a:cubicBezTo>
                  <a:cubicBezTo>
                    <a:pt x="11" y="4"/>
                    <a:pt x="12" y="3"/>
                    <a:pt x="12" y="3"/>
                  </a:cubicBezTo>
                  <a:cubicBezTo>
                    <a:pt x="12" y="3"/>
                    <a:pt x="12" y="3"/>
                    <a:pt x="13" y="3"/>
                  </a:cubicBezTo>
                  <a:close/>
                  <a:moveTo>
                    <a:pt x="58" y="66"/>
                  </a:moveTo>
                  <a:cubicBezTo>
                    <a:pt x="58" y="66"/>
                    <a:pt x="59" y="66"/>
                    <a:pt x="59" y="66"/>
                  </a:cubicBezTo>
                  <a:cubicBezTo>
                    <a:pt x="59" y="66"/>
                    <a:pt x="59" y="66"/>
                    <a:pt x="60" y="65"/>
                  </a:cubicBezTo>
                  <a:cubicBezTo>
                    <a:pt x="60" y="65"/>
                    <a:pt x="60" y="65"/>
                    <a:pt x="60" y="65"/>
                  </a:cubicBezTo>
                  <a:cubicBezTo>
                    <a:pt x="60" y="65"/>
                    <a:pt x="60" y="65"/>
                    <a:pt x="60" y="65"/>
                  </a:cubicBezTo>
                  <a:cubicBezTo>
                    <a:pt x="59" y="65"/>
                    <a:pt x="59" y="66"/>
                    <a:pt x="59" y="66"/>
                  </a:cubicBezTo>
                  <a:cubicBezTo>
                    <a:pt x="59" y="66"/>
                    <a:pt x="59" y="66"/>
                    <a:pt x="58" y="66"/>
                  </a:cubicBezTo>
                  <a:cubicBezTo>
                    <a:pt x="58" y="66"/>
                    <a:pt x="58" y="66"/>
                    <a:pt x="58" y="66"/>
                  </a:cubicBezTo>
                  <a:cubicBezTo>
                    <a:pt x="58" y="66"/>
                    <a:pt x="58" y="66"/>
                    <a:pt x="58" y="6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2" name="Freeform 254">
              <a:extLst>
                <a:ext uri="{FF2B5EF4-FFF2-40B4-BE49-F238E27FC236}">
                  <a16:creationId xmlns:a16="http://schemas.microsoft.com/office/drawing/2014/main" id="{3A3799DF-B65B-0D81-BED4-DF638D2BD0EA}"/>
                </a:ext>
              </a:extLst>
            </p:cNvPr>
            <p:cNvSpPr>
              <a:spLocks noEditPoints="1"/>
            </p:cNvSpPr>
            <p:nvPr/>
          </p:nvSpPr>
          <p:spPr bwMode="auto">
            <a:xfrm>
              <a:off x="15309404" y="8627968"/>
              <a:ext cx="22084" cy="24138"/>
            </a:xfrm>
            <a:custGeom>
              <a:avLst/>
              <a:gdLst/>
              <a:ahLst/>
              <a:cxnLst>
                <a:cxn ang="0">
                  <a:pos x="4" y="4"/>
                </a:cxn>
                <a:cxn ang="0">
                  <a:pos x="6" y="4"/>
                </a:cxn>
                <a:cxn ang="0">
                  <a:pos x="6" y="4"/>
                </a:cxn>
                <a:cxn ang="0">
                  <a:pos x="6" y="6"/>
                </a:cxn>
                <a:cxn ang="0">
                  <a:pos x="8" y="8"/>
                </a:cxn>
                <a:cxn ang="0">
                  <a:pos x="5" y="8"/>
                </a:cxn>
                <a:cxn ang="0">
                  <a:pos x="4" y="5"/>
                </a:cxn>
                <a:cxn ang="0">
                  <a:pos x="2" y="5"/>
                </a:cxn>
                <a:cxn ang="0">
                  <a:pos x="0" y="5"/>
                </a:cxn>
                <a:cxn ang="0">
                  <a:pos x="1" y="3"/>
                </a:cxn>
                <a:cxn ang="0">
                  <a:pos x="2" y="2"/>
                </a:cxn>
                <a:cxn ang="0">
                  <a:pos x="2" y="1"/>
                </a:cxn>
                <a:cxn ang="0">
                  <a:pos x="5" y="1"/>
                </a:cxn>
                <a:cxn ang="0">
                  <a:pos x="5" y="2"/>
                </a:cxn>
                <a:cxn ang="0">
                  <a:pos x="6" y="2"/>
                </a:cxn>
                <a:cxn ang="0">
                  <a:pos x="4" y="4"/>
                </a:cxn>
                <a:cxn ang="0">
                  <a:pos x="6" y="1"/>
                </a:cxn>
                <a:cxn ang="0">
                  <a:pos x="6" y="2"/>
                </a:cxn>
                <a:cxn ang="0">
                  <a:pos x="7" y="2"/>
                </a:cxn>
                <a:cxn ang="0">
                  <a:pos x="6" y="1"/>
                </a:cxn>
                <a:cxn ang="0">
                  <a:pos x="6" y="1"/>
                </a:cxn>
              </a:cxnLst>
              <a:rect l="0" t="0" r="r" b="b"/>
              <a:pathLst>
                <a:path w="8" h="8">
                  <a:moveTo>
                    <a:pt x="4" y="4"/>
                  </a:moveTo>
                  <a:cubicBezTo>
                    <a:pt x="5" y="4"/>
                    <a:pt x="5" y="4"/>
                    <a:pt x="6" y="4"/>
                  </a:cubicBezTo>
                  <a:cubicBezTo>
                    <a:pt x="6" y="4"/>
                    <a:pt x="6" y="4"/>
                    <a:pt x="6" y="4"/>
                  </a:cubicBezTo>
                  <a:cubicBezTo>
                    <a:pt x="6" y="5"/>
                    <a:pt x="6" y="5"/>
                    <a:pt x="6" y="6"/>
                  </a:cubicBezTo>
                  <a:cubicBezTo>
                    <a:pt x="7" y="6"/>
                    <a:pt x="7" y="7"/>
                    <a:pt x="8" y="8"/>
                  </a:cubicBezTo>
                  <a:cubicBezTo>
                    <a:pt x="7" y="8"/>
                    <a:pt x="6" y="8"/>
                    <a:pt x="5" y="8"/>
                  </a:cubicBezTo>
                  <a:cubicBezTo>
                    <a:pt x="5" y="7"/>
                    <a:pt x="4" y="6"/>
                    <a:pt x="4" y="5"/>
                  </a:cubicBezTo>
                  <a:cubicBezTo>
                    <a:pt x="3" y="5"/>
                    <a:pt x="3" y="5"/>
                    <a:pt x="2" y="5"/>
                  </a:cubicBezTo>
                  <a:cubicBezTo>
                    <a:pt x="2" y="5"/>
                    <a:pt x="1" y="5"/>
                    <a:pt x="0" y="5"/>
                  </a:cubicBezTo>
                  <a:cubicBezTo>
                    <a:pt x="1" y="4"/>
                    <a:pt x="1" y="4"/>
                    <a:pt x="1" y="3"/>
                  </a:cubicBezTo>
                  <a:cubicBezTo>
                    <a:pt x="2" y="3"/>
                    <a:pt x="2" y="2"/>
                    <a:pt x="2" y="2"/>
                  </a:cubicBezTo>
                  <a:cubicBezTo>
                    <a:pt x="2" y="1"/>
                    <a:pt x="2" y="1"/>
                    <a:pt x="2" y="1"/>
                  </a:cubicBezTo>
                  <a:cubicBezTo>
                    <a:pt x="3" y="0"/>
                    <a:pt x="4" y="1"/>
                    <a:pt x="5" y="1"/>
                  </a:cubicBezTo>
                  <a:cubicBezTo>
                    <a:pt x="5" y="1"/>
                    <a:pt x="5" y="1"/>
                    <a:pt x="5" y="2"/>
                  </a:cubicBezTo>
                  <a:cubicBezTo>
                    <a:pt x="5" y="2"/>
                    <a:pt x="6" y="2"/>
                    <a:pt x="6" y="2"/>
                  </a:cubicBezTo>
                  <a:cubicBezTo>
                    <a:pt x="5" y="2"/>
                    <a:pt x="4" y="3"/>
                    <a:pt x="4" y="4"/>
                  </a:cubicBezTo>
                  <a:close/>
                  <a:moveTo>
                    <a:pt x="6" y="1"/>
                  </a:moveTo>
                  <a:cubicBezTo>
                    <a:pt x="6" y="2"/>
                    <a:pt x="6" y="2"/>
                    <a:pt x="6" y="2"/>
                  </a:cubicBezTo>
                  <a:cubicBezTo>
                    <a:pt x="7" y="2"/>
                    <a:pt x="7" y="2"/>
                    <a:pt x="7" y="2"/>
                  </a:cubicBezTo>
                  <a:cubicBezTo>
                    <a:pt x="7" y="2"/>
                    <a:pt x="6" y="2"/>
                    <a:pt x="6" y="1"/>
                  </a:cubicBezTo>
                  <a:cubicBezTo>
                    <a:pt x="6" y="1"/>
                    <a:pt x="6" y="1"/>
                    <a:pt x="6"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3" name="Freeform 255">
              <a:extLst>
                <a:ext uri="{FF2B5EF4-FFF2-40B4-BE49-F238E27FC236}">
                  <a16:creationId xmlns:a16="http://schemas.microsoft.com/office/drawing/2014/main" id="{058CD177-3F10-901F-126D-D198E092C63D}"/>
                </a:ext>
              </a:extLst>
            </p:cNvPr>
            <p:cNvSpPr>
              <a:spLocks noEditPoints="1"/>
            </p:cNvSpPr>
            <p:nvPr/>
          </p:nvSpPr>
          <p:spPr bwMode="auto">
            <a:xfrm>
              <a:off x="15383790" y="8391676"/>
              <a:ext cx="205727" cy="125768"/>
            </a:xfrm>
            <a:custGeom>
              <a:avLst/>
              <a:gdLst/>
              <a:ahLst/>
              <a:cxnLst>
                <a:cxn ang="0">
                  <a:pos x="16" y="8"/>
                </a:cxn>
                <a:cxn ang="0">
                  <a:pos x="19" y="6"/>
                </a:cxn>
                <a:cxn ang="0">
                  <a:pos x="22" y="7"/>
                </a:cxn>
                <a:cxn ang="0">
                  <a:pos x="24" y="9"/>
                </a:cxn>
                <a:cxn ang="0">
                  <a:pos x="29" y="10"/>
                </a:cxn>
                <a:cxn ang="0">
                  <a:pos x="38" y="10"/>
                </a:cxn>
                <a:cxn ang="0">
                  <a:pos x="42" y="14"/>
                </a:cxn>
                <a:cxn ang="0">
                  <a:pos x="44" y="17"/>
                </a:cxn>
                <a:cxn ang="0">
                  <a:pos x="51" y="23"/>
                </a:cxn>
                <a:cxn ang="0">
                  <a:pos x="58" y="25"/>
                </a:cxn>
                <a:cxn ang="0">
                  <a:pos x="58" y="23"/>
                </a:cxn>
                <a:cxn ang="0">
                  <a:pos x="62" y="20"/>
                </a:cxn>
                <a:cxn ang="0">
                  <a:pos x="65" y="17"/>
                </a:cxn>
                <a:cxn ang="0">
                  <a:pos x="63" y="19"/>
                </a:cxn>
                <a:cxn ang="0">
                  <a:pos x="65" y="21"/>
                </a:cxn>
                <a:cxn ang="0">
                  <a:pos x="69" y="22"/>
                </a:cxn>
                <a:cxn ang="0">
                  <a:pos x="71" y="23"/>
                </a:cxn>
                <a:cxn ang="0">
                  <a:pos x="74" y="25"/>
                </a:cxn>
                <a:cxn ang="0">
                  <a:pos x="72" y="26"/>
                </a:cxn>
                <a:cxn ang="0">
                  <a:pos x="68" y="27"/>
                </a:cxn>
                <a:cxn ang="0">
                  <a:pos x="67" y="25"/>
                </a:cxn>
                <a:cxn ang="0">
                  <a:pos x="64" y="23"/>
                </a:cxn>
                <a:cxn ang="0">
                  <a:pos x="60" y="25"/>
                </a:cxn>
                <a:cxn ang="0">
                  <a:pos x="58" y="27"/>
                </a:cxn>
                <a:cxn ang="0">
                  <a:pos x="58" y="28"/>
                </a:cxn>
                <a:cxn ang="0">
                  <a:pos x="57" y="30"/>
                </a:cxn>
                <a:cxn ang="0">
                  <a:pos x="54" y="33"/>
                </a:cxn>
                <a:cxn ang="0">
                  <a:pos x="57" y="34"/>
                </a:cxn>
                <a:cxn ang="0">
                  <a:pos x="57" y="42"/>
                </a:cxn>
                <a:cxn ang="0">
                  <a:pos x="53" y="41"/>
                </a:cxn>
                <a:cxn ang="0">
                  <a:pos x="52" y="38"/>
                </a:cxn>
                <a:cxn ang="0">
                  <a:pos x="50" y="37"/>
                </a:cxn>
                <a:cxn ang="0">
                  <a:pos x="45" y="35"/>
                </a:cxn>
                <a:cxn ang="0">
                  <a:pos x="41" y="33"/>
                </a:cxn>
                <a:cxn ang="0">
                  <a:pos x="37" y="31"/>
                </a:cxn>
                <a:cxn ang="0">
                  <a:pos x="32" y="26"/>
                </a:cxn>
                <a:cxn ang="0">
                  <a:pos x="29" y="23"/>
                </a:cxn>
                <a:cxn ang="0">
                  <a:pos x="23" y="22"/>
                </a:cxn>
                <a:cxn ang="0">
                  <a:pos x="21" y="19"/>
                </a:cxn>
                <a:cxn ang="0">
                  <a:pos x="18" y="16"/>
                </a:cxn>
                <a:cxn ang="0">
                  <a:pos x="15" y="15"/>
                </a:cxn>
                <a:cxn ang="0">
                  <a:pos x="13" y="14"/>
                </a:cxn>
                <a:cxn ang="0">
                  <a:pos x="11" y="15"/>
                </a:cxn>
                <a:cxn ang="0">
                  <a:pos x="9" y="17"/>
                </a:cxn>
                <a:cxn ang="0">
                  <a:pos x="7" y="20"/>
                </a:cxn>
                <a:cxn ang="0">
                  <a:pos x="4" y="21"/>
                </a:cxn>
                <a:cxn ang="0">
                  <a:pos x="3" y="16"/>
                </a:cxn>
                <a:cxn ang="0">
                  <a:pos x="1" y="7"/>
                </a:cxn>
                <a:cxn ang="0">
                  <a:pos x="7" y="1"/>
                </a:cxn>
                <a:cxn ang="0">
                  <a:pos x="9" y="3"/>
                </a:cxn>
                <a:cxn ang="0">
                  <a:pos x="13" y="7"/>
                </a:cxn>
                <a:cxn ang="0">
                  <a:pos x="14" y="8"/>
                </a:cxn>
                <a:cxn ang="0">
                  <a:pos x="13" y="4"/>
                </a:cxn>
                <a:cxn ang="0">
                  <a:pos x="11" y="2"/>
                </a:cxn>
                <a:cxn ang="0">
                  <a:pos x="12" y="3"/>
                </a:cxn>
                <a:cxn ang="0">
                  <a:pos x="12" y="6"/>
                </a:cxn>
              </a:cxnLst>
              <a:rect l="0" t="0" r="r" b="b"/>
              <a:pathLst>
                <a:path w="75" h="42">
                  <a:moveTo>
                    <a:pt x="14" y="8"/>
                  </a:moveTo>
                  <a:cubicBezTo>
                    <a:pt x="14" y="8"/>
                    <a:pt x="14" y="8"/>
                    <a:pt x="15" y="8"/>
                  </a:cubicBezTo>
                  <a:cubicBezTo>
                    <a:pt x="15" y="8"/>
                    <a:pt x="15" y="8"/>
                    <a:pt x="15" y="8"/>
                  </a:cubicBezTo>
                  <a:cubicBezTo>
                    <a:pt x="15" y="8"/>
                    <a:pt x="15" y="8"/>
                    <a:pt x="16" y="8"/>
                  </a:cubicBezTo>
                  <a:cubicBezTo>
                    <a:pt x="17" y="8"/>
                    <a:pt x="18" y="8"/>
                    <a:pt x="18" y="7"/>
                  </a:cubicBezTo>
                  <a:cubicBezTo>
                    <a:pt x="19" y="7"/>
                    <a:pt x="18" y="7"/>
                    <a:pt x="19" y="7"/>
                  </a:cubicBezTo>
                  <a:cubicBezTo>
                    <a:pt x="19" y="7"/>
                    <a:pt x="19" y="7"/>
                    <a:pt x="19" y="7"/>
                  </a:cubicBezTo>
                  <a:cubicBezTo>
                    <a:pt x="19" y="6"/>
                    <a:pt x="19" y="6"/>
                    <a:pt x="19" y="6"/>
                  </a:cubicBezTo>
                  <a:cubicBezTo>
                    <a:pt x="19" y="6"/>
                    <a:pt x="19" y="6"/>
                    <a:pt x="19" y="6"/>
                  </a:cubicBezTo>
                  <a:cubicBezTo>
                    <a:pt x="19" y="6"/>
                    <a:pt x="19" y="6"/>
                    <a:pt x="19" y="5"/>
                  </a:cubicBezTo>
                  <a:cubicBezTo>
                    <a:pt x="20" y="5"/>
                    <a:pt x="21" y="6"/>
                    <a:pt x="21" y="6"/>
                  </a:cubicBezTo>
                  <a:cubicBezTo>
                    <a:pt x="21" y="7"/>
                    <a:pt x="21" y="7"/>
                    <a:pt x="22" y="7"/>
                  </a:cubicBezTo>
                  <a:cubicBezTo>
                    <a:pt x="22" y="7"/>
                    <a:pt x="22" y="7"/>
                    <a:pt x="22" y="7"/>
                  </a:cubicBezTo>
                  <a:cubicBezTo>
                    <a:pt x="22" y="8"/>
                    <a:pt x="22" y="8"/>
                    <a:pt x="22" y="8"/>
                  </a:cubicBezTo>
                  <a:cubicBezTo>
                    <a:pt x="23" y="8"/>
                    <a:pt x="23" y="8"/>
                    <a:pt x="23" y="8"/>
                  </a:cubicBezTo>
                  <a:cubicBezTo>
                    <a:pt x="23" y="9"/>
                    <a:pt x="24" y="9"/>
                    <a:pt x="24" y="9"/>
                  </a:cubicBezTo>
                  <a:cubicBezTo>
                    <a:pt x="24" y="9"/>
                    <a:pt x="25" y="10"/>
                    <a:pt x="26" y="10"/>
                  </a:cubicBezTo>
                  <a:cubicBezTo>
                    <a:pt x="26" y="10"/>
                    <a:pt x="26" y="11"/>
                    <a:pt x="26" y="11"/>
                  </a:cubicBezTo>
                  <a:cubicBezTo>
                    <a:pt x="26" y="11"/>
                    <a:pt x="27" y="11"/>
                    <a:pt x="27" y="11"/>
                  </a:cubicBezTo>
                  <a:cubicBezTo>
                    <a:pt x="27" y="10"/>
                    <a:pt x="29" y="11"/>
                    <a:pt x="29" y="10"/>
                  </a:cubicBezTo>
                  <a:cubicBezTo>
                    <a:pt x="31" y="10"/>
                    <a:pt x="32" y="10"/>
                    <a:pt x="33" y="10"/>
                  </a:cubicBezTo>
                  <a:cubicBezTo>
                    <a:pt x="34" y="11"/>
                    <a:pt x="35" y="10"/>
                    <a:pt x="35" y="11"/>
                  </a:cubicBezTo>
                  <a:cubicBezTo>
                    <a:pt x="36" y="11"/>
                    <a:pt x="37" y="10"/>
                    <a:pt x="37" y="10"/>
                  </a:cubicBezTo>
                  <a:cubicBezTo>
                    <a:pt x="38" y="10"/>
                    <a:pt x="38" y="10"/>
                    <a:pt x="38" y="10"/>
                  </a:cubicBezTo>
                  <a:cubicBezTo>
                    <a:pt x="39" y="10"/>
                    <a:pt x="39" y="11"/>
                    <a:pt x="40" y="11"/>
                  </a:cubicBezTo>
                  <a:cubicBezTo>
                    <a:pt x="40" y="11"/>
                    <a:pt x="41" y="11"/>
                    <a:pt x="41" y="12"/>
                  </a:cubicBezTo>
                  <a:cubicBezTo>
                    <a:pt x="41" y="12"/>
                    <a:pt x="42" y="13"/>
                    <a:pt x="42" y="13"/>
                  </a:cubicBezTo>
                  <a:cubicBezTo>
                    <a:pt x="42" y="13"/>
                    <a:pt x="42" y="14"/>
                    <a:pt x="42" y="14"/>
                  </a:cubicBezTo>
                  <a:cubicBezTo>
                    <a:pt x="43" y="14"/>
                    <a:pt x="43" y="14"/>
                    <a:pt x="44" y="14"/>
                  </a:cubicBezTo>
                  <a:cubicBezTo>
                    <a:pt x="44" y="14"/>
                    <a:pt x="44" y="14"/>
                    <a:pt x="44" y="14"/>
                  </a:cubicBezTo>
                  <a:cubicBezTo>
                    <a:pt x="44" y="14"/>
                    <a:pt x="44" y="15"/>
                    <a:pt x="44" y="16"/>
                  </a:cubicBezTo>
                  <a:cubicBezTo>
                    <a:pt x="44" y="16"/>
                    <a:pt x="44" y="16"/>
                    <a:pt x="44" y="17"/>
                  </a:cubicBezTo>
                  <a:cubicBezTo>
                    <a:pt x="44" y="17"/>
                    <a:pt x="44" y="18"/>
                    <a:pt x="44" y="18"/>
                  </a:cubicBezTo>
                  <a:cubicBezTo>
                    <a:pt x="45" y="18"/>
                    <a:pt x="45" y="18"/>
                    <a:pt x="46" y="18"/>
                  </a:cubicBezTo>
                  <a:cubicBezTo>
                    <a:pt x="47" y="20"/>
                    <a:pt x="48" y="21"/>
                    <a:pt x="48" y="23"/>
                  </a:cubicBezTo>
                  <a:cubicBezTo>
                    <a:pt x="49" y="23"/>
                    <a:pt x="51" y="23"/>
                    <a:pt x="51" y="23"/>
                  </a:cubicBezTo>
                  <a:cubicBezTo>
                    <a:pt x="52" y="23"/>
                    <a:pt x="53" y="23"/>
                    <a:pt x="54" y="23"/>
                  </a:cubicBezTo>
                  <a:cubicBezTo>
                    <a:pt x="54" y="23"/>
                    <a:pt x="54" y="23"/>
                    <a:pt x="54" y="23"/>
                  </a:cubicBezTo>
                  <a:cubicBezTo>
                    <a:pt x="54" y="24"/>
                    <a:pt x="54" y="24"/>
                    <a:pt x="54" y="25"/>
                  </a:cubicBezTo>
                  <a:cubicBezTo>
                    <a:pt x="55" y="25"/>
                    <a:pt x="56" y="26"/>
                    <a:pt x="58" y="25"/>
                  </a:cubicBezTo>
                  <a:cubicBezTo>
                    <a:pt x="58" y="25"/>
                    <a:pt x="58" y="25"/>
                    <a:pt x="58" y="25"/>
                  </a:cubicBezTo>
                  <a:cubicBezTo>
                    <a:pt x="58" y="25"/>
                    <a:pt x="57" y="24"/>
                    <a:pt x="57" y="24"/>
                  </a:cubicBezTo>
                  <a:cubicBezTo>
                    <a:pt x="58" y="23"/>
                    <a:pt x="57" y="24"/>
                    <a:pt x="58" y="23"/>
                  </a:cubicBezTo>
                  <a:cubicBezTo>
                    <a:pt x="58" y="23"/>
                    <a:pt x="58" y="23"/>
                    <a:pt x="58" y="23"/>
                  </a:cubicBezTo>
                  <a:cubicBezTo>
                    <a:pt x="58" y="23"/>
                    <a:pt x="58" y="23"/>
                    <a:pt x="59" y="23"/>
                  </a:cubicBezTo>
                  <a:cubicBezTo>
                    <a:pt x="59" y="22"/>
                    <a:pt x="59" y="22"/>
                    <a:pt x="59" y="21"/>
                  </a:cubicBezTo>
                  <a:cubicBezTo>
                    <a:pt x="60" y="21"/>
                    <a:pt x="60" y="21"/>
                    <a:pt x="60" y="20"/>
                  </a:cubicBezTo>
                  <a:cubicBezTo>
                    <a:pt x="61" y="20"/>
                    <a:pt x="61" y="20"/>
                    <a:pt x="62" y="20"/>
                  </a:cubicBezTo>
                  <a:cubicBezTo>
                    <a:pt x="62" y="20"/>
                    <a:pt x="62" y="20"/>
                    <a:pt x="62" y="19"/>
                  </a:cubicBezTo>
                  <a:cubicBezTo>
                    <a:pt x="62" y="19"/>
                    <a:pt x="62" y="19"/>
                    <a:pt x="62" y="19"/>
                  </a:cubicBezTo>
                  <a:cubicBezTo>
                    <a:pt x="63" y="19"/>
                    <a:pt x="62" y="18"/>
                    <a:pt x="63" y="18"/>
                  </a:cubicBezTo>
                  <a:cubicBezTo>
                    <a:pt x="64" y="19"/>
                    <a:pt x="64" y="18"/>
                    <a:pt x="65" y="17"/>
                  </a:cubicBezTo>
                  <a:cubicBezTo>
                    <a:pt x="65" y="17"/>
                    <a:pt x="65" y="18"/>
                    <a:pt x="65" y="18"/>
                  </a:cubicBezTo>
                  <a:cubicBezTo>
                    <a:pt x="64" y="18"/>
                    <a:pt x="65" y="18"/>
                    <a:pt x="64" y="18"/>
                  </a:cubicBezTo>
                  <a:cubicBezTo>
                    <a:pt x="64" y="18"/>
                    <a:pt x="64" y="18"/>
                    <a:pt x="64" y="18"/>
                  </a:cubicBezTo>
                  <a:cubicBezTo>
                    <a:pt x="64" y="19"/>
                    <a:pt x="64" y="19"/>
                    <a:pt x="63" y="19"/>
                  </a:cubicBezTo>
                  <a:cubicBezTo>
                    <a:pt x="63" y="20"/>
                    <a:pt x="62" y="20"/>
                    <a:pt x="62" y="21"/>
                  </a:cubicBezTo>
                  <a:cubicBezTo>
                    <a:pt x="63" y="21"/>
                    <a:pt x="63" y="21"/>
                    <a:pt x="63" y="21"/>
                  </a:cubicBezTo>
                  <a:cubicBezTo>
                    <a:pt x="63" y="21"/>
                    <a:pt x="64" y="21"/>
                    <a:pt x="64" y="21"/>
                  </a:cubicBezTo>
                  <a:cubicBezTo>
                    <a:pt x="64" y="22"/>
                    <a:pt x="64" y="21"/>
                    <a:pt x="65" y="21"/>
                  </a:cubicBezTo>
                  <a:cubicBezTo>
                    <a:pt x="65" y="22"/>
                    <a:pt x="66" y="22"/>
                    <a:pt x="67" y="23"/>
                  </a:cubicBezTo>
                  <a:cubicBezTo>
                    <a:pt x="67" y="23"/>
                    <a:pt x="68" y="23"/>
                    <a:pt x="68" y="23"/>
                  </a:cubicBezTo>
                  <a:cubicBezTo>
                    <a:pt x="68" y="23"/>
                    <a:pt x="68" y="23"/>
                    <a:pt x="69" y="23"/>
                  </a:cubicBezTo>
                  <a:cubicBezTo>
                    <a:pt x="69" y="23"/>
                    <a:pt x="69" y="22"/>
                    <a:pt x="69" y="22"/>
                  </a:cubicBezTo>
                  <a:cubicBezTo>
                    <a:pt x="69" y="22"/>
                    <a:pt x="69" y="22"/>
                    <a:pt x="69" y="22"/>
                  </a:cubicBezTo>
                  <a:cubicBezTo>
                    <a:pt x="69" y="22"/>
                    <a:pt x="69" y="22"/>
                    <a:pt x="69" y="21"/>
                  </a:cubicBezTo>
                  <a:cubicBezTo>
                    <a:pt x="70" y="22"/>
                    <a:pt x="70" y="22"/>
                    <a:pt x="70" y="22"/>
                  </a:cubicBezTo>
                  <a:cubicBezTo>
                    <a:pt x="70" y="23"/>
                    <a:pt x="71" y="23"/>
                    <a:pt x="71" y="23"/>
                  </a:cubicBezTo>
                  <a:cubicBezTo>
                    <a:pt x="71" y="23"/>
                    <a:pt x="71" y="24"/>
                    <a:pt x="72" y="24"/>
                  </a:cubicBezTo>
                  <a:cubicBezTo>
                    <a:pt x="73" y="23"/>
                    <a:pt x="73" y="24"/>
                    <a:pt x="74" y="24"/>
                  </a:cubicBezTo>
                  <a:cubicBezTo>
                    <a:pt x="74" y="24"/>
                    <a:pt x="74" y="24"/>
                    <a:pt x="75" y="24"/>
                  </a:cubicBezTo>
                  <a:cubicBezTo>
                    <a:pt x="74" y="25"/>
                    <a:pt x="74" y="25"/>
                    <a:pt x="74" y="25"/>
                  </a:cubicBezTo>
                  <a:cubicBezTo>
                    <a:pt x="74" y="25"/>
                    <a:pt x="74" y="25"/>
                    <a:pt x="74" y="25"/>
                  </a:cubicBezTo>
                  <a:cubicBezTo>
                    <a:pt x="74" y="25"/>
                    <a:pt x="74" y="25"/>
                    <a:pt x="73" y="25"/>
                  </a:cubicBezTo>
                  <a:cubicBezTo>
                    <a:pt x="73" y="25"/>
                    <a:pt x="73" y="25"/>
                    <a:pt x="73" y="26"/>
                  </a:cubicBezTo>
                  <a:cubicBezTo>
                    <a:pt x="72" y="26"/>
                    <a:pt x="72" y="26"/>
                    <a:pt x="72" y="26"/>
                  </a:cubicBezTo>
                  <a:cubicBezTo>
                    <a:pt x="72" y="26"/>
                    <a:pt x="71" y="27"/>
                    <a:pt x="71" y="27"/>
                  </a:cubicBezTo>
                  <a:cubicBezTo>
                    <a:pt x="71" y="27"/>
                    <a:pt x="70" y="27"/>
                    <a:pt x="70" y="27"/>
                  </a:cubicBezTo>
                  <a:cubicBezTo>
                    <a:pt x="70" y="27"/>
                    <a:pt x="69" y="26"/>
                    <a:pt x="69" y="26"/>
                  </a:cubicBezTo>
                  <a:cubicBezTo>
                    <a:pt x="69" y="26"/>
                    <a:pt x="68" y="26"/>
                    <a:pt x="68" y="27"/>
                  </a:cubicBezTo>
                  <a:cubicBezTo>
                    <a:pt x="68" y="27"/>
                    <a:pt x="68" y="27"/>
                    <a:pt x="68" y="27"/>
                  </a:cubicBezTo>
                  <a:cubicBezTo>
                    <a:pt x="67" y="27"/>
                    <a:pt x="67" y="27"/>
                    <a:pt x="66" y="27"/>
                  </a:cubicBezTo>
                  <a:cubicBezTo>
                    <a:pt x="66" y="26"/>
                    <a:pt x="66" y="26"/>
                    <a:pt x="66" y="26"/>
                  </a:cubicBezTo>
                  <a:cubicBezTo>
                    <a:pt x="66" y="26"/>
                    <a:pt x="66" y="25"/>
                    <a:pt x="67" y="25"/>
                  </a:cubicBezTo>
                  <a:cubicBezTo>
                    <a:pt x="67" y="24"/>
                    <a:pt x="66" y="24"/>
                    <a:pt x="66" y="24"/>
                  </a:cubicBezTo>
                  <a:cubicBezTo>
                    <a:pt x="66" y="24"/>
                    <a:pt x="66" y="24"/>
                    <a:pt x="66" y="24"/>
                  </a:cubicBezTo>
                  <a:cubicBezTo>
                    <a:pt x="65" y="23"/>
                    <a:pt x="65" y="23"/>
                    <a:pt x="65" y="23"/>
                  </a:cubicBezTo>
                  <a:cubicBezTo>
                    <a:pt x="65" y="23"/>
                    <a:pt x="64" y="23"/>
                    <a:pt x="64" y="23"/>
                  </a:cubicBezTo>
                  <a:cubicBezTo>
                    <a:pt x="64" y="24"/>
                    <a:pt x="63" y="24"/>
                    <a:pt x="62" y="24"/>
                  </a:cubicBezTo>
                  <a:cubicBezTo>
                    <a:pt x="62" y="24"/>
                    <a:pt x="62" y="24"/>
                    <a:pt x="62" y="24"/>
                  </a:cubicBezTo>
                  <a:cubicBezTo>
                    <a:pt x="61" y="24"/>
                    <a:pt x="61" y="24"/>
                    <a:pt x="60" y="24"/>
                  </a:cubicBezTo>
                  <a:cubicBezTo>
                    <a:pt x="60" y="24"/>
                    <a:pt x="60" y="24"/>
                    <a:pt x="60" y="25"/>
                  </a:cubicBezTo>
                  <a:cubicBezTo>
                    <a:pt x="60" y="25"/>
                    <a:pt x="60" y="25"/>
                    <a:pt x="60" y="25"/>
                  </a:cubicBezTo>
                  <a:cubicBezTo>
                    <a:pt x="60" y="26"/>
                    <a:pt x="60" y="26"/>
                    <a:pt x="60" y="26"/>
                  </a:cubicBezTo>
                  <a:cubicBezTo>
                    <a:pt x="60" y="27"/>
                    <a:pt x="60" y="27"/>
                    <a:pt x="60" y="27"/>
                  </a:cubicBezTo>
                  <a:cubicBezTo>
                    <a:pt x="59" y="27"/>
                    <a:pt x="58" y="27"/>
                    <a:pt x="58" y="27"/>
                  </a:cubicBezTo>
                  <a:cubicBezTo>
                    <a:pt x="58" y="27"/>
                    <a:pt x="58" y="27"/>
                    <a:pt x="58" y="27"/>
                  </a:cubicBezTo>
                  <a:cubicBezTo>
                    <a:pt x="57" y="27"/>
                    <a:pt x="57" y="28"/>
                    <a:pt x="57" y="28"/>
                  </a:cubicBezTo>
                  <a:cubicBezTo>
                    <a:pt x="58" y="28"/>
                    <a:pt x="58" y="28"/>
                    <a:pt x="58" y="28"/>
                  </a:cubicBezTo>
                  <a:cubicBezTo>
                    <a:pt x="58" y="28"/>
                    <a:pt x="59" y="28"/>
                    <a:pt x="58" y="28"/>
                  </a:cubicBezTo>
                  <a:cubicBezTo>
                    <a:pt x="58" y="29"/>
                    <a:pt x="58" y="29"/>
                    <a:pt x="58" y="29"/>
                  </a:cubicBezTo>
                  <a:cubicBezTo>
                    <a:pt x="58" y="29"/>
                    <a:pt x="58" y="30"/>
                    <a:pt x="58" y="30"/>
                  </a:cubicBezTo>
                  <a:cubicBezTo>
                    <a:pt x="58" y="30"/>
                    <a:pt x="58" y="30"/>
                    <a:pt x="58" y="30"/>
                  </a:cubicBezTo>
                  <a:cubicBezTo>
                    <a:pt x="58" y="30"/>
                    <a:pt x="57" y="30"/>
                    <a:pt x="57" y="30"/>
                  </a:cubicBezTo>
                  <a:cubicBezTo>
                    <a:pt x="56" y="30"/>
                    <a:pt x="55" y="29"/>
                    <a:pt x="54" y="30"/>
                  </a:cubicBezTo>
                  <a:cubicBezTo>
                    <a:pt x="54" y="31"/>
                    <a:pt x="53" y="31"/>
                    <a:pt x="53" y="31"/>
                  </a:cubicBezTo>
                  <a:cubicBezTo>
                    <a:pt x="54" y="31"/>
                    <a:pt x="53" y="32"/>
                    <a:pt x="53" y="32"/>
                  </a:cubicBezTo>
                  <a:cubicBezTo>
                    <a:pt x="53" y="32"/>
                    <a:pt x="54" y="33"/>
                    <a:pt x="54" y="33"/>
                  </a:cubicBezTo>
                  <a:cubicBezTo>
                    <a:pt x="54" y="33"/>
                    <a:pt x="54" y="33"/>
                    <a:pt x="55" y="33"/>
                  </a:cubicBezTo>
                  <a:cubicBezTo>
                    <a:pt x="55" y="33"/>
                    <a:pt x="55" y="33"/>
                    <a:pt x="55" y="34"/>
                  </a:cubicBezTo>
                  <a:cubicBezTo>
                    <a:pt x="56" y="34"/>
                    <a:pt x="56" y="34"/>
                    <a:pt x="57" y="34"/>
                  </a:cubicBezTo>
                  <a:cubicBezTo>
                    <a:pt x="57" y="34"/>
                    <a:pt x="57" y="34"/>
                    <a:pt x="57" y="34"/>
                  </a:cubicBezTo>
                  <a:cubicBezTo>
                    <a:pt x="57" y="35"/>
                    <a:pt x="57" y="37"/>
                    <a:pt x="58" y="37"/>
                  </a:cubicBezTo>
                  <a:cubicBezTo>
                    <a:pt x="59" y="38"/>
                    <a:pt x="59" y="37"/>
                    <a:pt x="59" y="38"/>
                  </a:cubicBezTo>
                  <a:cubicBezTo>
                    <a:pt x="58" y="39"/>
                    <a:pt x="57" y="41"/>
                    <a:pt x="57" y="42"/>
                  </a:cubicBezTo>
                  <a:cubicBezTo>
                    <a:pt x="57" y="42"/>
                    <a:pt x="57" y="42"/>
                    <a:pt x="57" y="42"/>
                  </a:cubicBezTo>
                  <a:cubicBezTo>
                    <a:pt x="57" y="42"/>
                    <a:pt x="56" y="42"/>
                    <a:pt x="56" y="42"/>
                  </a:cubicBezTo>
                  <a:cubicBezTo>
                    <a:pt x="55" y="41"/>
                    <a:pt x="54" y="41"/>
                    <a:pt x="53" y="41"/>
                  </a:cubicBezTo>
                  <a:cubicBezTo>
                    <a:pt x="53" y="41"/>
                    <a:pt x="53" y="41"/>
                    <a:pt x="53" y="41"/>
                  </a:cubicBezTo>
                  <a:cubicBezTo>
                    <a:pt x="53" y="41"/>
                    <a:pt x="53" y="41"/>
                    <a:pt x="53" y="41"/>
                  </a:cubicBezTo>
                  <a:cubicBezTo>
                    <a:pt x="53" y="41"/>
                    <a:pt x="52" y="40"/>
                    <a:pt x="52" y="40"/>
                  </a:cubicBezTo>
                  <a:cubicBezTo>
                    <a:pt x="52" y="40"/>
                    <a:pt x="52" y="39"/>
                    <a:pt x="53" y="39"/>
                  </a:cubicBezTo>
                  <a:cubicBezTo>
                    <a:pt x="53" y="39"/>
                    <a:pt x="53" y="39"/>
                    <a:pt x="53" y="38"/>
                  </a:cubicBezTo>
                  <a:cubicBezTo>
                    <a:pt x="52" y="38"/>
                    <a:pt x="52" y="38"/>
                    <a:pt x="52" y="38"/>
                  </a:cubicBezTo>
                  <a:cubicBezTo>
                    <a:pt x="52" y="38"/>
                    <a:pt x="51" y="38"/>
                    <a:pt x="51" y="38"/>
                  </a:cubicBezTo>
                  <a:cubicBezTo>
                    <a:pt x="51" y="38"/>
                    <a:pt x="51" y="37"/>
                    <a:pt x="51" y="37"/>
                  </a:cubicBezTo>
                  <a:cubicBezTo>
                    <a:pt x="51" y="37"/>
                    <a:pt x="50" y="37"/>
                    <a:pt x="50" y="37"/>
                  </a:cubicBezTo>
                  <a:cubicBezTo>
                    <a:pt x="50" y="37"/>
                    <a:pt x="50" y="37"/>
                    <a:pt x="50" y="37"/>
                  </a:cubicBezTo>
                  <a:cubicBezTo>
                    <a:pt x="50" y="37"/>
                    <a:pt x="49" y="37"/>
                    <a:pt x="49" y="37"/>
                  </a:cubicBezTo>
                  <a:cubicBezTo>
                    <a:pt x="48" y="37"/>
                    <a:pt x="48" y="37"/>
                    <a:pt x="48" y="37"/>
                  </a:cubicBezTo>
                  <a:cubicBezTo>
                    <a:pt x="47" y="36"/>
                    <a:pt x="46" y="36"/>
                    <a:pt x="45" y="35"/>
                  </a:cubicBezTo>
                  <a:cubicBezTo>
                    <a:pt x="45" y="35"/>
                    <a:pt x="45" y="35"/>
                    <a:pt x="45" y="35"/>
                  </a:cubicBezTo>
                  <a:cubicBezTo>
                    <a:pt x="44" y="35"/>
                    <a:pt x="44" y="35"/>
                    <a:pt x="44" y="35"/>
                  </a:cubicBezTo>
                  <a:cubicBezTo>
                    <a:pt x="44" y="35"/>
                    <a:pt x="43" y="34"/>
                    <a:pt x="43" y="34"/>
                  </a:cubicBezTo>
                  <a:cubicBezTo>
                    <a:pt x="43" y="34"/>
                    <a:pt x="42" y="33"/>
                    <a:pt x="42" y="33"/>
                  </a:cubicBezTo>
                  <a:cubicBezTo>
                    <a:pt x="41" y="33"/>
                    <a:pt x="41" y="33"/>
                    <a:pt x="41" y="33"/>
                  </a:cubicBezTo>
                  <a:cubicBezTo>
                    <a:pt x="40" y="33"/>
                    <a:pt x="40" y="33"/>
                    <a:pt x="40" y="33"/>
                  </a:cubicBezTo>
                  <a:cubicBezTo>
                    <a:pt x="40" y="32"/>
                    <a:pt x="39" y="32"/>
                    <a:pt x="38" y="32"/>
                  </a:cubicBezTo>
                  <a:cubicBezTo>
                    <a:pt x="38" y="32"/>
                    <a:pt x="38" y="32"/>
                    <a:pt x="38" y="32"/>
                  </a:cubicBezTo>
                  <a:cubicBezTo>
                    <a:pt x="38" y="31"/>
                    <a:pt x="38" y="31"/>
                    <a:pt x="37" y="31"/>
                  </a:cubicBezTo>
                  <a:cubicBezTo>
                    <a:pt x="37" y="31"/>
                    <a:pt x="37" y="30"/>
                    <a:pt x="36" y="30"/>
                  </a:cubicBezTo>
                  <a:cubicBezTo>
                    <a:pt x="35" y="30"/>
                    <a:pt x="35" y="29"/>
                    <a:pt x="34" y="29"/>
                  </a:cubicBezTo>
                  <a:cubicBezTo>
                    <a:pt x="34" y="29"/>
                    <a:pt x="33" y="28"/>
                    <a:pt x="33" y="28"/>
                  </a:cubicBezTo>
                  <a:cubicBezTo>
                    <a:pt x="32" y="28"/>
                    <a:pt x="32" y="27"/>
                    <a:pt x="32" y="26"/>
                  </a:cubicBezTo>
                  <a:cubicBezTo>
                    <a:pt x="32" y="26"/>
                    <a:pt x="31" y="25"/>
                    <a:pt x="30" y="25"/>
                  </a:cubicBezTo>
                  <a:cubicBezTo>
                    <a:pt x="30" y="25"/>
                    <a:pt x="30" y="25"/>
                    <a:pt x="30" y="25"/>
                  </a:cubicBezTo>
                  <a:cubicBezTo>
                    <a:pt x="30" y="24"/>
                    <a:pt x="30" y="24"/>
                    <a:pt x="30" y="24"/>
                  </a:cubicBezTo>
                  <a:cubicBezTo>
                    <a:pt x="30" y="23"/>
                    <a:pt x="30" y="23"/>
                    <a:pt x="29" y="23"/>
                  </a:cubicBezTo>
                  <a:cubicBezTo>
                    <a:pt x="29" y="22"/>
                    <a:pt x="28" y="21"/>
                    <a:pt x="26" y="21"/>
                  </a:cubicBezTo>
                  <a:cubicBezTo>
                    <a:pt x="26" y="21"/>
                    <a:pt x="26" y="22"/>
                    <a:pt x="26" y="22"/>
                  </a:cubicBezTo>
                  <a:cubicBezTo>
                    <a:pt x="25" y="22"/>
                    <a:pt x="25" y="22"/>
                    <a:pt x="24" y="22"/>
                  </a:cubicBezTo>
                  <a:cubicBezTo>
                    <a:pt x="24" y="22"/>
                    <a:pt x="23" y="22"/>
                    <a:pt x="23" y="22"/>
                  </a:cubicBezTo>
                  <a:cubicBezTo>
                    <a:pt x="23" y="22"/>
                    <a:pt x="22" y="21"/>
                    <a:pt x="22" y="21"/>
                  </a:cubicBezTo>
                  <a:cubicBezTo>
                    <a:pt x="22" y="21"/>
                    <a:pt x="21" y="21"/>
                    <a:pt x="21" y="21"/>
                  </a:cubicBezTo>
                  <a:cubicBezTo>
                    <a:pt x="22" y="20"/>
                    <a:pt x="21" y="20"/>
                    <a:pt x="21" y="20"/>
                  </a:cubicBezTo>
                  <a:cubicBezTo>
                    <a:pt x="21" y="19"/>
                    <a:pt x="21" y="19"/>
                    <a:pt x="21" y="19"/>
                  </a:cubicBezTo>
                  <a:cubicBezTo>
                    <a:pt x="21" y="18"/>
                    <a:pt x="20" y="18"/>
                    <a:pt x="20" y="18"/>
                  </a:cubicBezTo>
                  <a:cubicBezTo>
                    <a:pt x="20" y="17"/>
                    <a:pt x="20" y="17"/>
                    <a:pt x="20" y="17"/>
                  </a:cubicBezTo>
                  <a:cubicBezTo>
                    <a:pt x="20" y="16"/>
                    <a:pt x="19" y="16"/>
                    <a:pt x="19" y="16"/>
                  </a:cubicBezTo>
                  <a:cubicBezTo>
                    <a:pt x="19" y="16"/>
                    <a:pt x="18" y="16"/>
                    <a:pt x="18" y="16"/>
                  </a:cubicBezTo>
                  <a:cubicBezTo>
                    <a:pt x="17" y="16"/>
                    <a:pt x="17" y="16"/>
                    <a:pt x="17" y="16"/>
                  </a:cubicBezTo>
                  <a:cubicBezTo>
                    <a:pt x="17" y="16"/>
                    <a:pt x="17" y="16"/>
                    <a:pt x="16" y="15"/>
                  </a:cubicBezTo>
                  <a:cubicBezTo>
                    <a:pt x="16" y="15"/>
                    <a:pt x="16" y="15"/>
                    <a:pt x="16" y="15"/>
                  </a:cubicBezTo>
                  <a:cubicBezTo>
                    <a:pt x="16" y="15"/>
                    <a:pt x="15" y="15"/>
                    <a:pt x="15" y="15"/>
                  </a:cubicBezTo>
                  <a:cubicBezTo>
                    <a:pt x="15" y="15"/>
                    <a:pt x="15" y="15"/>
                    <a:pt x="15" y="15"/>
                  </a:cubicBezTo>
                  <a:cubicBezTo>
                    <a:pt x="14" y="14"/>
                    <a:pt x="14" y="14"/>
                    <a:pt x="13" y="14"/>
                  </a:cubicBezTo>
                  <a:cubicBezTo>
                    <a:pt x="13" y="14"/>
                    <a:pt x="13" y="14"/>
                    <a:pt x="13" y="14"/>
                  </a:cubicBezTo>
                  <a:cubicBezTo>
                    <a:pt x="13" y="14"/>
                    <a:pt x="13" y="14"/>
                    <a:pt x="13" y="14"/>
                  </a:cubicBezTo>
                  <a:cubicBezTo>
                    <a:pt x="13" y="14"/>
                    <a:pt x="13" y="14"/>
                    <a:pt x="13" y="14"/>
                  </a:cubicBezTo>
                  <a:cubicBezTo>
                    <a:pt x="12" y="14"/>
                    <a:pt x="12" y="14"/>
                    <a:pt x="11" y="14"/>
                  </a:cubicBezTo>
                  <a:cubicBezTo>
                    <a:pt x="11" y="14"/>
                    <a:pt x="11" y="14"/>
                    <a:pt x="11" y="14"/>
                  </a:cubicBezTo>
                  <a:cubicBezTo>
                    <a:pt x="11" y="15"/>
                    <a:pt x="11" y="15"/>
                    <a:pt x="11" y="15"/>
                  </a:cubicBezTo>
                  <a:cubicBezTo>
                    <a:pt x="11" y="15"/>
                    <a:pt x="11" y="15"/>
                    <a:pt x="10" y="16"/>
                  </a:cubicBezTo>
                  <a:cubicBezTo>
                    <a:pt x="10" y="16"/>
                    <a:pt x="11" y="16"/>
                    <a:pt x="10" y="16"/>
                  </a:cubicBezTo>
                  <a:cubicBezTo>
                    <a:pt x="10" y="17"/>
                    <a:pt x="10" y="17"/>
                    <a:pt x="10" y="17"/>
                  </a:cubicBezTo>
                  <a:cubicBezTo>
                    <a:pt x="10" y="17"/>
                    <a:pt x="9" y="17"/>
                    <a:pt x="9" y="17"/>
                  </a:cubicBezTo>
                  <a:cubicBezTo>
                    <a:pt x="8" y="17"/>
                    <a:pt x="8" y="18"/>
                    <a:pt x="8" y="18"/>
                  </a:cubicBezTo>
                  <a:cubicBezTo>
                    <a:pt x="7" y="18"/>
                    <a:pt x="7" y="18"/>
                    <a:pt x="7" y="18"/>
                  </a:cubicBezTo>
                  <a:cubicBezTo>
                    <a:pt x="7" y="19"/>
                    <a:pt x="7" y="19"/>
                    <a:pt x="7" y="19"/>
                  </a:cubicBezTo>
                  <a:cubicBezTo>
                    <a:pt x="7" y="19"/>
                    <a:pt x="7" y="20"/>
                    <a:pt x="7" y="20"/>
                  </a:cubicBezTo>
                  <a:cubicBezTo>
                    <a:pt x="7" y="20"/>
                    <a:pt x="8" y="21"/>
                    <a:pt x="8" y="21"/>
                  </a:cubicBezTo>
                  <a:cubicBezTo>
                    <a:pt x="8" y="21"/>
                    <a:pt x="8" y="21"/>
                    <a:pt x="8" y="21"/>
                  </a:cubicBezTo>
                  <a:cubicBezTo>
                    <a:pt x="7" y="21"/>
                    <a:pt x="7" y="21"/>
                    <a:pt x="7" y="21"/>
                  </a:cubicBezTo>
                  <a:cubicBezTo>
                    <a:pt x="6" y="21"/>
                    <a:pt x="5" y="21"/>
                    <a:pt x="4" y="21"/>
                  </a:cubicBezTo>
                  <a:cubicBezTo>
                    <a:pt x="4" y="21"/>
                    <a:pt x="4" y="21"/>
                    <a:pt x="4" y="21"/>
                  </a:cubicBezTo>
                  <a:cubicBezTo>
                    <a:pt x="4" y="21"/>
                    <a:pt x="4" y="20"/>
                    <a:pt x="4" y="20"/>
                  </a:cubicBezTo>
                  <a:cubicBezTo>
                    <a:pt x="4" y="19"/>
                    <a:pt x="4" y="18"/>
                    <a:pt x="4" y="18"/>
                  </a:cubicBezTo>
                  <a:cubicBezTo>
                    <a:pt x="3" y="17"/>
                    <a:pt x="3" y="17"/>
                    <a:pt x="3" y="16"/>
                  </a:cubicBezTo>
                  <a:cubicBezTo>
                    <a:pt x="3" y="15"/>
                    <a:pt x="3" y="13"/>
                    <a:pt x="2" y="12"/>
                  </a:cubicBezTo>
                  <a:cubicBezTo>
                    <a:pt x="2" y="11"/>
                    <a:pt x="2" y="11"/>
                    <a:pt x="2" y="10"/>
                  </a:cubicBezTo>
                  <a:cubicBezTo>
                    <a:pt x="2" y="9"/>
                    <a:pt x="2" y="8"/>
                    <a:pt x="1" y="7"/>
                  </a:cubicBezTo>
                  <a:cubicBezTo>
                    <a:pt x="1" y="7"/>
                    <a:pt x="1" y="7"/>
                    <a:pt x="1" y="7"/>
                  </a:cubicBezTo>
                  <a:cubicBezTo>
                    <a:pt x="1" y="6"/>
                    <a:pt x="1" y="4"/>
                    <a:pt x="0" y="3"/>
                  </a:cubicBezTo>
                  <a:cubicBezTo>
                    <a:pt x="1" y="3"/>
                    <a:pt x="2" y="3"/>
                    <a:pt x="3" y="2"/>
                  </a:cubicBezTo>
                  <a:cubicBezTo>
                    <a:pt x="4" y="2"/>
                    <a:pt x="5" y="2"/>
                    <a:pt x="6" y="1"/>
                  </a:cubicBezTo>
                  <a:cubicBezTo>
                    <a:pt x="6" y="1"/>
                    <a:pt x="7" y="1"/>
                    <a:pt x="7" y="1"/>
                  </a:cubicBezTo>
                  <a:cubicBezTo>
                    <a:pt x="7" y="1"/>
                    <a:pt x="9" y="0"/>
                    <a:pt x="10" y="1"/>
                  </a:cubicBezTo>
                  <a:cubicBezTo>
                    <a:pt x="10" y="1"/>
                    <a:pt x="10" y="1"/>
                    <a:pt x="10" y="1"/>
                  </a:cubicBezTo>
                  <a:cubicBezTo>
                    <a:pt x="9" y="1"/>
                    <a:pt x="9" y="2"/>
                    <a:pt x="9" y="3"/>
                  </a:cubicBezTo>
                  <a:cubicBezTo>
                    <a:pt x="9" y="3"/>
                    <a:pt x="9" y="3"/>
                    <a:pt x="9" y="3"/>
                  </a:cubicBezTo>
                  <a:cubicBezTo>
                    <a:pt x="9" y="4"/>
                    <a:pt x="9" y="4"/>
                    <a:pt x="10" y="5"/>
                  </a:cubicBezTo>
                  <a:cubicBezTo>
                    <a:pt x="10" y="5"/>
                    <a:pt x="10" y="5"/>
                    <a:pt x="10" y="5"/>
                  </a:cubicBezTo>
                  <a:cubicBezTo>
                    <a:pt x="9" y="5"/>
                    <a:pt x="10" y="6"/>
                    <a:pt x="10" y="6"/>
                  </a:cubicBezTo>
                  <a:cubicBezTo>
                    <a:pt x="10" y="7"/>
                    <a:pt x="12" y="7"/>
                    <a:pt x="13" y="7"/>
                  </a:cubicBezTo>
                  <a:cubicBezTo>
                    <a:pt x="13" y="7"/>
                    <a:pt x="13" y="7"/>
                    <a:pt x="13" y="7"/>
                  </a:cubicBezTo>
                  <a:cubicBezTo>
                    <a:pt x="13" y="7"/>
                    <a:pt x="13" y="7"/>
                    <a:pt x="13" y="7"/>
                  </a:cubicBezTo>
                  <a:cubicBezTo>
                    <a:pt x="13" y="7"/>
                    <a:pt x="13" y="7"/>
                    <a:pt x="13" y="7"/>
                  </a:cubicBezTo>
                  <a:cubicBezTo>
                    <a:pt x="13" y="7"/>
                    <a:pt x="14" y="7"/>
                    <a:pt x="14" y="8"/>
                  </a:cubicBezTo>
                  <a:cubicBezTo>
                    <a:pt x="14" y="8"/>
                    <a:pt x="14" y="8"/>
                    <a:pt x="14" y="8"/>
                  </a:cubicBezTo>
                  <a:close/>
                  <a:moveTo>
                    <a:pt x="13" y="5"/>
                  </a:moveTo>
                  <a:cubicBezTo>
                    <a:pt x="13" y="5"/>
                    <a:pt x="13" y="4"/>
                    <a:pt x="13" y="4"/>
                  </a:cubicBezTo>
                  <a:cubicBezTo>
                    <a:pt x="13" y="4"/>
                    <a:pt x="13" y="4"/>
                    <a:pt x="13" y="4"/>
                  </a:cubicBezTo>
                  <a:cubicBezTo>
                    <a:pt x="13" y="3"/>
                    <a:pt x="13" y="3"/>
                    <a:pt x="14" y="3"/>
                  </a:cubicBezTo>
                  <a:cubicBezTo>
                    <a:pt x="14" y="2"/>
                    <a:pt x="12" y="2"/>
                    <a:pt x="11" y="1"/>
                  </a:cubicBezTo>
                  <a:cubicBezTo>
                    <a:pt x="11" y="1"/>
                    <a:pt x="11" y="1"/>
                    <a:pt x="11" y="1"/>
                  </a:cubicBezTo>
                  <a:cubicBezTo>
                    <a:pt x="11" y="1"/>
                    <a:pt x="11" y="2"/>
                    <a:pt x="11" y="2"/>
                  </a:cubicBezTo>
                  <a:cubicBezTo>
                    <a:pt x="11" y="2"/>
                    <a:pt x="11" y="2"/>
                    <a:pt x="11" y="2"/>
                  </a:cubicBezTo>
                  <a:cubicBezTo>
                    <a:pt x="12" y="2"/>
                    <a:pt x="12" y="2"/>
                    <a:pt x="12" y="2"/>
                  </a:cubicBezTo>
                  <a:cubicBezTo>
                    <a:pt x="12" y="2"/>
                    <a:pt x="12" y="2"/>
                    <a:pt x="12" y="2"/>
                  </a:cubicBezTo>
                  <a:cubicBezTo>
                    <a:pt x="12" y="3"/>
                    <a:pt x="12" y="3"/>
                    <a:pt x="12" y="3"/>
                  </a:cubicBezTo>
                  <a:cubicBezTo>
                    <a:pt x="12" y="4"/>
                    <a:pt x="12" y="4"/>
                    <a:pt x="12" y="4"/>
                  </a:cubicBezTo>
                  <a:cubicBezTo>
                    <a:pt x="12" y="4"/>
                    <a:pt x="12" y="5"/>
                    <a:pt x="12" y="5"/>
                  </a:cubicBezTo>
                  <a:cubicBezTo>
                    <a:pt x="12" y="5"/>
                    <a:pt x="12" y="5"/>
                    <a:pt x="12" y="5"/>
                  </a:cubicBezTo>
                  <a:cubicBezTo>
                    <a:pt x="12" y="5"/>
                    <a:pt x="12" y="6"/>
                    <a:pt x="12" y="6"/>
                  </a:cubicBezTo>
                  <a:cubicBezTo>
                    <a:pt x="12" y="6"/>
                    <a:pt x="12" y="6"/>
                    <a:pt x="12" y="6"/>
                  </a:cubicBezTo>
                  <a:cubicBezTo>
                    <a:pt x="12" y="5"/>
                    <a:pt x="13" y="5"/>
                    <a:pt x="13" y="5"/>
                  </a:cubicBezTo>
                  <a:cubicBezTo>
                    <a:pt x="13" y="5"/>
                    <a:pt x="13" y="5"/>
                    <a:pt x="13"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4" name="Freeform 256">
              <a:extLst>
                <a:ext uri="{FF2B5EF4-FFF2-40B4-BE49-F238E27FC236}">
                  <a16:creationId xmlns:a16="http://schemas.microsoft.com/office/drawing/2014/main" id="{53E5F22E-9D77-0731-1165-AC01D91E6FF1}"/>
                </a:ext>
              </a:extLst>
            </p:cNvPr>
            <p:cNvSpPr>
              <a:spLocks noEditPoints="1"/>
            </p:cNvSpPr>
            <p:nvPr/>
          </p:nvSpPr>
          <p:spPr bwMode="auto">
            <a:xfrm>
              <a:off x="15817327" y="8685134"/>
              <a:ext cx="60439" cy="81305"/>
            </a:xfrm>
            <a:custGeom>
              <a:avLst/>
              <a:gdLst/>
              <a:ahLst/>
              <a:cxnLst>
                <a:cxn ang="0">
                  <a:pos x="11" y="15"/>
                </a:cxn>
                <a:cxn ang="0">
                  <a:pos x="12" y="17"/>
                </a:cxn>
                <a:cxn ang="0">
                  <a:pos x="12" y="19"/>
                </a:cxn>
                <a:cxn ang="0">
                  <a:pos x="12" y="20"/>
                </a:cxn>
                <a:cxn ang="0">
                  <a:pos x="12" y="22"/>
                </a:cxn>
                <a:cxn ang="0">
                  <a:pos x="11" y="23"/>
                </a:cxn>
                <a:cxn ang="0">
                  <a:pos x="11" y="22"/>
                </a:cxn>
                <a:cxn ang="0">
                  <a:pos x="10" y="21"/>
                </a:cxn>
                <a:cxn ang="0">
                  <a:pos x="9" y="22"/>
                </a:cxn>
                <a:cxn ang="0">
                  <a:pos x="9" y="23"/>
                </a:cxn>
                <a:cxn ang="0">
                  <a:pos x="8" y="21"/>
                </a:cxn>
                <a:cxn ang="0">
                  <a:pos x="8" y="23"/>
                </a:cxn>
                <a:cxn ang="0">
                  <a:pos x="7" y="24"/>
                </a:cxn>
                <a:cxn ang="0">
                  <a:pos x="6" y="21"/>
                </a:cxn>
                <a:cxn ang="0">
                  <a:pos x="6" y="20"/>
                </a:cxn>
                <a:cxn ang="0">
                  <a:pos x="5" y="16"/>
                </a:cxn>
                <a:cxn ang="0">
                  <a:pos x="4" y="15"/>
                </a:cxn>
                <a:cxn ang="0">
                  <a:pos x="4" y="11"/>
                </a:cxn>
                <a:cxn ang="0">
                  <a:pos x="2" y="11"/>
                </a:cxn>
                <a:cxn ang="0">
                  <a:pos x="1" y="10"/>
                </a:cxn>
                <a:cxn ang="0">
                  <a:pos x="2" y="8"/>
                </a:cxn>
                <a:cxn ang="0">
                  <a:pos x="4" y="7"/>
                </a:cxn>
                <a:cxn ang="0">
                  <a:pos x="3" y="5"/>
                </a:cxn>
                <a:cxn ang="0">
                  <a:pos x="2" y="4"/>
                </a:cxn>
                <a:cxn ang="0">
                  <a:pos x="0" y="2"/>
                </a:cxn>
                <a:cxn ang="0">
                  <a:pos x="1" y="0"/>
                </a:cxn>
                <a:cxn ang="0">
                  <a:pos x="2" y="1"/>
                </a:cxn>
                <a:cxn ang="0">
                  <a:pos x="3" y="2"/>
                </a:cxn>
                <a:cxn ang="0">
                  <a:pos x="6" y="2"/>
                </a:cxn>
                <a:cxn ang="0">
                  <a:pos x="7" y="6"/>
                </a:cxn>
                <a:cxn ang="0">
                  <a:pos x="11" y="7"/>
                </a:cxn>
                <a:cxn ang="0">
                  <a:pos x="15" y="7"/>
                </a:cxn>
                <a:cxn ang="0">
                  <a:pos x="18" y="8"/>
                </a:cxn>
                <a:cxn ang="0">
                  <a:pos x="17" y="10"/>
                </a:cxn>
                <a:cxn ang="0">
                  <a:pos x="16" y="11"/>
                </a:cxn>
                <a:cxn ang="0">
                  <a:pos x="14" y="13"/>
                </a:cxn>
                <a:cxn ang="0">
                  <a:pos x="15" y="15"/>
                </a:cxn>
                <a:cxn ang="0">
                  <a:pos x="16" y="18"/>
                </a:cxn>
                <a:cxn ang="0">
                  <a:pos x="15" y="19"/>
                </a:cxn>
                <a:cxn ang="0">
                  <a:pos x="14" y="19"/>
                </a:cxn>
                <a:cxn ang="0">
                  <a:pos x="13" y="17"/>
                </a:cxn>
                <a:cxn ang="0">
                  <a:pos x="12" y="15"/>
                </a:cxn>
                <a:cxn ang="0">
                  <a:pos x="13" y="15"/>
                </a:cxn>
                <a:cxn ang="0">
                  <a:pos x="11" y="14"/>
                </a:cxn>
                <a:cxn ang="0">
                  <a:pos x="13" y="22"/>
                </a:cxn>
                <a:cxn ang="0">
                  <a:pos x="13" y="20"/>
                </a:cxn>
                <a:cxn ang="0">
                  <a:pos x="15" y="20"/>
                </a:cxn>
                <a:cxn ang="0">
                  <a:pos x="13" y="19"/>
                </a:cxn>
                <a:cxn ang="0">
                  <a:pos x="13" y="19"/>
                </a:cxn>
                <a:cxn ang="0">
                  <a:pos x="18" y="15"/>
                </a:cxn>
                <a:cxn ang="0">
                  <a:pos x="18" y="17"/>
                </a:cxn>
                <a:cxn ang="0">
                  <a:pos x="17" y="18"/>
                </a:cxn>
                <a:cxn ang="0">
                  <a:pos x="18" y="21"/>
                </a:cxn>
                <a:cxn ang="0">
                  <a:pos x="19" y="22"/>
                </a:cxn>
                <a:cxn ang="0">
                  <a:pos x="20" y="25"/>
                </a:cxn>
                <a:cxn ang="0">
                  <a:pos x="20" y="27"/>
                </a:cxn>
                <a:cxn ang="0">
                  <a:pos x="22" y="26"/>
                </a:cxn>
                <a:cxn ang="0">
                  <a:pos x="21" y="22"/>
                </a:cxn>
                <a:cxn ang="0">
                  <a:pos x="20" y="19"/>
                </a:cxn>
                <a:cxn ang="0">
                  <a:pos x="20" y="17"/>
                </a:cxn>
                <a:cxn ang="0">
                  <a:pos x="19" y="15"/>
                </a:cxn>
              </a:cxnLst>
              <a:rect l="0" t="0" r="r" b="b"/>
              <a:pathLst>
                <a:path w="22" h="27">
                  <a:moveTo>
                    <a:pt x="11" y="14"/>
                  </a:moveTo>
                  <a:cubicBezTo>
                    <a:pt x="11" y="15"/>
                    <a:pt x="11" y="15"/>
                    <a:pt x="12" y="15"/>
                  </a:cubicBezTo>
                  <a:cubicBezTo>
                    <a:pt x="12" y="15"/>
                    <a:pt x="11" y="15"/>
                    <a:pt x="11" y="15"/>
                  </a:cubicBezTo>
                  <a:cubicBezTo>
                    <a:pt x="11" y="15"/>
                    <a:pt x="11" y="15"/>
                    <a:pt x="10" y="15"/>
                  </a:cubicBezTo>
                  <a:cubicBezTo>
                    <a:pt x="10" y="15"/>
                    <a:pt x="10" y="15"/>
                    <a:pt x="10" y="16"/>
                  </a:cubicBezTo>
                  <a:cubicBezTo>
                    <a:pt x="11" y="16"/>
                    <a:pt x="12" y="16"/>
                    <a:pt x="12" y="17"/>
                  </a:cubicBezTo>
                  <a:cubicBezTo>
                    <a:pt x="12" y="17"/>
                    <a:pt x="11" y="17"/>
                    <a:pt x="11" y="18"/>
                  </a:cubicBezTo>
                  <a:cubicBezTo>
                    <a:pt x="12" y="18"/>
                    <a:pt x="11" y="18"/>
                    <a:pt x="11" y="19"/>
                  </a:cubicBezTo>
                  <a:cubicBezTo>
                    <a:pt x="11" y="19"/>
                    <a:pt x="12" y="19"/>
                    <a:pt x="12" y="19"/>
                  </a:cubicBezTo>
                  <a:cubicBezTo>
                    <a:pt x="12" y="19"/>
                    <a:pt x="12" y="20"/>
                    <a:pt x="12" y="20"/>
                  </a:cubicBezTo>
                  <a:cubicBezTo>
                    <a:pt x="12" y="20"/>
                    <a:pt x="12" y="20"/>
                    <a:pt x="12" y="20"/>
                  </a:cubicBezTo>
                  <a:cubicBezTo>
                    <a:pt x="12" y="20"/>
                    <a:pt x="12" y="20"/>
                    <a:pt x="12" y="20"/>
                  </a:cubicBezTo>
                  <a:cubicBezTo>
                    <a:pt x="13" y="21"/>
                    <a:pt x="13" y="21"/>
                    <a:pt x="13" y="21"/>
                  </a:cubicBezTo>
                  <a:cubicBezTo>
                    <a:pt x="12" y="21"/>
                    <a:pt x="12" y="21"/>
                    <a:pt x="12" y="22"/>
                  </a:cubicBezTo>
                  <a:cubicBezTo>
                    <a:pt x="12" y="22"/>
                    <a:pt x="12" y="22"/>
                    <a:pt x="12" y="22"/>
                  </a:cubicBezTo>
                  <a:cubicBezTo>
                    <a:pt x="12" y="21"/>
                    <a:pt x="12" y="21"/>
                    <a:pt x="12" y="21"/>
                  </a:cubicBezTo>
                  <a:cubicBezTo>
                    <a:pt x="12" y="21"/>
                    <a:pt x="12" y="21"/>
                    <a:pt x="12" y="22"/>
                  </a:cubicBezTo>
                  <a:cubicBezTo>
                    <a:pt x="12" y="22"/>
                    <a:pt x="11" y="23"/>
                    <a:pt x="11" y="23"/>
                  </a:cubicBezTo>
                  <a:cubicBezTo>
                    <a:pt x="11" y="23"/>
                    <a:pt x="11" y="23"/>
                    <a:pt x="11" y="23"/>
                  </a:cubicBezTo>
                  <a:cubicBezTo>
                    <a:pt x="11" y="23"/>
                    <a:pt x="11" y="22"/>
                    <a:pt x="11" y="22"/>
                  </a:cubicBezTo>
                  <a:cubicBezTo>
                    <a:pt x="11" y="22"/>
                    <a:pt x="11" y="22"/>
                    <a:pt x="11" y="22"/>
                  </a:cubicBezTo>
                  <a:cubicBezTo>
                    <a:pt x="11" y="22"/>
                    <a:pt x="11" y="22"/>
                    <a:pt x="11" y="22"/>
                  </a:cubicBezTo>
                  <a:cubicBezTo>
                    <a:pt x="10" y="22"/>
                    <a:pt x="10" y="22"/>
                    <a:pt x="10" y="22"/>
                  </a:cubicBezTo>
                  <a:cubicBezTo>
                    <a:pt x="10" y="22"/>
                    <a:pt x="10" y="21"/>
                    <a:pt x="10" y="21"/>
                  </a:cubicBezTo>
                  <a:cubicBezTo>
                    <a:pt x="10" y="21"/>
                    <a:pt x="10" y="21"/>
                    <a:pt x="10" y="20"/>
                  </a:cubicBezTo>
                  <a:cubicBezTo>
                    <a:pt x="10" y="20"/>
                    <a:pt x="10" y="20"/>
                    <a:pt x="10" y="20"/>
                  </a:cubicBezTo>
                  <a:cubicBezTo>
                    <a:pt x="9" y="21"/>
                    <a:pt x="9" y="21"/>
                    <a:pt x="9" y="22"/>
                  </a:cubicBezTo>
                  <a:cubicBezTo>
                    <a:pt x="9" y="22"/>
                    <a:pt x="9" y="22"/>
                    <a:pt x="9" y="23"/>
                  </a:cubicBezTo>
                  <a:cubicBezTo>
                    <a:pt x="9" y="23"/>
                    <a:pt x="9" y="23"/>
                    <a:pt x="9" y="23"/>
                  </a:cubicBezTo>
                  <a:cubicBezTo>
                    <a:pt x="9" y="23"/>
                    <a:pt x="9" y="23"/>
                    <a:pt x="9" y="23"/>
                  </a:cubicBezTo>
                  <a:cubicBezTo>
                    <a:pt x="9" y="23"/>
                    <a:pt x="9" y="23"/>
                    <a:pt x="9" y="23"/>
                  </a:cubicBezTo>
                  <a:cubicBezTo>
                    <a:pt x="8" y="23"/>
                    <a:pt x="9" y="21"/>
                    <a:pt x="9" y="21"/>
                  </a:cubicBezTo>
                  <a:cubicBezTo>
                    <a:pt x="8" y="21"/>
                    <a:pt x="8" y="21"/>
                    <a:pt x="8" y="21"/>
                  </a:cubicBezTo>
                  <a:cubicBezTo>
                    <a:pt x="8" y="21"/>
                    <a:pt x="8" y="21"/>
                    <a:pt x="8" y="21"/>
                  </a:cubicBezTo>
                  <a:cubicBezTo>
                    <a:pt x="8" y="21"/>
                    <a:pt x="8" y="21"/>
                    <a:pt x="8" y="21"/>
                  </a:cubicBezTo>
                  <a:cubicBezTo>
                    <a:pt x="8" y="22"/>
                    <a:pt x="8" y="22"/>
                    <a:pt x="8" y="23"/>
                  </a:cubicBezTo>
                  <a:cubicBezTo>
                    <a:pt x="8" y="23"/>
                    <a:pt x="8" y="23"/>
                    <a:pt x="8" y="23"/>
                  </a:cubicBezTo>
                  <a:cubicBezTo>
                    <a:pt x="8" y="23"/>
                    <a:pt x="8" y="23"/>
                    <a:pt x="7" y="23"/>
                  </a:cubicBezTo>
                  <a:cubicBezTo>
                    <a:pt x="7" y="23"/>
                    <a:pt x="7" y="23"/>
                    <a:pt x="7" y="24"/>
                  </a:cubicBezTo>
                  <a:cubicBezTo>
                    <a:pt x="7" y="23"/>
                    <a:pt x="7" y="23"/>
                    <a:pt x="7" y="23"/>
                  </a:cubicBezTo>
                  <a:cubicBezTo>
                    <a:pt x="7" y="23"/>
                    <a:pt x="7" y="23"/>
                    <a:pt x="6" y="22"/>
                  </a:cubicBezTo>
                  <a:cubicBezTo>
                    <a:pt x="6" y="22"/>
                    <a:pt x="6" y="22"/>
                    <a:pt x="6" y="21"/>
                  </a:cubicBezTo>
                  <a:cubicBezTo>
                    <a:pt x="6" y="21"/>
                    <a:pt x="6" y="21"/>
                    <a:pt x="6" y="21"/>
                  </a:cubicBezTo>
                  <a:cubicBezTo>
                    <a:pt x="6" y="21"/>
                    <a:pt x="6" y="20"/>
                    <a:pt x="6" y="20"/>
                  </a:cubicBezTo>
                  <a:cubicBezTo>
                    <a:pt x="6" y="20"/>
                    <a:pt x="6" y="20"/>
                    <a:pt x="6" y="20"/>
                  </a:cubicBezTo>
                  <a:cubicBezTo>
                    <a:pt x="6" y="19"/>
                    <a:pt x="6" y="19"/>
                    <a:pt x="5" y="18"/>
                  </a:cubicBezTo>
                  <a:cubicBezTo>
                    <a:pt x="5" y="18"/>
                    <a:pt x="5" y="18"/>
                    <a:pt x="5" y="18"/>
                  </a:cubicBezTo>
                  <a:cubicBezTo>
                    <a:pt x="5" y="17"/>
                    <a:pt x="5" y="16"/>
                    <a:pt x="5" y="16"/>
                  </a:cubicBezTo>
                  <a:cubicBezTo>
                    <a:pt x="5" y="16"/>
                    <a:pt x="4" y="16"/>
                    <a:pt x="4" y="16"/>
                  </a:cubicBezTo>
                  <a:cubicBezTo>
                    <a:pt x="4" y="16"/>
                    <a:pt x="4" y="16"/>
                    <a:pt x="4" y="16"/>
                  </a:cubicBezTo>
                  <a:cubicBezTo>
                    <a:pt x="4" y="15"/>
                    <a:pt x="4" y="15"/>
                    <a:pt x="4" y="15"/>
                  </a:cubicBezTo>
                  <a:cubicBezTo>
                    <a:pt x="4" y="15"/>
                    <a:pt x="3" y="14"/>
                    <a:pt x="3" y="14"/>
                  </a:cubicBezTo>
                  <a:cubicBezTo>
                    <a:pt x="4" y="13"/>
                    <a:pt x="4" y="13"/>
                    <a:pt x="4" y="12"/>
                  </a:cubicBezTo>
                  <a:cubicBezTo>
                    <a:pt x="4" y="12"/>
                    <a:pt x="4" y="11"/>
                    <a:pt x="4" y="11"/>
                  </a:cubicBezTo>
                  <a:cubicBezTo>
                    <a:pt x="3" y="11"/>
                    <a:pt x="3" y="11"/>
                    <a:pt x="3" y="11"/>
                  </a:cubicBezTo>
                  <a:cubicBezTo>
                    <a:pt x="3" y="11"/>
                    <a:pt x="3" y="11"/>
                    <a:pt x="3" y="11"/>
                  </a:cubicBezTo>
                  <a:cubicBezTo>
                    <a:pt x="3" y="11"/>
                    <a:pt x="3" y="11"/>
                    <a:pt x="2" y="11"/>
                  </a:cubicBezTo>
                  <a:cubicBezTo>
                    <a:pt x="2" y="11"/>
                    <a:pt x="2" y="10"/>
                    <a:pt x="2" y="10"/>
                  </a:cubicBezTo>
                  <a:cubicBezTo>
                    <a:pt x="2" y="10"/>
                    <a:pt x="1" y="10"/>
                    <a:pt x="1" y="10"/>
                  </a:cubicBezTo>
                  <a:cubicBezTo>
                    <a:pt x="1" y="10"/>
                    <a:pt x="1" y="10"/>
                    <a:pt x="1" y="10"/>
                  </a:cubicBezTo>
                  <a:cubicBezTo>
                    <a:pt x="1" y="9"/>
                    <a:pt x="0" y="9"/>
                    <a:pt x="0" y="9"/>
                  </a:cubicBezTo>
                  <a:cubicBezTo>
                    <a:pt x="0" y="8"/>
                    <a:pt x="0" y="8"/>
                    <a:pt x="1" y="8"/>
                  </a:cubicBezTo>
                  <a:cubicBezTo>
                    <a:pt x="1" y="8"/>
                    <a:pt x="1" y="8"/>
                    <a:pt x="2" y="8"/>
                  </a:cubicBezTo>
                  <a:cubicBezTo>
                    <a:pt x="2" y="8"/>
                    <a:pt x="2" y="7"/>
                    <a:pt x="2" y="7"/>
                  </a:cubicBezTo>
                  <a:cubicBezTo>
                    <a:pt x="2" y="7"/>
                    <a:pt x="2" y="7"/>
                    <a:pt x="2" y="7"/>
                  </a:cubicBezTo>
                  <a:cubicBezTo>
                    <a:pt x="2" y="7"/>
                    <a:pt x="3" y="7"/>
                    <a:pt x="4" y="7"/>
                  </a:cubicBezTo>
                  <a:cubicBezTo>
                    <a:pt x="4" y="7"/>
                    <a:pt x="4" y="7"/>
                    <a:pt x="4" y="7"/>
                  </a:cubicBezTo>
                  <a:cubicBezTo>
                    <a:pt x="4" y="6"/>
                    <a:pt x="4" y="6"/>
                    <a:pt x="4" y="6"/>
                  </a:cubicBezTo>
                  <a:cubicBezTo>
                    <a:pt x="4" y="5"/>
                    <a:pt x="3" y="5"/>
                    <a:pt x="3" y="5"/>
                  </a:cubicBezTo>
                  <a:cubicBezTo>
                    <a:pt x="3" y="5"/>
                    <a:pt x="3" y="5"/>
                    <a:pt x="3" y="4"/>
                  </a:cubicBezTo>
                  <a:cubicBezTo>
                    <a:pt x="3" y="4"/>
                    <a:pt x="2" y="4"/>
                    <a:pt x="2" y="4"/>
                  </a:cubicBezTo>
                  <a:cubicBezTo>
                    <a:pt x="2" y="4"/>
                    <a:pt x="2" y="4"/>
                    <a:pt x="2" y="4"/>
                  </a:cubicBezTo>
                  <a:cubicBezTo>
                    <a:pt x="2" y="4"/>
                    <a:pt x="1" y="3"/>
                    <a:pt x="0" y="3"/>
                  </a:cubicBezTo>
                  <a:cubicBezTo>
                    <a:pt x="0" y="3"/>
                    <a:pt x="0" y="3"/>
                    <a:pt x="0" y="3"/>
                  </a:cubicBezTo>
                  <a:cubicBezTo>
                    <a:pt x="0" y="2"/>
                    <a:pt x="0" y="2"/>
                    <a:pt x="0" y="2"/>
                  </a:cubicBezTo>
                  <a:cubicBezTo>
                    <a:pt x="0" y="2"/>
                    <a:pt x="0" y="2"/>
                    <a:pt x="0" y="2"/>
                  </a:cubicBezTo>
                  <a:cubicBezTo>
                    <a:pt x="0" y="1"/>
                    <a:pt x="0" y="1"/>
                    <a:pt x="0" y="1"/>
                  </a:cubicBezTo>
                  <a:cubicBezTo>
                    <a:pt x="0" y="1"/>
                    <a:pt x="1" y="1"/>
                    <a:pt x="1" y="0"/>
                  </a:cubicBezTo>
                  <a:cubicBezTo>
                    <a:pt x="1" y="0"/>
                    <a:pt x="1" y="0"/>
                    <a:pt x="1" y="0"/>
                  </a:cubicBezTo>
                  <a:cubicBezTo>
                    <a:pt x="1" y="1"/>
                    <a:pt x="1" y="1"/>
                    <a:pt x="1" y="1"/>
                  </a:cubicBezTo>
                  <a:cubicBezTo>
                    <a:pt x="2" y="1"/>
                    <a:pt x="2" y="1"/>
                    <a:pt x="2" y="1"/>
                  </a:cubicBezTo>
                  <a:cubicBezTo>
                    <a:pt x="2" y="1"/>
                    <a:pt x="2" y="1"/>
                    <a:pt x="2" y="1"/>
                  </a:cubicBezTo>
                  <a:cubicBezTo>
                    <a:pt x="3" y="1"/>
                    <a:pt x="3" y="1"/>
                    <a:pt x="3" y="1"/>
                  </a:cubicBezTo>
                  <a:cubicBezTo>
                    <a:pt x="3" y="1"/>
                    <a:pt x="3" y="2"/>
                    <a:pt x="3" y="2"/>
                  </a:cubicBezTo>
                  <a:cubicBezTo>
                    <a:pt x="4" y="2"/>
                    <a:pt x="5" y="3"/>
                    <a:pt x="6" y="3"/>
                  </a:cubicBezTo>
                  <a:cubicBezTo>
                    <a:pt x="6" y="2"/>
                    <a:pt x="6" y="2"/>
                    <a:pt x="6" y="2"/>
                  </a:cubicBezTo>
                  <a:cubicBezTo>
                    <a:pt x="6" y="2"/>
                    <a:pt x="6" y="2"/>
                    <a:pt x="6" y="2"/>
                  </a:cubicBezTo>
                  <a:cubicBezTo>
                    <a:pt x="6" y="3"/>
                    <a:pt x="6" y="3"/>
                    <a:pt x="6" y="3"/>
                  </a:cubicBezTo>
                  <a:cubicBezTo>
                    <a:pt x="6" y="4"/>
                    <a:pt x="7" y="4"/>
                    <a:pt x="7" y="4"/>
                  </a:cubicBezTo>
                  <a:cubicBezTo>
                    <a:pt x="7" y="5"/>
                    <a:pt x="7" y="5"/>
                    <a:pt x="7" y="6"/>
                  </a:cubicBezTo>
                  <a:cubicBezTo>
                    <a:pt x="7" y="6"/>
                    <a:pt x="7" y="6"/>
                    <a:pt x="7" y="6"/>
                  </a:cubicBezTo>
                  <a:cubicBezTo>
                    <a:pt x="8" y="6"/>
                    <a:pt x="9" y="7"/>
                    <a:pt x="10" y="7"/>
                  </a:cubicBezTo>
                  <a:cubicBezTo>
                    <a:pt x="10" y="7"/>
                    <a:pt x="10" y="7"/>
                    <a:pt x="11" y="7"/>
                  </a:cubicBezTo>
                  <a:cubicBezTo>
                    <a:pt x="11" y="7"/>
                    <a:pt x="11" y="7"/>
                    <a:pt x="11" y="7"/>
                  </a:cubicBezTo>
                  <a:cubicBezTo>
                    <a:pt x="12" y="7"/>
                    <a:pt x="13" y="7"/>
                    <a:pt x="13" y="7"/>
                  </a:cubicBezTo>
                  <a:cubicBezTo>
                    <a:pt x="13" y="7"/>
                    <a:pt x="15" y="7"/>
                    <a:pt x="15" y="7"/>
                  </a:cubicBezTo>
                  <a:cubicBezTo>
                    <a:pt x="16" y="7"/>
                    <a:pt x="16" y="6"/>
                    <a:pt x="17" y="7"/>
                  </a:cubicBezTo>
                  <a:cubicBezTo>
                    <a:pt x="17" y="7"/>
                    <a:pt x="18" y="7"/>
                    <a:pt x="18" y="7"/>
                  </a:cubicBezTo>
                  <a:cubicBezTo>
                    <a:pt x="18" y="7"/>
                    <a:pt x="18" y="7"/>
                    <a:pt x="18" y="8"/>
                  </a:cubicBezTo>
                  <a:cubicBezTo>
                    <a:pt x="18" y="8"/>
                    <a:pt x="18" y="8"/>
                    <a:pt x="18" y="8"/>
                  </a:cubicBezTo>
                  <a:cubicBezTo>
                    <a:pt x="18" y="9"/>
                    <a:pt x="18" y="9"/>
                    <a:pt x="18" y="10"/>
                  </a:cubicBezTo>
                  <a:cubicBezTo>
                    <a:pt x="18" y="10"/>
                    <a:pt x="18" y="10"/>
                    <a:pt x="17" y="10"/>
                  </a:cubicBezTo>
                  <a:cubicBezTo>
                    <a:pt x="17" y="10"/>
                    <a:pt x="17" y="10"/>
                    <a:pt x="17" y="11"/>
                  </a:cubicBezTo>
                  <a:cubicBezTo>
                    <a:pt x="17" y="11"/>
                    <a:pt x="17" y="11"/>
                    <a:pt x="17" y="11"/>
                  </a:cubicBezTo>
                  <a:cubicBezTo>
                    <a:pt x="17" y="11"/>
                    <a:pt x="16" y="11"/>
                    <a:pt x="16" y="11"/>
                  </a:cubicBezTo>
                  <a:cubicBezTo>
                    <a:pt x="16" y="11"/>
                    <a:pt x="16" y="12"/>
                    <a:pt x="15" y="12"/>
                  </a:cubicBezTo>
                  <a:cubicBezTo>
                    <a:pt x="15" y="11"/>
                    <a:pt x="15" y="12"/>
                    <a:pt x="15" y="12"/>
                  </a:cubicBezTo>
                  <a:cubicBezTo>
                    <a:pt x="15" y="12"/>
                    <a:pt x="14" y="12"/>
                    <a:pt x="14" y="13"/>
                  </a:cubicBezTo>
                  <a:cubicBezTo>
                    <a:pt x="14" y="13"/>
                    <a:pt x="14" y="13"/>
                    <a:pt x="14" y="14"/>
                  </a:cubicBezTo>
                  <a:cubicBezTo>
                    <a:pt x="14" y="14"/>
                    <a:pt x="14" y="14"/>
                    <a:pt x="14" y="15"/>
                  </a:cubicBezTo>
                  <a:cubicBezTo>
                    <a:pt x="14" y="15"/>
                    <a:pt x="14" y="15"/>
                    <a:pt x="15" y="15"/>
                  </a:cubicBezTo>
                  <a:cubicBezTo>
                    <a:pt x="15" y="16"/>
                    <a:pt x="15" y="17"/>
                    <a:pt x="15" y="17"/>
                  </a:cubicBezTo>
                  <a:cubicBezTo>
                    <a:pt x="16" y="18"/>
                    <a:pt x="16" y="17"/>
                    <a:pt x="16" y="18"/>
                  </a:cubicBezTo>
                  <a:cubicBezTo>
                    <a:pt x="16" y="18"/>
                    <a:pt x="16" y="18"/>
                    <a:pt x="16" y="18"/>
                  </a:cubicBezTo>
                  <a:cubicBezTo>
                    <a:pt x="16" y="18"/>
                    <a:pt x="16" y="19"/>
                    <a:pt x="15" y="19"/>
                  </a:cubicBezTo>
                  <a:cubicBezTo>
                    <a:pt x="15" y="19"/>
                    <a:pt x="15" y="19"/>
                    <a:pt x="15" y="19"/>
                  </a:cubicBezTo>
                  <a:cubicBezTo>
                    <a:pt x="15" y="19"/>
                    <a:pt x="15" y="19"/>
                    <a:pt x="15" y="19"/>
                  </a:cubicBezTo>
                  <a:cubicBezTo>
                    <a:pt x="15" y="19"/>
                    <a:pt x="14" y="19"/>
                    <a:pt x="14" y="19"/>
                  </a:cubicBezTo>
                  <a:cubicBezTo>
                    <a:pt x="14" y="19"/>
                    <a:pt x="14" y="19"/>
                    <a:pt x="14" y="19"/>
                  </a:cubicBezTo>
                  <a:cubicBezTo>
                    <a:pt x="14" y="19"/>
                    <a:pt x="14" y="19"/>
                    <a:pt x="14" y="19"/>
                  </a:cubicBezTo>
                  <a:cubicBezTo>
                    <a:pt x="14" y="19"/>
                    <a:pt x="14" y="19"/>
                    <a:pt x="13" y="19"/>
                  </a:cubicBezTo>
                  <a:cubicBezTo>
                    <a:pt x="13" y="18"/>
                    <a:pt x="13" y="18"/>
                    <a:pt x="13" y="17"/>
                  </a:cubicBezTo>
                  <a:cubicBezTo>
                    <a:pt x="13" y="17"/>
                    <a:pt x="13" y="17"/>
                    <a:pt x="13" y="17"/>
                  </a:cubicBezTo>
                  <a:cubicBezTo>
                    <a:pt x="13" y="17"/>
                    <a:pt x="13" y="16"/>
                    <a:pt x="13" y="16"/>
                  </a:cubicBezTo>
                  <a:cubicBezTo>
                    <a:pt x="13" y="16"/>
                    <a:pt x="12" y="16"/>
                    <a:pt x="12" y="16"/>
                  </a:cubicBezTo>
                  <a:cubicBezTo>
                    <a:pt x="12" y="16"/>
                    <a:pt x="12" y="16"/>
                    <a:pt x="12" y="15"/>
                  </a:cubicBezTo>
                  <a:cubicBezTo>
                    <a:pt x="12" y="15"/>
                    <a:pt x="13" y="15"/>
                    <a:pt x="13" y="15"/>
                  </a:cubicBezTo>
                  <a:cubicBezTo>
                    <a:pt x="13" y="15"/>
                    <a:pt x="13" y="15"/>
                    <a:pt x="13" y="15"/>
                  </a:cubicBezTo>
                  <a:cubicBezTo>
                    <a:pt x="13" y="15"/>
                    <a:pt x="13" y="15"/>
                    <a:pt x="13" y="15"/>
                  </a:cubicBezTo>
                  <a:cubicBezTo>
                    <a:pt x="12" y="15"/>
                    <a:pt x="12" y="15"/>
                    <a:pt x="12" y="15"/>
                  </a:cubicBezTo>
                  <a:cubicBezTo>
                    <a:pt x="12" y="15"/>
                    <a:pt x="12" y="14"/>
                    <a:pt x="12" y="14"/>
                  </a:cubicBezTo>
                  <a:cubicBezTo>
                    <a:pt x="12" y="14"/>
                    <a:pt x="12" y="14"/>
                    <a:pt x="11" y="14"/>
                  </a:cubicBezTo>
                  <a:close/>
                  <a:moveTo>
                    <a:pt x="13" y="20"/>
                  </a:moveTo>
                  <a:cubicBezTo>
                    <a:pt x="13" y="20"/>
                    <a:pt x="13" y="20"/>
                    <a:pt x="13" y="21"/>
                  </a:cubicBezTo>
                  <a:cubicBezTo>
                    <a:pt x="13" y="21"/>
                    <a:pt x="13" y="22"/>
                    <a:pt x="13" y="22"/>
                  </a:cubicBezTo>
                  <a:cubicBezTo>
                    <a:pt x="13" y="22"/>
                    <a:pt x="13" y="22"/>
                    <a:pt x="14" y="22"/>
                  </a:cubicBezTo>
                  <a:cubicBezTo>
                    <a:pt x="14" y="22"/>
                    <a:pt x="14" y="21"/>
                    <a:pt x="14" y="21"/>
                  </a:cubicBezTo>
                  <a:cubicBezTo>
                    <a:pt x="13" y="20"/>
                    <a:pt x="13" y="20"/>
                    <a:pt x="13" y="20"/>
                  </a:cubicBezTo>
                  <a:close/>
                  <a:moveTo>
                    <a:pt x="15" y="19"/>
                  </a:moveTo>
                  <a:cubicBezTo>
                    <a:pt x="15" y="19"/>
                    <a:pt x="15" y="19"/>
                    <a:pt x="15" y="19"/>
                  </a:cubicBezTo>
                  <a:cubicBezTo>
                    <a:pt x="15" y="20"/>
                    <a:pt x="15" y="20"/>
                    <a:pt x="15" y="20"/>
                  </a:cubicBezTo>
                  <a:cubicBezTo>
                    <a:pt x="15" y="20"/>
                    <a:pt x="15" y="20"/>
                    <a:pt x="15" y="20"/>
                  </a:cubicBezTo>
                  <a:cubicBezTo>
                    <a:pt x="15" y="19"/>
                    <a:pt x="15" y="19"/>
                    <a:pt x="15" y="19"/>
                  </a:cubicBezTo>
                  <a:close/>
                  <a:moveTo>
                    <a:pt x="13" y="19"/>
                  </a:moveTo>
                  <a:cubicBezTo>
                    <a:pt x="13" y="19"/>
                    <a:pt x="13" y="19"/>
                    <a:pt x="13" y="19"/>
                  </a:cubicBezTo>
                  <a:cubicBezTo>
                    <a:pt x="13" y="19"/>
                    <a:pt x="13" y="19"/>
                    <a:pt x="13" y="19"/>
                  </a:cubicBezTo>
                  <a:cubicBezTo>
                    <a:pt x="13" y="19"/>
                    <a:pt x="13" y="19"/>
                    <a:pt x="13" y="19"/>
                  </a:cubicBezTo>
                  <a:cubicBezTo>
                    <a:pt x="13" y="19"/>
                    <a:pt x="13" y="19"/>
                    <a:pt x="13" y="19"/>
                  </a:cubicBezTo>
                  <a:close/>
                  <a:moveTo>
                    <a:pt x="19" y="14"/>
                  </a:moveTo>
                  <a:cubicBezTo>
                    <a:pt x="19" y="15"/>
                    <a:pt x="18" y="15"/>
                    <a:pt x="18" y="15"/>
                  </a:cubicBezTo>
                  <a:cubicBezTo>
                    <a:pt x="18" y="15"/>
                    <a:pt x="18" y="15"/>
                    <a:pt x="18" y="15"/>
                  </a:cubicBezTo>
                  <a:cubicBezTo>
                    <a:pt x="18" y="16"/>
                    <a:pt x="18" y="16"/>
                    <a:pt x="18" y="16"/>
                  </a:cubicBezTo>
                  <a:cubicBezTo>
                    <a:pt x="18" y="16"/>
                    <a:pt x="18" y="17"/>
                    <a:pt x="18" y="17"/>
                  </a:cubicBezTo>
                  <a:cubicBezTo>
                    <a:pt x="18" y="18"/>
                    <a:pt x="17" y="18"/>
                    <a:pt x="17" y="18"/>
                  </a:cubicBezTo>
                  <a:cubicBezTo>
                    <a:pt x="17" y="18"/>
                    <a:pt x="17" y="18"/>
                    <a:pt x="17" y="18"/>
                  </a:cubicBezTo>
                  <a:cubicBezTo>
                    <a:pt x="17" y="18"/>
                    <a:pt x="17" y="18"/>
                    <a:pt x="17" y="18"/>
                  </a:cubicBezTo>
                  <a:cubicBezTo>
                    <a:pt x="17" y="19"/>
                    <a:pt x="17" y="19"/>
                    <a:pt x="18" y="20"/>
                  </a:cubicBezTo>
                  <a:cubicBezTo>
                    <a:pt x="18" y="20"/>
                    <a:pt x="18" y="20"/>
                    <a:pt x="18" y="21"/>
                  </a:cubicBezTo>
                  <a:cubicBezTo>
                    <a:pt x="18" y="21"/>
                    <a:pt x="18" y="21"/>
                    <a:pt x="18" y="21"/>
                  </a:cubicBezTo>
                  <a:cubicBezTo>
                    <a:pt x="18" y="21"/>
                    <a:pt x="18" y="20"/>
                    <a:pt x="18" y="20"/>
                  </a:cubicBezTo>
                  <a:cubicBezTo>
                    <a:pt x="18" y="20"/>
                    <a:pt x="19" y="20"/>
                    <a:pt x="19" y="20"/>
                  </a:cubicBezTo>
                  <a:cubicBezTo>
                    <a:pt x="19" y="21"/>
                    <a:pt x="18" y="21"/>
                    <a:pt x="19" y="22"/>
                  </a:cubicBezTo>
                  <a:cubicBezTo>
                    <a:pt x="19" y="22"/>
                    <a:pt x="19" y="22"/>
                    <a:pt x="19" y="22"/>
                  </a:cubicBezTo>
                  <a:cubicBezTo>
                    <a:pt x="19" y="23"/>
                    <a:pt x="19" y="23"/>
                    <a:pt x="19" y="23"/>
                  </a:cubicBezTo>
                  <a:cubicBezTo>
                    <a:pt x="19" y="24"/>
                    <a:pt x="20" y="24"/>
                    <a:pt x="20" y="25"/>
                  </a:cubicBezTo>
                  <a:cubicBezTo>
                    <a:pt x="20" y="25"/>
                    <a:pt x="20" y="25"/>
                    <a:pt x="20" y="25"/>
                  </a:cubicBezTo>
                  <a:cubicBezTo>
                    <a:pt x="20" y="26"/>
                    <a:pt x="20" y="26"/>
                    <a:pt x="20" y="27"/>
                  </a:cubicBezTo>
                  <a:cubicBezTo>
                    <a:pt x="20" y="27"/>
                    <a:pt x="20" y="27"/>
                    <a:pt x="20" y="27"/>
                  </a:cubicBezTo>
                  <a:cubicBezTo>
                    <a:pt x="20" y="27"/>
                    <a:pt x="20" y="26"/>
                    <a:pt x="20" y="26"/>
                  </a:cubicBezTo>
                  <a:cubicBezTo>
                    <a:pt x="20" y="26"/>
                    <a:pt x="21" y="25"/>
                    <a:pt x="21" y="25"/>
                  </a:cubicBezTo>
                  <a:cubicBezTo>
                    <a:pt x="21" y="25"/>
                    <a:pt x="21" y="25"/>
                    <a:pt x="22" y="26"/>
                  </a:cubicBezTo>
                  <a:cubicBezTo>
                    <a:pt x="22" y="25"/>
                    <a:pt x="22" y="26"/>
                    <a:pt x="22" y="25"/>
                  </a:cubicBezTo>
                  <a:cubicBezTo>
                    <a:pt x="22" y="25"/>
                    <a:pt x="22" y="23"/>
                    <a:pt x="21" y="23"/>
                  </a:cubicBezTo>
                  <a:cubicBezTo>
                    <a:pt x="21" y="22"/>
                    <a:pt x="21" y="22"/>
                    <a:pt x="21" y="22"/>
                  </a:cubicBezTo>
                  <a:cubicBezTo>
                    <a:pt x="21" y="22"/>
                    <a:pt x="21" y="21"/>
                    <a:pt x="21" y="21"/>
                  </a:cubicBezTo>
                  <a:cubicBezTo>
                    <a:pt x="21" y="20"/>
                    <a:pt x="21" y="20"/>
                    <a:pt x="21" y="19"/>
                  </a:cubicBezTo>
                  <a:cubicBezTo>
                    <a:pt x="21" y="19"/>
                    <a:pt x="20" y="19"/>
                    <a:pt x="20" y="19"/>
                  </a:cubicBezTo>
                  <a:cubicBezTo>
                    <a:pt x="20" y="19"/>
                    <a:pt x="20" y="19"/>
                    <a:pt x="20" y="18"/>
                  </a:cubicBezTo>
                  <a:cubicBezTo>
                    <a:pt x="20" y="18"/>
                    <a:pt x="20" y="18"/>
                    <a:pt x="20" y="18"/>
                  </a:cubicBezTo>
                  <a:cubicBezTo>
                    <a:pt x="20" y="18"/>
                    <a:pt x="20" y="18"/>
                    <a:pt x="20" y="17"/>
                  </a:cubicBezTo>
                  <a:cubicBezTo>
                    <a:pt x="20" y="17"/>
                    <a:pt x="20" y="17"/>
                    <a:pt x="20" y="17"/>
                  </a:cubicBezTo>
                  <a:cubicBezTo>
                    <a:pt x="20" y="17"/>
                    <a:pt x="20" y="16"/>
                    <a:pt x="20" y="16"/>
                  </a:cubicBezTo>
                  <a:cubicBezTo>
                    <a:pt x="19" y="16"/>
                    <a:pt x="19" y="15"/>
                    <a:pt x="19" y="15"/>
                  </a:cubicBezTo>
                  <a:cubicBezTo>
                    <a:pt x="19" y="15"/>
                    <a:pt x="19" y="15"/>
                    <a:pt x="19" y="1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5" name="Freeform 257">
              <a:extLst>
                <a:ext uri="{FF2B5EF4-FFF2-40B4-BE49-F238E27FC236}">
                  <a16:creationId xmlns:a16="http://schemas.microsoft.com/office/drawing/2014/main" id="{C053D5F5-75C0-563E-5C05-8868C325B0FD}"/>
                </a:ext>
              </a:extLst>
            </p:cNvPr>
            <p:cNvSpPr>
              <a:spLocks noEditPoints="1"/>
            </p:cNvSpPr>
            <p:nvPr/>
          </p:nvSpPr>
          <p:spPr bwMode="auto">
            <a:xfrm>
              <a:off x="15996321" y="8733409"/>
              <a:ext cx="103445" cy="228668"/>
            </a:xfrm>
            <a:custGeom>
              <a:avLst/>
              <a:gdLst/>
              <a:ahLst/>
              <a:cxnLst>
                <a:cxn ang="0">
                  <a:pos x="20" y="7"/>
                </a:cxn>
                <a:cxn ang="0">
                  <a:pos x="22" y="8"/>
                </a:cxn>
                <a:cxn ang="0">
                  <a:pos x="25" y="10"/>
                </a:cxn>
                <a:cxn ang="0">
                  <a:pos x="23" y="10"/>
                </a:cxn>
                <a:cxn ang="0">
                  <a:pos x="21" y="12"/>
                </a:cxn>
                <a:cxn ang="0">
                  <a:pos x="20" y="13"/>
                </a:cxn>
                <a:cxn ang="0">
                  <a:pos x="19" y="17"/>
                </a:cxn>
                <a:cxn ang="0">
                  <a:pos x="18" y="24"/>
                </a:cxn>
                <a:cxn ang="0">
                  <a:pos x="21" y="27"/>
                </a:cxn>
                <a:cxn ang="0">
                  <a:pos x="21" y="29"/>
                </a:cxn>
                <a:cxn ang="0">
                  <a:pos x="25" y="33"/>
                </a:cxn>
                <a:cxn ang="0">
                  <a:pos x="29" y="36"/>
                </a:cxn>
                <a:cxn ang="0">
                  <a:pos x="33" y="40"/>
                </a:cxn>
                <a:cxn ang="0">
                  <a:pos x="35" y="45"/>
                </a:cxn>
                <a:cxn ang="0">
                  <a:pos x="36" y="47"/>
                </a:cxn>
                <a:cxn ang="0">
                  <a:pos x="37" y="52"/>
                </a:cxn>
                <a:cxn ang="0">
                  <a:pos x="37" y="56"/>
                </a:cxn>
                <a:cxn ang="0">
                  <a:pos x="37" y="59"/>
                </a:cxn>
                <a:cxn ang="0">
                  <a:pos x="36" y="61"/>
                </a:cxn>
                <a:cxn ang="0">
                  <a:pos x="33" y="63"/>
                </a:cxn>
                <a:cxn ang="0">
                  <a:pos x="31" y="65"/>
                </a:cxn>
                <a:cxn ang="0">
                  <a:pos x="27" y="65"/>
                </a:cxn>
                <a:cxn ang="0">
                  <a:pos x="27" y="67"/>
                </a:cxn>
                <a:cxn ang="0">
                  <a:pos x="25" y="67"/>
                </a:cxn>
                <a:cxn ang="0">
                  <a:pos x="26" y="71"/>
                </a:cxn>
                <a:cxn ang="0">
                  <a:pos x="24" y="72"/>
                </a:cxn>
                <a:cxn ang="0">
                  <a:pos x="19" y="75"/>
                </a:cxn>
                <a:cxn ang="0">
                  <a:pos x="20" y="69"/>
                </a:cxn>
                <a:cxn ang="0">
                  <a:pos x="17" y="67"/>
                </a:cxn>
                <a:cxn ang="0">
                  <a:pos x="20" y="65"/>
                </a:cxn>
                <a:cxn ang="0">
                  <a:pos x="23" y="65"/>
                </a:cxn>
                <a:cxn ang="0">
                  <a:pos x="24" y="62"/>
                </a:cxn>
                <a:cxn ang="0">
                  <a:pos x="23" y="60"/>
                </a:cxn>
                <a:cxn ang="0">
                  <a:pos x="25" y="59"/>
                </a:cxn>
                <a:cxn ang="0">
                  <a:pos x="30" y="57"/>
                </a:cxn>
                <a:cxn ang="0">
                  <a:pos x="30" y="50"/>
                </a:cxn>
                <a:cxn ang="0">
                  <a:pos x="28" y="46"/>
                </a:cxn>
                <a:cxn ang="0">
                  <a:pos x="29" y="42"/>
                </a:cxn>
                <a:cxn ang="0">
                  <a:pos x="26" y="36"/>
                </a:cxn>
                <a:cxn ang="0">
                  <a:pos x="23" y="32"/>
                </a:cxn>
                <a:cxn ang="0">
                  <a:pos x="19" y="29"/>
                </a:cxn>
                <a:cxn ang="0">
                  <a:pos x="14" y="23"/>
                </a:cxn>
                <a:cxn ang="0">
                  <a:pos x="10" y="20"/>
                </a:cxn>
                <a:cxn ang="0">
                  <a:pos x="11" y="19"/>
                </a:cxn>
                <a:cxn ang="0">
                  <a:pos x="14" y="16"/>
                </a:cxn>
                <a:cxn ang="0">
                  <a:pos x="12" y="13"/>
                </a:cxn>
                <a:cxn ang="0">
                  <a:pos x="7" y="13"/>
                </a:cxn>
                <a:cxn ang="0">
                  <a:pos x="4" y="8"/>
                </a:cxn>
                <a:cxn ang="0">
                  <a:pos x="1" y="6"/>
                </a:cxn>
                <a:cxn ang="0">
                  <a:pos x="3" y="5"/>
                </a:cxn>
                <a:cxn ang="0">
                  <a:pos x="5" y="4"/>
                </a:cxn>
                <a:cxn ang="0">
                  <a:pos x="8" y="3"/>
                </a:cxn>
                <a:cxn ang="0">
                  <a:pos x="11" y="1"/>
                </a:cxn>
                <a:cxn ang="0">
                  <a:pos x="14" y="2"/>
                </a:cxn>
                <a:cxn ang="0">
                  <a:pos x="19" y="3"/>
                </a:cxn>
                <a:cxn ang="0">
                  <a:pos x="26" y="68"/>
                </a:cxn>
                <a:cxn ang="0">
                  <a:pos x="15" y="67"/>
                </a:cxn>
              </a:cxnLst>
              <a:rect l="0" t="0" r="r" b="b"/>
              <a:pathLst>
                <a:path w="38" h="76">
                  <a:moveTo>
                    <a:pt x="18" y="3"/>
                  </a:moveTo>
                  <a:cubicBezTo>
                    <a:pt x="18" y="4"/>
                    <a:pt x="18" y="5"/>
                    <a:pt x="18" y="5"/>
                  </a:cubicBezTo>
                  <a:cubicBezTo>
                    <a:pt x="18" y="5"/>
                    <a:pt x="19" y="6"/>
                    <a:pt x="19" y="6"/>
                  </a:cubicBezTo>
                  <a:cubicBezTo>
                    <a:pt x="19" y="6"/>
                    <a:pt x="19" y="7"/>
                    <a:pt x="19" y="7"/>
                  </a:cubicBezTo>
                  <a:cubicBezTo>
                    <a:pt x="20" y="7"/>
                    <a:pt x="20" y="7"/>
                    <a:pt x="20" y="7"/>
                  </a:cubicBezTo>
                  <a:cubicBezTo>
                    <a:pt x="20" y="7"/>
                    <a:pt x="20" y="7"/>
                    <a:pt x="20" y="8"/>
                  </a:cubicBezTo>
                  <a:cubicBezTo>
                    <a:pt x="21" y="8"/>
                    <a:pt x="21" y="8"/>
                    <a:pt x="21" y="8"/>
                  </a:cubicBezTo>
                  <a:cubicBezTo>
                    <a:pt x="21" y="8"/>
                    <a:pt x="21" y="8"/>
                    <a:pt x="21" y="8"/>
                  </a:cubicBezTo>
                  <a:cubicBezTo>
                    <a:pt x="21" y="8"/>
                    <a:pt x="21" y="8"/>
                    <a:pt x="21" y="8"/>
                  </a:cubicBezTo>
                  <a:cubicBezTo>
                    <a:pt x="21" y="8"/>
                    <a:pt x="21" y="8"/>
                    <a:pt x="22" y="8"/>
                  </a:cubicBezTo>
                  <a:cubicBezTo>
                    <a:pt x="22" y="9"/>
                    <a:pt x="22" y="8"/>
                    <a:pt x="22" y="9"/>
                  </a:cubicBezTo>
                  <a:cubicBezTo>
                    <a:pt x="23" y="9"/>
                    <a:pt x="22" y="9"/>
                    <a:pt x="23" y="9"/>
                  </a:cubicBezTo>
                  <a:cubicBezTo>
                    <a:pt x="23" y="9"/>
                    <a:pt x="24" y="9"/>
                    <a:pt x="25" y="9"/>
                  </a:cubicBezTo>
                  <a:cubicBezTo>
                    <a:pt x="25" y="9"/>
                    <a:pt x="25" y="9"/>
                    <a:pt x="25" y="9"/>
                  </a:cubicBezTo>
                  <a:cubicBezTo>
                    <a:pt x="24" y="9"/>
                    <a:pt x="25" y="9"/>
                    <a:pt x="25" y="10"/>
                  </a:cubicBezTo>
                  <a:cubicBezTo>
                    <a:pt x="24" y="10"/>
                    <a:pt x="24" y="10"/>
                    <a:pt x="24" y="10"/>
                  </a:cubicBezTo>
                  <a:cubicBezTo>
                    <a:pt x="24" y="10"/>
                    <a:pt x="24" y="10"/>
                    <a:pt x="24" y="10"/>
                  </a:cubicBezTo>
                  <a:cubicBezTo>
                    <a:pt x="24" y="10"/>
                    <a:pt x="24" y="10"/>
                    <a:pt x="24" y="10"/>
                  </a:cubicBezTo>
                  <a:cubicBezTo>
                    <a:pt x="24" y="10"/>
                    <a:pt x="24" y="10"/>
                    <a:pt x="24" y="10"/>
                  </a:cubicBezTo>
                  <a:cubicBezTo>
                    <a:pt x="24" y="10"/>
                    <a:pt x="23" y="10"/>
                    <a:pt x="23" y="10"/>
                  </a:cubicBezTo>
                  <a:cubicBezTo>
                    <a:pt x="23" y="11"/>
                    <a:pt x="23" y="11"/>
                    <a:pt x="23" y="11"/>
                  </a:cubicBezTo>
                  <a:cubicBezTo>
                    <a:pt x="23" y="12"/>
                    <a:pt x="23" y="12"/>
                    <a:pt x="22" y="12"/>
                  </a:cubicBezTo>
                  <a:cubicBezTo>
                    <a:pt x="22" y="11"/>
                    <a:pt x="22" y="11"/>
                    <a:pt x="22" y="11"/>
                  </a:cubicBezTo>
                  <a:cubicBezTo>
                    <a:pt x="21" y="12"/>
                    <a:pt x="21" y="12"/>
                    <a:pt x="21" y="12"/>
                  </a:cubicBezTo>
                  <a:cubicBezTo>
                    <a:pt x="21" y="12"/>
                    <a:pt x="21" y="12"/>
                    <a:pt x="21" y="12"/>
                  </a:cubicBezTo>
                  <a:cubicBezTo>
                    <a:pt x="21" y="12"/>
                    <a:pt x="21" y="12"/>
                    <a:pt x="20" y="12"/>
                  </a:cubicBezTo>
                  <a:cubicBezTo>
                    <a:pt x="20" y="12"/>
                    <a:pt x="20" y="12"/>
                    <a:pt x="20" y="12"/>
                  </a:cubicBezTo>
                  <a:cubicBezTo>
                    <a:pt x="20" y="12"/>
                    <a:pt x="20" y="13"/>
                    <a:pt x="21" y="13"/>
                  </a:cubicBezTo>
                  <a:cubicBezTo>
                    <a:pt x="21" y="13"/>
                    <a:pt x="20" y="13"/>
                    <a:pt x="20" y="13"/>
                  </a:cubicBezTo>
                  <a:cubicBezTo>
                    <a:pt x="20" y="13"/>
                    <a:pt x="20" y="13"/>
                    <a:pt x="20" y="13"/>
                  </a:cubicBezTo>
                  <a:cubicBezTo>
                    <a:pt x="20" y="13"/>
                    <a:pt x="20" y="13"/>
                    <a:pt x="20" y="13"/>
                  </a:cubicBezTo>
                  <a:cubicBezTo>
                    <a:pt x="20" y="14"/>
                    <a:pt x="20" y="15"/>
                    <a:pt x="20" y="16"/>
                  </a:cubicBezTo>
                  <a:cubicBezTo>
                    <a:pt x="20" y="16"/>
                    <a:pt x="19" y="16"/>
                    <a:pt x="19" y="16"/>
                  </a:cubicBezTo>
                  <a:cubicBezTo>
                    <a:pt x="19" y="16"/>
                    <a:pt x="19" y="16"/>
                    <a:pt x="19" y="16"/>
                  </a:cubicBezTo>
                  <a:cubicBezTo>
                    <a:pt x="19" y="17"/>
                    <a:pt x="19" y="17"/>
                    <a:pt x="19" y="17"/>
                  </a:cubicBezTo>
                  <a:cubicBezTo>
                    <a:pt x="18" y="17"/>
                    <a:pt x="18" y="17"/>
                    <a:pt x="18" y="17"/>
                  </a:cubicBezTo>
                  <a:cubicBezTo>
                    <a:pt x="18" y="17"/>
                    <a:pt x="17" y="19"/>
                    <a:pt x="17" y="19"/>
                  </a:cubicBezTo>
                  <a:cubicBezTo>
                    <a:pt x="17" y="20"/>
                    <a:pt x="17" y="20"/>
                    <a:pt x="17" y="21"/>
                  </a:cubicBezTo>
                  <a:cubicBezTo>
                    <a:pt x="17" y="21"/>
                    <a:pt x="17" y="22"/>
                    <a:pt x="17" y="22"/>
                  </a:cubicBezTo>
                  <a:cubicBezTo>
                    <a:pt x="17" y="23"/>
                    <a:pt x="18" y="24"/>
                    <a:pt x="18" y="24"/>
                  </a:cubicBezTo>
                  <a:cubicBezTo>
                    <a:pt x="18" y="24"/>
                    <a:pt x="18" y="25"/>
                    <a:pt x="18" y="25"/>
                  </a:cubicBezTo>
                  <a:cubicBezTo>
                    <a:pt x="18" y="25"/>
                    <a:pt x="20" y="26"/>
                    <a:pt x="20" y="26"/>
                  </a:cubicBezTo>
                  <a:cubicBezTo>
                    <a:pt x="20" y="26"/>
                    <a:pt x="20" y="26"/>
                    <a:pt x="20" y="26"/>
                  </a:cubicBezTo>
                  <a:cubicBezTo>
                    <a:pt x="20" y="27"/>
                    <a:pt x="20" y="27"/>
                    <a:pt x="21" y="27"/>
                  </a:cubicBezTo>
                  <a:cubicBezTo>
                    <a:pt x="21" y="27"/>
                    <a:pt x="21" y="27"/>
                    <a:pt x="21" y="27"/>
                  </a:cubicBezTo>
                  <a:cubicBezTo>
                    <a:pt x="21" y="27"/>
                    <a:pt x="21" y="27"/>
                    <a:pt x="21" y="28"/>
                  </a:cubicBezTo>
                  <a:cubicBezTo>
                    <a:pt x="21" y="28"/>
                    <a:pt x="21" y="28"/>
                    <a:pt x="21" y="28"/>
                  </a:cubicBezTo>
                  <a:cubicBezTo>
                    <a:pt x="21" y="28"/>
                    <a:pt x="21" y="28"/>
                    <a:pt x="21" y="28"/>
                  </a:cubicBezTo>
                  <a:cubicBezTo>
                    <a:pt x="21" y="28"/>
                    <a:pt x="21" y="29"/>
                    <a:pt x="21" y="29"/>
                  </a:cubicBezTo>
                  <a:cubicBezTo>
                    <a:pt x="21" y="29"/>
                    <a:pt x="21" y="29"/>
                    <a:pt x="21" y="29"/>
                  </a:cubicBezTo>
                  <a:cubicBezTo>
                    <a:pt x="21" y="29"/>
                    <a:pt x="21" y="29"/>
                    <a:pt x="21" y="29"/>
                  </a:cubicBezTo>
                  <a:cubicBezTo>
                    <a:pt x="21" y="29"/>
                    <a:pt x="22" y="29"/>
                    <a:pt x="22" y="29"/>
                  </a:cubicBezTo>
                  <a:cubicBezTo>
                    <a:pt x="22" y="30"/>
                    <a:pt x="23" y="31"/>
                    <a:pt x="24" y="31"/>
                  </a:cubicBezTo>
                  <a:cubicBezTo>
                    <a:pt x="24" y="32"/>
                    <a:pt x="25" y="32"/>
                    <a:pt x="25" y="32"/>
                  </a:cubicBezTo>
                  <a:cubicBezTo>
                    <a:pt x="25" y="33"/>
                    <a:pt x="25" y="33"/>
                    <a:pt x="25" y="33"/>
                  </a:cubicBezTo>
                  <a:cubicBezTo>
                    <a:pt x="25" y="33"/>
                    <a:pt x="26" y="33"/>
                    <a:pt x="26" y="33"/>
                  </a:cubicBezTo>
                  <a:cubicBezTo>
                    <a:pt x="27" y="34"/>
                    <a:pt x="27" y="34"/>
                    <a:pt x="27" y="34"/>
                  </a:cubicBezTo>
                  <a:cubicBezTo>
                    <a:pt x="27" y="34"/>
                    <a:pt x="27" y="34"/>
                    <a:pt x="27" y="34"/>
                  </a:cubicBezTo>
                  <a:cubicBezTo>
                    <a:pt x="27" y="35"/>
                    <a:pt x="28" y="35"/>
                    <a:pt x="28" y="35"/>
                  </a:cubicBezTo>
                  <a:cubicBezTo>
                    <a:pt x="29" y="36"/>
                    <a:pt x="28" y="36"/>
                    <a:pt x="29" y="36"/>
                  </a:cubicBezTo>
                  <a:cubicBezTo>
                    <a:pt x="29" y="36"/>
                    <a:pt x="29" y="36"/>
                    <a:pt x="29" y="36"/>
                  </a:cubicBezTo>
                  <a:cubicBezTo>
                    <a:pt x="30" y="36"/>
                    <a:pt x="30" y="37"/>
                    <a:pt x="31" y="38"/>
                  </a:cubicBezTo>
                  <a:cubicBezTo>
                    <a:pt x="31" y="38"/>
                    <a:pt x="31" y="38"/>
                    <a:pt x="31" y="38"/>
                  </a:cubicBezTo>
                  <a:cubicBezTo>
                    <a:pt x="31" y="38"/>
                    <a:pt x="32" y="39"/>
                    <a:pt x="32" y="39"/>
                  </a:cubicBezTo>
                  <a:cubicBezTo>
                    <a:pt x="32" y="40"/>
                    <a:pt x="32" y="40"/>
                    <a:pt x="33" y="40"/>
                  </a:cubicBezTo>
                  <a:cubicBezTo>
                    <a:pt x="33" y="40"/>
                    <a:pt x="33" y="40"/>
                    <a:pt x="33" y="40"/>
                  </a:cubicBezTo>
                  <a:cubicBezTo>
                    <a:pt x="33" y="41"/>
                    <a:pt x="33" y="41"/>
                    <a:pt x="34" y="41"/>
                  </a:cubicBezTo>
                  <a:cubicBezTo>
                    <a:pt x="34" y="41"/>
                    <a:pt x="34" y="41"/>
                    <a:pt x="34" y="41"/>
                  </a:cubicBezTo>
                  <a:cubicBezTo>
                    <a:pt x="34" y="41"/>
                    <a:pt x="34" y="42"/>
                    <a:pt x="34" y="42"/>
                  </a:cubicBezTo>
                  <a:cubicBezTo>
                    <a:pt x="34" y="42"/>
                    <a:pt x="35" y="44"/>
                    <a:pt x="35" y="45"/>
                  </a:cubicBezTo>
                  <a:cubicBezTo>
                    <a:pt x="35" y="45"/>
                    <a:pt x="35" y="45"/>
                    <a:pt x="35" y="45"/>
                  </a:cubicBezTo>
                  <a:cubicBezTo>
                    <a:pt x="35" y="45"/>
                    <a:pt x="36" y="46"/>
                    <a:pt x="36" y="46"/>
                  </a:cubicBezTo>
                  <a:cubicBezTo>
                    <a:pt x="36" y="46"/>
                    <a:pt x="36" y="46"/>
                    <a:pt x="36" y="46"/>
                  </a:cubicBezTo>
                  <a:cubicBezTo>
                    <a:pt x="36" y="46"/>
                    <a:pt x="36" y="46"/>
                    <a:pt x="36" y="47"/>
                  </a:cubicBezTo>
                  <a:cubicBezTo>
                    <a:pt x="36" y="47"/>
                    <a:pt x="36" y="47"/>
                    <a:pt x="36" y="47"/>
                  </a:cubicBezTo>
                  <a:cubicBezTo>
                    <a:pt x="36" y="48"/>
                    <a:pt x="36" y="48"/>
                    <a:pt x="36" y="48"/>
                  </a:cubicBezTo>
                  <a:cubicBezTo>
                    <a:pt x="36" y="49"/>
                    <a:pt x="36" y="49"/>
                    <a:pt x="36" y="50"/>
                  </a:cubicBezTo>
                  <a:cubicBezTo>
                    <a:pt x="36" y="50"/>
                    <a:pt x="37" y="50"/>
                    <a:pt x="37" y="51"/>
                  </a:cubicBezTo>
                  <a:cubicBezTo>
                    <a:pt x="37" y="51"/>
                    <a:pt x="37" y="51"/>
                    <a:pt x="37" y="51"/>
                  </a:cubicBezTo>
                  <a:cubicBezTo>
                    <a:pt x="37" y="51"/>
                    <a:pt x="37" y="51"/>
                    <a:pt x="37" y="52"/>
                  </a:cubicBezTo>
                  <a:cubicBezTo>
                    <a:pt x="37" y="52"/>
                    <a:pt x="37" y="52"/>
                    <a:pt x="37" y="53"/>
                  </a:cubicBezTo>
                  <a:cubicBezTo>
                    <a:pt x="37" y="53"/>
                    <a:pt x="37" y="53"/>
                    <a:pt x="37" y="53"/>
                  </a:cubicBezTo>
                  <a:cubicBezTo>
                    <a:pt x="38" y="53"/>
                    <a:pt x="38" y="54"/>
                    <a:pt x="38" y="54"/>
                  </a:cubicBezTo>
                  <a:cubicBezTo>
                    <a:pt x="37" y="54"/>
                    <a:pt x="37" y="54"/>
                    <a:pt x="37" y="55"/>
                  </a:cubicBezTo>
                  <a:cubicBezTo>
                    <a:pt x="37" y="55"/>
                    <a:pt x="37" y="55"/>
                    <a:pt x="37" y="56"/>
                  </a:cubicBezTo>
                  <a:cubicBezTo>
                    <a:pt x="37" y="56"/>
                    <a:pt x="37" y="56"/>
                    <a:pt x="37" y="56"/>
                  </a:cubicBezTo>
                  <a:cubicBezTo>
                    <a:pt x="37" y="56"/>
                    <a:pt x="37" y="57"/>
                    <a:pt x="37" y="57"/>
                  </a:cubicBezTo>
                  <a:cubicBezTo>
                    <a:pt x="37" y="58"/>
                    <a:pt x="37" y="58"/>
                    <a:pt x="37" y="58"/>
                  </a:cubicBezTo>
                  <a:cubicBezTo>
                    <a:pt x="37" y="58"/>
                    <a:pt x="37" y="58"/>
                    <a:pt x="37" y="58"/>
                  </a:cubicBezTo>
                  <a:cubicBezTo>
                    <a:pt x="37" y="59"/>
                    <a:pt x="37" y="59"/>
                    <a:pt x="37" y="59"/>
                  </a:cubicBezTo>
                  <a:cubicBezTo>
                    <a:pt x="37" y="59"/>
                    <a:pt x="37" y="59"/>
                    <a:pt x="37" y="60"/>
                  </a:cubicBezTo>
                  <a:cubicBezTo>
                    <a:pt x="37" y="60"/>
                    <a:pt x="37" y="60"/>
                    <a:pt x="37" y="60"/>
                  </a:cubicBezTo>
                  <a:cubicBezTo>
                    <a:pt x="37" y="60"/>
                    <a:pt x="36" y="60"/>
                    <a:pt x="37" y="61"/>
                  </a:cubicBezTo>
                  <a:cubicBezTo>
                    <a:pt x="37" y="61"/>
                    <a:pt x="37" y="61"/>
                    <a:pt x="37" y="61"/>
                  </a:cubicBezTo>
                  <a:cubicBezTo>
                    <a:pt x="36" y="61"/>
                    <a:pt x="36" y="61"/>
                    <a:pt x="36" y="61"/>
                  </a:cubicBezTo>
                  <a:cubicBezTo>
                    <a:pt x="36" y="62"/>
                    <a:pt x="35" y="62"/>
                    <a:pt x="35" y="62"/>
                  </a:cubicBezTo>
                  <a:cubicBezTo>
                    <a:pt x="35" y="62"/>
                    <a:pt x="35" y="62"/>
                    <a:pt x="34" y="62"/>
                  </a:cubicBezTo>
                  <a:cubicBezTo>
                    <a:pt x="34" y="63"/>
                    <a:pt x="34" y="63"/>
                    <a:pt x="34" y="63"/>
                  </a:cubicBezTo>
                  <a:cubicBezTo>
                    <a:pt x="34" y="63"/>
                    <a:pt x="34" y="63"/>
                    <a:pt x="34" y="63"/>
                  </a:cubicBezTo>
                  <a:cubicBezTo>
                    <a:pt x="34" y="63"/>
                    <a:pt x="33" y="63"/>
                    <a:pt x="33" y="63"/>
                  </a:cubicBezTo>
                  <a:cubicBezTo>
                    <a:pt x="33" y="64"/>
                    <a:pt x="33" y="63"/>
                    <a:pt x="33" y="63"/>
                  </a:cubicBezTo>
                  <a:cubicBezTo>
                    <a:pt x="32" y="64"/>
                    <a:pt x="33" y="64"/>
                    <a:pt x="32" y="64"/>
                  </a:cubicBezTo>
                  <a:cubicBezTo>
                    <a:pt x="32" y="65"/>
                    <a:pt x="32" y="64"/>
                    <a:pt x="32" y="65"/>
                  </a:cubicBezTo>
                  <a:cubicBezTo>
                    <a:pt x="31" y="65"/>
                    <a:pt x="31" y="65"/>
                    <a:pt x="31" y="65"/>
                  </a:cubicBezTo>
                  <a:cubicBezTo>
                    <a:pt x="31" y="65"/>
                    <a:pt x="31" y="65"/>
                    <a:pt x="31" y="65"/>
                  </a:cubicBezTo>
                  <a:cubicBezTo>
                    <a:pt x="30" y="65"/>
                    <a:pt x="30" y="66"/>
                    <a:pt x="29" y="66"/>
                  </a:cubicBezTo>
                  <a:cubicBezTo>
                    <a:pt x="29" y="66"/>
                    <a:pt x="29" y="66"/>
                    <a:pt x="28" y="65"/>
                  </a:cubicBezTo>
                  <a:cubicBezTo>
                    <a:pt x="28" y="65"/>
                    <a:pt x="28" y="65"/>
                    <a:pt x="28" y="65"/>
                  </a:cubicBezTo>
                  <a:cubicBezTo>
                    <a:pt x="28" y="65"/>
                    <a:pt x="28" y="65"/>
                    <a:pt x="28" y="65"/>
                  </a:cubicBezTo>
                  <a:cubicBezTo>
                    <a:pt x="27" y="65"/>
                    <a:pt x="27" y="65"/>
                    <a:pt x="27" y="65"/>
                  </a:cubicBezTo>
                  <a:cubicBezTo>
                    <a:pt x="27" y="65"/>
                    <a:pt x="27" y="65"/>
                    <a:pt x="27" y="65"/>
                  </a:cubicBezTo>
                  <a:cubicBezTo>
                    <a:pt x="27" y="65"/>
                    <a:pt x="27" y="65"/>
                    <a:pt x="27" y="65"/>
                  </a:cubicBezTo>
                  <a:cubicBezTo>
                    <a:pt x="27" y="65"/>
                    <a:pt x="27" y="65"/>
                    <a:pt x="27" y="66"/>
                  </a:cubicBezTo>
                  <a:cubicBezTo>
                    <a:pt x="26" y="66"/>
                    <a:pt x="26" y="66"/>
                    <a:pt x="26" y="66"/>
                  </a:cubicBezTo>
                  <a:cubicBezTo>
                    <a:pt x="27" y="66"/>
                    <a:pt x="27" y="66"/>
                    <a:pt x="27" y="67"/>
                  </a:cubicBezTo>
                  <a:cubicBezTo>
                    <a:pt x="27" y="67"/>
                    <a:pt x="27" y="67"/>
                    <a:pt x="26" y="67"/>
                  </a:cubicBezTo>
                  <a:cubicBezTo>
                    <a:pt x="26" y="67"/>
                    <a:pt x="26"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4" y="67"/>
                    <a:pt x="24" y="67"/>
                  </a:cubicBezTo>
                  <a:cubicBezTo>
                    <a:pt x="24" y="67"/>
                    <a:pt x="24" y="67"/>
                    <a:pt x="24" y="68"/>
                  </a:cubicBezTo>
                  <a:cubicBezTo>
                    <a:pt x="24" y="68"/>
                    <a:pt x="26" y="70"/>
                    <a:pt x="26" y="70"/>
                  </a:cubicBezTo>
                  <a:cubicBezTo>
                    <a:pt x="26" y="70"/>
                    <a:pt x="26" y="70"/>
                    <a:pt x="26" y="71"/>
                  </a:cubicBezTo>
                  <a:cubicBezTo>
                    <a:pt x="26" y="70"/>
                    <a:pt x="25" y="70"/>
                    <a:pt x="25" y="70"/>
                  </a:cubicBezTo>
                  <a:cubicBezTo>
                    <a:pt x="24" y="69"/>
                    <a:pt x="24" y="68"/>
                    <a:pt x="23" y="68"/>
                  </a:cubicBezTo>
                  <a:cubicBezTo>
                    <a:pt x="23" y="68"/>
                    <a:pt x="23" y="69"/>
                    <a:pt x="23" y="69"/>
                  </a:cubicBezTo>
                  <a:cubicBezTo>
                    <a:pt x="24" y="69"/>
                    <a:pt x="24" y="70"/>
                    <a:pt x="25" y="71"/>
                  </a:cubicBezTo>
                  <a:cubicBezTo>
                    <a:pt x="25" y="71"/>
                    <a:pt x="24" y="71"/>
                    <a:pt x="24" y="72"/>
                  </a:cubicBezTo>
                  <a:cubicBezTo>
                    <a:pt x="24" y="72"/>
                    <a:pt x="22" y="72"/>
                    <a:pt x="22" y="73"/>
                  </a:cubicBezTo>
                  <a:cubicBezTo>
                    <a:pt x="21" y="73"/>
                    <a:pt x="21" y="74"/>
                    <a:pt x="21" y="74"/>
                  </a:cubicBezTo>
                  <a:cubicBezTo>
                    <a:pt x="21" y="74"/>
                    <a:pt x="21" y="74"/>
                    <a:pt x="21" y="74"/>
                  </a:cubicBezTo>
                  <a:cubicBezTo>
                    <a:pt x="20" y="75"/>
                    <a:pt x="20" y="75"/>
                    <a:pt x="19" y="76"/>
                  </a:cubicBezTo>
                  <a:cubicBezTo>
                    <a:pt x="19" y="76"/>
                    <a:pt x="19" y="75"/>
                    <a:pt x="19" y="75"/>
                  </a:cubicBezTo>
                  <a:cubicBezTo>
                    <a:pt x="19" y="75"/>
                    <a:pt x="19" y="75"/>
                    <a:pt x="20" y="75"/>
                  </a:cubicBezTo>
                  <a:cubicBezTo>
                    <a:pt x="20" y="75"/>
                    <a:pt x="20" y="75"/>
                    <a:pt x="19" y="74"/>
                  </a:cubicBezTo>
                  <a:cubicBezTo>
                    <a:pt x="19" y="74"/>
                    <a:pt x="19" y="74"/>
                    <a:pt x="19" y="74"/>
                  </a:cubicBezTo>
                  <a:cubicBezTo>
                    <a:pt x="19" y="73"/>
                    <a:pt x="19" y="70"/>
                    <a:pt x="19" y="70"/>
                  </a:cubicBezTo>
                  <a:cubicBezTo>
                    <a:pt x="19" y="69"/>
                    <a:pt x="19" y="69"/>
                    <a:pt x="20" y="69"/>
                  </a:cubicBezTo>
                  <a:cubicBezTo>
                    <a:pt x="20" y="69"/>
                    <a:pt x="20" y="69"/>
                    <a:pt x="20" y="68"/>
                  </a:cubicBezTo>
                  <a:cubicBezTo>
                    <a:pt x="20" y="68"/>
                    <a:pt x="20" y="68"/>
                    <a:pt x="19" y="68"/>
                  </a:cubicBezTo>
                  <a:cubicBezTo>
                    <a:pt x="19" y="68"/>
                    <a:pt x="19" y="68"/>
                    <a:pt x="19" y="68"/>
                  </a:cubicBezTo>
                  <a:cubicBezTo>
                    <a:pt x="19" y="67"/>
                    <a:pt x="19" y="67"/>
                    <a:pt x="18" y="67"/>
                  </a:cubicBezTo>
                  <a:cubicBezTo>
                    <a:pt x="18" y="67"/>
                    <a:pt x="18" y="67"/>
                    <a:pt x="17" y="67"/>
                  </a:cubicBezTo>
                  <a:cubicBezTo>
                    <a:pt x="17" y="67"/>
                    <a:pt x="17" y="67"/>
                    <a:pt x="17" y="66"/>
                  </a:cubicBezTo>
                  <a:cubicBezTo>
                    <a:pt x="17" y="66"/>
                    <a:pt x="17" y="67"/>
                    <a:pt x="17" y="66"/>
                  </a:cubicBezTo>
                  <a:cubicBezTo>
                    <a:pt x="17" y="66"/>
                    <a:pt x="17" y="66"/>
                    <a:pt x="17" y="66"/>
                  </a:cubicBezTo>
                  <a:cubicBezTo>
                    <a:pt x="17" y="66"/>
                    <a:pt x="18" y="66"/>
                    <a:pt x="19" y="66"/>
                  </a:cubicBezTo>
                  <a:cubicBezTo>
                    <a:pt x="19" y="66"/>
                    <a:pt x="19" y="65"/>
                    <a:pt x="20" y="65"/>
                  </a:cubicBezTo>
                  <a:cubicBezTo>
                    <a:pt x="20" y="65"/>
                    <a:pt x="20" y="64"/>
                    <a:pt x="20" y="64"/>
                  </a:cubicBezTo>
                  <a:cubicBezTo>
                    <a:pt x="20" y="64"/>
                    <a:pt x="20" y="64"/>
                    <a:pt x="20" y="64"/>
                  </a:cubicBezTo>
                  <a:cubicBezTo>
                    <a:pt x="20" y="65"/>
                    <a:pt x="22" y="63"/>
                    <a:pt x="22" y="64"/>
                  </a:cubicBezTo>
                  <a:cubicBezTo>
                    <a:pt x="22" y="64"/>
                    <a:pt x="22" y="64"/>
                    <a:pt x="22" y="64"/>
                  </a:cubicBezTo>
                  <a:cubicBezTo>
                    <a:pt x="23" y="64"/>
                    <a:pt x="23" y="64"/>
                    <a:pt x="23" y="65"/>
                  </a:cubicBezTo>
                  <a:cubicBezTo>
                    <a:pt x="23" y="65"/>
                    <a:pt x="24" y="65"/>
                    <a:pt x="25" y="65"/>
                  </a:cubicBezTo>
                  <a:cubicBezTo>
                    <a:pt x="25" y="64"/>
                    <a:pt x="25" y="64"/>
                    <a:pt x="25" y="64"/>
                  </a:cubicBezTo>
                  <a:cubicBezTo>
                    <a:pt x="25" y="63"/>
                    <a:pt x="25" y="63"/>
                    <a:pt x="24" y="63"/>
                  </a:cubicBezTo>
                  <a:cubicBezTo>
                    <a:pt x="24" y="63"/>
                    <a:pt x="24" y="62"/>
                    <a:pt x="24" y="62"/>
                  </a:cubicBezTo>
                  <a:cubicBezTo>
                    <a:pt x="24" y="62"/>
                    <a:pt x="24" y="62"/>
                    <a:pt x="24" y="62"/>
                  </a:cubicBezTo>
                  <a:cubicBezTo>
                    <a:pt x="24" y="62"/>
                    <a:pt x="23" y="62"/>
                    <a:pt x="23" y="62"/>
                  </a:cubicBezTo>
                  <a:cubicBezTo>
                    <a:pt x="23" y="62"/>
                    <a:pt x="23" y="61"/>
                    <a:pt x="23" y="60"/>
                  </a:cubicBezTo>
                  <a:cubicBezTo>
                    <a:pt x="23" y="60"/>
                    <a:pt x="23" y="60"/>
                    <a:pt x="23" y="60"/>
                  </a:cubicBezTo>
                  <a:cubicBezTo>
                    <a:pt x="23" y="60"/>
                    <a:pt x="23" y="60"/>
                    <a:pt x="23" y="60"/>
                  </a:cubicBezTo>
                  <a:cubicBezTo>
                    <a:pt x="23" y="60"/>
                    <a:pt x="23" y="60"/>
                    <a:pt x="23" y="60"/>
                  </a:cubicBezTo>
                  <a:cubicBezTo>
                    <a:pt x="24" y="60"/>
                    <a:pt x="24" y="60"/>
                    <a:pt x="24" y="60"/>
                  </a:cubicBezTo>
                  <a:cubicBezTo>
                    <a:pt x="24" y="60"/>
                    <a:pt x="25" y="60"/>
                    <a:pt x="25" y="60"/>
                  </a:cubicBezTo>
                  <a:cubicBezTo>
                    <a:pt x="25" y="60"/>
                    <a:pt x="25" y="60"/>
                    <a:pt x="25" y="60"/>
                  </a:cubicBezTo>
                  <a:cubicBezTo>
                    <a:pt x="25" y="59"/>
                    <a:pt x="25" y="59"/>
                    <a:pt x="25" y="59"/>
                  </a:cubicBezTo>
                  <a:cubicBezTo>
                    <a:pt x="25" y="59"/>
                    <a:pt x="25" y="59"/>
                    <a:pt x="25" y="59"/>
                  </a:cubicBezTo>
                  <a:cubicBezTo>
                    <a:pt x="25" y="59"/>
                    <a:pt x="25" y="59"/>
                    <a:pt x="25" y="59"/>
                  </a:cubicBezTo>
                  <a:cubicBezTo>
                    <a:pt x="26" y="59"/>
                    <a:pt x="26" y="59"/>
                    <a:pt x="27" y="59"/>
                  </a:cubicBezTo>
                  <a:cubicBezTo>
                    <a:pt x="27" y="58"/>
                    <a:pt x="27" y="58"/>
                    <a:pt x="28" y="58"/>
                  </a:cubicBezTo>
                  <a:cubicBezTo>
                    <a:pt x="28" y="58"/>
                    <a:pt x="28" y="57"/>
                    <a:pt x="29" y="57"/>
                  </a:cubicBezTo>
                  <a:cubicBezTo>
                    <a:pt x="29" y="57"/>
                    <a:pt x="29" y="57"/>
                    <a:pt x="30" y="57"/>
                  </a:cubicBezTo>
                  <a:cubicBezTo>
                    <a:pt x="30" y="57"/>
                    <a:pt x="30" y="57"/>
                    <a:pt x="30" y="57"/>
                  </a:cubicBezTo>
                  <a:cubicBezTo>
                    <a:pt x="30" y="56"/>
                    <a:pt x="30" y="54"/>
                    <a:pt x="30" y="54"/>
                  </a:cubicBezTo>
                  <a:cubicBezTo>
                    <a:pt x="30" y="53"/>
                    <a:pt x="30" y="53"/>
                    <a:pt x="30" y="53"/>
                  </a:cubicBezTo>
                  <a:cubicBezTo>
                    <a:pt x="29" y="53"/>
                    <a:pt x="30" y="53"/>
                    <a:pt x="30" y="52"/>
                  </a:cubicBezTo>
                  <a:cubicBezTo>
                    <a:pt x="30" y="52"/>
                    <a:pt x="30" y="51"/>
                    <a:pt x="30" y="50"/>
                  </a:cubicBezTo>
                  <a:cubicBezTo>
                    <a:pt x="30" y="50"/>
                    <a:pt x="29" y="49"/>
                    <a:pt x="29" y="49"/>
                  </a:cubicBezTo>
                  <a:cubicBezTo>
                    <a:pt x="29" y="49"/>
                    <a:pt x="29" y="49"/>
                    <a:pt x="29" y="49"/>
                  </a:cubicBezTo>
                  <a:cubicBezTo>
                    <a:pt x="29" y="48"/>
                    <a:pt x="29" y="48"/>
                    <a:pt x="29" y="48"/>
                  </a:cubicBezTo>
                  <a:cubicBezTo>
                    <a:pt x="29" y="48"/>
                    <a:pt x="29" y="48"/>
                    <a:pt x="28" y="48"/>
                  </a:cubicBezTo>
                  <a:cubicBezTo>
                    <a:pt x="28" y="47"/>
                    <a:pt x="28" y="46"/>
                    <a:pt x="28" y="46"/>
                  </a:cubicBezTo>
                  <a:cubicBezTo>
                    <a:pt x="28" y="46"/>
                    <a:pt x="29" y="46"/>
                    <a:pt x="29" y="46"/>
                  </a:cubicBezTo>
                  <a:cubicBezTo>
                    <a:pt x="29" y="45"/>
                    <a:pt x="29" y="44"/>
                    <a:pt x="29" y="44"/>
                  </a:cubicBezTo>
                  <a:cubicBezTo>
                    <a:pt x="29" y="44"/>
                    <a:pt x="29" y="44"/>
                    <a:pt x="29" y="44"/>
                  </a:cubicBezTo>
                  <a:cubicBezTo>
                    <a:pt x="29" y="43"/>
                    <a:pt x="29" y="43"/>
                    <a:pt x="29" y="43"/>
                  </a:cubicBezTo>
                  <a:cubicBezTo>
                    <a:pt x="29" y="43"/>
                    <a:pt x="29" y="42"/>
                    <a:pt x="29" y="42"/>
                  </a:cubicBezTo>
                  <a:cubicBezTo>
                    <a:pt x="29" y="42"/>
                    <a:pt x="29" y="41"/>
                    <a:pt x="29" y="41"/>
                  </a:cubicBezTo>
                  <a:cubicBezTo>
                    <a:pt x="28" y="40"/>
                    <a:pt x="27" y="40"/>
                    <a:pt x="27" y="39"/>
                  </a:cubicBezTo>
                  <a:cubicBezTo>
                    <a:pt x="27" y="38"/>
                    <a:pt x="27" y="38"/>
                    <a:pt x="28" y="38"/>
                  </a:cubicBezTo>
                  <a:cubicBezTo>
                    <a:pt x="28" y="38"/>
                    <a:pt x="28" y="37"/>
                    <a:pt x="28" y="37"/>
                  </a:cubicBezTo>
                  <a:cubicBezTo>
                    <a:pt x="27" y="37"/>
                    <a:pt x="26" y="37"/>
                    <a:pt x="26" y="36"/>
                  </a:cubicBezTo>
                  <a:cubicBezTo>
                    <a:pt x="26" y="36"/>
                    <a:pt x="26" y="36"/>
                    <a:pt x="26" y="36"/>
                  </a:cubicBezTo>
                  <a:cubicBezTo>
                    <a:pt x="26" y="36"/>
                    <a:pt x="25" y="36"/>
                    <a:pt x="25" y="36"/>
                  </a:cubicBezTo>
                  <a:cubicBezTo>
                    <a:pt x="25" y="36"/>
                    <a:pt x="25" y="35"/>
                    <a:pt x="25" y="35"/>
                  </a:cubicBezTo>
                  <a:cubicBezTo>
                    <a:pt x="24" y="35"/>
                    <a:pt x="24" y="35"/>
                    <a:pt x="24" y="35"/>
                  </a:cubicBezTo>
                  <a:cubicBezTo>
                    <a:pt x="23" y="34"/>
                    <a:pt x="23" y="33"/>
                    <a:pt x="23" y="32"/>
                  </a:cubicBezTo>
                  <a:cubicBezTo>
                    <a:pt x="22" y="32"/>
                    <a:pt x="22" y="32"/>
                    <a:pt x="22" y="31"/>
                  </a:cubicBezTo>
                  <a:cubicBezTo>
                    <a:pt x="22" y="31"/>
                    <a:pt x="22" y="31"/>
                    <a:pt x="22" y="31"/>
                  </a:cubicBezTo>
                  <a:cubicBezTo>
                    <a:pt x="22" y="31"/>
                    <a:pt x="21" y="31"/>
                    <a:pt x="21" y="31"/>
                  </a:cubicBezTo>
                  <a:cubicBezTo>
                    <a:pt x="21" y="31"/>
                    <a:pt x="20" y="30"/>
                    <a:pt x="20" y="29"/>
                  </a:cubicBezTo>
                  <a:cubicBezTo>
                    <a:pt x="20" y="29"/>
                    <a:pt x="19" y="29"/>
                    <a:pt x="19" y="29"/>
                  </a:cubicBezTo>
                  <a:cubicBezTo>
                    <a:pt x="18" y="28"/>
                    <a:pt x="18" y="27"/>
                    <a:pt x="18" y="26"/>
                  </a:cubicBezTo>
                  <a:cubicBezTo>
                    <a:pt x="17" y="26"/>
                    <a:pt x="17" y="26"/>
                    <a:pt x="17" y="26"/>
                  </a:cubicBezTo>
                  <a:cubicBezTo>
                    <a:pt x="16" y="26"/>
                    <a:pt x="16" y="25"/>
                    <a:pt x="16" y="25"/>
                  </a:cubicBezTo>
                  <a:cubicBezTo>
                    <a:pt x="16" y="24"/>
                    <a:pt x="16" y="24"/>
                    <a:pt x="16" y="24"/>
                  </a:cubicBezTo>
                  <a:cubicBezTo>
                    <a:pt x="15" y="23"/>
                    <a:pt x="15" y="23"/>
                    <a:pt x="14" y="23"/>
                  </a:cubicBezTo>
                  <a:cubicBezTo>
                    <a:pt x="14" y="23"/>
                    <a:pt x="14" y="23"/>
                    <a:pt x="13" y="23"/>
                  </a:cubicBezTo>
                  <a:cubicBezTo>
                    <a:pt x="12" y="23"/>
                    <a:pt x="12" y="22"/>
                    <a:pt x="12" y="22"/>
                  </a:cubicBezTo>
                  <a:cubicBezTo>
                    <a:pt x="12" y="21"/>
                    <a:pt x="11" y="21"/>
                    <a:pt x="11" y="21"/>
                  </a:cubicBezTo>
                  <a:cubicBezTo>
                    <a:pt x="11" y="21"/>
                    <a:pt x="11" y="21"/>
                    <a:pt x="11" y="21"/>
                  </a:cubicBezTo>
                  <a:cubicBezTo>
                    <a:pt x="11" y="21"/>
                    <a:pt x="10" y="21"/>
                    <a:pt x="10" y="20"/>
                  </a:cubicBezTo>
                  <a:cubicBezTo>
                    <a:pt x="10" y="20"/>
                    <a:pt x="10" y="20"/>
                    <a:pt x="10" y="20"/>
                  </a:cubicBezTo>
                  <a:cubicBezTo>
                    <a:pt x="10" y="20"/>
                    <a:pt x="10" y="19"/>
                    <a:pt x="10" y="19"/>
                  </a:cubicBezTo>
                  <a:cubicBezTo>
                    <a:pt x="10" y="19"/>
                    <a:pt x="10" y="19"/>
                    <a:pt x="10" y="19"/>
                  </a:cubicBezTo>
                  <a:cubicBezTo>
                    <a:pt x="11" y="19"/>
                    <a:pt x="11" y="19"/>
                    <a:pt x="11" y="19"/>
                  </a:cubicBezTo>
                  <a:cubicBezTo>
                    <a:pt x="11" y="19"/>
                    <a:pt x="11" y="19"/>
                    <a:pt x="11" y="19"/>
                  </a:cubicBezTo>
                  <a:cubicBezTo>
                    <a:pt x="12" y="19"/>
                    <a:pt x="12" y="19"/>
                    <a:pt x="12" y="19"/>
                  </a:cubicBezTo>
                  <a:cubicBezTo>
                    <a:pt x="13" y="19"/>
                    <a:pt x="13" y="19"/>
                    <a:pt x="13" y="18"/>
                  </a:cubicBezTo>
                  <a:cubicBezTo>
                    <a:pt x="13" y="18"/>
                    <a:pt x="13" y="18"/>
                    <a:pt x="13" y="18"/>
                  </a:cubicBezTo>
                  <a:cubicBezTo>
                    <a:pt x="13" y="17"/>
                    <a:pt x="14" y="17"/>
                    <a:pt x="14" y="17"/>
                  </a:cubicBezTo>
                  <a:cubicBezTo>
                    <a:pt x="14" y="17"/>
                    <a:pt x="14" y="17"/>
                    <a:pt x="14" y="16"/>
                  </a:cubicBezTo>
                  <a:cubicBezTo>
                    <a:pt x="14" y="16"/>
                    <a:pt x="14" y="16"/>
                    <a:pt x="14" y="16"/>
                  </a:cubicBezTo>
                  <a:cubicBezTo>
                    <a:pt x="13" y="16"/>
                    <a:pt x="13" y="16"/>
                    <a:pt x="12" y="15"/>
                  </a:cubicBezTo>
                  <a:cubicBezTo>
                    <a:pt x="12" y="15"/>
                    <a:pt x="12" y="15"/>
                    <a:pt x="12" y="15"/>
                  </a:cubicBezTo>
                  <a:cubicBezTo>
                    <a:pt x="12" y="15"/>
                    <a:pt x="12" y="15"/>
                    <a:pt x="12" y="15"/>
                  </a:cubicBezTo>
                  <a:cubicBezTo>
                    <a:pt x="11" y="14"/>
                    <a:pt x="12" y="14"/>
                    <a:pt x="12" y="13"/>
                  </a:cubicBezTo>
                  <a:cubicBezTo>
                    <a:pt x="12" y="13"/>
                    <a:pt x="11" y="13"/>
                    <a:pt x="11" y="13"/>
                  </a:cubicBezTo>
                  <a:cubicBezTo>
                    <a:pt x="10" y="13"/>
                    <a:pt x="10" y="12"/>
                    <a:pt x="8" y="12"/>
                  </a:cubicBezTo>
                  <a:cubicBezTo>
                    <a:pt x="8" y="12"/>
                    <a:pt x="8" y="12"/>
                    <a:pt x="7" y="12"/>
                  </a:cubicBezTo>
                  <a:cubicBezTo>
                    <a:pt x="7" y="13"/>
                    <a:pt x="7" y="13"/>
                    <a:pt x="7" y="13"/>
                  </a:cubicBezTo>
                  <a:cubicBezTo>
                    <a:pt x="7" y="13"/>
                    <a:pt x="7" y="13"/>
                    <a:pt x="7" y="13"/>
                  </a:cubicBezTo>
                  <a:cubicBezTo>
                    <a:pt x="7" y="13"/>
                    <a:pt x="7" y="13"/>
                    <a:pt x="6" y="12"/>
                  </a:cubicBezTo>
                  <a:cubicBezTo>
                    <a:pt x="6" y="12"/>
                    <a:pt x="5" y="12"/>
                    <a:pt x="5" y="12"/>
                  </a:cubicBezTo>
                  <a:cubicBezTo>
                    <a:pt x="4" y="11"/>
                    <a:pt x="4" y="11"/>
                    <a:pt x="4" y="11"/>
                  </a:cubicBezTo>
                  <a:cubicBezTo>
                    <a:pt x="4" y="11"/>
                    <a:pt x="4" y="11"/>
                    <a:pt x="4" y="10"/>
                  </a:cubicBezTo>
                  <a:cubicBezTo>
                    <a:pt x="3" y="10"/>
                    <a:pt x="4" y="9"/>
                    <a:pt x="4" y="8"/>
                  </a:cubicBezTo>
                  <a:cubicBezTo>
                    <a:pt x="4" y="8"/>
                    <a:pt x="4" y="8"/>
                    <a:pt x="3" y="8"/>
                  </a:cubicBezTo>
                  <a:cubicBezTo>
                    <a:pt x="3" y="8"/>
                    <a:pt x="3" y="7"/>
                    <a:pt x="2" y="7"/>
                  </a:cubicBezTo>
                  <a:cubicBezTo>
                    <a:pt x="2" y="7"/>
                    <a:pt x="2" y="7"/>
                    <a:pt x="2" y="7"/>
                  </a:cubicBezTo>
                  <a:cubicBezTo>
                    <a:pt x="2" y="7"/>
                    <a:pt x="2" y="7"/>
                    <a:pt x="2" y="7"/>
                  </a:cubicBezTo>
                  <a:cubicBezTo>
                    <a:pt x="2" y="7"/>
                    <a:pt x="1" y="7"/>
                    <a:pt x="1" y="6"/>
                  </a:cubicBezTo>
                  <a:cubicBezTo>
                    <a:pt x="1" y="6"/>
                    <a:pt x="1" y="6"/>
                    <a:pt x="1" y="6"/>
                  </a:cubicBezTo>
                  <a:cubicBezTo>
                    <a:pt x="0" y="5"/>
                    <a:pt x="0" y="5"/>
                    <a:pt x="0" y="5"/>
                  </a:cubicBezTo>
                  <a:cubicBezTo>
                    <a:pt x="0" y="4"/>
                    <a:pt x="0" y="4"/>
                    <a:pt x="0" y="3"/>
                  </a:cubicBezTo>
                  <a:cubicBezTo>
                    <a:pt x="2" y="4"/>
                    <a:pt x="2" y="5"/>
                    <a:pt x="3" y="5"/>
                  </a:cubicBezTo>
                  <a:cubicBezTo>
                    <a:pt x="3" y="5"/>
                    <a:pt x="3" y="5"/>
                    <a:pt x="3" y="5"/>
                  </a:cubicBezTo>
                  <a:cubicBezTo>
                    <a:pt x="3" y="4"/>
                    <a:pt x="3" y="4"/>
                    <a:pt x="4" y="4"/>
                  </a:cubicBezTo>
                  <a:cubicBezTo>
                    <a:pt x="4" y="4"/>
                    <a:pt x="4" y="4"/>
                    <a:pt x="4" y="4"/>
                  </a:cubicBezTo>
                  <a:cubicBezTo>
                    <a:pt x="4" y="4"/>
                    <a:pt x="4" y="4"/>
                    <a:pt x="4" y="4"/>
                  </a:cubicBezTo>
                  <a:cubicBezTo>
                    <a:pt x="4" y="4"/>
                    <a:pt x="4" y="4"/>
                    <a:pt x="4" y="4"/>
                  </a:cubicBezTo>
                  <a:cubicBezTo>
                    <a:pt x="5" y="4"/>
                    <a:pt x="4" y="4"/>
                    <a:pt x="5" y="4"/>
                  </a:cubicBezTo>
                  <a:cubicBezTo>
                    <a:pt x="5" y="4"/>
                    <a:pt x="5" y="4"/>
                    <a:pt x="6" y="4"/>
                  </a:cubicBezTo>
                  <a:cubicBezTo>
                    <a:pt x="6" y="4"/>
                    <a:pt x="7" y="4"/>
                    <a:pt x="7" y="5"/>
                  </a:cubicBezTo>
                  <a:cubicBezTo>
                    <a:pt x="7" y="5"/>
                    <a:pt x="7" y="5"/>
                    <a:pt x="7" y="5"/>
                  </a:cubicBezTo>
                  <a:cubicBezTo>
                    <a:pt x="7" y="4"/>
                    <a:pt x="7" y="4"/>
                    <a:pt x="7" y="4"/>
                  </a:cubicBezTo>
                  <a:cubicBezTo>
                    <a:pt x="8" y="4"/>
                    <a:pt x="8" y="3"/>
                    <a:pt x="8" y="3"/>
                  </a:cubicBezTo>
                  <a:cubicBezTo>
                    <a:pt x="8" y="3"/>
                    <a:pt x="8" y="3"/>
                    <a:pt x="8" y="3"/>
                  </a:cubicBezTo>
                  <a:cubicBezTo>
                    <a:pt x="8" y="3"/>
                    <a:pt x="8" y="3"/>
                    <a:pt x="8" y="3"/>
                  </a:cubicBezTo>
                  <a:cubicBezTo>
                    <a:pt x="8" y="3"/>
                    <a:pt x="8" y="4"/>
                    <a:pt x="9" y="4"/>
                  </a:cubicBezTo>
                  <a:cubicBezTo>
                    <a:pt x="10" y="3"/>
                    <a:pt x="11" y="3"/>
                    <a:pt x="11" y="2"/>
                  </a:cubicBezTo>
                  <a:cubicBezTo>
                    <a:pt x="11" y="1"/>
                    <a:pt x="11" y="1"/>
                    <a:pt x="11" y="1"/>
                  </a:cubicBezTo>
                  <a:cubicBezTo>
                    <a:pt x="11" y="1"/>
                    <a:pt x="12" y="1"/>
                    <a:pt x="12" y="1"/>
                  </a:cubicBezTo>
                  <a:cubicBezTo>
                    <a:pt x="12" y="1"/>
                    <a:pt x="12" y="0"/>
                    <a:pt x="12" y="0"/>
                  </a:cubicBezTo>
                  <a:cubicBezTo>
                    <a:pt x="13" y="0"/>
                    <a:pt x="13" y="1"/>
                    <a:pt x="13" y="1"/>
                  </a:cubicBezTo>
                  <a:cubicBezTo>
                    <a:pt x="13" y="1"/>
                    <a:pt x="13" y="1"/>
                    <a:pt x="13" y="1"/>
                  </a:cubicBezTo>
                  <a:cubicBezTo>
                    <a:pt x="13" y="2"/>
                    <a:pt x="14" y="2"/>
                    <a:pt x="14" y="2"/>
                  </a:cubicBezTo>
                  <a:cubicBezTo>
                    <a:pt x="15" y="2"/>
                    <a:pt x="15" y="3"/>
                    <a:pt x="16" y="2"/>
                  </a:cubicBezTo>
                  <a:cubicBezTo>
                    <a:pt x="16" y="2"/>
                    <a:pt x="16" y="2"/>
                    <a:pt x="16" y="2"/>
                  </a:cubicBezTo>
                  <a:cubicBezTo>
                    <a:pt x="17" y="3"/>
                    <a:pt x="17" y="3"/>
                    <a:pt x="18" y="3"/>
                  </a:cubicBezTo>
                  <a:cubicBezTo>
                    <a:pt x="18" y="3"/>
                    <a:pt x="18" y="2"/>
                    <a:pt x="18" y="2"/>
                  </a:cubicBezTo>
                  <a:cubicBezTo>
                    <a:pt x="19" y="3"/>
                    <a:pt x="19" y="3"/>
                    <a:pt x="19" y="3"/>
                  </a:cubicBezTo>
                  <a:cubicBezTo>
                    <a:pt x="19" y="3"/>
                    <a:pt x="19" y="3"/>
                    <a:pt x="18" y="3"/>
                  </a:cubicBezTo>
                  <a:close/>
                  <a:moveTo>
                    <a:pt x="26" y="67"/>
                  </a:moveTo>
                  <a:cubicBezTo>
                    <a:pt x="26" y="68"/>
                    <a:pt x="26" y="68"/>
                    <a:pt x="26" y="68"/>
                  </a:cubicBezTo>
                  <a:cubicBezTo>
                    <a:pt x="26" y="68"/>
                    <a:pt x="26" y="68"/>
                    <a:pt x="26" y="68"/>
                  </a:cubicBezTo>
                  <a:cubicBezTo>
                    <a:pt x="26" y="68"/>
                    <a:pt x="26" y="68"/>
                    <a:pt x="26" y="68"/>
                  </a:cubicBezTo>
                  <a:cubicBezTo>
                    <a:pt x="27" y="68"/>
                    <a:pt x="27" y="68"/>
                    <a:pt x="27" y="68"/>
                  </a:cubicBezTo>
                  <a:cubicBezTo>
                    <a:pt x="27" y="68"/>
                    <a:pt x="27" y="68"/>
                    <a:pt x="27" y="68"/>
                  </a:cubicBezTo>
                  <a:cubicBezTo>
                    <a:pt x="26" y="67"/>
                    <a:pt x="26" y="67"/>
                    <a:pt x="26" y="67"/>
                  </a:cubicBezTo>
                  <a:close/>
                  <a:moveTo>
                    <a:pt x="15" y="67"/>
                  </a:moveTo>
                  <a:cubicBezTo>
                    <a:pt x="14" y="67"/>
                    <a:pt x="14" y="67"/>
                    <a:pt x="15" y="67"/>
                  </a:cubicBezTo>
                  <a:cubicBezTo>
                    <a:pt x="15" y="67"/>
                    <a:pt x="15" y="67"/>
                    <a:pt x="15" y="67"/>
                  </a:cubicBezTo>
                  <a:cubicBezTo>
                    <a:pt x="15" y="67"/>
                    <a:pt x="15" y="67"/>
                    <a:pt x="15" y="67"/>
                  </a:cubicBezTo>
                  <a:cubicBezTo>
                    <a:pt x="15" y="67"/>
                    <a:pt x="15" y="67"/>
                    <a:pt x="15" y="6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6" name="Freeform 258">
              <a:extLst>
                <a:ext uri="{FF2B5EF4-FFF2-40B4-BE49-F238E27FC236}">
                  <a16:creationId xmlns:a16="http://schemas.microsoft.com/office/drawing/2014/main" id="{5D8E24B3-C47A-B887-840C-B210BD23B9C3}"/>
                </a:ext>
              </a:extLst>
            </p:cNvPr>
            <p:cNvSpPr>
              <a:spLocks noEditPoints="1"/>
            </p:cNvSpPr>
            <p:nvPr/>
          </p:nvSpPr>
          <p:spPr bwMode="auto">
            <a:xfrm>
              <a:off x="15603464" y="8274801"/>
              <a:ext cx="639265" cy="537372"/>
            </a:xfrm>
            <a:custGeom>
              <a:avLst/>
              <a:gdLst/>
              <a:ahLst/>
              <a:cxnLst>
                <a:cxn ang="0">
                  <a:pos x="201" y="73"/>
                </a:cxn>
                <a:cxn ang="0">
                  <a:pos x="195" y="63"/>
                </a:cxn>
                <a:cxn ang="0">
                  <a:pos x="186" y="73"/>
                </a:cxn>
                <a:cxn ang="0">
                  <a:pos x="205" y="80"/>
                </a:cxn>
                <a:cxn ang="0">
                  <a:pos x="204" y="85"/>
                </a:cxn>
                <a:cxn ang="0">
                  <a:pos x="202" y="95"/>
                </a:cxn>
                <a:cxn ang="0">
                  <a:pos x="213" y="106"/>
                </a:cxn>
                <a:cxn ang="0">
                  <a:pos x="213" y="110"/>
                </a:cxn>
                <a:cxn ang="0">
                  <a:pos x="221" y="119"/>
                </a:cxn>
                <a:cxn ang="0">
                  <a:pos x="220" y="125"/>
                </a:cxn>
                <a:cxn ang="0">
                  <a:pos x="217" y="132"/>
                </a:cxn>
                <a:cxn ang="0">
                  <a:pos x="216" y="139"/>
                </a:cxn>
                <a:cxn ang="0">
                  <a:pos x="213" y="146"/>
                </a:cxn>
                <a:cxn ang="0">
                  <a:pos x="206" y="151"/>
                </a:cxn>
                <a:cxn ang="0">
                  <a:pos x="200" y="155"/>
                </a:cxn>
                <a:cxn ang="0">
                  <a:pos x="191" y="155"/>
                </a:cxn>
                <a:cxn ang="0">
                  <a:pos x="190" y="159"/>
                </a:cxn>
                <a:cxn ang="0">
                  <a:pos x="185" y="162"/>
                </a:cxn>
                <a:cxn ang="0">
                  <a:pos x="178" y="168"/>
                </a:cxn>
                <a:cxn ang="0">
                  <a:pos x="175" y="162"/>
                </a:cxn>
                <a:cxn ang="0">
                  <a:pos x="164" y="160"/>
                </a:cxn>
                <a:cxn ang="0">
                  <a:pos x="151" y="156"/>
                </a:cxn>
                <a:cxn ang="0">
                  <a:pos x="139" y="158"/>
                </a:cxn>
                <a:cxn ang="0">
                  <a:pos x="133" y="159"/>
                </a:cxn>
                <a:cxn ang="0">
                  <a:pos x="127" y="148"/>
                </a:cxn>
                <a:cxn ang="0">
                  <a:pos x="124" y="138"/>
                </a:cxn>
                <a:cxn ang="0">
                  <a:pos x="116" y="126"/>
                </a:cxn>
                <a:cxn ang="0">
                  <a:pos x="104" y="122"/>
                </a:cxn>
                <a:cxn ang="0">
                  <a:pos x="89" y="128"/>
                </a:cxn>
                <a:cxn ang="0">
                  <a:pos x="74" y="129"/>
                </a:cxn>
                <a:cxn ang="0">
                  <a:pos x="65" y="127"/>
                </a:cxn>
                <a:cxn ang="0">
                  <a:pos x="53" y="120"/>
                </a:cxn>
                <a:cxn ang="0">
                  <a:pos x="32" y="112"/>
                </a:cxn>
                <a:cxn ang="0">
                  <a:pos x="31" y="98"/>
                </a:cxn>
                <a:cxn ang="0">
                  <a:pos x="30" y="88"/>
                </a:cxn>
                <a:cxn ang="0">
                  <a:pos x="15" y="87"/>
                </a:cxn>
                <a:cxn ang="0">
                  <a:pos x="8" y="80"/>
                </a:cxn>
                <a:cxn ang="0">
                  <a:pos x="0" y="70"/>
                </a:cxn>
                <a:cxn ang="0">
                  <a:pos x="13" y="62"/>
                </a:cxn>
                <a:cxn ang="0">
                  <a:pos x="23" y="52"/>
                </a:cxn>
                <a:cxn ang="0">
                  <a:pos x="20" y="42"/>
                </a:cxn>
                <a:cxn ang="0">
                  <a:pos x="32" y="32"/>
                </a:cxn>
                <a:cxn ang="0">
                  <a:pos x="40" y="22"/>
                </a:cxn>
                <a:cxn ang="0">
                  <a:pos x="54" y="29"/>
                </a:cxn>
                <a:cxn ang="0">
                  <a:pos x="67" y="42"/>
                </a:cxn>
                <a:cxn ang="0">
                  <a:pos x="86" y="51"/>
                </a:cxn>
                <a:cxn ang="0">
                  <a:pos x="116" y="57"/>
                </a:cxn>
                <a:cxn ang="0">
                  <a:pos x="142" y="55"/>
                </a:cxn>
                <a:cxn ang="0">
                  <a:pos x="153" y="43"/>
                </a:cxn>
                <a:cxn ang="0">
                  <a:pos x="169" y="34"/>
                </a:cxn>
                <a:cxn ang="0">
                  <a:pos x="166" y="26"/>
                </a:cxn>
                <a:cxn ang="0">
                  <a:pos x="163" y="17"/>
                </a:cxn>
                <a:cxn ang="0">
                  <a:pos x="162" y="0"/>
                </a:cxn>
                <a:cxn ang="0">
                  <a:pos x="180" y="3"/>
                </a:cxn>
                <a:cxn ang="0">
                  <a:pos x="188" y="10"/>
                </a:cxn>
                <a:cxn ang="0">
                  <a:pos x="203" y="20"/>
                </a:cxn>
                <a:cxn ang="0">
                  <a:pos x="218" y="28"/>
                </a:cxn>
                <a:cxn ang="0">
                  <a:pos x="232" y="36"/>
                </a:cxn>
                <a:cxn ang="0">
                  <a:pos x="231" y="51"/>
                </a:cxn>
                <a:cxn ang="0">
                  <a:pos x="223" y="60"/>
                </a:cxn>
                <a:cxn ang="0">
                  <a:pos x="209" y="68"/>
                </a:cxn>
                <a:cxn ang="0">
                  <a:pos x="177" y="170"/>
                </a:cxn>
                <a:cxn ang="0">
                  <a:pos x="181" y="177"/>
                </a:cxn>
              </a:cxnLst>
              <a:rect l="0" t="0" r="r" b="b"/>
              <a:pathLst>
                <a:path w="233" h="179">
                  <a:moveTo>
                    <a:pt x="209" y="68"/>
                  </a:moveTo>
                  <a:cubicBezTo>
                    <a:pt x="209" y="68"/>
                    <a:pt x="209" y="68"/>
                    <a:pt x="209" y="68"/>
                  </a:cubicBezTo>
                  <a:cubicBezTo>
                    <a:pt x="208" y="68"/>
                    <a:pt x="208" y="68"/>
                    <a:pt x="208" y="68"/>
                  </a:cubicBezTo>
                  <a:cubicBezTo>
                    <a:pt x="208" y="68"/>
                    <a:pt x="208" y="68"/>
                    <a:pt x="207" y="68"/>
                  </a:cubicBezTo>
                  <a:cubicBezTo>
                    <a:pt x="207" y="68"/>
                    <a:pt x="207" y="69"/>
                    <a:pt x="207" y="69"/>
                  </a:cubicBezTo>
                  <a:cubicBezTo>
                    <a:pt x="207" y="69"/>
                    <a:pt x="207" y="69"/>
                    <a:pt x="206" y="69"/>
                  </a:cubicBezTo>
                  <a:cubicBezTo>
                    <a:pt x="206" y="69"/>
                    <a:pt x="206" y="69"/>
                    <a:pt x="206" y="69"/>
                  </a:cubicBezTo>
                  <a:cubicBezTo>
                    <a:pt x="206" y="69"/>
                    <a:pt x="205" y="69"/>
                    <a:pt x="205" y="69"/>
                  </a:cubicBezTo>
                  <a:cubicBezTo>
                    <a:pt x="205" y="70"/>
                    <a:pt x="205" y="70"/>
                    <a:pt x="205" y="70"/>
                  </a:cubicBezTo>
                  <a:cubicBezTo>
                    <a:pt x="205" y="70"/>
                    <a:pt x="205" y="70"/>
                    <a:pt x="204" y="70"/>
                  </a:cubicBezTo>
                  <a:cubicBezTo>
                    <a:pt x="204" y="70"/>
                    <a:pt x="204" y="71"/>
                    <a:pt x="204" y="71"/>
                  </a:cubicBezTo>
                  <a:cubicBezTo>
                    <a:pt x="204" y="71"/>
                    <a:pt x="204" y="71"/>
                    <a:pt x="204" y="72"/>
                  </a:cubicBezTo>
                  <a:cubicBezTo>
                    <a:pt x="204" y="72"/>
                    <a:pt x="203" y="72"/>
                    <a:pt x="203" y="72"/>
                  </a:cubicBezTo>
                  <a:cubicBezTo>
                    <a:pt x="203" y="72"/>
                    <a:pt x="203" y="72"/>
                    <a:pt x="202" y="72"/>
                  </a:cubicBezTo>
                  <a:cubicBezTo>
                    <a:pt x="202" y="73"/>
                    <a:pt x="202" y="73"/>
                    <a:pt x="202" y="73"/>
                  </a:cubicBezTo>
                  <a:cubicBezTo>
                    <a:pt x="202" y="73"/>
                    <a:pt x="201" y="74"/>
                    <a:pt x="201" y="73"/>
                  </a:cubicBezTo>
                  <a:cubicBezTo>
                    <a:pt x="201" y="73"/>
                    <a:pt x="201" y="73"/>
                    <a:pt x="201" y="73"/>
                  </a:cubicBezTo>
                  <a:cubicBezTo>
                    <a:pt x="201" y="73"/>
                    <a:pt x="201" y="73"/>
                    <a:pt x="201" y="73"/>
                  </a:cubicBezTo>
                  <a:cubicBezTo>
                    <a:pt x="201" y="73"/>
                    <a:pt x="201" y="73"/>
                    <a:pt x="201" y="73"/>
                  </a:cubicBezTo>
                  <a:cubicBezTo>
                    <a:pt x="201" y="72"/>
                    <a:pt x="202" y="73"/>
                    <a:pt x="202" y="71"/>
                  </a:cubicBezTo>
                  <a:cubicBezTo>
                    <a:pt x="202" y="71"/>
                    <a:pt x="202" y="71"/>
                    <a:pt x="202" y="71"/>
                  </a:cubicBezTo>
                  <a:cubicBezTo>
                    <a:pt x="203" y="71"/>
                    <a:pt x="203" y="71"/>
                    <a:pt x="203" y="70"/>
                  </a:cubicBezTo>
                  <a:cubicBezTo>
                    <a:pt x="203" y="70"/>
                    <a:pt x="203" y="70"/>
                    <a:pt x="202" y="70"/>
                  </a:cubicBezTo>
                  <a:cubicBezTo>
                    <a:pt x="202" y="70"/>
                    <a:pt x="201" y="70"/>
                    <a:pt x="201" y="70"/>
                  </a:cubicBezTo>
                  <a:cubicBezTo>
                    <a:pt x="201" y="70"/>
                    <a:pt x="200" y="70"/>
                    <a:pt x="200" y="69"/>
                  </a:cubicBezTo>
                  <a:cubicBezTo>
                    <a:pt x="201" y="69"/>
                    <a:pt x="200" y="69"/>
                    <a:pt x="200" y="69"/>
                  </a:cubicBezTo>
                  <a:cubicBezTo>
                    <a:pt x="200" y="69"/>
                    <a:pt x="200" y="69"/>
                    <a:pt x="200" y="68"/>
                  </a:cubicBezTo>
                  <a:cubicBezTo>
                    <a:pt x="200" y="68"/>
                    <a:pt x="201" y="68"/>
                    <a:pt x="201" y="68"/>
                  </a:cubicBezTo>
                  <a:cubicBezTo>
                    <a:pt x="201" y="67"/>
                    <a:pt x="201" y="67"/>
                    <a:pt x="201" y="67"/>
                  </a:cubicBezTo>
                  <a:cubicBezTo>
                    <a:pt x="201" y="66"/>
                    <a:pt x="202" y="66"/>
                    <a:pt x="202" y="65"/>
                  </a:cubicBezTo>
                  <a:cubicBezTo>
                    <a:pt x="202" y="65"/>
                    <a:pt x="201" y="64"/>
                    <a:pt x="201" y="64"/>
                  </a:cubicBezTo>
                  <a:cubicBezTo>
                    <a:pt x="201" y="64"/>
                    <a:pt x="201" y="64"/>
                    <a:pt x="201" y="64"/>
                  </a:cubicBezTo>
                  <a:cubicBezTo>
                    <a:pt x="201" y="64"/>
                    <a:pt x="201" y="64"/>
                    <a:pt x="201" y="64"/>
                  </a:cubicBezTo>
                  <a:cubicBezTo>
                    <a:pt x="200" y="63"/>
                    <a:pt x="200" y="63"/>
                    <a:pt x="199" y="63"/>
                  </a:cubicBezTo>
                  <a:cubicBezTo>
                    <a:pt x="199" y="63"/>
                    <a:pt x="199" y="62"/>
                    <a:pt x="198" y="62"/>
                  </a:cubicBezTo>
                  <a:cubicBezTo>
                    <a:pt x="198" y="62"/>
                    <a:pt x="198" y="63"/>
                    <a:pt x="198" y="63"/>
                  </a:cubicBezTo>
                  <a:cubicBezTo>
                    <a:pt x="197" y="62"/>
                    <a:pt x="196" y="62"/>
                    <a:pt x="196" y="62"/>
                  </a:cubicBezTo>
                  <a:cubicBezTo>
                    <a:pt x="196" y="63"/>
                    <a:pt x="195" y="63"/>
                    <a:pt x="195" y="63"/>
                  </a:cubicBezTo>
                  <a:cubicBezTo>
                    <a:pt x="195" y="63"/>
                    <a:pt x="195" y="63"/>
                    <a:pt x="195" y="64"/>
                  </a:cubicBezTo>
                  <a:cubicBezTo>
                    <a:pt x="195" y="64"/>
                    <a:pt x="195" y="64"/>
                    <a:pt x="195" y="64"/>
                  </a:cubicBezTo>
                  <a:cubicBezTo>
                    <a:pt x="195" y="64"/>
                    <a:pt x="195" y="64"/>
                    <a:pt x="195" y="64"/>
                  </a:cubicBezTo>
                  <a:cubicBezTo>
                    <a:pt x="195" y="64"/>
                    <a:pt x="195" y="64"/>
                    <a:pt x="195" y="64"/>
                  </a:cubicBezTo>
                  <a:cubicBezTo>
                    <a:pt x="194" y="65"/>
                    <a:pt x="195" y="66"/>
                    <a:pt x="194" y="66"/>
                  </a:cubicBezTo>
                  <a:cubicBezTo>
                    <a:pt x="194" y="66"/>
                    <a:pt x="193" y="66"/>
                    <a:pt x="193" y="67"/>
                  </a:cubicBezTo>
                  <a:cubicBezTo>
                    <a:pt x="193" y="67"/>
                    <a:pt x="193" y="67"/>
                    <a:pt x="193" y="67"/>
                  </a:cubicBezTo>
                  <a:cubicBezTo>
                    <a:pt x="192" y="67"/>
                    <a:pt x="192" y="67"/>
                    <a:pt x="191" y="68"/>
                  </a:cubicBezTo>
                  <a:cubicBezTo>
                    <a:pt x="191" y="68"/>
                    <a:pt x="191" y="68"/>
                    <a:pt x="191" y="68"/>
                  </a:cubicBezTo>
                  <a:cubicBezTo>
                    <a:pt x="191" y="68"/>
                    <a:pt x="191" y="68"/>
                    <a:pt x="191" y="68"/>
                  </a:cubicBezTo>
                  <a:cubicBezTo>
                    <a:pt x="191" y="69"/>
                    <a:pt x="191" y="69"/>
                    <a:pt x="191" y="69"/>
                  </a:cubicBezTo>
                  <a:cubicBezTo>
                    <a:pt x="191" y="69"/>
                    <a:pt x="191" y="69"/>
                    <a:pt x="191" y="70"/>
                  </a:cubicBezTo>
                  <a:cubicBezTo>
                    <a:pt x="191" y="70"/>
                    <a:pt x="191" y="70"/>
                    <a:pt x="191" y="70"/>
                  </a:cubicBezTo>
                  <a:cubicBezTo>
                    <a:pt x="191" y="71"/>
                    <a:pt x="191" y="71"/>
                    <a:pt x="190" y="71"/>
                  </a:cubicBezTo>
                  <a:cubicBezTo>
                    <a:pt x="190" y="71"/>
                    <a:pt x="189" y="71"/>
                    <a:pt x="189" y="71"/>
                  </a:cubicBezTo>
                  <a:cubicBezTo>
                    <a:pt x="189" y="72"/>
                    <a:pt x="188" y="72"/>
                    <a:pt x="188" y="72"/>
                  </a:cubicBezTo>
                  <a:cubicBezTo>
                    <a:pt x="188" y="72"/>
                    <a:pt x="187" y="71"/>
                    <a:pt x="187" y="71"/>
                  </a:cubicBezTo>
                  <a:cubicBezTo>
                    <a:pt x="186" y="71"/>
                    <a:pt x="186" y="71"/>
                    <a:pt x="186" y="72"/>
                  </a:cubicBezTo>
                  <a:cubicBezTo>
                    <a:pt x="185" y="72"/>
                    <a:pt x="186" y="72"/>
                    <a:pt x="186" y="73"/>
                  </a:cubicBezTo>
                  <a:cubicBezTo>
                    <a:pt x="185" y="75"/>
                    <a:pt x="187" y="76"/>
                    <a:pt x="188" y="76"/>
                  </a:cubicBezTo>
                  <a:cubicBezTo>
                    <a:pt x="188" y="77"/>
                    <a:pt x="188" y="77"/>
                    <a:pt x="189" y="77"/>
                  </a:cubicBezTo>
                  <a:cubicBezTo>
                    <a:pt x="189" y="77"/>
                    <a:pt x="189" y="77"/>
                    <a:pt x="189" y="77"/>
                  </a:cubicBezTo>
                  <a:cubicBezTo>
                    <a:pt x="189" y="77"/>
                    <a:pt x="189" y="77"/>
                    <a:pt x="190" y="77"/>
                  </a:cubicBezTo>
                  <a:cubicBezTo>
                    <a:pt x="190" y="77"/>
                    <a:pt x="190" y="77"/>
                    <a:pt x="190" y="77"/>
                  </a:cubicBezTo>
                  <a:cubicBezTo>
                    <a:pt x="191" y="77"/>
                    <a:pt x="190" y="77"/>
                    <a:pt x="191" y="77"/>
                  </a:cubicBezTo>
                  <a:cubicBezTo>
                    <a:pt x="191" y="77"/>
                    <a:pt x="191" y="78"/>
                    <a:pt x="192" y="78"/>
                  </a:cubicBezTo>
                  <a:cubicBezTo>
                    <a:pt x="192" y="78"/>
                    <a:pt x="192" y="78"/>
                    <a:pt x="192" y="78"/>
                  </a:cubicBezTo>
                  <a:cubicBezTo>
                    <a:pt x="192" y="77"/>
                    <a:pt x="192" y="77"/>
                    <a:pt x="192" y="77"/>
                  </a:cubicBezTo>
                  <a:cubicBezTo>
                    <a:pt x="192" y="77"/>
                    <a:pt x="192" y="77"/>
                    <a:pt x="192" y="77"/>
                  </a:cubicBezTo>
                  <a:cubicBezTo>
                    <a:pt x="193" y="77"/>
                    <a:pt x="193" y="78"/>
                    <a:pt x="194" y="79"/>
                  </a:cubicBezTo>
                  <a:cubicBezTo>
                    <a:pt x="194" y="81"/>
                    <a:pt x="195" y="82"/>
                    <a:pt x="196" y="82"/>
                  </a:cubicBezTo>
                  <a:cubicBezTo>
                    <a:pt x="197" y="82"/>
                    <a:pt x="198" y="82"/>
                    <a:pt x="199" y="82"/>
                  </a:cubicBezTo>
                  <a:cubicBezTo>
                    <a:pt x="199" y="81"/>
                    <a:pt x="199" y="81"/>
                    <a:pt x="199" y="81"/>
                  </a:cubicBezTo>
                  <a:cubicBezTo>
                    <a:pt x="200" y="80"/>
                    <a:pt x="200" y="80"/>
                    <a:pt x="200" y="79"/>
                  </a:cubicBezTo>
                  <a:cubicBezTo>
                    <a:pt x="200" y="79"/>
                    <a:pt x="201" y="79"/>
                    <a:pt x="202" y="79"/>
                  </a:cubicBezTo>
                  <a:cubicBezTo>
                    <a:pt x="203" y="79"/>
                    <a:pt x="203" y="80"/>
                    <a:pt x="204" y="80"/>
                  </a:cubicBezTo>
                  <a:cubicBezTo>
                    <a:pt x="204" y="80"/>
                    <a:pt x="204" y="80"/>
                    <a:pt x="204" y="80"/>
                  </a:cubicBezTo>
                  <a:cubicBezTo>
                    <a:pt x="205" y="80"/>
                    <a:pt x="205" y="80"/>
                    <a:pt x="205" y="80"/>
                  </a:cubicBezTo>
                  <a:cubicBezTo>
                    <a:pt x="205" y="80"/>
                    <a:pt x="206" y="80"/>
                    <a:pt x="207" y="80"/>
                  </a:cubicBezTo>
                  <a:cubicBezTo>
                    <a:pt x="207" y="81"/>
                    <a:pt x="207" y="81"/>
                    <a:pt x="207" y="81"/>
                  </a:cubicBezTo>
                  <a:cubicBezTo>
                    <a:pt x="207" y="80"/>
                    <a:pt x="207" y="80"/>
                    <a:pt x="208" y="80"/>
                  </a:cubicBezTo>
                  <a:cubicBezTo>
                    <a:pt x="208" y="81"/>
                    <a:pt x="209" y="81"/>
                    <a:pt x="210" y="81"/>
                  </a:cubicBezTo>
                  <a:cubicBezTo>
                    <a:pt x="210" y="81"/>
                    <a:pt x="210" y="81"/>
                    <a:pt x="210" y="82"/>
                  </a:cubicBezTo>
                  <a:cubicBezTo>
                    <a:pt x="210" y="82"/>
                    <a:pt x="210" y="82"/>
                    <a:pt x="210" y="82"/>
                  </a:cubicBezTo>
                  <a:cubicBezTo>
                    <a:pt x="210" y="83"/>
                    <a:pt x="210" y="83"/>
                    <a:pt x="210" y="83"/>
                  </a:cubicBezTo>
                  <a:cubicBezTo>
                    <a:pt x="210" y="83"/>
                    <a:pt x="210" y="83"/>
                    <a:pt x="210" y="83"/>
                  </a:cubicBezTo>
                  <a:cubicBezTo>
                    <a:pt x="210" y="83"/>
                    <a:pt x="210" y="83"/>
                    <a:pt x="210" y="83"/>
                  </a:cubicBezTo>
                  <a:cubicBezTo>
                    <a:pt x="209" y="83"/>
                    <a:pt x="209" y="82"/>
                    <a:pt x="209" y="82"/>
                  </a:cubicBezTo>
                  <a:cubicBezTo>
                    <a:pt x="209" y="83"/>
                    <a:pt x="208" y="83"/>
                    <a:pt x="208" y="83"/>
                  </a:cubicBezTo>
                  <a:cubicBezTo>
                    <a:pt x="208" y="83"/>
                    <a:pt x="208" y="83"/>
                    <a:pt x="208" y="83"/>
                  </a:cubicBezTo>
                  <a:cubicBezTo>
                    <a:pt x="207" y="83"/>
                    <a:pt x="207" y="83"/>
                    <a:pt x="206" y="83"/>
                  </a:cubicBezTo>
                  <a:cubicBezTo>
                    <a:pt x="206" y="84"/>
                    <a:pt x="206" y="84"/>
                    <a:pt x="206" y="84"/>
                  </a:cubicBezTo>
                  <a:cubicBezTo>
                    <a:pt x="206" y="84"/>
                    <a:pt x="206" y="84"/>
                    <a:pt x="205" y="84"/>
                  </a:cubicBezTo>
                  <a:cubicBezTo>
                    <a:pt x="205" y="84"/>
                    <a:pt x="205" y="84"/>
                    <a:pt x="205" y="84"/>
                  </a:cubicBezTo>
                  <a:cubicBezTo>
                    <a:pt x="204" y="84"/>
                    <a:pt x="204" y="84"/>
                    <a:pt x="204" y="84"/>
                  </a:cubicBezTo>
                  <a:cubicBezTo>
                    <a:pt x="204" y="85"/>
                    <a:pt x="204" y="85"/>
                    <a:pt x="204" y="85"/>
                  </a:cubicBezTo>
                  <a:cubicBezTo>
                    <a:pt x="204" y="85"/>
                    <a:pt x="204" y="85"/>
                    <a:pt x="204" y="85"/>
                  </a:cubicBezTo>
                  <a:cubicBezTo>
                    <a:pt x="204" y="85"/>
                    <a:pt x="204" y="85"/>
                    <a:pt x="204" y="85"/>
                  </a:cubicBezTo>
                  <a:cubicBezTo>
                    <a:pt x="204" y="85"/>
                    <a:pt x="204" y="86"/>
                    <a:pt x="204" y="86"/>
                  </a:cubicBezTo>
                  <a:cubicBezTo>
                    <a:pt x="204" y="87"/>
                    <a:pt x="204" y="87"/>
                    <a:pt x="203" y="87"/>
                  </a:cubicBezTo>
                  <a:cubicBezTo>
                    <a:pt x="203" y="87"/>
                    <a:pt x="203" y="86"/>
                    <a:pt x="202" y="86"/>
                  </a:cubicBezTo>
                  <a:cubicBezTo>
                    <a:pt x="202" y="86"/>
                    <a:pt x="202" y="86"/>
                    <a:pt x="202" y="87"/>
                  </a:cubicBezTo>
                  <a:cubicBezTo>
                    <a:pt x="202" y="87"/>
                    <a:pt x="202" y="87"/>
                    <a:pt x="202" y="87"/>
                  </a:cubicBezTo>
                  <a:cubicBezTo>
                    <a:pt x="202" y="87"/>
                    <a:pt x="202" y="88"/>
                    <a:pt x="202" y="88"/>
                  </a:cubicBezTo>
                  <a:cubicBezTo>
                    <a:pt x="202" y="88"/>
                    <a:pt x="202" y="88"/>
                    <a:pt x="202" y="88"/>
                  </a:cubicBezTo>
                  <a:cubicBezTo>
                    <a:pt x="202" y="89"/>
                    <a:pt x="202" y="89"/>
                    <a:pt x="202" y="89"/>
                  </a:cubicBezTo>
                  <a:cubicBezTo>
                    <a:pt x="202" y="89"/>
                    <a:pt x="202" y="89"/>
                    <a:pt x="202" y="89"/>
                  </a:cubicBezTo>
                  <a:cubicBezTo>
                    <a:pt x="202" y="89"/>
                    <a:pt x="202" y="90"/>
                    <a:pt x="202" y="90"/>
                  </a:cubicBezTo>
                  <a:cubicBezTo>
                    <a:pt x="202" y="90"/>
                    <a:pt x="201" y="90"/>
                    <a:pt x="201" y="90"/>
                  </a:cubicBezTo>
                  <a:cubicBezTo>
                    <a:pt x="201" y="91"/>
                    <a:pt x="201" y="91"/>
                    <a:pt x="200" y="91"/>
                  </a:cubicBezTo>
                  <a:cubicBezTo>
                    <a:pt x="200" y="92"/>
                    <a:pt x="200" y="92"/>
                    <a:pt x="200" y="92"/>
                  </a:cubicBezTo>
                  <a:cubicBezTo>
                    <a:pt x="200" y="92"/>
                    <a:pt x="200" y="92"/>
                    <a:pt x="200" y="93"/>
                  </a:cubicBezTo>
                  <a:cubicBezTo>
                    <a:pt x="200" y="93"/>
                    <a:pt x="200" y="93"/>
                    <a:pt x="200" y="94"/>
                  </a:cubicBezTo>
                  <a:cubicBezTo>
                    <a:pt x="201" y="94"/>
                    <a:pt x="200" y="95"/>
                    <a:pt x="201" y="95"/>
                  </a:cubicBezTo>
                  <a:cubicBezTo>
                    <a:pt x="201" y="94"/>
                    <a:pt x="201" y="94"/>
                    <a:pt x="201" y="94"/>
                  </a:cubicBezTo>
                  <a:cubicBezTo>
                    <a:pt x="202" y="95"/>
                    <a:pt x="202" y="94"/>
                    <a:pt x="202" y="95"/>
                  </a:cubicBezTo>
                  <a:cubicBezTo>
                    <a:pt x="202" y="95"/>
                    <a:pt x="202" y="95"/>
                    <a:pt x="202" y="95"/>
                  </a:cubicBezTo>
                  <a:cubicBezTo>
                    <a:pt x="203" y="95"/>
                    <a:pt x="204" y="96"/>
                    <a:pt x="204" y="96"/>
                  </a:cubicBezTo>
                  <a:cubicBezTo>
                    <a:pt x="204" y="96"/>
                    <a:pt x="204" y="96"/>
                    <a:pt x="204" y="96"/>
                  </a:cubicBezTo>
                  <a:cubicBezTo>
                    <a:pt x="204" y="96"/>
                    <a:pt x="206" y="97"/>
                    <a:pt x="206" y="97"/>
                  </a:cubicBezTo>
                  <a:cubicBezTo>
                    <a:pt x="206" y="97"/>
                    <a:pt x="206" y="97"/>
                    <a:pt x="206" y="97"/>
                  </a:cubicBezTo>
                  <a:cubicBezTo>
                    <a:pt x="207" y="98"/>
                    <a:pt x="207" y="98"/>
                    <a:pt x="207" y="99"/>
                  </a:cubicBezTo>
                  <a:cubicBezTo>
                    <a:pt x="208" y="99"/>
                    <a:pt x="208" y="99"/>
                    <a:pt x="208" y="99"/>
                  </a:cubicBezTo>
                  <a:cubicBezTo>
                    <a:pt x="208" y="100"/>
                    <a:pt x="208" y="100"/>
                    <a:pt x="209" y="101"/>
                  </a:cubicBezTo>
                  <a:cubicBezTo>
                    <a:pt x="209" y="101"/>
                    <a:pt x="209" y="101"/>
                    <a:pt x="209" y="101"/>
                  </a:cubicBezTo>
                  <a:cubicBezTo>
                    <a:pt x="209" y="101"/>
                    <a:pt x="209" y="101"/>
                    <a:pt x="209" y="102"/>
                  </a:cubicBezTo>
                  <a:cubicBezTo>
                    <a:pt x="210" y="102"/>
                    <a:pt x="210" y="102"/>
                    <a:pt x="210" y="102"/>
                  </a:cubicBezTo>
                  <a:cubicBezTo>
                    <a:pt x="210" y="102"/>
                    <a:pt x="210" y="102"/>
                    <a:pt x="210" y="102"/>
                  </a:cubicBezTo>
                  <a:cubicBezTo>
                    <a:pt x="210" y="102"/>
                    <a:pt x="210" y="103"/>
                    <a:pt x="210" y="103"/>
                  </a:cubicBezTo>
                  <a:cubicBezTo>
                    <a:pt x="210" y="103"/>
                    <a:pt x="211" y="103"/>
                    <a:pt x="211" y="103"/>
                  </a:cubicBezTo>
                  <a:cubicBezTo>
                    <a:pt x="211" y="103"/>
                    <a:pt x="211" y="103"/>
                    <a:pt x="211" y="103"/>
                  </a:cubicBezTo>
                  <a:cubicBezTo>
                    <a:pt x="211" y="104"/>
                    <a:pt x="211" y="104"/>
                    <a:pt x="211" y="105"/>
                  </a:cubicBezTo>
                  <a:cubicBezTo>
                    <a:pt x="212" y="105"/>
                    <a:pt x="212" y="105"/>
                    <a:pt x="212" y="106"/>
                  </a:cubicBezTo>
                  <a:cubicBezTo>
                    <a:pt x="212" y="106"/>
                    <a:pt x="212" y="106"/>
                    <a:pt x="213" y="106"/>
                  </a:cubicBezTo>
                  <a:cubicBezTo>
                    <a:pt x="213" y="106"/>
                    <a:pt x="213" y="106"/>
                    <a:pt x="213" y="106"/>
                  </a:cubicBezTo>
                  <a:cubicBezTo>
                    <a:pt x="213" y="106"/>
                    <a:pt x="214" y="106"/>
                    <a:pt x="214" y="106"/>
                  </a:cubicBezTo>
                  <a:cubicBezTo>
                    <a:pt x="215" y="107"/>
                    <a:pt x="214" y="107"/>
                    <a:pt x="215" y="108"/>
                  </a:cubicBezTo>
                  <a:cubicBezTo>
                    <a:pt x="215" y="108"/>
                    <a:pt x="215" y="108"/>
                    <a:pt x="216" y="108"/>
                  </a:cubicBezTo>
                  <a:cubicBezTo>
                    <a:pt x="216" y="108"/>
                    <a:pt x="217" y="109"/>
                    <a:pt x="217" y="110"/>
                  </a:cubicBezTo>
                  <a:cubicBezTo>
                    <a:pt x="217" y="110"/>
                    <a:pt x="217" y="110"/>
                    <a:pt x="217" y="110"/>
                  </a:cubicBezTo>
                  <a:cubicBezTo>
                    <a:pt x="217" y="109"/>
                    <a:pt x="216" y="109"/>
                    <a:pt x="216" y="109"/>
                  </a:cubicBezTo>
                  <a:cubicBezTo>
                    <a:pt x="215" y="109"/>
                    <a:pt x="214" y="109"/>
                    <a:pt x="214" y="109"/>
                  </a:cubicBezTo>
                  <a:cubicBezTo>
                    <a:pt x="213" y="109"/>
                    <a:pt x="213" y="108"/>
                    <a:pt x="213" y="108"/>
                  </a:cubicBezTo>
                  <a:cubicBezTo>
                    <a:pt x="212" y="108"/>
                    <a:pt x="212" y="108"/>
                    <a:pt x="211" y="108"/>
                  </a:cubicBezTo>
                  <a:cubicBezTo>
                    <a:pt x="211" y="108"/>
                    <a:pt x="210" y="108"/>
                    <a:pt x="210" y="108"/>
                  </a:cubicBezTo>
                  <a:cubicBezTo>
                    <a:pt x="210" y="108"/>
                    <a:pt x="209" y="108"/>
                    <a:pt x="209" y="108"/>
                  </a:cubicBezTo>
                  <a:cubicBezTo>
                    <a:pt x="209" y="107"/>
                    <a:pt x="208" y="107"/>
                    <a:pt x="208" y="107"/>
                  </a:cubicBezTo>
                  <a:cubicBezTo>
                    <a:pt x="208" y="107"/>
                    <a:pt x="208" y="107"/>
                    <a:pt x="207" y="107"/>
                  </a:cubicBezTo>
                  <a:cubicBezTo>
                    <a:pt x="207" y="106"/>
                    <a:pt x="207" y="106"/>
                    <a:pt x="207" y="106"/>
                  </a:cubicBezTo>
                  <a:cubicBezTo>
                    <a:pt x="207" y="107"/>
                    <a:pt x="207" y="107"/>
                    <a:pt x="207" y="108"/>
                  </a:cubicBezTo>
                  <a:cubicBezTo>
                    <a:pt x="207" y="107"/>
                    <a:pt x="207" y="107"/>
                    <a:pt x="208" y="107"/>
                  </a:cubicBezTo>
                  <a:cubicBezTo>
                    <a:pt x="208" y="108"/>
                    <a:pt x="209" y="109"/>
                    <a:pt x="211" y="109"/>
                  </a:cubicBezTo>
                  <a:cubicBezTo>
                    <a:pt x="211" y="109"/>
                    <a:pt x="211" y="108"/>
                    <a:pt x="212" y="109"/>
                  </a:cubicBezTo>
                  <a:cubicBezTo>
                    <a:pt x="212" y="109"/>
                    <a:pt x="212" y="109"/>
                    <a:pt x="213" y="110"/>
                  </a:cubicBezTo>
                  <a:cubicBezTo>
                    <a:pt x="213" y="110"/>
                    <a:pt x="214" y="110"/>
                    <a:pt x="215" y="110"/>
                  </a:cubicBezTo>
                  <a:cubicBezTo>
                    <a:pt x="215" y="110"/>
                    <a:pt x="215" y="111"/>
                    <a:pt x="215" y="111"/>
                  </a:cubicBezTo>
                  <a:cubicBezTo>
                    <a:pt x="216" y="111"/>
                    <a:pt x="216" y="111"/>
                    <a:pt x="216" y="112"/>
                  </a:cubicBezTo>
                  <a:cubicBezTo>
                    <a:pt x="217" y="112"/>
                    <a:pt x="217" y="112"/>
                    <a:pt x="217" y="112"/>
                  </a:cubicBezTo>
                  <a:cubicBezTo>
                    <a:pt x="217" y="112"/>
                    <a:pt x="217" y="112"/>
                    <a:pt x="217" y="112"/>
                  </a:cubicBezTo>
                  <a:cubicBezTo>
                    <a:pt x="218" y="112"/>
                    <a:pt x="219" y="113"/>
                    <a:pt x="219" y="114"/>
                  </a:cubicBezTo>
                  <a:cubicBezTo>
                    <a:pt x="217" y="114"/>
                    <a:pt x="217" y="115"/>
                    <a:pt x="216" y="115"/>
                  </a:cubicBezTo>
                  <a:cubicBezTo>
                    <a:pt x="216" y="115"/>
                    <a:pt x="216" y="115"/>
                    <a:pt x="215" y="116"/>
                  </a:cubicBezTo>
                  <a:cubicBezTo>
                    <a:pt x="215" y="116"/>
                    <a:pt x="216" y="116"/>
                    <a:pt x="215" y="116"/>
                  </a:cubicBezTo>
                  <a:cubicBezTo>
                    <a:pt x="215" y="117"/>
                    <a:pt x="214" y="116"/>
                    <a:pt x="213" y="116"/>
                  </a:cubicBezTo>
                  <a:cubicBezTo>
                    <a:pt x="213" y="117"/>
                    <a:pt x="213" y="117"/>
                    <a:pt x="212" y="118"/>
                  </a:cubicBezTo>
                  <a:cubicBezTo>
                    <a:pt x="213" y="118"/>
                    <a:pt x="213" y="118"/>
                    <a:pt x="213" y="118"/>
                  </a:cubicBezTo>
                  <a:cubicBezTo>
                    <a:pt x="213" y="118"/>
                    <a:pt x="214" y="117"/>
                    <a:pt x="214" y="117"/>
                  </a:cubicBezTo>
                  <a:cubicBezTo>
                    <a:pt x="214" y="117"/>
                    <a:pt x="215" y="118"/>
                    <a:pt x="215" y="118"/>
                  </a:cubicBezTo>
                  <a:cubicBezTo>
                    <a:pt x="215" y="118"/>
                    <a:pt x="216" y="118"/>
                    <a:pt x="216" y="118"/>
                  </a:cubicBezTo>
                  <a:cubicBezTo>
                    <a:pt x="216" y="118"/>
                    <a:pt x="216" y="118"/>
                    <a:pt x="216" y="118"/>
                  </a:cubicBezTo>
                  <a:cubicBezTo>
                    <a:pt x="216" y="118"/>
                    <a:pt x="217" y="117"/>
                    <a:pt x="217" y="117"/>
                  </a:cubicBezTo>
                  <a:cubicBezTo>
                    <a:pt x="218" y="117"/>
                    <a:pt x="219" y="119"/>
                    <a:pt x="219" y="119"/>
                  </a:cubicBezTo>
                  <a:cubicBezTo>
                    <a:pt x="220" y="119"/>
                    <a:pt x="221" y="119"/>
                    <a:pt x="221" y="119"/>
                  </a:cubicBezTo>
                  <a:cubicBezTo>
                    <a:pt x="220" y="120"/>
                    <a:pt x="221" y="120"/>
                    <a:pt x="220" y="121"/>
                  </a:cubicBezTo>
                  <a:cubicBezTo>
                    <a:pt x="220" y="121"/>
                    <a:pt x="219" y="121"/>
                    <a:pt x="219" y="121"/>
                  </a:cubicBezTo>
                  <a:cubicBezTo>
                    <a:pt x="219" y="121"/>
                    <a:pt x="219" y="121"/>
                    <a:pt x="219" y="121"/>
                  </a:cubicBezTo>
                  <a:cubicBezTo>
                    <a:pt x="219" y="122"/>
                    <a:pt x="219" y="122"/>
                    <a:pt x="220" y="122"/>
                  </a:cubicBezTo>
                  <a:cubicBezTo>
                    <a:pt x="220" y="122"/>
                    <a:pt x="220" y="121"/>
                    <a:pt x="220" y="121"/>
                  </a:cubicBezTo>
                  <a:cubicBezTo>
                    <a:pt x="221" y="121"/>
                    <a:pt x="221" y="121"/>
                    <a:pt x="221" y="121"/>
                  </a:cubicBezTo>
                  <a:cubicBezTo>
                    <a:pt x="221" y="121"/>
                    <a:pt x="221" y="121"/>
                    <a:pt x="221" y="121"/>
                  </a:cubicBezTo>
                  <a:cubicBezTo>
                    <a:pt x="221" y="121"/>
                    <a:pt x="221" y="121"/>
                    <a:pt x="221" y="121"/>
                  </a:cubicBezTo>
                  <a:cubicBezTo>
                    <a:pt x="221" y="121"/>
                    <a:pt x="221" y="121"/>
                    <a:pt x="221" y="122"/>
                  </a:cubicBezTo>
                  <a:cubicBezTo>
                    <a:pt x="221" y="122"/>
                    <a:pt x="221" y="122"/>
                    <a:pt x="221" y="122"/>
                  </a:cubicBezTo>
                  <a:cubicBezTo>
                    <a:pt x="221" y="122"/>
                    <a:pt x="221" y="122"/>
                    <a:pt x="221" y="122"/>
                  </a:cubicBezTo>
                  <a:cubicBezTo>
                    <a:pt x="221" y="122"/>
                    <a:pt x="221" y="122"/>
                    <a:pt x="221" y="122"/>
                  </a:cubicBezTo>
                  <a:cubicBezTo>
                    <a:pt x="221" y="122"/>
                    <a:pt x="220" y="122"/>
                    <a:pt x="220" y="122"/>
                  </a:cubicBezTo>
                  <a:cubicBezTo>
                    <a:pt x="220" y="123"/>
                    <a:pt x="220" y="123"/>
                    <a:pt x="220" y="123"/>
                  </a:cubicBezTo>
                  <a:cubicBezTo>
                    <a:pt x="220" y="123"/>
                    <a:pt x="220" y="123"/>
                    <a:pt x="220" y="123"/>
                  </a:cubicBezTo>
                  <a:cubicBezTo>
                    <a:pt x="220" y="124"/>
                    <a:pt x="220" y="124"/>
                    <a:pt x="221" y="124"/>
                  </a:cubicBezTo>
                  <a:cubicBezTo>
                    <a:pt x="221" y="124"/>
                    <a:pt x="220" y="124"/>
                    <a:pt x="220" y="124"/>
                  </a:cubicBezTo>
                  <a:cubicBezTo>
                    <a:pt x="221" y="124"/>
                    <a:pt x="221" y="125"/>
                    <a:pt x="221" y="125"/>
                  </a:cubicBezTo>
                  <a:cubicBezTo>
                    <a:pt x="221" y="125"/>
                    <a:pt x="221" y="125"/>
                    <a:pt x="220" y="125"/>
                  </a:cubicBezTo>
                  <a:cubicBezTo>
                    <a:pt x="220" y="125"/>
                    <a:pt x="219" y="124"/>
                    <a:pt x="219" y="124"/>
                  </a:cubicBezTo>
                  <a:cubicBezTo>
                    <a:pt x="219" y="125"/>
                    <a:pt x="219" y="125"/>
                    <a:pt x="219" y="125"/>
                  </a:cubicBezTo>
                  <a:cubicBezTo>
                    <a:pt x="220" y="125"/>
                    <a:pt x="219" y="126"/>
                    <a:pt x="221" y="126"/>
                  </a:cubicBezTo>
                  <a:cubicBezTo>
                    <a:pt x="221" y="126"/>
                    <a:pt x="221" y="126"/>
                    <a:pt x="221" y="127"/>
                  </a:cubicBezTo>
                  <a:cubicBezTo>
                    <a:pt x="221" y="127"/>
                    <a:pt x="221" y="127"/>
                    <a:pt x="221" y="128"/>
                  </a:cubicBezTo>
                  <a:cubicBezTo>
                    <a:pt x="221" y="128"/>
                    <a:pt x="221" y="128"/>
                    <a:pt x="221" y="128"/>
                  </a:cubicBezTo>
                  <a:cubicBezTo>
                    <a:pt x="221" y="127"/>
                    <a:pt x="221" y="127"/>
                    <a:pt x="221" y="127"/>
                  </a:cubicBezTo>
                  <a:cubicBezTo>
                    <a:pt x="220" y="127"/>
                    <a:pt x="220" y="127"/>
                    <a:pt x="220" y="127"/>
                  </a:cubicBezTo>
                  <a:cubicBezTo>
                    <a:pt x="219" y="127"/>
                    <a:pt x="219" y="127"/>
                    <a:pt x="219" y="128"/>
                  </a:cubicBezTo>
                  <a:cubicBezTo>
                    <a:pt x="219" y="128"/>
                    <a:pt x="219" y="128"/>
                    <a:pt x="219" y="128"/>
                  </a:cubicBezTo>
                  <a:cubicBezTo>
                    <a:pt x="219" y="128"/>
                    <a:pt x="219" y="129"/>
                    <a:pt x="219" y="129"/>
                  </a:cubicBezTo>
                  <a:cubicBezTo>
                    <a:pt x="219" y="129"/>
                    <a:pt x="218" y="128"/>
                    <a:pt x="217" y="128"/>
                  </a:cubicBezTo>
                  <a:cubicBezTo>
                    <a:pt x="217" y="128"/>
                    <a:pt x="217" y="128"/>
                    <a:pt x="217" y="129"/>
                  </a:cubicBezTo>
                  <a:cubicBezTo>
                    <a:pt x="218" y="129"/>
                    <a:pt x="219" y="129"/>
                    <a:pt x="219" y="130"/>
                  </a:cubicBezTo>
                  <a:cubicBezTo>
                    <a:pt x="218" y="130"/>
                    <a:pt x="218" y="131"/>
                    <a:pt x="218" y="131"/>
                  </a:cubicBezTo>
                  <a:cubicBezTo>
                    <a:pt x="218" y="132"/>
                    <a:pt x="218" y="132"/>
                    <a:pt x="218" y="132"/>
                  </a:cubicBezTo>
                  <a:cubicBezTo>
                    <a:pt x="218" y="132"/>
                    <a:pt x="218" y="132"/>
                    <a:pt x="218" y="132"/>
                  </a:cubicBezTo>
                  <a:cubicBezTo>
                    <a:pt x="218" y="132"/>
                    <a:pt x="218" y="133"/>
                    <a:pt x="218" y="133"/>
                  </a:cubicBezTo>
                  <a:cubicBezTo>
                    <a:pt x="218" y="133"/>
                    <a:pt x="218" y="132"/>
                    <a:pt x="217" y="132"/>
                  </a:cubicBezTo>
                  <a:cubicBezTo>
                    <a:pt x="217" y="132"/>
                    <a:pt x="217" y="133"/>
                    <a:pt x="217" y="133"/>
                  </a:cubicBezTo>
                  <a:cubicBezTo>
                    <a:pt x="217" y="133"/>
                    <a:pt x="218" y="133"/>
                    <a:pt x="218" y="133"/>
                  </a:cubicBezTo>
                  <a:cubicBezTo>
                    <a:pt x="218" y="133"/>
                    <a:pt x="217" y="133"/>
                    <a:pt x="217" y="133"/>
                  </a:cubicBezTo>
                  <a:cubicBezTo>
                    <a:pt x="217" y="134"/>
                    <a:pt x="217" y="134"/>
                    <a:pt x="217" y="134"/>
                  </a:cubicBezTo>
                  <a:cubicBezTo>
                    <a:pt x="217" y="134"/>
                    <a:pt x="217" y="134"/>
                    <a:pt x="217" y="135"/>
                  </a:cubicBezTo>
                  <a:cubicBezTo>
                    <a:pt x="216" y="135"/>
                    <a:pt x="216" y="135"/>
                    <a:pt x="216" y="135"/>
                  </a:cubicBezTo>
                  <a:cubicBezTo>
                    <a:pt x="216" y="135"/>
                    <a:pt x="216" y="135"/>
                    <a:pt x="215" y="135"/>
                  </a:cubicBezTo>
                  <a:cubicBezTo>
                    <a:pt x="215" y="135"/>
                    <a:pt x="215" y="135"/>
                    <a:pt x="215" y="135"/>
                  </a:cubicBezTo>
                  <a:cubicBezTo>
                    <a:pt x="215" y="136"/>
                    <a:pt x="215" y="136"/>
                    <a:pt x="215" y="136"/>
                  </a:cubicBezTo>
                  <a:cubicBezTo>
                    <a:pt x="215" y="136"/>
                    <a:pt x="216" y="136"/>
                    <a:pt x="216" y="137"/>
                  </a:cubicBezTo>
                  <a:cubicBezTo>
                    <a:pt x="216" y="137"/>
                    <a:pt x="216" y="137"/>
                    <a:pt x="216" y="137"/>
                  </a:cubicBezTo>
                  <a:cubicBezTo>
                    <a:pt x="215" y="137"/>
                    <a:pt x="215" y="137"/>
                    <a:pt x="215" y="137"/>
                  </a:cubicBezTo>
                  <a:cubicBezTo>
                    <a:pt x="216" y="137"/>
                    <a:pt x="216" y="138"/>
                    <a:pt x="216" y="138"/>
                  </a:cubicBezTo>
                  <a:cubicBezTo>
                    <a:pt x="216" y="138"/>
                    <a:pt x="215" y="138"/>
                    <a:pt x="215" y="139"/>
                  </a:cubicBezTo>
                  <a:cubicBezTo>
                    <a:pt x="215" y="139"/>
                    <a:pt x="214" y="138"/>
                    <a:pt x="213" y="138"/>
                  </a:cubicBezTo>
                  <a:cubicBezTo>
                    <a:pt x="213" y="138"/>
                    <a:pt x="213" y="138"/>
                    <a:pt x="213" y="139"/>
                  </a:cubicBezTo>
                  <a:cubicBezTo>
                    <a:pt x="214" y="139"/>
                    <a:pt x="214" y="139"/>
                    <a:pt x="214" y="139"/>
                  </a:cubicBezTo>
                  <a:cubicBezTo>
                    <a:pt x="214" y="139"/>
                    <a:pt x="214" y="140"/>
                    <a:pt x="215" y="140"/>
                  </a:cubicBezTo>
                  <a:cubicBezTo>
                    <a:pt x="215" y="140"/>
                    <a:pt x="216" y="139"/>
                    <a:pt x="216" y="139"/>
                  </a:cubicBezTo>
                  <a:cubicBezTo>
                    <a:pt x="216" y="139"/>
                    <a:pt x="216" y="139"/>
                    <a:pt x="216" y="139"/>
                  </a:cubicBezTo>
                  <a:cubicBezTo>
                    <a:pt x="216" y="139"/>
                    <a:pt x="216" y="139"/>
                    <a:pt x="216" y="140"/>
                  </a:cubicBezTo>
                  <a:cubicBezTo>
                    <a:pt x="216" y="140"/>
                    <a:pt x="216" y="140"/>
                    <a:pt x="216" y="140"/>
                  </a:cubicBezTo>
                  <a:cubicBezTo>
                    <a:pt x="216" y="140"/>
                    <a:pt x="216" y="140"/>
                    <a:pt x="216" y="140"/>
                  </a:cubicBezTo>
                  <a:cubicBezTo>
                    <a:pt x="216" y="141"/>
                    <a:pt x="216" y="141"/>
                    <a:pt x="216" y="141"/>
                  </a:cubicBezTo>
                  <a:cubicBezTo>
                    <a:pt x="215" y="141"/>
                    <a:pt x="215" y="141"/>
                    <a:pt x="215" y="141"/>
                  </a:cubicBezTo>
                  <a:cubicBezTo>
                    <a:pt x="215" y="142"/>
                    <a:pt x="214" y="142"/>
                    <a:pt x="214" y="143"/>
                  </a:cubicBezTo>
                  <a:cubicBezTo>
                    <a:pt x="215" y="143"/>
                    <a:pt x="215" y="143"/>
                    <a:pt x="215" y="143"/>
                  </a:cubicBezTo>
                  <a:cubicBezTo>
                    <a:pt x="215" y="143"/>
                    <a:pt x="215" y="143"/>
                    <a:pt x="215" y="143"/>
                  </a:cubicBezTo>
                  <a:cubicBezTo>
                    <a:pt x="215" y="143"/>
                    <a:pt x="215" y="143"/>
                    <a:pt x="215" y="143"/>
                  </a:cubicBezTo>
                  <a:cubicBezTo>
                    <a:pt x="215" y="143"/>
                    <a:pt x="214" y="143"/>
                    <a:pt x="214" y="143"/>
                  </a:cubicBezTo>
                  <a:cubicBezTo>
                    <a:pt x="214" y="143"/>
                    <a:pt x="214" y="143"/>
                    <a:pt x="214" y="143"/>
                  </a:cubicBezTo>
                  <a:cubicBezTo>
                    <a:pt x="214" y="144"/>
                    <a:pt x="214" y="144"/>
                    <a:pt x="214" y="144"/>
                  </a:cubicBezTo>
                  <a:cubicBezTo>
                    <a:pt x="214" y="144"/>
                    <a:pt x="214" y="144"/>
                    <a:pt x="214" y="145"/>
                  </a:cubicBezTo>
                  <a:cubicBezTo>
                    <a:pt x="214" y="145"/>
                    <a:pt x="214" y="145"/>
                    <a:pt x="214" y="145"/>
                  </a:cubicBezTo>
                  <a:cubicBezTo>
                    <a:pt x="214" y="145"/>
                    <a:pt x="213" y="145"/>
                    <a:pt x="213" y="145"/>
                  </a:cubicBezTo>
                  <a:cubicBezTo>
                    <a:pt x="213" y="145"/>
                    <a:pt x="213" y="145"/>
                    <a:pt x="213" y="145"/>
                  </a:cubicBezTo>
                  <a:cubicBezTo>
                    <a:pt x="213" y="146"/>
                    <a:pt x="213" y="146"/>
                    <a:pt x="213" y="146"/>
                  </a:cubicBezTo>
                  <a:cubicBezTo>
                    <a:pt x="213" y="146"/>
                    <a:pt x="213" y="146"/>
                    <a:pt x="213" y="146"/>
                  </a:cubicBezTo>
                  <a:cubicBezTo>
                    <a:pt x="213" y="146"/>
                    <a:pt x="213" y="146"/>
                    <a:pt x="212" y="146"/>
                  </a:cubicBezTo>
                  <a:cubicBezTo>
                    <a:pt x="212" y="146"/>
                    <a:pt x="212" y="146"/>
                    <a:pt x="212" y="146"/>
                  </a:cubicBezTo>
                  <a:cubicBezTo>
                    <a:pt x="211" y="146"/>
                    <a:pt x="211" y="146"/>
                    <a:pt x="211" y="146"/>
                  </a:cubicBezTo>
                  <a:cubicBezTo>
                    <a:pt x="211" y="146"/>
                    <a:pt x="211" y="146"/>
                    <a:pt x="210" y="146"/>
                  </a:cubicBezTo>
                  <a:cubicBezTo>
                    <a:pt x="210" y="147"/>
                    <a:pt x="210" y="147"/>
                    <a:pt x="210" y="147"/>
                  </a:cubicBezTo>
                  <a:cubicBezTo>
                    <a:pt x="210" y="147"/>
                    <a:pt x="210" y="147"/>
                    <a:pt x="209" y="147"/>
                  </a:cubicBezTo>
                  <a:cubicBezTo>
                    <a:pt x="210" y="147"/>
                    <a:pt x="210" y="148"/>
                    <a:pt x="210" y="148"/>
                  </a:cubicBezTo>
                  <a:cubicBezTo>
                    <a:pt x="210" y="148"/>
                    <a:pt x="210" y="148"/>
                    <a:pt x="210" y="148"/>
                  </a:cubicBezTo>
                  <a:cubicBezTo>
                    <a:pt x="211" y="148"/>
                    <a:pt x="211" y="148"/>
                    <a:pt x="211" y="148"/>
                  </a:cubicBezTo>
                  <a:cubicBezTo>
                    <a:pt x="211" y="148"/>
                    <a:pt x="210" y="148"/>
                    <a:pt x="210" y="148"/>
                  </a:cubicBezTo>
                  <a:cubicBezTo>
                    <a:pt x="210" y="148"/>
                    <a:pt x="210" y="149"/>
                    <a:pt x="210" y="149"/>
                  </a:cubicBezTo>
                  <a:cubicBezTo>
                    <a:pt x="209" y="149"/>
                    <a:pt x="210" y="149"/>
                    <a:pt x="209" y="150"/>
                  </a:cubicBezTo>
                  <a:cubicBezTo>
                    <a:pt x="209" y="150"/>
                    <a:pt x="209" y="150"/>
                    <a:pt x="209" y="150"/>
                  </a:cubicBezTo>
                  <a:cubicBezTo>
                    <a:pt x="209" y="150"/>
                    <a:pt x="209" y="150"/>
                    <a:pt x="209" y="150"/>
                  </a:cubicBezTo>
                  <a:cubicBezTo>
                    <a:pt x="208" y="150"/>
                    <a:pt x="208" y="150"/>
                    <a:pt x="208" y="150"/>
                  </a:cubicBezTo>
                  <a:cubicBezTo>
                    <a:pt x="208" y="150"/>
                    <a:pt x="208" y="150"/>
                    <a:pt x="208" y="150"/>
                  </a:cubicBezTo>
                  <a:cubicBezTo>
                    <a:pt x="208" y="151"/>
                    <a:pt x="208" y="151"/>
                    <a:pt x="208" y="151"/>
                  </a:cubicBezTo>
                  <a:cubicBezTo>
                    <a:pt x="208" y="151"/>
                    <a:pt x="208" y="151"/>
                    <a:pt x="207" y="151"/>
                  </a:cubicBezTo>
                  <a:cubicBezTo>
                    <a:pt x="207" y="151"/>
                    <a:pt x="207" y="151"/>
                    <a:pt x="206" y="151"/>
                  </a:cubicBezTo>
                  <a:cubicBezTo>
                    <a:pt x="206" y="152"/>
                    <a:pt x="206" y="152"/>
                    <a:pt x="206" y="152"/>
                  </a:cubicBezTo>
                  <a:cubicBezTo>
                    <a:pt x="206" y="153"/>
                    <a:pt x="205" y="153"/>
                    <a:pt x="205" y="153"/>
                  </a:cubicBezTo>
                  <a:cubicBezTo>
                    <a:pt x="205" y="153"/>
                    <a:pt x="205" y="153"/>
                    <a:pt x="205" y="153"/>
                  </a:cubicBezTo>
                  <a:cubicBezTo>
                    <a:pt x="205" y="153"/>
                    <a:pt x="205" y="153"/>
                    <a:pt x="206" y="153"/>
                  </a:cubicBezTo>
                  <a:cubicBezTo>
                    <a:pt x="205" y="153"/>
                    <a:pt x="205" y="153"/>
                    <a:pt x="205" y="153"/>
                  </a:cubicBezTo>
                  <a:cubicBezTo>
                    <a:pt x="205" y="153"/>
                    <a:pt x="205" y="153"/>
                    <a:pt x="205" y="153"/>
                  </a:cubicBezTo>
                  <a:cubicBezTo>
                    <a:pt x="205" y="154"/>
                    <a:pt x="205" y="154"/>
                    <a:pt x="205" y="155"/>
                  </a:cubicBezTo>
                  <a:cubicBezTo>
                    <a:pt x="205" y="155"/>
                    <a:pt x="205" y="155"/>
                    <a:pt x="205" y="155"/>
                  </a:cubicBezTo>
                  <a:cubicBezTo>
                    <a:pt x="204" y="155"/>
                    <a:pt x="203" y="155"/>
                    <a:pt x="203" y="155"/>
                  </a:cubicBezTo>
                  <a:cubicBezTo>
                    <a:pt x="203" y="155"/>
                    <a:pt x="203" y="155"/>
                    <a:pt x="203" y="155"/>
                  </a:cubicBezTo>
                  <a:cubicBezTo>
                    <a:pt x="202" y="155"/>
                    <a:pt x="202" y="155"/>
                    <a:pt x="202" y="155"/>
                  </a:cubicBezTo>
                  <a:cubicBezTo>
                    <a:pt x="202" y="155"/>
                    <a:pt x="202" y="155"/>
                    <a:pt x="202" y="155"/>
                  </a:cubicBezTo>
                  <a:cubicBezTo>
                    <a:pt x="202" y="155"/>
                    <a:pt x="202" y="155"/>
                    <a:pt x="201" y="155"/>
                  </a:cubicBezTo>
                  <a:cubicBezTo>
                    <a:pt x="201" y="155"/>
                    <a:pt x="201" y="155"/>
                    <a:pt x="201" y="155"/>
                  </a:cubicBezTo>
                  <a:cubicBezTo>
                    <a:pt x="200" y="155"/>
                    <a:pt x="200" y="155"/>
                    <a:pt x="200" y="155"/>
                  </a:cubicBezTo>
                  <a:cubicBezTo>
                    <a:pt x="201" y="155"/>
                    <a:pt x="201" y="155"/>
                    <a:pt x="201" y="156"/>
                  </a:cubicBezTo>
                  <a:cubicBezTo>
                    <a:pt x="201" y="156"/>
                    <a:pt x="201" y="156"/>
                    <a:pt x="201" y="156"/>
                  </a:cubicBezTo>
                  <a:cubicBezTo>
                    <a:pt x="201" y="156"/>
                    <a:pt x="201" y="156"/>
                    <a:pt x="201" y="156"/>
                  </a:cubicBezTo>
                  <a:cubicBezTo>
                    <a:pt x="201" y="156"/>
                    <a:pt x="200" y="156"/>
                    <a:pt x="200" y="155"/>
                  </a:cubicBezTo>
                  <a:cubicBezTo>
                    <a:pt x="200" y="155"/>
                    <a:pt x="200" y="155"/>
                    <a:pt x="199" y="155"/>
                  </a:cubicBezTo>
                  <a:cubicBezTo>
                    <a:pt x="199" y="156"/>
                    <a:pt x="199" y="155"/>
                    <a:pt x="199" y="156"/>
                  </a:cubicBezTo>
                  <a:cubicBezTo>
                    <a:pt x="199" y="156"/>
                    <a:pt x="198" y="156"/>
                    <a:pt x="198" y="156"/>
                  </a:cubicBezTo>
                  <a:cubicBezTo>
                    <a:pt x="198" y="156"/>
                    <a:pt x="198" y="156"/>
                    <a:pt x="198" y="156"/>
                  </a:cubicBezTo>
                  <a:cubicBezTo>
                    <a:pt x="198" y="157"/>
                    <a:pt x="198" y="157"/>
                    <a:pt x="198" y="156"/>
                  </a:cubicBezTo>
                  <a:cubicBezTo>
                    <a:pt x="198" y="156"/>
                    <a:pt x="198" y="156"/>
                    <a:pt x="198" y="156"/>
                  </a:cubicBezTo>
                  <a:cubicBezTo>
                    <a:pt x="198" y="156"/>
                    <a:pt x="198" y="156"/>
                    <a:pt x="198" y="155"/>
                  </a:cubicBezTo>
                  <a:cubicBezTo>
                    <a:pt x="197" y="155"/>
                    <a:pt x="197" y="156"/>
                    <a:pt x="197" y="156"/>
                  </a:cubicBezTo>
                  <a:cubicBezTo>
                    <a:pt x="197" y="156"/>
                    <a:pt x="197" y="156"/>
                    <a:pt x="197" y="156"/>
                  </a:cubicBezTo>
                  <a:cubicBezTo>
                    <a:pt x="196" y="156"/>
                    <a:pt x="196" y="156"/>
                    <a:pt x="196" y="156"/>
                  </a:cubicBezTo>
                  <a:cubicBezTo>
                    <a:pt x="195" y="156"/>
                    <a:pt x="195" y="157"/>
                    <a:pt x="194" y="157"/>
                  </a:cubicBezTo>
                  <a:cubicBezTo>
                    <a:pt x="194" y="156"/>
                    <a:pt x="193" y="156"/>
                    <a:pt x="193" y="155"/>
                  </a:cubicBezTo>
                  <a:cubicBezTo>
                    <a:pt x="193" y="155"/>
                    <a:pt x="193" y="155"/>
                    <a:pt x="193" y="154"/>
                  </a:cubicBezTo>
                  <a:cubicBezTo>
                    <a:pt x="193" y="154"/>
                    <a:pt x="193" y="154"/>
                    <a:pt x="193" y="154"/>
                  </a:cubicBezTo>
                  <a:cubicBezTo>
                    <a:pt x="193" y="154"/>
                    <a:pt x="193" y="154"/>
                    <a:pt x="193" y="154"/>
                  </a:cubicBezTo>
                  <a:cubicBezTo>
                    <a:pt x="193" y="154"/>
                    <a:pt x="193" y="154"/>
                    <a:pt x="193" y="154"/>
                  </a:cubicBezTo>
                  <a:cubicBezTo>
                    <a:pt x="193" y="153"/>
                    <a:pt x="192" y="154"/>
                    <a:pt x="191" y="154"/>
                  </a:cubicBezTo>
                  <a:cubicBezTo>
                    <a:pt x="191" y="154"/>
                    <a:pt x="191" y="154"/>
                    <a:pt x="191" y="154"/>
                  </a:cubicBezTo>
                  <a:cubicBezTo>
                    <a:pt x="191" y="155"/>
                    <a:pt x="191" y="155"/>
                    <a:pt x="191" y="155"/>
                  </a:cubicBezTo>
                  <a:cubicBezTo>
                    <a:pt x="191" y="155"/>
                    <a:pt x="191" y="155"/>
                    <a:pt x="191" y="155"/>
                  </a:cubicBezTo>
                  <a:cubicBezTo>
                    <a:pt x="191" y="155"/>
                    <a:pt x="191" y="155"/>
                    <a:pt x="191" y="155"/>
                  </a:cubicBezTo>
                  <a:cubicBezTo>
                    <a:pt x="191" y="155"/>
                    <a:pt x="191" y="155"/>
                    <a:pt x="191" y="155"/>
                  </a:cubicBezTo>
                  <a:cubicBezTo>
                    <a:pt x="191" y="155"/>
                    <a:pt x="191" y="155"/>
                    <a:pt x="191" y="156"/>
                  </a:cubicBezTo>
                  <a:cubicBezTo>
                    <a:pt x="191" y="156"/>
                    <a:pt x="191" y="156"/>
                    <a:pt x="192" y="156"/>
                  </a:cubicBezTo>
                  <a:cubicBezTo>
                    <a:pt x="192" y="156"/>
                    <a:pt x="192" y="156"/>
                    <a:pt x="192" y="157"/>
                  </a:cubicBezTo>
                  <a:cubicBezTo>
                    <a:pt x="192" y="157"/>
                    <a:pt x="193" y="158"/>
                    <a:pt x="193" y="158"/>
                  </a:cubicBezTo>
                  <a:cubicBezTo>
                    <a:pt x="193" y="158"/>
                    <a:pt x="193" y="158"/>
                    <a:pt x="192" y="158"/>
                  </a:cubicBezTo>
                  <a:cubicBezTo>
                    <a:pt x="192" y="158"/>
                    <a:pt x="192" y="158"/>
                    <a:pt x="192" y="158"/>
                  </a:cubicBezTo>
                  <a:cubicBezTo>
                    <a:pt x="192" y="158"/>
                    <a:pt x="192" y="158"/>
                    <a:pt x="192" y="158"/>
                  </a:cubicBezTo>
                  <a:cubicBezTo>
                    <a:pt x="192" y="158"/>
                    <a:pt x="191" y="157"/>
                    <a:pt x="191" y="157"/>
                  </a:cubicBezTo>
                  <a:cubicBezTo>
                    <a:pt x="191" y="157"/>
                    <a:pt x="191" y="157"/>
                    <a:pt x="191" y="157"/>
                  </a:cubicBezTo>
                  <a:cubicBezTo>
                    <a:pt x="191" y="157"/>
                    <a:pt x="191" y="157"/>
                    <a:pt x="191" y="157"/>
                  </a:cubicBezTo>
                  <a:cubicBezTo>
                    <a:pt x="191" y="158"/>
                    <a:pt x="192" y="158"/>
                    <a:pt x="192" y="159"/>
                  </a:cubicBezTo>
                  <a:cubicBezTo>
                    <a:pt x="191" y="159"/>
                    <a:pt x="191" y="159"/>
                    <a:pt x="191" y="159"/>
                  </a:cubicBezTo>
                  <a:cubicBezTo>
                    <a:pt x="191" y="159"/>
                    <a:pt x="191" y="159"/>
                    <a:pt x="191" y="159"/>
                  </a:cubicBezTo>
                  <a:cubicBezTo>
                    <a:pt x="191" y="159"/>
                    <a:pt x="191" y="159"/>
                    <a:pt x="191" y="159"/>
                  </a:cubicBezTo>
                  <a:cubicBezTo>
                    <a:pt x="191" y="159"/>
                    <a:pt x="191" y="158"/>
                    <a:pt x="191" y="158"/>
                  </a:cubicBezTo>
                  <a:cubicBezTo>
                    <a:pt x="191" y="159"/>
                    <a:pt x="190" y="159"/>
                    <a:pt x="190" y="159"/>
                  </a:cubicBezTo>
                  <a:cubicBezTo>
                    <a:pt x="190" y="159"/>
                    <a:pt x="190" y="160"/>
                    <a:pt x="190" y="160"/>
                  </a:cubicBezTo>
                  <a:cubicBezTo>
                    <a:pt x="190" y="160"/>
                    <a:pt x="190" y="160"/>
                    <a:pt x="190" y="160"/>
                  </a:cubicBezTo>
                  <a:cubicBezTo>
                    <a:pt x="190" y="160"/>
                    <a:pt x="190" y="160"/>
                    <a:pt x="189" y="160"/>
                  </a:cubicBezTo>
                  <a:cubicBezTo>
                    <a:pt x="189" y="160"/>
                    <a:pt x="189" y="161"/>
                    <a:pt x="189" y="161"/>
                  </a:cubicBezTo>
                  <a:cubicBezTo>
                    <a:pt x="189" y="161"/>
                    <a:pt x="189" y="161"/>
                    <a:pt x="189" y="161"/>
                  </a:cubicBezTo>
                  <a:cubicBezTo>
                    <a:pt x="188" y="160"/>
                    <a:pt x="188" y="160"/>
                    <a:pt x="188" y="160"/>
                  </a:cubicBezTo>
                  <a:cubicBezTo>
                    <a:pt x="189" y="160"/>
                    <a:pt x="188" y="160"/>
                    <a:pt x="189" y="160"/>
                  </a:cubicBezTo>
                  <a:cubicBezTo>
                    <a:pt x="188" y="160"/>
                    <a:pt x="188" y="160"/>
                    <a:pt x="188" y="160"/>
                  </a:cubicBezTo>
                  <a:cubicBezTo>
                    <a:pt x="188" y="160"/>
                    <a:pt x="188" y="160"/>
                    <a:pt x="188" y="159"/>
                  </a:cubicBezTo>
                  <a:cubicBezTo>
                    <a:pt x="188" y="159"/>
                    <a:pt x="188" y="159"/>
                    <a:pt x="188" y="159"/>
                  </a:cubicBezTo>
                  <a:cubicBezTo>
                    <a:pt x="188" y="160"/>
                    <a:pt x="188" y="160"/>
                    <a:pt x="188" y="161"/>
                  </a:cubicBezTo>
                  <a:cubicBezTo>
                    <a:pt x="188" y="161"/>
                    <a:pt x="188" y="161"/>
                    <a:pt x="187" y="161"/>
                  </a:cubicBezTo>
                  <a:cubicBezTo>
                    <a:pt x="187" y="161"/>
                    <a:pt x="186" y="160"/>
                    <a:pt x="186" y="160"/>
                  </a:cubicBezTo>
                  <a:cubicBezTo>
                    <a:pt x="186" y="160"/>
                    <a:pt x="186" y="160"/>
                    <a:pt x="186" y="161"/>
                  </a:cubicBezTo>
                  <a:cubicBezTo>
                    <a:pt x="186" y="161"/>
                    <a:pt x="186" y="161"/>
                    <a:pt x="186" y="161"/>
                  </a:cubicBezTo>
                  <a:cubicBezTo>
                    <a:pt x="186" y="161"/>
                    <a:pt x="186" y="161"/>
                    <a:pt x="185" y="161"/>
                  </a:cubicBezTo>
                  <a:cubicBezTo>
                    <a:pt x="185" y="161"/>
                    <a:pt x="185" y="161"/>
                    <a:pt x="185" y="161"/>
                  </a:cubicBezTo>
                  <a:cubicBezTo>
                    <a:pt x="185" y="161"/>
                    <a:pt x="185" y="161"/>
                    <a:pt x="185" y="161"/>
                  </a:cubicBezTo>
                  <a:cubicBezTo>
                    <a:pt x="185" y="161"/>
                    <a:pt x="185" y="161"/>
                    <a:pt x="185" y="162"/>
                  </a:cubicBezTo>
                  <a:cubicBezTo>
                    <a:pt x="185" y="162"/>
                    <a:pt x="185" y="162"/>
                    <a:pt x="184" y="162"/>
                  </a:cubicBezTo>
                  <a:cubicBezTo>
                    <a:pt x="184" y="162"/>
                    <a:pt x="184" y="162"/>
                    <a:pt x="184" y="162"/>
                  </a:cubicBezTo>
                  <a:cubicBezTo>
                    <a:pt x="184" y="162"/>
                    <a:pt x="184" y="162"/>
                    <a:pt x="183" y="162"/>
                  </a:cubicBezTo>
                  <a:cubicBezTo>
                    <a:pt x="183" y="162"/>
                    <a:pt x="183" y="162"/>
                    <a:pt x="183" y="162"/>
                  </a:cubicBezTo>
                  <a:cubicBezTo>
                    <a:pt x="182" y="162"/>
                    <a:pt x="182" y="163"/>
                    <a:pt x="181" y="163"/>
                  </a:cubicBezTo>
                  <a:cubicBezTo>
                    <a:pt x="181" y="163"/>
                    <a:pt x="181" y="162"/>
                    <a:pt x="181" y="162"/>
                  </a:cubicBezTo>
                  <a:cubicBezTo>
                    <a:pt x="181" y="163"/>
                    <a:pt x="180" y="163"/>
                    <a:pt x="180" y="163"/>
                  </a:cubicBezTo>
                  <a:cubicBezTo>
                    <a:pt x="180" y="163"/>
                    <a:pt x="180" y="163"/>
                    <a:pt x="180" y="164"/>
                  </a:cubicBezTo>
                  <a:cubicBezTo>
                    <a:pt x="180" y="164"/>
                    <a:pt x="180" y="164"/>
                    <a:pt x="180" y="163"/>
                  </a:cubicBezTo>
                  <a:cubicBezTo>
                    <a:pt x="180" y="163"/>
                    <a:pt x="180" y="163"/>
                    <a:pt x="179" y="163"/>
                  </a:cubicBezTo>
                  <a:cubicBezTo>
                    <a:pt x="179" y="163"/>
                    <a:pt x="179" y="164"/>
                    <a:pt x="179" y="164"/>
                  </a:cubicBezTo>
                  <a:cubicBezTo>
                    <a:pt x="179" y="164"/>
                    <a:pt x="179" y="165"/>
                    <a:pt x="179" y="166"/>
                  </a:cubicBezTo>
                  <a:cubicBezTo>
                    <a:pt x="179" y="166"/>
                    <a:pt x="179" y="166"/>
                    <a:pt x="180" y="166"/>
                  </a:cubicBezTo>
                  <a:cubicBezTo>
                    <a:pt x="180" y="167"/>
                    <a:pt x="180" y="167"/>
                    <a:pt x="181" y="168"/>
                  </a:cubicBezTo>
                  <a:cubicBezTo>
                    <a:pt x="181" y="168"/>
                    <a:pt x="181" y="168"/>
                    <a:pt x="181" y="168"/>
                  </a:cubicBezTo>
                  <a:cubicBezTo>
                    <a:pt x="181" y="168"/>
                    <a:pt x="181" y="168"/>
                    <a:pt x="180" y="168"/>
                  </a:cubicBezTo>
                  <a:cubicBezTo>
                    <a:pt x="180" y="168"/>
                    <a:pt x="180" y="168"/>
                    <a:pt x="180" y="168"/>
                  </a:cubicBezTo>
                  <a:cubicBezTo>
                    <a:pt x="179" y="168"/>
                    <a:pt x="179" y="168"/>
                    <a:pt x="178" y="168"/>
                  </a:cubicBezTo>
                  <a:cubicBezTo>
                    <a:pt x="178" y="168"/>
                    <a:pt x="178" y="168"/>
                    <a:pt x="178" y="168"/>
                  </a:cubicBezTo>
                  <a:cubicBezTo>
                    <a:pt x="178" y="168"/>
                    <a:pt x="178" y="168"/>
                    <a:pt x="178" y="168"/>
                  </a:cubicBezTo>
                  <a:cubicBezTo>
                    <a:pt x="178" y="168"/>
                    <a:pt x="178" y="168"/>
                    <a:pt x="178" y="168"/>
                  </a:cubicBezTo>
                  <a:cubicBezTo>
                    <a:pt x="179" y="168"/>
                    <a:pt x="179" y="168"/>
                    <a:pt x="179" y="168"/>
                  </a:cubicBezTo>
                  <a:cubicBezTo>
                    <a:pt x="179" y="168"/>
                    <a:pt x="179" y="168"/>
                    <a:pt x="179" y="168"/>
                  </a:cubicBezTo>
                  <a:cubicBezTo>
                    <a:pt x="178" y="167"/>
                    <a:pt x="178" y="167"/>
                    <a:pt x="178" y="167"/>
                  </a:cubicBezTo>
                  <a:cubicBezTo>
                    <a:pt x="178" y="167"/>
                    <a:pt x="178" y="166"/>
                    <a:pt x="178" y="166"/>
                  </a:cubicBezTo>
                  <a:cubicBezTo>
                    <a:pt x="178" y="166"/>
                    <a:pt x="177" y="166"/>
                    <a:pt x="177" y="166"/>
                  </a:cubicBezTo>
                  <a:cubicBezTo>
                    <a:pt x="177" y="166"/>
                    <a:pt x="177" y="166"/>
                    <a:pt x="177" y="165"/>
                  </a:cubicBezTo>
                  <a:cubicBezTo>
                    <a:pt x="177" y="165"/>
                    <a:pt x="177" y="165"/>
                    <a:pt x="177" y="165"/>
                  </a:cubicBezTo>
                  <a:cubicBezTo>
                    <a:pt x="177" y="165"/>
                    <a:pt x="177" y="165"/>
                    <a:pt x="177" y="164"/>
                  </a:cubicBezTo>
                  <a:cubicBezTo>
                    <a:pt x="177" y="164"/>
                    <a:pt x="177" y="164"/>
                    <a:pt x="177" y="164"/>
                  </a:cubicBezTo>
                  <a:cubicBezTo>
                    <a:pt x="177" y="164"/>
                    <a:pt x="177" y="164"/>
                    <a:pt x="177" y="163"/>
                  </a:cubicBezTo>
                  <a:cubicBezTo>
                    <a:pt x="177" y="163"/>
                    <a:pt x="178" y="163"/>
                    <a:pt x="178" y="162"/>
                  </a:cubicBezTo>
                  <a:cubicBezTo>
                    <a:pt x="178" y="162"/>
                    <a:pt x="178" y="162"/>
                    <a:pt x="177" y="162"/>
                  </a:cubicBezTo>
                  <a:cubicBezTo>
                    <a:pt x="177" y="162"/>
                    <a:pt x="177" y="162"/>
                    <a:pt x="177" y="162"/>
                  </a:cubicBezTo>
                  <a:cubicBezTo>
                    <a:pt x="177" y="162"/>
                    <a:pt x="177" y="162"/>
                    <a:pt x="176" y="162"/>
                  </a:cubicBezTo>
                  <a:cubicBezTo>
                    <a:pt x="176" y="162"/>
                    <a:pt x="176" y="162"/>
                    <a:pt x="176" y="162"/>
                  </a:cubicBezTo>
                  <a:cubicBezTo>
                    <a:pt x="176" y="161"/>
                    <a:pt x="176" y="161"/>
                    <a:pt x="175" y="161"/>
                  </a:cubicBezTo>
                  <a:cubicBezTo>
                    <a:pt x="175" y="161"/>
                    <a:pt x="175" y="162"/>
                    <a:pt x="175" y="162"/>
                  </a:cubicBezTo>
                  <a:cubicBezTo>
                    <a:pt x="175" y="162"/>
                    <a:pt x="175" y="162"/>
                    <a:pt x="175" y="162"/>
                  </a:cubicBezTo>
                  <a:cubicBezTo>
                    <a:pt x="174" y="162"/>
                    <a:pt x="174" y="162"/>
                    <a:pt x="174" y="162"/>
                  </a:cubicBezTo>
                  <a:cubicBezTo>
                    <a:pt x="174" y="162"/>
                    <a:pt x="174" y="162"/>
                    <a:pt x="174" y="162"/>
                  </a:cubicBezTo>
                  <a:cubicBezTo>
                    <a:pt x="174" y="162"/>
                    <a:pt x="174" y="161"/>
                    <a:pt x="173" y="161"/>
                  </a:cubicBezTo>
                  <a:cubicBezTo>
                    <a:pt x="173" y="161"/>
                    <a:pt x="173" y="161"/>
                    <a:pt x="172" y="161"/>
                  </a:cubicBezTo>
                  <a:cubicBezTo>
                    <a:pt x="172" y="161"/>
                    <a:pt x="172" y="161"/>
                    <a:pt x="172" y="161"/>
                  </a:cubicBezTo>
                  <a:cubicBezTo>
                    <a:pt x="172" y="161"/>
                    <a:pt x="172" y="161"/>
                    <a:pt x="172" y="161"/>
                  </a:cubicBezTo>
                  <a:cubicBezTo>
                    <a:pt x="171" y="160"/>
                    <a:pt x="171" y="160"/>
                    <a:pt x="171" y="160"/>
                  </a:cubicBezTo>
                  <a:cubicBezTo>
                    <a:pt x="170" y="160"/>
                    <a:pt x="171" y="160"/>
                    <a:pt x="170" y="160"/>
                  </a:cubicBezTo>
                  <a:cubicBezTo>
                    <a:pt x="170" y="161"/>
                    <a:pt x="170" y="161"/>
                    <a:pt x="171" y="161"/>
                  </a:cubicBezTo>
                  <a:cubicBezTo>
                    <a:pt x="170" y="161"/>
                    <a:pt x="170" y="161"/>
                    <a:pt x="170" y="161"/>
                  </a:cubicBezTo>
                  <a:cubicBezTo>
                    <a:pt x="170" y="161"/>
                    <a:pt x="170" y="162"/>
                    <a:pt x="170" y="162"/>
                  </a:cubicBezTo>
                  <a:cubicBezTo>
                    <a:pt x="169" y="162"/>
                    <a:pt x="169" y="162"/>
                    <a:pt x="169" y="162"/>
                  </a:cubicBezTo>
                  <a:cubicBezTo>
                    <a:pt x="169" y="162"/>
                    <a:pt x="168" y="161"/>
                    <a:pt x="168" y="161"/>
                  </a:cubicBezTo>
                  <a:cubicBezTo>
                    <a:pt x="167" y="161"/>
                    <a:pt x="167" y="161"/>
                    <a:pt x="167" y="161"/>
                  </a:cubicBezTo>
                  <a:cubicBezTo>
                    <a:pt x="167" y="161"/>
                    <a:pt x="167" y="161"/>
                    <a:pt x="166" y="161"/>
                  </a:cubicBezTo>
                  <a:cubicBezTo>
                    <a:pt x="166" y="161"/>
                    <a:pt x="166" y="161"/>
                    <a:pt x="166" y="161"/>
                  </a:cubicBezTo>
                  <a:cubicBezTo>
                    <a:pt x="166" y="161"/>
                    <a:pt x="165" y="161"/>
                    <a:pt x="165" y="160"/>
                  </a:cubicBezTo>
                  <a:cubicBezTo>
                    <a:pt x="164" y="160"/>
                    <a:pt x="165" y="160"/>
                    <a:pt x="164" y="160"/>
                  </a:cubicBezTo>
                  <a:cubicBezTo>
                    <a:pt x="164" y="160"/>
                    <a:pt x="163" y="159"/>
                    <a:pt x="163" y="159"/>
                  </a:cubicBezTo>
                  <a:cubicBezTo>
                    <a:pt x="163" y="159"/>
                    <a:pt x="163" y="158"/>
                    <a:pt x="162" y="158"/>
                  </a:cubicBezTo>
                  <a:cubicBezTo>
                    <a:pt x="162" y="158"/>
                    <a:pt x="162" y="158"/>
                    <a:pt x="162" y="157"/>
                  </a:cubicBezTo>
                  <a:cubicBezTo>
                    <a:pt x="162" y="157"/>
                    <a:pt x="162" y="157"/>
                    <a:pt x="162" y="157"/>
                  </a:cubicBezTo>
                  <a:cubicBezTo>
                    <a:pt x="163" y="156"/>
                    <a:pt x="163" y="156"/>
                    <a:pt x="163" y="156"/>
                  </a:cubicBezTo>
                  <a:cubicBezTo>
                    <a:pt x="162" y="155"/>
                    <a:pt x="162" y="155"/>
                    <a:pt x="161" y="155"/>
                  </a:cubicBezTo>
                  <a:cubicBezTo>
                    <a:pt x="161" y="155"/>
                    <a:pt x="160" y="155"/>
                    <a:pt x="160" y="155"/>
                  </a:cubicBezTo>
                  <a:cubicBezTo>
                    <a:pt x="160" y="155"/>
                    <a:pt x="160" y="154"/>
                    <a:pt x="159" y="154"/>
                  </a:cubicBezTo>
                  <a:cubicBezTo>
                    <a:pt x="159" y="154"/>
                    <a:pt x="159" y="154"/>
                    <a:pt x="158" y="155"/>
                  </a:cubicBezTo>
                  <a:cubicBezTo>
                    <a:pt x="158" y="154"/>
                    <a:pt x="158" y="154"/>
                    <a:pt x="157" y="154"/>
                  </a:cubicBezTo>
                  <a:cubicBezTo>
                    <a:pt x="157" y="154"/>
                    <a:pt x="157" y="154"/>
                    <a:pt x="157" y="154"/>
                  </a:cubicBezTo>
                  <a:cubicBezTo>
                    <a:pt x="157" y="154"/>
                    <a:pt x="157" y="153"/>
                    <a:pt x="157" y="153"/>
                  </a:cubicBezTo>
                  <a:cubicBezTo>
                    <a:pt x="157" y="153"/>
                    <a:pt x="156" y="153"/>
                    <a:pt x="156" y="153"/>
                  </a:cubicBezTo>
                  <a:cubicBezTo>
                    <a:pt x="156" y="153"/>
                    <a:pt x="156" y="153"/>
                    <a:pt x="156" y="152"/>
                  </a:cubicBezTo>
                  <a:cubicBezTo>
                    <a:pt x="155" y="152"/>
                    <a:pt x="155" y="152"/>
                    <a:pt x="155" y="152"/>
                  </a:cubicBezTo>
                  <a:cubicBezTo>
                    <a:pt x="154" y="153"/>
                    <a:pt x="153" y="153"/>
                    <a:pt x="153" y="154"/>
                  </a:cubicBezTo>
                  <a:cubicBezTo>
                    <a:pt x="153" y="155"/>
                    <a:pt x="153" y="155"/>
                    <a:pt x="153" y="155"/>
                  </a:cubicBezTo>
                  <a:cubicBezTo>
                    <a:pt x="153" y="155"/>
                    <a:pt x="153" y="155"/>
                    <a:pt x="152" y="155"/>
                  </a:cubicBezTo>
                  <a:cubicBezTo>
                    <a:pt x="152" y="155"/>
                    <a:pt x="152" y="156"/>
                    <a:pt x="151" y="156"/>
                  </a:cubicBezTo>
                  <a:cubicBezTo>
                    <a:pt x="151" y="156"/>
                    <a:pt x="151" y="155"/>
                    <a:pt x="151" y="155"/>
                  </a:cubicBezTo>
                  <a:cubicBezTo>
                    <a:pt x="151" y="155"/>
                    <a:pt x="151" y="155"/>
                    <a:pt x="151" y="155"/>
                  </a:cubicBezTo>
                  <a:cubicBezTo>
                    <a:pt x="151" y="155"/>
                    <a:pt x="150" y="155"/>
                    <a:pt x="150" y="156"/>
                  </a:cubicBezTo>
                  <a:cubicBezTo>
                    <a:pt x="150" y="156"/>
                    <a:pt x="150" y="156"/>
                    <a:pt x="150" y="156"/>
                  </a:cubicBezTo>
                  <a:cubicBezTo>
                    <a:pt x="150" y="156"/>
                    <a:pt x="150" y="156"/>
                    <a:pt x="150" y="156"/>
                  </a:cubicBezTo>
                  <a:cubicBezTo>
                    <a:pt x="149" y="156"/>
                    <a:pt x="149" y="155"/>
                    <a:pt x="148" y="155"/>
                  </a:cubicBezTo>
                  <a:cubicBezTo>
                    <a:pt x="148" y="156"/>
                    <a:pt x="148" y="156"/>
                    <a:pt x="148" y="156"/>
                  </a:cubicBezTo>
                  <a:cubicBezTo>
                    <a:pt x="147" y="155"/>
                    <a:pt x="147" y="155"/>
                    <a:pt x="147" y="155"/>
                  </a:cubicBezTo>
                  <a:cubicBezTo>
                    <a:pt x="147" y="156"/>
                    <a:pt x="147" y="156"/>
                    <a:pt x="146" y="156"/>
                  </a:cubicBezTo>
                  <a:cubicBezTo>
                    <a:pt x="146" y="156"/>
                    <a:pt x="146" y="157"/>
                    <a:pt x="146" y="157"/>
                  </a:cubicBezTo>
                  <a:cubicBezTo>
                    <a:pt x="146" y="157"/>
                    <a:pt x="146" y="157"/>
                    <a:pt x="146" y="157"/>
                  </a:cubicBezTo>
                  <a:cubicBezTo>
                    <a:pt x="145" y="156"/>
                    <a:pt x="144" y="156"/>
                    <a:pt x="143" y="156"/>
                  </a:cubicBezTo>
                  <a:cubicBezTo>
                    <a:pt x="143" y="156"/>
                    <a:pt x="142" y="157"/>
                    <a:pt x="142" y="157"/>
                  </a:cubicBezTo>
                  <a:cubicBezTo>
                    <a:pt x="142" y="157"/>
                    <a:pt x="141" y="157"/>
                    <a:pt x="141" y="157"/>
                  </a:cubicBezTo>
                  <a:cubicBezTo>
                    <a:pt x="141" y="157"/>
                    <a:pt x="141" y="157"/>
                    <a:pt x="141" y="157"/>
                  </a:cubicBezTo>
                  <a:cubicBezTo>
                    <a:pt x="140" y="157"/>
                    <a:pt x="140" y="157"/>
                    <a:pt x="140" y="157"/>
                  </a:cubicBezTo>
                  <a:cubicBezTo>
                    <a:pt x="140" y="157"/>
                    <a:pt x="140" y="157"/>
                    <a:pt x="139" y="157"/>
                  </a:cubicBezTo>
                  <a:cubicBezTo>
                    <a:pt x="139" y="157"/>
                    <a:pt x="139" y="158"/>
                    <a:pt x="139" y="158"/>
                  </a:cubicBezTo>
                  <a:cubicBezTo>
                    <a:pt x="139" y="158"/>
                    <a:pt x="139" y="158"/>
                    <a:pt x="139" y="158"/>
                  </a:cubicBezTo>
                  <a:cubicBezTo>
                    <a:pt x="139" y="159"/>
                    <a:pt x="140" y="160"/>
                    <a:pt x="140" y="160"/>
                  </a:cubicBezTo>
                  <a:cubicBezTo>
                    <a:pt x="140" y="160"/>
                    <a:pt x="140" y="160"/>
                    <a:pt x="140" y="161"/>
                  </a:cubicBezTo>
                  <a:cubicBezTo>
                    <a:pt x="140" y="161"/>
                    <a:pt x="140" y="161"/>
                    <a:pt x="141" y="162"/>
                  </a:cubicBezTo>
                  <a:cubicBezTo>
                    <a:pt x="141" y="162"/>
                    <a:pt x="141" y="162"/>
                    <a:pt x="141" y="162"/>
                  </a:cubicBezTo>
                  <a:cubicBezTo>
                    <a:pt x="141" y="162"/>
                    <a:pt x="141" y="163"/>
                    <a:pt x="141" y="163"/>
                  </a:cubicBezTo>
                  <a:cubicBezTo>
                    <a:pt x="141" y="163"/>
                    <a:pt x="141" y="163"/>
                    <a:pt x="141" y="163"/>
                  </a:cubicBezTo>
                  <a:cubicBezTo>
                    <a:pt x="140" y="163"/>
                    <a:pt x="140" y="163"/>
                    <a:pt x="139" y="163"/>
                  </a:cubicBezTo>
                  <a:cubicBezTo>
                    <a:pt x="139" y="163"/>
                    <a:pt x="139" y="162"/>
                    <a:pt x="138" y="161"/>
                  </a:cubicBezTo>
                  <a:cubicBezTo>
                    <a:pt x="138" y="161"/>
                    <a:pt x="138" y="161"/>
                    <a:pt x="138" y="161"/>
                  </a:cubicBezTo>
                  <a:cubicBezTo>
                    <a:pt x="138" y="161"/>
                    <a:pt x="138" y="161"/>
                    <a:pt x="138" y="161"/>
                  </a:cubicBezTo>
                  <a:cubicBezTo>
                    <a:pt x="137" y="161"/>
                    <a:pt x="137" y="161"/>
                    <a:pt x="137" y="161"/>
                  </a:cubicBezTo>
                  <a:cubicBezTo>
                    <a:pt x="137" y="161"/>
                    <a:pt x="137" y="161"/>
                    <a:pt x="136" y="162"/>
                  </a:cubicBezTo>
                  <a:cubicBezTo>
                    <a:pt x="136" y="162"/>
                    <a:pt x="136" y="162"/>
                    <a:pt x="136" y="162"/>
                  </a:cubicBezTo>
                  <a:cubicBezTo>
                    <a:pt x="135" y="162"/>
                    <a:pt x="135" y="162"/>
                    <a:pt x="135" y="162"/>
                  </a:cubicBezTo>
                  <a:cubicBezTo>
                    <a:pt x="134" y="162"/>
                    <a:pt x="134" y="162"/>
                    <a:pt x="134" y="162"/>
                  </a:cubicBezTo>
                  <a:cubicBezTo>
                    <a:pt x="134" y="162"/>
                    <a:pt x="134" y="162"/>
                    <a:pt x="134" y="162"/>
                  </a:cubicBezTo>
                  <a:cubicBezTo>
                    <a:pt x="134" y="162"/>
                    <a:pt x="134" y="161"/>
                    <a:pt x="134" y="161"/>
                  </a:cubicBezTo>
                  <a:cubicBezTo>
                    <a:pt x="134" y="161"/>
                    <a:pt x="133" y="161"/>
                    <a:pt x="133" y="161"/>
                  </a:cubicBezTo>
                  <a:cubicBezTo>
                    <a:pt x="133" y="161"/>
                    <a:pt x="133" y="160"/>
                    <a:pt x="133" y="159"/>
                  </a:cubicBezTo>
                  <a:cubicBezTo>
                    <a:pt x="133" y="159"/>
                    <a:pt x="132" y="159"/>
                    <a:pt x="132" y="159"/>
                  </a:cubicBezTo>
                  <a:cubicBezTo>
                    <a:pt x="132" y="159"/>
                    <a:pt x="131" y="159"/>
                    <a:pt x="131" y="159"/>
                  </a:cubicBezTo>
                  <a:cubicBezTo>
                    <a:pt x="130" y="159"/>
                    <a:pt x="130" y="159"/>
                    <a:pt x="129" y="159"/>
                  </a:cubicBezTo>
                  <a:cubicBezTo>
                    <a:pt x="130" y="158"/>
                    <a:pt x="130" y="158"/>
                    <a:pt x="130" y="158"/>
                  </a:cubicBezTo>
                  <a:cubicBezTo>
                    <a:pt x="130" y="158"/>
                    <a:pt x="130" y="158"/>
                    <a:pt x="130" y="158"/>
                  </a:cubicBezTo>
                  <a:cubicBezTo>
                    <a:pt x="130" y="157"/>
                    <a:pt x="130" y="156"/>
                    <a:pt x="130" y="156"/>
                  </a:cubicBezTo>
                  <a:cubicBezTo>
                    <a:pt x="130" y="156"/>
                    <a:pt x="130" y="155"/>
                    <a:pt x="130" y="155"/>
                  </a:cubicBezTo>
                  <a:cubicBezTo>
                    <a:pt x="130" y="155"/>
                    <a:pt x="130" y="155"/>
                    <a:pt x="130" y="155"/>
                  </a:cubicBezTo>
                  <a:cubicBezTo>
                    <a:pt x="130" y="155"/>
                    <a:pt x="130" y="154"/>
                    <a:pt x="130" y="154"/>
                  </a:cubicBezTo>
                  <a:cubicBezTo>
                    <a:pt x="130" y="154"/>
                    <a:pt x="129" y="154"/>
                    <a:pt x="129" y="154"/>
                  </a:cubicBezTo>
                  <a:cubicBezTo>
                    <a:pt x="129" y="154"/>
                    <a:pt x="129" y="154"/>
                    <a:pt x="128" y="154"/>
                  </a:cubicBezTo>
                  <a:cubicBezTo>
                    <a:pt x="128" y="154"/>
                    <a:pt x="128" y="153"/>
                    <a:pt x="127" y="153"/>
                  </a:cubicBezTo>
                  <a:cubicBezTo>
                    <a:pt x="127" y="153"/>
                    <a:pt x="127" y="152"/>
                    <a:pt x="127" y="152"/>
                  </a:cubicBezTo>
                  <a:cubicBezTo>
                    <a:pt x="127" y="152"/>
                    <a:pt x="127" y="152"/>
                    <a:pt x="127" y="152"/>
                  </a:cubicBezTo>
                  <a:cubicBezTo>
                    <a:pt x="127" y="152"/>
                    <a:pt x="127" y="151"/>
                    <a:pt x="127" y="151"/>
                  </a:cubicBezTo>
                  <a:cubicBezTo>
                    <a:pt x="127" y="151"/>
                    <a:pt x="127" y="151"/>
                    <a:pt x="127" y="151"/>
                  </a:cubicBezTo>
                  <a:cubicBezTo>
                    <a:pt x="126" y="151"/>
                    <a:pt x="126" y="150"/>
                    <a:pt x="126" y="150"/>
                  </a:cubicBezTo>
                  <a:cubicBezTo>
                    <a:pt x="126" y="149"/>
                    <a:pt x="127" y="149"/>
                    <a:pt x="127" y="149"/>
                  </a:cubicBezTo>
                  <a:cubicBezTo>
                    <a:pt x="127" y="148"/>
                    <a:pt x="127" y="148"/>
                    <a:pt x="127" y="148"/>
                  </a:cubicBezTo>
                  <a:cubicBezTo>
                    <a:pt x="126" y="148"/>
                    <a:pt x="126" y="148"/>
                    <a:pt x="126" y="148"/>
                  </a:cubicBezTo>
                  <a:cubicBezTo>
                    <a:pt x="125" y="149"/>
                    <a:pt x="124" y="148"/>
                    <a:pt x="123" y="149"/>
                  </a:cubicBezTo>
                  <a:cubicBezTo>
                    <a:pt x="122" y="149"/>
                    <a:pt x="122" y="149"/>
                    <a:pt x="121" y="149"/>
                  </a:cubicBezTo>
                  <a:cubicBezTo>
                    <a:pt x="121" y="149"/>
                    <a:pt x="121" y="149"/>
                    <a:pt x="121" y="149"/>
                  </a:cubicBezTo>
                  <a:cubicBezTo>
                    <a:pt x="121" y="149"/>
                    <a:pt x="121" y="149"/>
                    <a:pt x="121" y="148"/>
                  </a:cubicBezTo>
                  <a:cubicBezTo>
                    <a:pt x="121" y="148"/>
                    <a:pt x="121" y="148"/>
                    <a:pt x="121" y="148"/>
                  </a:cubicBezTo>
                  <a:cubicBezTo>
                    <a:pt x="121" y="147"/>
                    <a:pt x="121" y="147"/>
                    <a:pt x="121" y="147"/>
                  </a:cubicBezTo>
                  <a:cubicBezTo>
                    <a:pt x="121" y="147"/>
                    <a:pt x="121" y="147"/>
                    <a:pt x="121" y="147"/>
                  </a:cubicBezTo>
                  <a:cubicBezTo>
                    <a:pt x="120" y="147"/>
                    <a:pt x="120" y="146"/>
                    <a:pt x="120" y="146"/>
                  </a:cubicBezTo>
                  <a:cubicBezTo>
                    <a:pt x="121" y="146"/>
                    <a:pt x="121" y="145"/>
                    <a:pt x="121" y="145"/>
                  </a:cubicBezTo>
                  <a:cubicBezTo>
                    <a:pt x="121" y="145"/>
                    <a:pt x="121" y="144"/>
                    <a:pt x="121" y="144"/>
                  </a:cubicBezTo>
                  <a:cubicBezTo>
                    <a:pt x="121" y="144"/>
                    <a:pt x="121" y="144"/>
                    <a:pt x="121" y="144"/>
                  </a:cubicBezTo>
                  <a:cubicBezTo>
                    <a:pt x="121" y="144"/>
                    <a:pt x="121" y="143"/>
                    <a:pt x="121" y="143"/>
                  </a:cubicBezTo>
                  <a:cubicBezTo>
                    <a:pt x="122" y="143"/>
                    <a:pt x="122" y="143"/>
                    <a:pt x="122" y="143"/>
                  </a:cubicBezTo>
                  <a:cubicBezTo>
                    <a:pt x="122" y="143"/>
                    <a:pt x="122" y="142"/>
                    <a:pt x="122" y="142"/>
                  </a:cubicBezTo>
                  <a:cubicBezTo>
                    <a:pt x="122" y="142"/>
                    <a:pt x="122" y="142"/>
                    <a:pt x="122" y="142"/>
                  </a:cubicBezTo>
                  <a:cubicBezTo>
                    <a:pt x="124" y="142"/>
                    <a:pt x="123" y="141"/>
                    <a:pt x="123" y="141"/>
                  </a:cubicBezTo>
                  <a:cubicBezTo>
                    <a:pt x="124" y="140"/>
                    <a:pt x="124" y="141"/>
                    <a:pt x="124" y="140"/>
                  </a:cubicBezTo>
                  <a:cubicBezTo>
                    <a:pt x="124" y="139"/>
                    <a:pt x="124" y="139"/>
                    <a:pt x="124" y="138"/>
                  </a:cubicBezTo>
                  <a:cubicBezTo>
                    <a:pt x="124" y="138"/>
                    <a:pt x="124" y="138"/>
                    <a:pt x="124" y="137"/>
                  </a:cubicBezTo>
                  <a:cubicBezTo>
                    <a:pt x="124" y="137"/>
                    <a:pt x="124" y="137"/>
                    <a:pt x="124" y="137"/>
                  </a:cubicBezTo>
                  <a:cubicBezTo>
                    <a:pt x="124" y="136"/>
                    <a:pt x="124" y="135"/>
                    <a:pt x="124" y="135"/>
                  </a:cubicBezTo>
                  <a:cubicBezTo>
                    <a:pt x="124" y="135"/>
                    <a:pt x="123" y="134"/>
                    <a:pt x="123" y="134"/>
                  </a:cubicBezTo>
                  <a:cubicBezTo>
                    <a:pt x="123" y="134"/>
                    <a:pt x="123" y="134"/>
                    <a:pt x="123" y="133"/>
                  </a:cubicBezTo>
                  <a:cubicBezTo>
                    <a:pt x="123" y="133"/>
                    <a:pt x="123" y="133"/>
                    <a:pt x="123" y="133"/>
                  </a:cubicBezTo>
                  <a:cubicBezTo>
                    <a:pt x="123" y="133"/>
                    <a:pt x="123" y="132"/>
                    <a:pt x="123" y="132"/>
                  </a:cubicBezTo>
                  <a:cubicBezTo>
                    <a:pt x="123" y="132"/>
                    <a:pt x="123" y="132"/>
                    <a:pt x="123" y="132"/>
                  </a:cubicBezTo>
                  <a:cubicBezTo>
                    <a:pt x="123" y="131"/>
                    <a:pt x="123" y="131"/>
                    <a:pt x="122" y="131"/>
                  </a:cubicBezTo>
                  <a:cubicBezTo>
                    <a:pt x="122" y="131"/>
                    <a:pt x="121" y="130"/>
                    <a:pt x="121" y="130"/>
                  </a:cubicBezTo>
                  <a:cubicBezTo>
                    <a:pt x="121" y="130"/>
                    <a:pt x="121" y="130"/>
                    <a:pt x="121" y="130"/>
                  </a:cubicBezTo>
                  <a:cubicBezTo>
                    <a:pt x="120" y="130"/>
                    <a:pt x="120" y="129"/>
                    <a:pt x="120" y="129"/>
                  </a:cubicBezTo>
                  <a:cubicBezTo>
                    <a:pt x="120" y="128"/>
                    <a:pt x="120" y="128"/>
                    <a:pt x="120" y="128"/>
                  </a:cubicBezTo>
                  <a:cubicBezTo>
                    <a:pt x="119" y="128"/>
                    <a:pt x="119" y="128"/>
                    <a:pt x="119" y="127"/>
                  </a:cubicBezTo>
                  <a:cubicBezTo>
                    <a:pt x="119" y="127"/>
                    <a:pt x="118" y="127"/>
                    <a:pt x="118" y="127"/>
                  </a:cubicBezTo>
                  <a:cubicBezTo>
                    <a:pt x="118" y="127"/>
                    <a:pt x="118" y="127"/>
                    <a:pt x="118" y="127"/>
                  </a:cubicBezTo>
                  <a:cubicBezTo>
                    <a:pt x="117" y="126"/>
                    <a:pt x="117" y="126"/>
                    <a:pt x="117" y="126"/>
                  </a:cubicBezTo>
                  <a:cubicBezTo>
                    <a:pt x="117" y="126"/>
                    <a:pt x="116" y="126"/>
                    <a:pt x="116" y="126"/>
                  </a:cubicBezTo>
                  <a:cubicBezTo>
                    <a:pt x="116" y="126"/>
                    <a:pt x="116" y="126"/>
                    <a:pt x="116" y="126"/>
                  </a:cubicBezTo>
                  <a:cubicBezTo>
                    <a:pt x="116" y="126"/>
                    <a:pt x="116" y="126"/>
                    <a:pt x="116" y="126"/>
                  </a:cubicBezTo>
                  <a:cubicBezTo>
                    <a:pt x="116" y="126"/>
                    <a:pt x="116" y="127"/>
                    <a:pt x="116" y="127"/>
                  </a:cubicBezTo>
                  <a:cubicBezTo>
                    <a:pt x="116" y="127"/>
                    <a:pt x="115" y="127"/>
                    <a:pt x="115" y="127"/>
                  </a:cubicBezTo>
                  <a:cubicBezTo>
                    <a:pt x="115" y="126"/>
                    <a:pt x="114" y="127"/>
                    <a:pt x="113" y="127"/>
                  </a:cubicBezTo>
                  <a:cubicBezTo>
                    <a:pt x="113" y="127"/>
                    <a:pt x="113" y="126"/>
                    <a:pt x="112" y="126"/>
                  </a:cubicBezTo>
                  <a:cubicBezTo>
                    <a:pt x="112" y="126"/>
                    <a:pt x="112" y="126"/>
                    <a:pt x="111" y="126"/>
                  </a:cubicBezTo>
                  <a:cubicBezTo>
                    <a:pt x="111" y="126"/>
                    <a:pt x="112" y="126"/>
                    <a:pt x="112" y="125"/>
                  </a:cubicBezTo>
                  <a:cubicBezTo>
                    <a:pt x="112" y="125"/>
                    <a:pt x="112" y="125"/>
                    <a:pt x="112" y="125"/>
                  </a:cubicBezTo>
                  <a:cubicBezTo>
                    <a:pt x="112" y="124"/>
                    <a:pt x="111" y="124"/>
                    <a:pt x="111" y="124"/>
                  </a:cubicBezTo>
                  <a:cubicBezTo>
                    <a:pt x="111" y="124"/>
                    <a:pt x="111" y="123"/>
                    <a:pt x="111" y="123"/>
                  </a:cubicBezTo>
                  <a:cubicBezTo>
                    <a:pt x="111" y="123"/>
                    <a:pt x="111" y="123"/>
                    <a:pt x="111" y="123"/>
                  </a:cubicBezTo>
                  <a:cubicBezTo>
                    <a:pt x="110" y="123"/>
                    <a:pt x="110" y="123"/>
                    <a:pt x="110" y="123"/>
                  </a:cubicBezTo>
                  <a:cubicBezTo>
                    <a:pt x="110" y="123"/>
                    <a:pt x="110" y="123"/>
                    <a:pt x="110" y="123"/>
                  </a:cubicBezTo>
                  <a:cubicBezTo>
                    <a:pt x="110" y="123"/>
                    <a:pt x="111" y="123"/>
                    <a:pt x="111" y="122"/>
                  </a:cubicBezTo>
                  <a:cubicBezTo>
                    <a:pt x="110" y="122"/>
                    <a:pt x="109" y="122"/>
                    <a:pt x="109" y="121"/>
                  </a:cubicBezTo>
                  <a:cubicBezTo>
                    <a:pt x="108" y="121"/>
                    <a:pt x="107" y="122"/>
                    <a:pt x="106" y="122"/>
                  </a:cubicBezTo>
                  <a:cubicBezTo>
                    <a:pt x="106" y="123"/>
                    <a:pt x="106" y="123"/>
                    <a:pt x="106" y="123"/>
                  </a:cubicBezTo>
                  <a:cubicBezTo>
                    <a:pt x="106" y="123"/>
                    <a:pt x="106" y="123"/>
                    <a:pt x="106" y="123"/>
                  </a:cubicBezTo>
                  <a:cubicBezTo>
                    <a:pt x="106" y="123"/>
                    <a:pt x="105" y="123"/>
                    <a:pt x="104" y="122"/>
                  </a:cubicBezTo>
                  <a:cubicBezTo>
                    <a:pt x="104" y="122"/>
                    <a:pt x="104" y="122"/>
                    <a:pt x="104" y="122"/>
                  </a:cubicBezTo>
                  <a:cubicBezTo>
                    <a:pt x="103" y="122"/>
                    <a:pt x="103" y="122"/>
                    <a:pt x="102" y="122"/>
                  </a:cubicBezTo>
                  <a:cubicBezTo>
                    <a:pt x="102" y="122"/>
                    <a:pt x="101" y="122"/>
                    <a:pt x="101" y="123"/>
                  </a:cubicBezTo>
                  <a:cubicBezTo>
                    <a:pt x="101" y="123"/>
                    <a:pt x="101" y="123"/>
                    <a:pt x="101" y="123"/>
                  </a:cubicBezTo>
                  <a:cubicBezTo>
                    <a:pt x="100" y="124"/>
                    <a:pt x="100" y="124"/>
                    <a:pt x="100" y="124"/>
                  </a:cubicBezTo>
                  <a:cubicBezTo>
                    <a:pt x="100" y="124"/>
                    <a:pt x="100" y="124"/>
                    <a:pt x="100" y="125"/>
                  </a:cubicBezTo>
                  <a:cubicBezTo>
                    <a:pt x="100" y="125"/>
                    <a:pt x="99" y="125"/>
                    <a:pt x="99" y="125"/>
                  </a:cubicBezTo>
                  <a:cubicBezTo>
                    <a:pt x="99" y="125"/>
                    <a:pt x="98" y="125"/>
                    <a:pt x="97" y="125"/>
                  </a:cubicBezTo>
                  <a:cubicBezTo>
                    <a:pt x="97" y="126"/>
                    <a:pt x="97" y="126"/>
                    <a:pt x="96" y="127"/>
                  </a:cubicBezTo>
                  <a:cubicBezTo>
                    <a:pt x="96" y="128"/>
                    <a:pt x="95" y="127"/>
                    <a:pt x="95" y="129"/>
                  </a:cubicBezTo>
                  <a:cubicBezTo>
                    <a:pt x="95" y="129"/>
                    <a:pt x="95" y="129"/>
                    <a:pt x="95" y="129"/>
                  </a:cubicBezTo>
                  <a:cubicBezTo>
                    <a:pt x="95" y="129"/>
                    <a:pt x="94" y="130"/>
                    <a:pt x="94" y="130"/>
                  </a:cubicBezTo>
                  <a:cubicBezTo>
                    <a:pt x="94" y="130"/>
                    <a:pt x="93" y="129"/>
                    <a:pt x="93" y="129"/>
                  </a:cubicBezTo>
                  <a:cubicBezTo>
                    <a:pt x="93" y="130"/>
                    <a:pt x="93" y="130"/>
                    <a:pt x="92" y="130"/>
                  </a:cubicBezTo>
                  <a:cubicBezTo>
                    <a:pt x="92" y="130"/>
                    <a:pt x="92" y="130"/>
                    <a:pt x="91" y="130"/>
                  </a:cubicBezTo>
                  <a:cubicBezTo>
                    <a:pt x="91" y="129"/>
                    <a:pt x="91" y="129"/>
                    <a:pt x="91" y="129"/>
                  </a:cubicBezTo>
                  <a:cubicBezTo>
                    <a:pt x="91" y="129"/>
                    <a:pt x="91" y="129"/>
                    <a:pt x="90" y="129"/>
                  </a:cubicBezTo>
                  <a:cubicBezTo>
                    <a:pt x="90" y="128"/>
                    <a:pt x="90" y="128"/>
                    <a:pt x="89" y="128"/>
                  </a:cubicBezTo>
                  <a:cubicBezTo>
                    <a:pt x="89" y="128"/>
                    <a:pt x="89" y="128"/>
                    <a:pt x="89" y="128"/>
                  </a:cubicBezTo>
                  <a:cubicBezTo>
                    <a:pt x="89" y="128"/>
                    <a:pt x="88" y="129"/>
                    <a:pt x="88" y="129"/>
                  </a:cubicBezTo>
                  <a:cubicBezTo>
                    <a:pt x="88" y="129"/>
                    <a:pt x="88" y="129"/>
                    <a:pt x="88" y="129"/>
                  </a:cubicBezTo>
                  <a:cubicBezTo>
                    <a:pt x="88" y="128"/>
                    <a:pt x="86" y="128"/>
                    <a:pt x="86" y="128"/>
                  </a:cubicBezTo>
                  <a:cubicBezTo>
                    <a:pt x="85" y="128"/>
                    <a:pt x="85" y="127"/>
                    <a:pt x="85" y="127"/>
                  </a:cubicBezTo>
                  <a:cubicBezTo>
                    <a:pt x="85" y="127"/>
                    <a:pt x="84" y="127"/>
                    <a:pt x="83" y="127"/>
                  </a:cubicBezTo>
                  <a:cubicBezTo>
                    <a:pt x="83" y="127"/>
                    <a:pt x="82" y="128"/>
                    <a:pt x="82" y="128"/>
                  </a:cubicBezTo>
                  <a:cubicBezTo>
                    <a:pt x="82" y="128"/>
                    <a:pt x="82" y="128"/>
                    <a:pt x="82" y="128"/>
                  </a:cubicBezTo>
                  <a:cubicBezTo>
                    <a:pt x="81" y="128"/>
                    <a:pt x="81" y="129"/>
                    <a:pt x="81" y="129"/>
                  </a:cubicBezTo>
                  <a:cubicBezTo>
                    <a:pt x="80" y="130"/>
                    <a:pt x="80" y="130"/>
                    <a:pt x="80" y="130"/>
                  </a:cubicBezTo>
                  <a:cubicBezTo>
                    <a:pt x="80" y="131"/>
                    <a:pt x="80" y="131"/>
                    <a:pt x="79" y="131"/>
                  </a:cubicBezTo>
                  <a:cubicBezTo>
                    <a:pt x="79" y="131"/>
                    <a:pt x="79" y="131"/>
                    <a:pt x="79" y="131"/>
                  </a:cubicBezTo>
                  <a:cubicBezTo>
                    <a:pt x="79" y="131"/>
                    <a:pt x="79" y="131"/>
                    <a:pt x="79" y="131"/>
                  </a:cubicBezTo>
                  <a:cubicBezTo>
                    <a:pt x="79" y="131"/>
                    <a:pt x="79" y="129"/>
                    <a:pt x="79" y="129"/>
                  </a:cubicBezTo>
                  <a:cubicBezTo>
                    <a:pt x="79" y="129"/>
                    <a:pt x="79" y="128"/>
                    <a:pt x="78" y="128"/>
                  </a:cubicBezTo>
                  <a:cubicBezTo>
                    <a:pt x="78" y="128"/>
                    <a:pt x="77" y="128"/>
                    <a:pt x="77" y="128"/>
                  </a:cubicBezTo>
                  <a:cubicBezTo>
                    <a:pt x="77" y="128"/>
                    <a:pt x="76" y="129"/>
                    <a:pt x="76" y="129"/>
                  </a:cubicBezTo>
                  <a:cubicBezTo>
                    <a:pt x="76" y="129"/>
                    <a:pt x="76" y="129"/>
                    <a:pt x="75" y="129"/>
                  </a:cubicBezTo>
                  <a:cubicBezTo>
                    <a:pt x="75" y="129"/>
                    <a:pt x="75" y="129"/>
                    <a:pt x="75" y="129"/>
                  </a:cubicBezTo>
                  <a:cubicBezTo>
                    <a:pt x="75" y="129"/>
                    <a:pt x="75" y="129"/>
                    <a:pt x="74" y="129"/>
                  </a:cubicBezTo>
                  <a:cubicBezTo>
                    <a:pt x="74" y="129"/>
                    <a:pt x="74" y="129"/>
                    <a:pt x="74" y="129"/>
                  </a:cubicBezTo>
                  <a:cubicBezTo>
                    <a:pt x="73" y="129"/>
                    <a:pt x="73" y="129"/>
                    <a:pt x="73" y="129"/>
                  </a:cubicBezTo>
                  <a:cubicBezTo>
                    <a:pt x="72" y="129"/>
                    <a:pt x="72" y="129"/>
                    <a:pt x="72" y="129"/>
                  </a:cubicBezTo>
                  <a:cubicBezTo>
                    <a:pt x="72" y="129"/>
                    <a:pt x="72" y="129"/>
                    <a:pt x="71" y="129"/>
                  </a:cubicBezTo>
                  <a:cubicBezTo>
                    <a:pt x="71" y="129"/>
                    <a:pt x="71" y="129"/>
                    <a:pt x="71" y="129"/>
                  </a:cubicBezTo>
                  <a:cubicBezTo>
                    <a:pt x="71" y="129"/>
                    <a:pt x="71" y="129"/>
                    <a:pt x="71" y="129"/>
                  </a:cubicBezTo>
                  <a:cubicBezTo>
                    <a:pt x="71" y="129"/>
                    <a:pt x="70" y="129"/>
                    <a:pt x="70" y="129"/>
                  </a:cubicBezTo>
                  <a:cubicBezTo>
                    <a:pt x="70" y="128"/>
                    <a:pt x="70" y="129"/>
                    <a:pt x="70" y="128"/>
                  </a:cubicBezTo>
                  <a:cubicBezTo>
                    <a:pt x="69" y="128"/>
                    <a:pt x="69" y="128"/>
                    <a:pt x="69" y="128"/>
                  </a:cubicBezTo>
                  <a:cubicBezTo>
                    <a:pt x="68" y="128"/>
                    <a:pt x="68" y="128"/>
                    <a:pt x="68" y="128"/>
                  </a:cubicBezTo>
                  <a:cubicBezTo>
                    <a:pt x="68" y="129"/>
                    <a:pt x="68" y="129"/>
                    <a:pt x="68" y="129"/>
                  </a:cubicBezTo>
                  <a:cubicBezTo>
                    <a:pt x="68" y="129"/>
                    <a:pt x="67" y="128"/>
                    <a:pt x="67" y="128"/>
                  </a:cubicBezTo>
                  <a:cubicBezTo>
                    <a:pt x="67" y="128"/>
                    <a:pt x="67" y="128"/>
                    <a:pt x="67" y="128"/>
                  </a:cubicBezTo>
                  <a:cubicBezTo>
                    <a:pt x="67" y="128"/>
                    <a:pt x="67" y="128"/>
                    <a:pt x="66" y="128"/>
                  </a:cubicBezTo>
                  <a:cubicBezTo>
                    <a:pt x="66" y="128"/>
                    <a:pt x="66" y="128"/>
                    <a:pt x="66" y="128"/>
                  </a:cubicBezTo>
                  <a:cubicBezTo>
                    <a:pt x="66" y="128"/>
                    <a:pt x="66" y="128"/>
                    <a:pt x="66" y="128"/>
                  </a:cubicBezTo>
                  <a:cubicBezTo>
                    <a:pt x="66" y="128"/>
                    <a:pt x="66" y="128"/>
                    <a:pt x="66" y="128"/>
                  </a:cubicBezTo>
                  <a:cubicBezTo>
                    <a:pt x="66" y="128"/>
                    <a:pt x="65" y="127"/>
                    <a:pt x="65" y="127"/>
                  </a:cubicBezTo>
                  <a:cubicBezTo>
                    <a:pt x="65" y="127"/>
                    <a:pt x="65" y="127"/>
                    <a:pt x="65" y="127"/>
                  </a:cubicBezTo>
                  <a:cubicBezTo>
                    <a:pt x="65" y="127"/>
                    <a:pt x="64" y="127"/>
                    <a:pt x="64" y="127"/>
                  </a:cubicBezTo>
                  <a:cubicBezTo>
                    <a:pt x="64" y="127"/>
                    <a:pt x="63" y="127"/>
                    <a:pt x="62" y="127"/>
                  </a:cubicBezTo>
                  <a:cubicBezTo>
                    <a:pt x="62" y="127"/>
                    <a:pt x="62" y="127"/>
                    <a:pt x="62" y="127"/>
                  </a:cubicBezTo>
                  <a:cubicBezTo>
                    <a:pt x="62" y="126"/>
                    <a:pt x="62" y="126"/>
                    <a:pt x="62" y="126"/>
                  </a:cubicBezTo>
                  <a:cubicBezTo>
                    <a:pt x="62" y="126"/>
                    <a:pt x="62" y="125"/>
                    <a:pt x="61" y="125"/>
                  </a:cubicBezTo>
                  <a:cubicBezTo>
                    <a:pt x="61" y="125"/>
                    <a:pt x="61" y="126"/>
                    <a:pt x="60" y="126"/>
                  </a:cubicBezTo>
                  <a:cubicBezTo>
                    <a:pt x="60" y="125"/>
                    <a:pt x="60" y="125"/>
                    <a:pt x="59" y="125"/>
                  </a:cubicBezTo>
                  <a:cubicBezTo>
                    <a:pt x="59" y="125"/>
                    <a:pt x="59" y="125"/>
                    <a:pt x="59" y="125"/>
                  </a:cubicBezTo>
                  <a:cubicBezTo>
                    <a:pt x="59" y="125"/>
                    <a:pt x="59" y="124"/>
                    <a:pt x="59" y="124"/>
                  </a:cubicBezTo>
                  <a:cubicBezTo>
                    <a:pt x="58" y="124"/>
                    <a:pt x="58" y="124"/>
                    <a:pt x="58" y="124"/>
                  </a:cubicBezTo>
                  <a:cubicBezTo>
                    <a:pt x="58" y="124"/>
                    <a:pt x="58" y="124"/>
                    <a:pt x="58" y="123"/>
                  </a:cubicBezTo>
                  <a:cubicBezTo>
                    <a:pt x="58" y="123"/>
                    <a:pt x="57" y="123"/>
                    <a:pt x="57" y="123"/>
                  </a:cubicBezTo>
                  <a:cubicBezTo>
                    <a:pt x="57" y="123"/>
                    <a:pt x="57" y="123"/>
                    <a:pt x="57" y="122"/>
                  </a:cubicBezTo>
                  <a:cubicBezTo>
                    <a:pt x="57" y="122"/>
                    <a:pt x="56" y="122"/>
                    <a:pt x="56" y="122"/>
                  </a:cubicBezTo>
                  <a:cubicBezTo>
                    <a:pt x="55" y="122"/>
                    <a:pt x="55" y="122"/>
                    <a:pt x="54" y="122"/>
                  </a:cubicBezTo>
                  <a:cubicBezTo>
                    <a:pt x="54" y="122"/>
                    <a:pt x="54" y="122"/>
                    <a:pt x="54" y="122"/>
                  </a:cubicBezTo>
                  <a:cubicBezTo>
                    <a:pt x="54" y="121"/>
                    <a:pt x="54" y="121"/>
                    <a:pt x="53" y="121"/>
                  </a:cubicBezTo>
                  <a:cubicBezTo>
                    <a:pt x="53" y="121"/>
                    <a:pt x="53" y="121"/>
                    <a:pt x="53" y="121"/>
                  </a:cubicBezTo>
                  <a:cubicBezTo>
                    <a:pt x="53" y="121"/>
                    <a:pt x="53" y="120"/>
                    <a:pt x="53" y="120"/>
                  </a:cubicBezTo>
                  <a:cubicBezTo>
                    <a:pt x="52" y="120"/>
                    <a:pt x="52" y="120"/>
                    <a:pt x="52" y="120"/>
                  </a:cubicBezTo>
                  <a:cubicBezTo>
                    <a:pt x="52" y="120"/>
                    <a:pt x="52" y="120"/>
                    <a:pt x="52" y="120"/>
                  </a:cubicBezTo>
                  <a:cubicBezTo>
                    <a:pt x="51" y="120"/>
                    <a:pt x="51" y="120"/>
                    <a:pt x="51" y="120"/>
                  </a:cubicBezTo>
                  <a:cubicBezTo>
                    <a:pt x="50" y="119"/>
                    <a:pt x="50" y="119"/>
                    <a:pt x="49" y="118"/>
                  </a:cubicBezTo>
                  <a:cubicBezTo>
                    <a:pt x="49" y="118"/>
                    <a:pt x="48" y="118"/>
                    <a:pt x="48" y="118"/>
                  </a:cubicBezTo>
                  <a:cubicBezTo>
                    <a:pt x="47" y="118"/>
                    <a:pt x="47" y="116"/>
                    <a:pt x="46" y="116"/>
                  </a:cubicBezTo>
                  <a:cubicBezTo>
                    <a:pt x="46" y="116"/>
                    <a:pt x="45" y="116"/>
                    <a:pt x="44" y="116"/>
                  </a:cubicBezTo>
                  <a:cubicBezTo>
                    <a:pt x="44" y="116"/>
                    <a:pt x="44" y="116"/>
                    <a:pt x="44" y="116"/>
                  </a:cubicBezTo>
                  <a:cubicBezTo>
                    <a:pt x="44" y="117"/>
                    <a:pt x="43" y="116"/>
                    <a:pt x="43" y="117"/>
                  </a:cubicBezTo>
                  <a:cubicBezTo>
                    <a:pt x="43" y="117"/>
                    <a:pt x="44" y="118"/>
                    <a:pt x="43" y="118"/>
                  </a:cubicBezTo>
                  <a:cubicBezTo>
                    <a:pt x="43" y="117"/>
                    <a:pt x="40" y="116"/>
                    <a:pt x="39" y="115"/>
                  </a:cubicBezTo>
                  <a:cubicBezTo>
                    <a:pt x="39" y="115"/>
                    <a:pt x="38" y="114"/>
                    <a:pt x="38" y="114"/>
                  </a:cubicBezTo>
                  <a:cubicBezTo>
                    <a:pt x="38" y="114"/>
                    <a:pt x="38" y="114"/>
                    <a:pt x="38" y="114"/>
                  </a:cubicBezTo>
                  <a:cubicBezTo>
                    <a:pt x="37" y="114"/>
                    <a:pt x="37" y="113"/>
                    <a:pt x="37" y="113"/>
                  </a:cubicBezTo>
                  <a:cubicBezTo>
                    <a:pt x="36" y="113"/>
                    <a:pt x="36" y="113"/>
                    <a:pt x="35" y="113"/>
                  </a:cubicBezTo>
                  <a:cubicBezTo>
                    <a:pt x="35" y="113"/>
                    <a:pt x="34" y="112"/>
                    <a:pt x="34" y="112"/>
                  </a:cubicBezTo>
                  <a:cubicBezTo>
                    <a:pt x="34" y="112"/>
                    <a:pt x="33" y="111"/>
                    <a:pt x="33" y="111"/>
                  </a:cubicBezTo>
                  <a:cubicBezTo>
                    <a:pt x="33" y="111"/>
                    <a:pt x="32" y="111"/>
                    <a:pt x="32" y="111"/>
                  </a:cubicBezTo>
                  <a:cubicBezTo>
                    <a:pt x="32" y="111"/>
                    <a:pt x="32" y="111"/>
                    <a:pt x="32" y="112"/>
                  </a:cubicBezTo>
                  <a:cubicBezTo>
                    <a:pt x="32" y="112"/>
                    <a:pt x="32" y="112"/>
                    <a:pt x="32" y="112"/>
                  </a:cubicBezTo>
                  <a:cubicBezTo>
                    <a:pt x="32" y="112"/>
                    <a:pt x="32" y="112"/>
                    <a:pt x="32" y="111"/>
                  </a:cubicBezTo>
                  <a:cubicBezTo>
                    <a:pt x="31" y="111"/>
                    <a:pt x="32" y="110"/>
                    <a:pt x="31" y="110"/>
                  </a:cubicBezTo>
                  <a:cubicBezTo>
                    <a:pt x="31" y="110"/>
                    <a:pt x="31" y="110"/>
                    <a:pt x="31" y="109"/>
                  </a:cubicBezTo>
                  <a:cubicBezTo>
                    <a:pt x="31" y="109"/>
                    <a:pt x="31" y="109"/>
                    <a:pt x="31" y="108"/>
                  </a:cubicBezTo>
                  <a:cubicBezTo>
                    <a:pt x="31" y="108"/>
                    <a:pt x="30" y="108"/>
                    <a:pt x="30" y="108"/>
                  </a:cubicBezTo>
                  <a:cubicBezTo>
                    <a:pt x="30" y="107"/>
                    <a:pt x="29" y="107"/>
                    <a:pt x="29" y="106"/>
                  </a:cubicBezTo>
                  <a:cubicBezTo>
                    <a:pt x="29" y="106"/>
                    <a:pt x="29" y="106"/>
                    <a:pt x="30" y="106"/>
                  </a:cubicBezTo>
                  <a:cubicBezTo>
                    <a:pt x="30" y="107"/>
                    <a:pt x="31" y="107"/>
                    <a:pt x="32" y="107"/>
                  </a:cubicBezTo>
                  <a:cubicBezTo>
                    <a:pt x="32" y="107"/>
                    <a:pt x="32" y="106"/>
                    <a:pt x="32" y="106"/>
                  </a:cubicBezTo>
                  <a:cubicBezTo>
                    <a:pt x="32" y="106"/>
                    <a:pt x="33" y="106"/>
                    <a:pt x="33" y="106"/>
                  </a:cubicBezTo>
                  <a:cubicBezTo>
                    <a:pt x="33" y="106"/>
                    <a:pt x="33" y="105"/>
                    <a:pt x="33" y="104"/>
                  </a:cubicBezTo>
                  <a:cubicBezTo>
                    <a:pt x="33" y="104"/>
                    <a:pt x="32" y="103"/>
                    <a:pt x="32" y="103"/>
                  </a:cubicBezTo>
                  <a:cubicBezTo>
                    <a:pt x="32" y="102"/>
                    <a:pt x="32" y="102"/>
                    <a:pt x="32" y="102"/>
                  </a:cubicBezTo>
                  <a:cubicBezTo>
                    <a:pt x="32" y="102"/>
                    <a:pt x="30" y="102"/>
                    <a:pt x="30" y="101"/>
                  </a:cubicBezTo>
                  <a:cubicBezTo>
                    <a:pt x="30" y="100"/>
                    <a:pt x="30" y="100"/>
                    <a:pt x="30" y="99"/>
                  </a:cubicBezTo>
                  <a:cubicBezTo>
                    <a:pt x="30" y="99"/>
                    <a:pt x="30" y="99"/>
                    <a:pt x="30" y="98"/>
                  </a:cubicBezTo>
                  <a:cubicBezTo>
                    <a:pt x="30" y="98"/>
                    <a:pt x="30" y="98"/>
                    <a:pt x="30" y="98"/>
                  </a:cubicBezTo>
                  <a:cubicBezTo>
                    <a:pt x="30" y="98"/>
                    <a:pt x="31" y="98"/>
                    <a:pt x="31" y="98"/>
                  </a:cubicBezTo>
                  <a:cubicBezTo>
                    <a:pt x="31" y="98"/>
                    <a:pt x="31" y="98"/>
                    <a:pt x="32" y="98"/>
                  </a:cubicBezTo>
                  <a:cubicBezTo>
                    <a:pt x="32" y="98"/>
                    <a:pt x="32" y="96"/>
                    <a:pt x="32" y="96"/>
                  </a:cubicBezTo>
                  <a:cubicBezTo>
                    <a:pt x="32" y="96"/>
                    <a:pt x="32" y="96"/>
                    <a:pt x="32" y="96"/>
                  </a:cubicBezTo>
                  <a:cubicBezTo>
                    <a:pt x="33" y="96"/>
                    <a:pt x="32" y="95"/>
                    <a:pt x="32" y="95"/>
                  </a:cubicBezTo>
                  <a:cubicBezTo>
                    <a:pt x="33" y="95"/>
                    <a:pt x="33" y="95"/>
                    <a:pt x="33" y="95"/>
                  </a:cubicBezTo>
                  <a:cubicBezTo>
                    <a:pt x="33" y="95"/>
                    <a:pt x="34" y="94"/>
                    <a:pt x="34" y="94"/>
                  </a:cubicBezTo>
                  <a:cubicBezTo>
                    <a:pt x="34" y="94"/>
                    <a:pt x="34" y="94"/>
                    <a:pt x="34" y="94"/>
                  </a:cubicBezTo>
                  <a:cubicBezTo>
                    <a:pt x="34" y="93"/>
                    <a:pt x="34" y="93"/>
                    <a:pt x="34" y="93"/>
                  </a:cubicBezTo>
                  <a:cubicBezTo>
                    <a:pt x="34" y="92"/>
                    <a:pt x="34" y="92"/>
                    <a:pt x="34" y="92"/>
                  </a:cubicBezTo>
                  <a:cubicBezTo>
                    <a:pt x="34" y="92"/>
                    <a:pt x="34" y="91"/>
                    <a:pt x="34" y="91"/>
                  </a:cubicBezTo>
                  <a:cubicBezTo>
                    <a:pt x="34" y="91"/>
                    <a:pt x="34" y="91"/>
                    <a:pt x="34" y="91"/>
                  </a:cubicBezTo>
                  <a:cubicBezTo>
                    <a:pt x="34" y="91"/>
                    <a:pt x="34" y="91"/>
                    <a:pt x="34" y="90"/>
                  </a:cubicBezTo>
                  <a:cubicBezTo>
                    <a:pt x="33" y="90"/>
                    <a:pt x="33" y="90"/>
                    <a:pt x="33" y="90"/>
                  </a:cubicBezTo>
                  <a:cubicBezTo>
                    <a:pt x="33" y="90"/>
                    <a:pt x="32" y="90"/>
                    <a:pt x="32" y="90"/>
                  </a:cubicBezTo>
                  <a:cubicBezTo>
                    <a:pt x="32" y="90"/>
                    <a:pt x="32" y="90"/>
                    <a:pt x="32" y="90"/>
                  </a:cubicBezTo>
                  <a:cubicBezTo>
                    <a:pt x="32" y="90"/>
                    <a:pt x="31" y="90"/>
                    <a:pt x="31" y="90"/>
                  </a:cubicBezTo>
                  <a:cubicBezTo>
                    <a:pt x="31" y="90"/>
                    <a:pt x="30" y="89"/>
                    <a:pt x="30" y="89"/>
                  </a:cubicBezTo>
                  <a:cubicBezTo>
                    <a:pt x="30" y="89"/>
                    <a:pt x="30" y="88"/>
                    <a:pt x="30" y="88"/>
                  </a:cubicBezTo>
                  <a:cubicBezTo>
                    <a:pt x="30" y="88"/>
                    <a:pt x="30" y="88"/>
                    <a:pt x="30" y="88"/>
                  </a:cubicBezTo>
                  <a:cubicBezTo>
                    <a:pt x="29" y="88"/>
                    <a:pt x="29" y="88"/>
                    <a:pt x="29" y="88"/>
                  </a:cubicBezTo>
                  <a:cubicBezTo>
                    <a:pt x="27" y="88"/>
                    <a:pt x="26" y="88"/>
                    <a:pt x="25" y="89"/>
                  </a:cubicBezTo>
                  <a:cubicBezTo>
                    <a:pt x="25" y="89"/>
                    <a:pt x="25" y="89"/>
                    <a:pt x="24" y="89"/>
                  </a:cubicBezTo>
                  <a:cubicBezTo>
                    <a:pt x="24" y="89"/>
                    <a:pt x="24" y="89"/>
                    <a:pt x="24" y="89"/>
                  </a:cubicBezTo>
                  <a:cubicBezTo>
                    <a:pt x="24" y="89"/>
                    <a:pt x="24" y="89"/>
                    <a:pt x="24" y="90"/>
                  </a:cubicBezTo>
                  <a:cubicBezTo>
                    <a:pt x="24" y="90"/>
                    <a:pt x="24" y="90"/>
                    <a:pt x="24" y="90"/>
                  </a:cubicBezTo>
                  <a:cubicBezTo>
                    <a:pt x="23" y="90"/>
                    <a:pt x="23" y="90"/>
                    <a:pt x="23" y="90"/>
                  </a:cubicBezTo>
                  <a:cubicBezTo>
                    <a:pt x="23" y="90"/>
                    <a:pt x="23" y="90"/>
                    <a:pt x="23" y="90"/>
                  </a:cubicBezTo>
                  <a:cubicBezTo>
                    <a:pt x="23" y="90"/>
                    <a:pt x="22" y="90"/>
                    <a:pt x="22" y="90"/>
                  </a:cubicBezTo>
                  <a:cubicBezTo>
                    <a:pt x="22" y="90"/>
                    <a:pt x="22" y="90"/>
                    <a:pt x="22" y="90"/>
                  </a:cubicBezTo>
                  <a:cubicBezTo>
                    <a:pt x="21" y="90"/>
                    <a:pt x="21" y="90"/>
                    <a:pt x="20" y="90"/>
                  </a:cubicBezTo>
                  <a:cubicBezTo>
                    <a:pt x="20" y="90"/>
                    <a:pt x="20" y="90"/>
                    <a:pt x="20" y="90"/>
                  </a:cubicBezTo>
                  <a:cubicBezTo>
                    <a:pt x="20" y="90"/>
                    <a:pt x="20" y="90"/>
                    <a:pt x="20" y="90"/>
                  </a:cubicBezTo>
                  <a:cubicBezTo>
                    <a:pt x="19" y="90"/>
                    <a:pt x="19" y="90"/>
                    <a:pt x="19" y="90"/>
                  </a:cubicBezTo>
                  <a:cubicBezTo>
                    <a:pt x="19" y="89"/>
                    <a:pt x="19" y="89"/>
                    <a:pt x="18" y="89"/>
                  </a:cubicBezTo>
                  <a:cubicBezTo>
                    <a:pt x="18" y="89"/>
                    <a:pt x="18" y="89"/>
                    <a:pt x="17" y="89"/>
                  </a:cubicBezTo>
                  <a:cubicBezTo>
                    <a:pt x="17" y="88"/>
                    <a:pt x="17" y="88"/>
                    <a:pt x="16" y="88"/>
                  </a:cubicBezTo>
                  <a:cubicBezTo>
                    <a:pt x="16" y="88"/>
                    <a:pt x="16" y="88"/>
                    <a:pt x="15" y="88"/>
                  </a:cubicBezTo>
                  <a:cubicBezTo>
                    <a:pt x="15" y="88"/>
                    <a:pt x="15" y="88"/>
                    <a:pt x="15" y="87"/>
                  </a:cubicBezTo>
                  <a:cubicBezTo>
                    <a:pt x="15" y="87"/>
                    <a:pt x="14" y="87"/>
                    <a:pt x="14" y="87"/>
                  </a:cubicBezTo>
                  <a:cubicBezTo>
                    <a:pt x="14" y="87"/>
                    <a:pt x="14" y="87"/>
                    <a:pt x="14" y="87"/>
                  </a:cubicBezTo>
                  <a:cubicBezTo>
                    <a:pt x="14" y="87"/>
                    <a:pt x="14" y="86"/>
                    <a:pt x="14" y="86"/>
                  </a:cubicBezTo>
                  <a:cubicBezTo>
                    <a:pt x="14" y="86"/>
                    <a:pt x="14" y="86"/>
                    <a:pt x="14" y="85"/>
                  </a:cubicBezTo>
                  <a:cubicBezTo>
                    <a:pt x="14" y="85"/>
                    <a:pt x="14" y="85"/>
                    <a:pt x="14" y="85"/>
                  </a:cubicBezTo>
                  <a:cubicBezTo>
                    <a:pt x="13" y="84"/>
                    <a:pt x="13" y="84"/>
                    <a:pt x="12" y="84"/>
                  </a:cubicBezTo>
                  <a:cubicBezTo>
                    <a:pt x="12" y="83"/>
                    <a:pt x="11" y="83"/>
                    <a:pt x="11" y="83"/>
                  </a:cubicBezTo>
                  <a:cubicBezTo>
                    <a:pt x="11" y="83"/>
                    <a:pt x="11" y="83"/>
                    <a:pt x="11" y="83"/>
                  </a:cubicBezTo>
                  <a:cubicBezTo>
                    <a:pt x="10" y="83"/>
                    <a:pt x="10" y="83"/>
                    <a:pt x="10" y="82"/>
                  </a:cubicBezTo>
                  <a:cubicBezTo>
                    <a:pt x="9" y="82"/>
                    <a:pt x="9" y="82"/>
                    <a:pt x="9" y="82"/>
                  </a:cubicBezTo>
                  <a:cubicBezTo>
                    <a:pt x="9" y="82"/>
                    <a:pt x="9" y="82"/>
                    <a:pt x="8" y="82"/>
                  </a:cubicBezTo>
                  <a:cubicBezTo>
                    <a:pt x="8" y="82"/>
                    <a:pt x="8" y="82"/>
                    <a:pt x="8" y="82"/>
                  </a:cubicBezTo>
                  <a:cubicBezTo>
                    <a:pt x="7" y="82"/>
                    <a:pt x="7" y="82"/>
                    <a:pt x="7" y="82"/>
                  </a:cubicBezTo>
                  <a:cubicBezTo>
                    <a:pt x="7" y="82"/>
                    <a:pt x="7" y="82"/>
                    <a:pt x="7" y="82"/>
                  </a:cubicBezTo>
                  <a:cubicBezTo>
                    <a:pt x="7" y="82"/>
                    <a:pt x="7" y="82"/>
                    <a:pt x="7" y="82"/>
                  </a:cubicBezTo>
                  <a:cubicBezTo>
                    <a:pt x="7" y="82"/>
                    <a:pt x="7" y="82"/>
                    <a:pt x="7" y="82"/>
                  </a:cubicBezTo>
                  <a:cubicBezTo>
                    <a:pt x="7" y="82"/>
                    <a:pt x="8" y="82"/>
                    <a:pt x="8" y="82"/>
                  </a:cubicBezTo>
                  <a:cubicBezTo>
                    <a:pt x="9" y="81"/>
                    <a:pt x="9" y="81"/>
                    <a:pt x="9" y="80"/>
                  </a:cubicBezTo>
                  <a:cubicBezTo>
                    <a:pt x="9" y="80"/>
                    <a:pt x="9" y="80"/>
                    <a:pt x="8" y="80"/>
                  </a:cubicBezTo>
                  <a:cubicBezTo>
                    <a:pt x="8" y="80"/>
                    <a:pt x="8" y="79"/>
                    <a:pt x="8" y="79"/>
                  </a:cubicBezTo>
                  <a:cubicBezTo>
                    <a:pt x="8" y="79"/>
                    <a:pt x="8" y="79"/>
                    <a:pt x="8" y="79"/>
                  </a:cubicBezTo>
                  <a:cubicBezTo>
                    <a:pt x="8" y="79"/>
                    <a:pt x="8" y="79"/>
                    <a:pt x="8" y="79"/>
                  </a:cubicBezTo>
                  <a:cubicBezTo>
                    <a:pt x="8" y="78"/>
                    <a:pt x="8" y="78"/>
                    <a:pt x="8" y="78"/>
                  </a:cubicBezTo>
                  <a:cubicBezTo>
                    <a:pt x="8" y="78"/>
                    <a:pt x="7" y="78"/>
                    <a:pt x="7" y="78"/>
                  </a:cubicBezTo>
                  <a:cubicBezTo>
                    <a:pt x="7" y="78"/>
                    <a:pt x="7" y="77"/>
                    <a:pt x="7" y="77"/>
                  </a:cubicBezTo>
                  <a:cubicBezTo>
                    <a:pt x="7" y="77"/>
                    <a:pt x="7" y="77"/>
                    <a:pt x="7" y="77"/>
                  </a:cubicBezTo>
                  <a:cubicBezTo>
                    <a:pt x="7" y="77"/>
                    <a:pt x="7" y="77"/>
                    <a:pt x="7" y="76"/>
                  </a:cubicBezTo>
                  <a:cubicBezTo>
                    <a:pt x="7" y="76"/>
                    <a:pt x="6" y="76"/>
                    <a:pt x="6" y="76"/>
                  </a:cubicBezTo>
                  <a:cubicBezTo>
                    <a:pt x="6" y="76"/>
                    <a:pt x="7" y="75"/>
                    <a:pt x="7" y="75"/>
                  </a:cubicBezTo>
                  <a:cubicBezTo>
                    <a:pt x="6" y="75"/>
                    <a:pt x="6" y="75"/>
                    <a:pt x="6" y="75"/>
                  </a:cubicBezTo>
                  <a:cubicBezTo>
                    <a:pt x="6" y="75"/>
                    <a:pt x="6" y="75"/>
                    <a:pt x="6" y="75"/>
                  </a:cubicBezTo>
                  <a:cubicBezTo>
                    <a:pt x="5" y="74"/>
                    <a:pt x="4" y="74"/>
                    <a:pt x="3" y="74"/>
                  </a:cubicBezTo>
                  <a:cubicBezTo>
                    <a:pt x="3" y="74"/>
                    <a:pt x="2" y="74"/>
                    <a:pt x="2" y="74"/>
                  </a:cubicBezTo>
                  <a:cubicBezTo>
                    <a:pt x="2" y="74"/>
                    <a:pt x="2" y="74"/>
                    <a:pt x="2" y="74"/>
                  </a:cubicBezTo>
                  <a:cubicBezTo>
                    <a:pt x="2" y="74"/>
                    <a:pt x="1" y="74"/>
                    <a:pt x="1" y="73"/>
                  </a:cubicBezTo>
                  <a:cubicBezTo>
                    <a:pt x="2" y="73"/>
                    <a:pt x="2" y="73"/>
                    <a:pt x="2" y="72"/>
                  </a:cubicBezTo>
                  <a:cubicBezTo>
                    <a:pt x="1" y="72"/>
                    <a:pt x="1" y="71"/>
                    <a:pt x="0" y="71"/>
                  </a:cubicBezTo>
                  <a:cubicBezTo>
                    <a:pt x="0" y="71"/>
                    <a:pt x="0" y="71"/>
                    <a:pt x="0" y="70"/>
                  </a:cubicBezTo>
                  <a:cubicBezTo>
                    <a:pt x="1" y="70"/>
                    <a:pt x="1" y="70"/>
                    <a:pt x="1" y="70"/>
                  </a:cubicBezTo>
                  <a:cubicBezTo>
                    <a:pt x="1" y="69"/>
                    <a:pt x="1" y="68"/>
                    <a:pt x="1" y="68"/>
                  </a:cubicBezTo>
                  <a:cubicBezTo>
                    <a:pt x="1" y="68"/>
                    <a:pt x="1" y="68"/>
                    <a:pt x="1" y="67"/>
                  </a:cubicBezTo>
                  <a:cubicBezTo>
                    <a:pt x="1" y="67"/>
                    <a:pt x="1" y="67"/>
                    <a:pt x="1" y="67"/>
                  </a:cubicBezTo>
                  <a:cubicBezTo>
                    <a:pt x="2" y="67"/>
                    <a:pt x="2" y="67"/>
                    <a:pt x="2" y="67"/>
                  </a:cubicBezTo>
                  <a:cubicBezTo>
                    <a:pt x="3" y="67"/>
                    <a:pt x="3" y="66"/>
                    <a:pt x="3" y="66"/>
                  </a:cubicBezTo>
                  <a:cubicBezTo>
                    <a:pt x="4" y="66"/>
                    <a:pt x="4" y="66"/>
                    <a:pt x="4" y="65"/>
                  </a:cubicBezTo>
                  <a:cubicBezTo>
                    <a:pt x="4" y="65"/>
                    <a:pt x="5" y="65"/>
                    <a:pt x="5" y="65"/>
                  </a:cubicBezTo>
                  <a:cubicBezTo>
                    <a:pt x="6" y="65"/>
                    <a:pt x="6" y="65"/>
                    <a:pt x="6" y="65"/>
                  </a:cubicBezTo>
                  <a:cubicBezTo>
                    <a:pt x="6" y="65"/>
                    <a:pt x="6" y="65"/>
                    <a:pt x="6" y="65"/>
                  </a:cubicBezTo>
                  <a:cubicBezTo>
                    <a:pt x="7" y="65"/>
                    <a:pt x="7" y="66"/>
                    <a:pt x="7" y="66"/>
                  </a:cubicBezTo>
                  <a:cubicBezTo>
                    <a:pt x="8" y="66"/>
                    <a:pt x="9" y="66"/>
                    <a:pt x="9" y="66"/>
                  </a:cubicBezTo>
                  <a:cubicBezTo>
                    <a:pt x="9" y="66"/>
                    <a:pt x="9" y="66"/>
                    <a:pt x="9" y="66"/>
                  </a:cubicBezTo>
                  <a:cubicBezTo>
                    <a:pt x="10" y="66"/>
                    <a:pt x="10" y="66"/>
                    <a:pt x="10" y="66"/>
                  </a:cubicBezTo>
                  <a:cubicBezTo>
                    <a:pt x="11" y="65"/>
                    <a:pt x="11" y="65"/>
                    <a:pt x="11" y="64"/>
                  </a:cubicBezTo>
                  <a:cubicBezTo>
                    <a:pt x="11" y="64"/>
                    <a:pt x="11" y="64"/>
                    <a:pt x="11" y="64"/>
                  </a:cubicBezTo>
                  <a:cubicBezTo>
                    <a:pt x="11" y="63"/>
                    <a:pt x="11" y="63"/>
                    <a:pt x="11" y="63"/>
                  </a:cubicBezTo>
                  <a:cubicBezTo>
                    <a:pt x="12" y="63"/>
                    <a:pt x="11" y="62"/>
                    <a:pt x="12" y="62"/>
                  </a:cubicBezTo>
                  <a:cubicBezTo>
                    <a:pt x="12" y="62"/>
                    <a:pt x="13" y="62"/>
                    <a:pt x="13" y="62"/>
                  </a:cubicBezTo>
                  <a:cubicBezTo>
                    <a:pt x="13" y="62"/>
                    <a:pt x="14" y="62"/>
                    <a:pt x="15" y="62"/>
                  </a:cubicBezTo>
                  <a:cubicBezTo>
                    <a:pt x="15" y="62"/>
                    <a:pt x="15" y="62"/>
                    <a:pt x="15" y="62"/>
                  </a:cubicBezTo>
                  <a:cubicBezTo>
                    <a:pt x="16" y="62"/>
                    <a:pt x="16" y="62"/>
                    <a:pt x="16" y="62"/>
                  </a:cubicBezTo>
                  <a:cubicBezTo>
                    <a:pt x="17" y="62"/>
                    <a:pt x="17" y="61"/>
                    <a:pt x="17" y="61"/>
                  </a:cubicBezTo>
                  <a:cubicBezTo>
                    <a:pt x="17" y="61"/>
                    <a:pt x="17" y="60"/>
                    <a:pt x="17" y="60"/>
                  </a:cubicBezTo>
                  <a:cubicBezTo>
                    <a:pt x="17" y="60"/>
                    <a:pt x="18" y="60"/>
                    <a:pt x="18" y="60"/>
                  </a:cubicBezTo>
                  <a:cubicBezTo>
                    <a:pt x="18" y="60"/>
                    <a:pt x="18" y="59"/>
                    <a:pt x="18" y="59"/>
                  </a:cubicBezTo>
                  <a:cubicBezTo>
                    <a:pt x="19" y="59"/>
                    <a:pt x="19" y="59"/>
                    <a:pt x="19" y="59"/>
                  </a:cubicBezTo>
                  <a:cubicBezTo>
                    <a:pt x="20" y="59"/>
                    <a:pt x="20" y="59"/>
                    <a:pt x="20" y="59"/>
                  </a:cubicBezTo>
                  <a:cubicBezTo>
                    <a:pt x="21" y="58"/>
                    <a:pt x="21" y="58"/>
                    <a:pt x="22" y="58"/>
                  </a:cubicBezTo>
                  <a:cubicBezTo>
                    <a:pt x="22" y="58"/>
                    <a:pt x="22" y="58"/>
                    <a:pt x="22" y="57"/>
                  </a:cubicBezTo>
                  <a:cubicBezTo>
                    <a:pt x="23" y="57"/>
                    <a:pt x="23" y="57"/>
                    <a:pt x="24" y="57"/>
                  </a:cubicBezTo>
                  <a:cubicBezTo>
                    <a:pt x="24" y="57"/>
                    <a:pt x="24" y="57"/>
                    <a:pt x="24" y="57"/>
                  </a:cubicBezTo>
                  <a:cubicBezTo>
                    <a:pt x="24" y="56"/>
                    <a:pt x="24" y="56"/>
                    <a:pt x="24" y="56"/>
                  </a:cubicBezTo>
                  <a:cubicBezTo>
                    <a:pt x="24" y="56"/>
                    <a:pt x="24" y="56"/>
                    <a:pt x="24" y="55"/>
                  </a:cubicBezTo>
                  <a:cubicBezTo>
                    <a:pt x="23" y="55"/>
                    <a:pt x="23" y="54"/>
                    <a:pt x="23" y="53"/>
                  </a:cubicBezTo>
                  <a:cubicBezTo>
                    <a:pt x="23" y="53"/>
                    <a:pt x="24" y="53"/>
                    <a:pt x="24" y="52"/>
                  </a:cubicBezTo>
                  <a:cubicBezTo>
                    <a:pt x="24" y="52"/>
                    <a:pt x="24" y="52"/>
                    <a:pt x="23" y="52"/>
                  </a:cubicBezTo>
                  <a:cubicBezTo>
                    <a:pt x="23" y="52"/>
                    <a:pt x="23" y="52"/>
                    <a:pt x="23" y="52"/>
                  </a:cubicBezTo>
                  <a:cubicBezTo>
                    <a:pt x="24" y="52"/>
                    <a:pt x="24" y="52"/>
                    <a:pt x="24" y="52"/>
                  </a:cubicBezTo>
                  <a:cubicBezTo>
                    <a:pt x="24" y="52"/>
                    <a:pt x="24" y="52"/>
                    <a:pt x="24" y="51"/>
                  </a:cubicBezTo>
                  <a:cubicBezTo>
                    <a:pt x="25" y="51"/>
                    <a:pt x="24" y="50"/>
                    <a:pt x="24" y="50"/>
                  </a:cubicBezTo>
                  <a:cubicBezTo>
                    <a:pt x="24" y="50"/>
                    <a:pt x="24" y="50"/>
                    <a:pt x="24" y="50"/>
                  </a:cubicBezTo>
                  <a:cubicBezTo>
                    <a:pt x="24" y="49"/>
                    <a:pt x="23" y="49"/>
                    <a:pt x="23" y="49"/>
                  </a:cubicBezTo>
                  <a:cubicBezTo>
                    <a:pt x="23" y="49"/>
                    <a:pt x="23" y="48"/>
                    <a:pt x="23" y="48"/>
                  </a:cubicBezTo>
                  <a:cubicBezTo>
                    <a:pt x="22" y="48"/>
                    <a:pt x="22" y="48"/>
                    <a:pt x="22" y="47"/>
                  </a:cubicBezTo>
                  <a:cubicBezTo>
                    <a:pt x="22" y="47"/>
                    <a:pt x="21" y="46"/>
                    <a:pt x="21" y="46"/>
                  </a:cubicBezTo>
                  <a:cubicBezTo>
                    <a:pt x="21" y="46"/>
                    <a:pt x="21" y="45"/>
                    <a:pt x="21" y="45"/>
                  </a:cubicBezTo>
                  <a:cubicBezTo>
                    <a:pt x="21" y="45"/>
                    <a:pt x="20" y="45"/>
                    <a:pt x="20" y="44"/>
                  </a:cubicBezTo>
                  <a:cubicBezTo>
                    <a:pt x="20" y="44"/>
                    <a:pt x="21" y="44"/>
                    <a:pt x="21" y="43"/>
                  </a:cubicBezTo>
                  <a:cubicBezTo>
                    <a:pt x="20" y="43"/>
                    <a:pt x="20" y="43"/>
                    <a:pt x="20" y="43"/>
                  </a:cubicBezTo>
                  <a:cubicBezTo>
                    <a:pt x="20" y="43"/>
                    <a:pt x="20" y="43"/>
                    <a:pt x="20" y="43"/>
                  </a:cubicBezTo>
                  <a:cubicBezTo>
                    <a:pt x="19" y="43"/>
                    <a:pt x="19" y="42"/>
                    <a:pt x="19" y="42"/>
                  </a:cubicBezTo>
                  <a:cubicBezTo>
                    <a:pt x="19" y="42"/>
                    <a:pt x="18" y="42"/>
                    <a:pt x="18" y="42"/>
                  </a:cubicBezTo>
                  <a:cubicBezTo>
                    <a:pt x="18" y="42"/>
                    <a:pt x="18" y="42"/>
                    <a:pt x="18" y="42"/>
                  </a:cubicBezTo>
                  <a:cubicBezTo>
                    <a:pt x="18" y="42"/>
                    <a:pt x="18" y="42"/>
                    <a:pt x="18" y="42"/>
                  </a:cubicBezTo>
                  <a:cubicBezTo>
                    <a:pt x="19" y="42"/>
                    <a:pt x="19" y="42"/>
                    <a:pt x="19" y="42"/>
                  </a:cubicBezTo>
                  <a:cubicBezTo>
                    <a:pt x="20" y="42"/>
                    <a:pt x="20" y="42"/>
                    <a:pt x="20" y="42"/>
                  </a:cubicBezTo>
                  <a:cubicBezTo>
                    <a:pt x="20" y="42"/>
                    <a:pt x="21" y="42"/>
                    <a:pt x="21" y="42"/>
                  </a:cubicBezTo>
                  <a:cubicBezTo>
                    <a:pt x="22" y="41"/>
                    <a:pt x="23" y="41"/>
                    <a:pt x="24" y="41"/>
                  </a:cubicBezTo>
                  <a:cubicBezTo>
                    <a:pt x="24" y="41"/>
                    <a:pt x="25" y="42"/>
                    <a:pt x="26" y="41"/>
                  </a:cubicBezTo>
                  <a:cubicBezTo>
                    <a:pt x="26" y="41"/>
                    <a:pt x="26" y="41"/>
                    <a:pt x="27" y="41"/>
                  </a:cubicBezTo>
                  <a:cubicBezTo>
                    <a:pt x="27" y="41"/>
                    <a:pt x="27" y="41"/>
                    <a:pt x="27" y="41"/>
                  </a:cubicBezTo>
                  <a:cubicBezTo>
                    <a:pt x="27" y="41"/>
                    <a:pt x="28" y="42"/>
                    <a:pt x="28" y="42"/>
                  </a:cubicBezTo>
                  <a:cubicBezTo>
                    <a:pt x="28" y="41"/>
                    <a:pt x="28" y="41"/>
                    <a:pt x="28" y="40"/>
                  </a:cubicBezTo>
                  <a:cubicBezTo>
                    <a:pt x="28" y="40"/>
                    <a:pt x="28" y="40"/>
                    <a:pt x="28" y="40"/>
                  </a:cubicBezTo>
                  <a:cubicBezTo>
                    <a:pt x="28" y="39"/>
                    <a:pt x="28" y="39"/>
                    <a:pt x="27" y="39"/>
                  </a:cubicBezTo>
                  <a:cubicBezTo>
                    <a:pt x="27" y="39"/>
                    <a:pt x="27" y="39"/>
                    <a:pt x="27" y="39"/>
                  </a:cubicBezTo>
                  <a:cubicBezTo>
                    <a:pt x="26" y="38"/>
                    <a:pt x="27" y="37"/>
                    <a:pt x="27" y="37"/>
                  </a:cubicBezTo>
                  <a:cubicBezTo>
                    <a:pt x="26" y="35"/>
                    <a:pt x="27" y="33"/>
                    <a:pt x="27" y="31"/>
                  </a:cubicBezTo>
                  <a:cubicBezTo>
                    <a:pt x="27" y="31"/>
                    <a:pt x="27" y="31"/>
                    <a:pt x="27" y="31"/>
                  </a:cubicBezTo>
                  <a:cubicBezTo>
                    <a:pt x="27" y="31"/>
                    <a:pt x="27" y="31"/>
                    <a:pt x="27" y="31"/>
                  </a:cubicBezTo>
                  <a:cubicBezTo>
                    <a:pt x="27" y="31"/>
                    <a:pt x="28" y="32"/>
                    <a:pt x="28" y="32"/>
                  </a:cubicBezTo>
                  <a:cubicBezTo>
                    <a:pt x="28" y="32"/>
                    <a:pt x="28" y="32"/>
                    <a:pt x="29" y="32"/>
                  </a:cubicBezTo>
                  <a:cubicBezTo>
                    <a:pt x="29" y="32"/>
                    <a:pt x="29" y="32"/>
                    <a:pt x="30" y="32"/>
                  </a:cubicBezTo>
                  <a:cubicBezTo>
                    <a:pt x="30" y="32"/>
                    <a:pt x="31" y="32"/>
                    <a:pt x="31" y="32"/>
                  </a:cubicBezTo>
                  <a:cubicBezTo>
                    <a:pt x="31" y="32"/>
                    <a:pt x="32" y="32"/>
                    <a:pt x="32" y="32"/>
                  </a:cubicBezTo>
                  <a:cubicBezTo>
                    <a:pt x="32" y="32"/>
                    <a:pt x="33" y="32"/>
                    <a:pt x="33" y="32"/>
                  </a:cubicBezTo>
                  <a:cubicBezTo>
                    <a:pt x="33" y="32"/>
                    <a:pt x="33" y="33"/>
                    <a:pt x="34" y="33"/>
                  </a:cubicBezTo>
                  <a:cubicBezTo>
                    <a:pt x="34" y="33"/>
                    <a:pt x="35" y="32"/>
                    <a:pt x="36" y="32"/>
                  </a:cubicBezTo>
                  <a:cubicBezTo>
                    <a:pt x="36" y="32"/>
                    <a:pt x="36" y="32"/>
                    <a:pt x="36" y="32"/>
                  </a:cubicBezTo>
                  <a:cubicBezTo>
                    <a:pt x="37" y="31"/>
                    <a:pt x="37" y="31"/>
                    <a:pt x="37" y="30"/>
                  </a:cubicBezTo>
                  <a:cubicBezTo>
                    <a:pt x="37" y="30"/>
                    <a:pt x="37" y="30"/>
                    <a:pt x="37" y="30"/>
                  </a:cubicBezTo>
                  <a:cubicBezTo>
                    <a:pt x="37" y="29"/>
                    <a:pt x="36" y="29"/>
                    <a:pt x="36" y="29"/>
                  </a:cubicBezTo>
                  <a:cubicBezTo>
                    <a:pt x="36" y="29"/>
                    <a:pt x="36" y="28"/>
                    <a:pt x="36" y="28"/>
                  </a:cubicBezTo>
                  <a:cubicBezTo>
                    <a:pt x="35" y="27"/>
                    <a:pt x="35" y="27"/>
                    <a:pt x="35" y="25"/>
                  </a:cubicBezTo>
                  <a:cubicBezTo>
                    <a:pt x="35" y="25"/>
                    <a:pt x="35" y="25"/>
                    <a:pt x="35" y="25"/>
                  </a:cubicBezTo>
                  <a:cubicBezTo>
                    <a:pt x="36" y="25"/>
                    <a:pt x="36" y="25"/>
                    <a:pt x="37" y="25"/>
                  </a:cubicBezTo>
                  <a:cubicBezTo>
                    <a:pt x="37" y="25"/>
                    <a:pt x="37" y="25"/>
                    <a:pt x="37" y="25"/>
                  </a:cubicBezTo>
                  <a:cubicBezTo>
                    <a:pt x="37" y="25"/>
                    <a:pt x="37" y="25"/>
                    <a:pt x="38" y="25"/>
                  </a:cubicBezTo>
                  <a:cubicBezTo>
                    <a:pt x="38" y="24"/>
                    <a:pt x="38" y="24"/>
                    <a:pt x="38" y="24"/>
                  </a:cubicBezTo>
                  <a:cubicBezTo>
                    <a:pt x="38" y="24"/>
                    <a:pt x="38" y="23"/>
                    <a:pt x="38" y="22"/>
                  </a:cubicBezTo>
                  <a:cubicBezTo>
                    <a:pt x="38" y="22"/>
                    <a:pt x="38" y="22"/>
                    <a:pt x="38" y="22"/>
                  </a:cubicBezTo>
                  <a:cubicBezTo>
                    <a:pt x="38" y="22"/>
                    <a:pt x="38" y="22"/>
                    <a:pt x="38" y="22"/>
                  </a:cubicBezTo>
                  <a:cubicBezTo>
                    <a:pt x="38" y="22"/>
                    <a:pt x="38" y="22"/>
                    <a:pt x="38" y="22"/>
                  </a:cubicBezTo>
                  <a:cubicBezTo>
                    <a:pt x="39" y="21"/>
                    <a:pt x="40" y="22"/>
                    <a:pt x="40" y="22"/>
                  </a:cubicBezTo>
                  <a:cubicBezTo>
                    <a:pt x="40" y="22"/>
                    <a:pt x="41" y="21"/>
                    <a:pt x="41" y="21"/>
                  </a:cubicBezTo>
                  <a:cubicBezTo>
                    <a:pt x="41" y="22"/>
                    <a:pt x="41" y="22"/>
                    <a:pt x="41" y="22"/>
                  </a:cubicBezTo>
                  <a:cubicBezTo>
                    <a:pt x="41" y="23"/>
                    <a:pt x="42" y="23"/>
                    <a:pt x="42" y="23"/>
                  </a:cubicBezTo>
                  <a:cubicBezTo>
                    <a:pt x="42" y="23"/>
                    <a:pt x="43" y="23"/>
                    <a:pt x="43" y="23"/>
                  </a:cubicBezTo>
                  <a:cubicBezTo>
                    <a:pt x="43" y="24"/>
                    <a:pt x="43" y="24"/>
                    <a:pt x="43" y="24"/>
                  </a:cubicBezTo>
                  <a:cubicBezTo>
                    <a:pt x="43" y="24"/>
                    <a:pt x="43" y="24"/>
                    <a:pt x="44" y="25"/>
                  </a:cubicBezTo>
                  <a:cubicBezTo>
                    <a:pt x="44" y="25"/>
                    <a:pt x="44" y="25"/>
                    <a:pt x="44" y="25"/>
                  </a:cubicBezTo>
                  <a:cubicBezTo>
                    <a:pt x="44" y="25"/>
                    <a:pt x="45" y="25"/>
                    <a:pt x="45" y="25"/>
                  </a:cubicBezTo>
                  <a:cubicBezTo>
                    <a:pt x="45" y="25"/>
                    <a:pt x="45" y="25"/>
                    <a:pt x="45" y="25"/>
                  </a:cubicBezTo>
                  <a:cubicBezTo>
                    <a:pt x="46" y="25"/>
                    <a:pt x="46" y="26"/>
                    <a:pt x="46" y="26"/>
                  </a:cubicBezTo>
                  <a:cubicBezTo>
                    <a:pt x="47" y="26"/>
                    <a:pt x="47" y="26"/>
                    <a:pt x="48" y="27"/>
                  </a:cubicBezTo>
                  <a:cubicBezTo>
                    <a:pt x="48" y="27"/>
                    <a:pt x="48" y="27"/>
                    <a:pt x="48" y="27"/>
                  </a:cubicBezTo>
                  <a:cubicBezTo>
                    <a:pt x="49" y="27"/>
                    <a:pt x="50" y="27"/>
                    <a:pt x="50" y="27"/>
                  </a:cubicBezTo>
                  <a:cubicBezTo>
                    <a:pt x="51" y="27"/>
                    <a:pt x="51" y="27"/>
                    <a:pt x="51" y="27"/>
                  </a:cubicBezTo>
                  <a:cubicBezTo>
                    <a:pt x="51" y="28"/>
                    <a:pt x="51" y="28"/>
                    <a:pt x="52" y="28"/>
                  </a:cubicBezTo>
                  <a:cubicBezTo>
                    <a:pt x="52" y="28"/>
                    <a:pt x="52" y="28"/>
                    <a:pt x="52" y="28"/>
                  </a:cubicBezTo>
                  <a:cubicBezTo>
                    <a:pt x="52" y="28"/>
                    <a:pt x="52" y="28"/>
                    <a:pt x="53" y="28"/>
                  </a:cubicBezTo>
                  <a:cubicBezTo>
                    <a:pt x="53" y="28"/>
                    <a:pt x="53" y="28"/>
                    <a:pt x="53" y="28"/>
                  </a:cubicBezTo>
                  <a:cubicBezTo>
                    <a:pt x="53" y="29"/>
                    <a:pt x="54" y="29"/>
                    <a:pt x="54" y="29"/>
                  </a:cubicBezTo>
                  <a:cubicBezTo>
                    <a:pt x="54" y="29"/>
                    <a:pt x="54" y="29"/>
                    <a:pt x="55" y="29"/>
                  </a:cubicBezTo>
                  <a:cubicBezTo>
                    <a:pt x="55" y="29"/>
                    <a:pt x="55" y="29"/>
                    <a:pt x="55" y="30"/>
                  </a:cubicBezTo>
                  <a:cubicBezTo>
                    <a:pt x="55" y="30"/>
                    <a:pt x="55" y="30"/>
                    <a:pt x="55" y="30"/>
                  </a:cubicBezTo>
                  <a:cubicBezTo>
                    <a:pt x="56" y="31"/>
                    <a:pt x="56" y="31"/>
                    <a:pt x="57" y="32"/>
                  </a:cubicBezTo>
                  <a:cubicBezTo>
                    <a:pt x="57" y="32"/>
                    <a:pt x="57" y="32"/>
                    <a:pt x="57" y="32"/>
                  </a:cubicBezTo>
                  <a:cubicBezTo>
                    <a:pt x="57" y="32"/>
                    <a:pt x="58" y="32"/>
                    <a:pt x="58" y="32"/>
                  </a:cubicBezTo>
                  <a:cubicBezTo>
                    <a:pt x="58" y="32"/>
                    <a:pt x="59" y="33"/>
                    <a:pt x="59" y="33"/>
                  </a:cubicBezTo>
                  <a:cubicBezTo>
                    <a:pt x="59" y="33"/>
                    <a:pt x="59" y="34"/>
                    <a:pt x="59" y="34"/>
                  </a:cubicBezTo>
                  <a:cubicBezTo>
                    <a:pt x="59" y="34"/>
                    <a:pt x="59" y="34"/>
                    <a:pt x="59" y="34"/>
                  </a:cubicBezTo>
                  <a:cubicBezTo>
                    <a:pt x="59" y="35"/>
                    <a:pt x="59" y="35"/>
                    <a:pt x="59" y="36"/>
                  </a:cubicBezTo>
                  <a:cubicBezTo>
                    <a:pt x="59" y="36"/>
                    <a:pt x="60" y="37"/>
                    <a:pt x="60" y="37"/>
                  </a:cubicBezTo>
                  <a:cubicBezTo>
                    <a:pt x="60" y="37"/>
                    <a:pt x="59" y="39"/>
                    <a:pt x="60" y="40"/>
                  </a:cubicBezTo>
                  <a:cubicBezTo>
                    <a:pt x="60" y="40"/>
                    <a:pt x="60" y="40"/>
                    <a:pt x="61" y="40"/>
                  </a:cubicBezTo>
                  <a:cubicBezTo>
                    <a:pt x="61" y="41"/>
                    <a:pt x="61" y="41"/>
                    <a:pt x="62" y="41"/>
                  </a:cubicBezTo>
                  <a:cubicBezTo>
                    <a:pt x="62" y="41"/>
                    <a:pt x="63" y="41"/>
                    <a:pt x="63" y="42"/>
                  </a:cubicBezTo>
                  <a:cubicBezTo>
                    <a:pt x="63" y="42"/>
                    <a:pt x="64" y="42"/>
                    <a:pt x="64" y="42"/>
                  </a:cubicBezTo>
                  <a:cubicBezTo>
                    <a:pt x="64" y="42"/>
                    <a:pt x="64" y="42"/>
                    <a:pt x="64" y="42"/>
                  </a:cubicBezTo>
                  <a:cubicBezTo>
                    <a:pt x="65" y="42"/>
                    <a:pt x="66" y="42"/>
                    <a:pt x="67" y="42"/>
                  </a:cubicBezTo>
                  <a:cubicBezTo>
                    <a:pt x="67" y="42"/>
                    <a:pt x="67" y="42"/>
                    <a:pt x="67" y="42"/>
                  </a:cubicBezTo>
                  <a:cubicBezTo>
                    <a:pt x="68" y="42"/>
                    <a:pt x="69" y="42"/>
                    <a:pt x="69" y="42"/>
                  </a:cubicBezTo>
                  <a:cubicBezTo>
                    <a:pt x="70" y="42"/>
                    <a:pt x="71" y="42"/>
                    <a:pt x="72" y="42"/>
                  </a:cubicBezTo>
                  <a:cubicBezTo>
                    <a:pt x="72" y="42"/>
                    <a:pt x="72" y="42"/>
                    <a:pt x="73" y="42"/>
                  </a:cubicBezTo>
                  <a:cubicBezTo>
                    <a:pt x="73" y="43"/>
                    <a:pt x="74" y="43"/>
                    <a:pt x="75" y="43"/>
                  </a:cubicBezTo>
                  <a:cubicBezTo>
                    <a:pt x="75" y="44"/>
                    <a:pt x="75" y="44"/>
                    <a:pt x="75" y="44"/>
                  </a:cubicBezTo>
                  <a:cubicBezTo>
                    <a:pt x="75" y="44"/>
                    <a:pt x="76" y="44"/>
                    <a:pt x="76" y="44"/>
                  </a:cubicBezTo>
                  <a:cubicBezTo>
                    <a:pt x="76" y="44"/>
                    <a:pt x="77" y="44"/>
                    <a:pt x="77" y="45"/>
                  </a:cubicBezTo>
                  <a:cubicBezTo>
                    <a:pt x="77" y="45"/>
                    <a:pt x="77" y="45"/>
                    <a:pt x="77" y="45"/>
                  </a:cubicBezTo>
                  <a:cubicBezTo>
                    <a:pt x="78" y="45"/>
                    <a:pt x="78" y="45"/>
                    <a:pt x="79" y="46"/>
                  </a:cubicBezTo>
                  <a:cubicBezTo>
                    <a:pt x="79" y="46"/>
                    <a:pt x="79" y="46"/>
                    <a:pt x="79" y="46"/>
                  </a:cubicBezTo>
                  <a:cubicBezTo>
                    <a:pt x="80" y="46"/>
                    <a:pt x="80" y="46"/>
                    <a:pt x="81" y="46"/>
                  </a:cubicBezTo>
                  <a:cubicBezTo>
                    <a:pt x="81" y="46"/>
                    <a:pt x="81" y="46"/>
                    <a:pt x="81" y="46"/>
                  </a:cubicBezTo>
                  <a:cubicBezTo>
                    <a:pt x="81" y="46"/>
                    <a:pt x="82" y="46"/>
                    <a:pt x="82" y="46"/>
                  </a:cubicBezTo>
                  <a:cubicBezTo>
                    <a:pt x="82" y="46"/>
                    <a:pt x="82" y="47"/>
                    <a:pt x="82" y="47"/>
                  </a:cubicBezTo>
                  <a:cubicBezTo>
                    <a:pt x="82" y="47"/>
                    <a:pt x="83" y="47"/>
                    <a:pt x="83" y="47"/>
                  </a:cubicBezTo>
                  <a:cubicBezTo>
                    <a:pt x="83" y="48"/>
                    <a:pt x="83" y="48"/>
                    <a:pt x="84" y="49"/>
                  </a:cubicBezTo>
                  <a:cubicBezTo>
                    <a:pt x="84" y="49"/>
                    <a:pt x="85" y="50"/>
                    <a:pt x="85" y="50"/>
                  </a:cubicBezTo>
                  <a:cubicBezTo>
                    <a:pt x="85" y="50"/>
                    <a:pt x="85" y="51"/>
                    <a:pt x="86" y="51"/>
                  </a:cubicBezTo>
                  <a:cubicBezTo>
                    <a:pt x="86" y="51"/>
                    <a:pt x="86" y="51"/>
                    <a:pt x="86" y="51"/>
                  </a:cubicBezTo>
                  <a:cubicBezTo>
                    <a:pt x="86" y="51"/>
                    <a:pt x="86" y="51"/>
                    <a:pt x="86" y="51"/>
                  </a:cubicBezTo>
                  <a:cubicBezTo>
                    <a:pt x="86" y="52"/>
                    <a:pt x="87" y="52"/>
                    <a:pt x="87" y="52"/>
                  </a:cubicBezTo>
                  <a:cubicBezTo>
                    <a:pt x="87" y="52"/>
                    <a:pt x="87" y="52"/>
                    <a:pt x="88" y="52"/>
                  </a:cubicBezTo>
                  <a:cubicBezTo>
                    <a:pt x="88" y="53"/>
                    <a:pt x="88" y="53"/>
                    <a:pt x="88" y="53"/>
                  </a:cubicBezTo>
                  <a:cubicBezTo>
                    <a:pt x="88" y="53"/>
                    <a:pt x="88" y="54"/>
                    <a:pt x="89" y="54"/>
                  </a:cubicBezTo>
                  <a:cubicBezTo>
                    <a:pt x="89" y="54"/>
                    <a:pt x="90" y="54"/>
                    <a:pt x="90" y="54"/>
                  </a:cubicBezTo>
                  <a:cubicBezTo>
                    <a:pt x="90" y="53"/>
                    <a:pt x="91" y="54"/>
                    <a:pt x="92" y="54"/>
                  </a:cubicBezTo>
                  <a:cubicBezTo>
                    <a:pt x="93" y="53"/>
                    <a:pt x="96" y="54"/>
                    <a:pt x="97" y="54"/>
                  </a:cubicBezTo>
                  <a:cubicBezTo>
                    <a:pt x="97" y="54"/>
                    <a:pt x="98" y="54"/>
                    <a:pt x="98" y="54"/>
                  </a:cubicBezTo>
                  <a:cubicBezTo>
                    <a:pt x="99" y="54"/>
                    <a:pt x="100" y="54"/>
                    <a:pt x="100" y="54"/>
                  </a:cubicBezTo>
                  <a:cubicBezTo>
                    <a:pt x="101" y="54"/>
                    <a:pt x="102" y="54"/>
                    <a:pt x="103" y="55"/>
                  </a:cubicBezTo>
                  <a:cubicBezTo>
                    <a:pt x="103" y="54"/>
                    <a:pt x="104" y="54"/>
                    <a:pt x="104" y="54"/>
                  </a:cubicBezTo>
                  <a:cubicBezTo>
                    <a:pt x="104" y="54"/>
                    <a:pt x="105" y="54"/>
                    <a:pt x="105" y="54"/>
                  </a:cubicBezTo>
                  <a:cubicBezTo>
                    <a:pt x="105" y="54"/>
                    <a:pt x="106" y="54"/>
                    <a:pt x="106" y="54"/>
                  </a:cubicBezTo>
                  <a:cubicBezTo>
                    <a:pt x="107" y="54"/>
                    <a:pt x="108" y="54"/>
                    <a:pt x="108" y="55"/>
                  </a:cubicBezTo>
                  <a:cubicBezTo>
                    <a:pt x="109" y="55"/>
                    <a:pt x="110" y="54"/>
                    <a:pt x="111" y="55"/>
                  </a:cubicBezTo>
                  <a:cubicBezTo>
                    <a:pt x="112" y="55"/>
                    <a:pt x="112" y="56"/>
                    <a:pt x="113" y="56"/>
                  </a:cubicBezTo>
                  <a:cubicBezTo>
                    <a:pt x="113" y="56"/>
                    <a:pt x="114" y="56"/>
                    <a:pt x="114" y="56"/>
                  </a:cubicBezTo>
                  <a:cubicBezTo>
                    <a:pt x="114" y="57"/>
                    <a:pt x="115" y="57"/>
                    <a:pt x="116" y="57"/>
                  </a:cubicBezTo>
                  <a:cubicBezTo>
                    <a:pt x="116" y="57"/>
                    <a:pt x="117" y="57"/>
                    <a:pt x="117" y="57"/>
                  </a:cubicBezTo>
                  <a:cubicBezTo>
                    <a:pt x="118" y="57"/>
                    <a:pt x="119" y="58"/>
                    <a:pt x="119" y="58"/>
                  </a:cubicBezTo>
                  <a:cubicBezTo>
                    <a:pt x="120" y="58"/>
                    <a:pt x="120" y="58"/>
                    <a:pt x="120" y="58"/>
                  </a:cubicBezTo>
                  <a:cubicBezTo>
                    <a:pt x="120" y="58"/>
                    <a:pt x="121" y="58"/>
                    <a:pt x="121" y="58"/>
                  </a:cubicBezTo>
                  <a:cubicBezTo>
                    <a:pt x="121" y="58"/>
                    <a:pt x="121" y="58"/>
                    <a:pt x="121" y="58"/>
                  </a:cubicBezTo>
                  <a:cubicBezTo>
                    <a:pt x="123" y="58"/>
                    <a:pt x="123" y="58"/>
                    <a:pt x="124" y="58"/>
                  </a:cubicBezTo>
                  <a:cubicBezTo>
                    <a:pt x="124" y="59"/>
                    <a:pt x="125" y="59"/>
                    <a:pt x="125" y="59"/>
                  </a:cubicBezTo>
                  <a:cubicBezTo>
                    <a:pt x="126" y="59"/>
                    <a:pt x="126" y="59"/>
                    <a:pt x="126" y="59"/>
                  </a:cubicBezTo>
                  <a:cubicBezTo>
                    <a:pt x="127" y="59"/>
                    <a:pt x="127" y="60"/>
                    <a:pt x="127" y="60"/>
                  </a:cubicBezTo>
                  <a:cubicBezTo>
                    <a:pt x="128" y="58"/>
                    <a:pt x="129" y="58"/>
                    <a:pt x="130" y="57"/>
                  </a:cubicBezTo>
                  <a:cubicBezTo>
                    <a:pt x="131" y="57"/>
                    <a:pt x="131" y="57"/>
                    <a:pt x="132" y="57"/>
                  </a:cubicBezTo>
                  <a:cubicBezTo>
                    <a:pt x="132" y="56"/>
                    <a:pt x="132" y="56"/>
                    <a:pt x="133" y="56"/>
                  </a:cubicBezTo>
                  <a:cubicBezTo>
                    <a:pt x="133" y="56"/>
                    <a:pt x="133" y="56"/>
                    <a:pt x="133" y="56"/>
                  </a:cubicBezTo>
                  <a:cubicBezTo>
                    <a:pt x="133" y="56"/>
                    <a:pt x="134" y="56"/>
                    <a:pt x="134" y="56"/>
                  </a:cubicBezTo>
                  <a:cubicBezTo>
                    <a:pt x="135" y="56"/>
                    <a:pt x="136" y="55"/>
                    <a:pt x="136" y="55"/>
                  </a:cubicBezTo>
                  <a:cubicBezTo>
                    <a:pt x="137" y="55"/>
                    <a:pt x="137" y="55"/>
                    <a:pt x="138" y="55"/>
                  </a:cubicBezTo>
                  <a:cubicBezTo>
                    <a:pt x="138" y="55"/>
                    <a:pt x="138" y="55"/>
                    <a:pt x="139" y="55"/>
                  </a:cubicBezTo>
                  <a:cubicBezTo>
                    <a:pt x="139" y="55"/>
                    <a:pt x="140" y="55"/>
                    <a:pt x="140" y="55"/>
                  </a:cubicBezTo>
                  <a:cubicBezTo>
                    <a:pt x="141" y="55"/>
                    <a:pt x="142" y="55"/>
                    <a:pt x="142" y="55"/>
                  </a:cubicBezTo>
                  <a:cubicBezTo>
                    <a:pt x="143" y="55"/>
                    <a:pt x="143" y="55"/>
                    <a:pt x="144" y="55"/>
                  </a:cubicBezTo>
                  <a:cubicBezTo>
                    <a:pt x="144" y="55"/>
                    <a:pt x="145" y="54"/>
                    <a:pt x="145" y="54"/>
                  </a:cubicBezTo>
                  <a:cubicBezTo>
                    <a:pt x="146" y="54"/>
                    <a:pt x="146" y="54"/>
                    <a:pt x="146" y="54"/>
                  </a:cubicBezTo>
                  <a:cubicBezTo>
                    <a:pt x="146" y="54"/>
                    <a:pt x="146" y="54"/>
                    <a:pt x="146" y="54"/>
                  </a:cubicBezTo>
                  <a:cubicBezTo>
                    <a:pt x="146" y="54"/>
                    <a:pt x="147" y="54"/>
                    <a:pt x="147" y="53"/>
                  </a:cubicBezTo>
                  <a:cubicBezTo>
                    <a:pt x="147" y="53"/>
                    <a:pt x="148" y="52"/>
                    <a:pt x="148" y="51"/>
                  </a:cubicBezTo>
                  <a:cubicBezTo>
                    <a:pt x="148" y="51"/>
                    <a:pt x="148" y="51"/>
                    <a:pt x="148" y="51"/>
                  </a:cubicBezTo>
                  <a:cubicBezTo>
                    <a:pt x="148" y="50"/>
                    <a:pt x="150" y="50"/>
                    <a:pt x="150" y="50"/>
                  </a:cubicBezTo>
                  <a:cubicBezTo>
                    <a:pt x="150" y="50"/>
                    <a:pt x="150" y="49"/>
                    <a:pt x="151" y="49"/>
                  </a:cubicBezTo>
                  <a:cubicBezTo>
                    <a:pt x="151" y="49"/>
                    <a:pt x="151" y="49"/>
                    <a:pt x="151" y="48"/>
                  </a:cubicBezTo>
                  <a:cubicBezTo>
                    <a:pt x="151" y="48"/>
                    <a:pt x="151" y="48"/>
                    <a:pt x="151" y="48"/>
                  </a:cubicBezTo>
                  <a:cubicBezTo>
                    <a:pt x="151" y="48"/>
                    <a:pt x="151" y="47"/>
                    <a:pt x="150" y="47"/>
                  </a:cubicBezTo>
                  <a:cubicBezTo>
                    <a:pt x="150" y="47"/>
                    <a:pt x="150" y="47"/>
                    <a:pt x="149" y="46"/>
                  </a:cubicBezTo>
                  <a:cubicBezTo>
                    <a:pt x="148" y="46"/>
                    <a:pt x="148" y="45"/>
                    <a:pt x="147" y="45"/>
                  </a:cubicBezTo>
                  <a:cubicBezTo>
                    <a:pt x="148" y="44"/>
                    <a:pt x="147" y="43"/>
                    <a:pt x="147" y="42"/>
                  </a:cubicBezTo>
                  <a:cubicBezTo>
                    <a:pt x="148" y="42"/>
                    <a:pt x="148" y="42"/>
                    <a:pt x="148" y="42"/>
                  </a:cubicBezTo>
                  <a:cubicBezTo>
                    <a:pt x="149" y="42"/>
                    <a:pt x="150" y="42"/>
                    <a:pt x="150" y="42"/>
                  </a:cubicBezTo>
                  <a:cubicBezTo>
                    <a:pt x="150" y="42"/>
                    <a:pt x="150" y="43"/>
                    <a:pt x="151" y="43"/>
                  </a:cubicBezTo>
                  <a:cubicBezTo>
                    <a:pt x="151" y="43"/>
                    <a:pt x="152" y="43"/>
                    <a:pt x="153" y="43"/>
                  </a:cubicBezTo>
                  <a:cubicBezTo>
                    <a:pt x="153" y="43"/>
                    <a:pt x="154" y="43"/>
                    <a:pt x="154" y="43"/>
                  </a:cubicBezTo>
                  <a:cubicBezTo>
                    <a:pt x="154" y="43"/>
                    <a:pt x="155" y="43"/>
                    <a:pt x="155" y="43"/>
                  </a:cubicBezTo>
                  <a:cubicBezTo>
                    <a:pt x="156" y="43"/>
                    <a:pt x="156" y="43"/>
                    <a:pt x="156" y="43"/>
                  </a:cubicBezTo>
                  <a:cubicBezTo>
                    <a:pt x="156" y="43"/>
                    <a:pt x="156" y="43"/>
                    <a:pt x="157" y="43"/>
                  </a:cubicBezTo>
                  <a:cubicBezTo>
                    <a:pt x="157" y="43"/>
                    <a:pt x="158" y="41"/>
                    <a:pt x="158" y="41"/>
                  </a:cubicBezTo>
                  <a:cubicBezTo>
                    <a:pt x="158" y="41"/>
                    <a:pt x="158" y="40"/>
                    <a:pt x="158" y="40"/>
                  </a:cubicBezTo>
                  <a:cubicBezTo>
                    <a:pt x="159" y="40"/>
                    <a:pt x="159" y="40"/>
                    <a:pt x="160" y="40"/>
                  </a:cubicBezTo>
                  <a:cubicBezTo>
                    <a:pt x="161" y="40"/>
                    <a:pt x="162" y="40"/>
                    <a:pt x="162" y="40"/>
                  </a:cubicBezTo>
                  <a:cubicBezTo>
                    <a:pt x="162" y="40"/>
                    <a:pt x="162" y="39"/>
                    <a:pt x="163" y="39"/>
                  </a:cubicBezTo>
                  <a:cubicBezTo>
                    <a:pt x="163" y="39"/>
                    <a:pt x="163" y="39"/>
                    <a:pt x="163" y="39"/>
                  </a:cubicBezTo>
                  <a:cubicBezTo>
                    <a:pt x="163" y="39"/>
                    <a:pt x="163" y="39"/>
                    <a:pt x="163" y="38"/>
                  </a:cubicBezTo>
                  <a:cubicBezTo>
                    <a:pt x="163" y="38"/>
                    <a:pt x="164" y="38"/>
                    <a:pt x="164" y="38"/>
                  </a:cubicBezTo>
                  <a:cubicBezTo>
                    <a:pt x="164" y="38"/>
                    <a:pt x="163" y="37"/>
                    <a:pt x="163" y="37"/>
                  </a:cubicBezTo>
                  <a:cubicBezTo>
                    <a:pt x="163" y="36"/>
                    <a:pt x="163" y="36"/>
                    <a:pt x="164" y="35"/>
                  </a:cubicBezTo>
                  <a:cubicBezTo>
                    <a:pt x="164" y="35"/>
                    <a:pt x="165" y="35"/>
                    <a:pt x="166" y="35"/>
                  </a:cubicBezTo>
                  <a:cubicBezTo>
                    <a:pt x="166" y="35"/>
                    <a:pt x="166" y="35"/>
                    <a:pt x="166" y="35"/>
                  </a:cubicBezTo>
                  <a:cubicBezTo>
                    <a:pt x="166" y="35"/>
                    <a:pt x="166" y="35"/>
                    <a:pt x="166" y="34"/>
                  </a:cubicBezTo>
                  <a:cubicBezTo>
                    <a:pt x="167" y="34"/>
                    <a:pt x="167" y="34"/>
                    <a:pt x="168" y="34"/>
                  </a:cubicBezTo>
                  <a:cubicBezTo>
                    <a:pt x="168" y="34"/>
                    <a:pt x="168" y="34"/>
                    <a:pt x="169" y="34"/>
                  </a:cubicBezTo>
                  <a:cubicBezTo>
                    <a:pt x="169" y="34"/>
                    <a:pt x="169" y="34"/>
                    <a:pt x="169" y="34"/>
                  </a:cubicBezTo>
                  <a:cubicBezTo>
                    <a:pt x="169" y="33"/>
                    <a:pt x="170" y="34"/>
                    <a:pt x="170" y="34"/>
                  </a:cubicBezTo>
                  <a:cubicBezTo>
                    <a:pt x="170" y="34"/>
                    <a:pt x="171" y="34"/>
                    <a:pt x="171" y="34"/>
                  </a:cubicBezTo>
                  <a:cubicBezTo>
                    <a:pt x="172" y="34"/>
                    <a:pt x="172" y="34"/>
                    <a:pt x="173" y="34"/>
                  </a:cubicBezTo>
                  <a:cubicBezTo>
                    <a:pt x="173" y="34"/>
                    <a:pt x="174" y="34"/>
                    <a:pt x="174" y="34"/>
                  </a:cubicBezTo>
                  <a:cubicBezTo>
                    <a:pt x="174" y="34"/>
                    <a:pt x="175" y="34"/>
                    <a:pt x="175" y="34"/>
                  </a:cubicBezTo>
                  <a:cubicBezTo>
                    <a:pt x="176" y="34"/>
                    <a:pt x="176" y="34"/>
                    <a:pt x="176" y="33"/>
                  </a:cubicBezTo>
                  <a:cubicBezTo>
                    <a:pt x="176" y="33"/>
                    <a:pt x="176" y="32"/>
                    <a:pt x="175" y="32"/>
                  </a:cubicBezTo>
                  <a:cubicBezTo>
                    <a:pt x="175" y="32"/>
                    <a:pt x="175" y="32"/>
                    <a:pt x="175" y="32"/>
                  </a:cubicBezTo>
                  <a:cubicBezTo>
                    <a:pt x="175" y="32"/>
                    <a:pt x="174" y="31"/>
                    <a:pt x="174" y="31"/>
                  </a:cubicBezTo>
                  <a:cubicBezTo>
                    <a:pt x="174" y="31"/>
                    <a:pt x="173" y="30"/>
                    <a:pt x="172" y="30"/>
                  </a:cubicBezTo>
                  <a:cubicBezTo>
                    <a:pt x="172" y="30"/>
                    <a:pt x="171" y="30"/>
                    <a:pt x="171" y="29"/>
                  </a:cubicBezTo>
                  <a:cubicBezTo>
                    <a:pt x="171" y="29"/>
                    <a:pt x="171" y="29"/>
                    <a:pt x="171" y="29"/>
                  </a:cubicBezTo>
                  <a:cubicBezTo>
                    <a:pt x="171" y="29"/>
                    <a:pt x="170" y="29"/>
                    <a:pt x="170" y="29"/>
                  </a:cubicBezTo>
                  <a:cubicBezTo>
                    <a:pt x="170" y="29"/>
                    <a:pt x="170" y="29"/>
                    <a:pt x="170" y="29"/>
                  </a:cubicBezTo>
                  <a:cubicBezTo>
                    <a:pt x="170" y="28"/>
                    <a:pt x="170" y="28"/>
                    <a:pt x="169" y="28"/>
                  </a:cubicBezTo>
                  <a:cubicBezTo>
                    <a:pt x="169" y="28"/>
                    <a:pt x="169" y="28"/>
                    <a:pt x="168" y="28"/>
                  </a:cubicBezTo>
                  <a:cubicBezTo>
                    <a:pt x="168" y="27"/>
                    <a:pt x="167" y="27"/>
                    <a:pt x="167" y="27"/>
                  </a:cubicBezTo>
                  <a:cubicBezTo>
                    <a:pt x="167" y="27"/>
                    <a:pt x="166" y="26"/>
                    <a:pt x="166" y="26"/>
                  </a:cubicBezTo>
                  <a:cubicBezTo>
                    <a:pt x="165" y="26"/>
                    <a:pt x="164" y="26"/>
                    <a:pt x="163" y="26"/>
                  </a:cubicBezTo>
                  <a:cubicBezTo>
                    <a:pt x="163" y="27"/>
                    <a:pt x="162" y="28"/>
                    <a:pt x="162" y="28"/>
                  </a:cubicBezTo>
                  <a:cubicBezTo>
                    <a:pt x="162" y="28"/>
                    <a:pt x="160" y="27"/>
                    <a:pt x="160" y="27"/>
                  </a:cubicBezTo>
                  <a:cubicBezTo>
                    <a:pt x="159" y="27"/>
                    <a:pt x="159" y="27"/>
                    <a:pt x="159" y="27"/>
                  </a:cubicBezTo>
                  <a:cubicBezTo>
                    <a:pt x="157" y="27"/>
                    <a:pt x="157" y="27"/>
                    <a:pt x="157" y="28"/>
                  </a:cubicBezTo>
                  <a:cubicBezTo>
                    <a:pt x="156" y="27"/>
                    <a:pt x="155" y="27"/>
                    <a:pt x="155" y="26"/>
                  </a:cubicBezTo>
                  <a:cubicBezTo>
                    <a:pt x="155" y="26"/>
                    <a:pt x="155" y="26"/>
                    <a:pt x="155" y="25"/>
                  </a:cubicBezTo>
                  <a:cubicBezTo>
                    <a:pt x="155" y="25"/>
                    <a:pt x="154" y="24"/>
                    <a:pt x="154" y="24"/>
                  </a:cubicBezTo>
                  <a:cubicBezTo>
                    <a:pt x="154" y="24"/>
                    <a:pt x="155" y="23"/>
                    <a:pt x="155" y="22"/>
                  </a:cubicBezTo>
                  <a:cubicBezTo>
                    <a:pt x="154" y="22"/>
                    <a:pt x="154" y="20"/>
                    <a:pt x="154" y="18"/>
                  </a:cubicBezTo>
                  <a:cubicBezTo>
                    <a:pt x="154" y="18"/>
                    <a:pt x="154" y="18"/>
                    <a:pt x="154" y="18"/>
                  </a:cubicBezTo>
                  <a:cubicBezTo>
                    <a:pt x="154" y="18"/>
                    <a:pt x="154" y="18"/>
                    <a:pt x="154" y="18"/>
                  </a:cubicBezTo>
                  <a:cubicBezTo>
                    <a:pt x="155" y="18"/>
                    <a:pt x="156" y="19"/>
                    <a:pt x="156" y="19"/>
                  </a:cubicBezTo>
                  <a:cubicBezTo>
                    <a:pt x="157" y="19"/>
                    <a:pt x="157" y="19"/>
                    <a:pt x="157" y="19"/>
                  </a:cubicBezTo>
                  <a:cubicBezTo>
                    <a:pt x="158" y="19"/>
                    <a:pt x="159" y="19"/>
                    <a:pt x="160" y="20"/>
                  </a:cubicBezTo>
                  <a:cubicBezTo>
                    <a:pt x="160" y="19"/>
                    <a:pt x="160" y="19"/>
                    <a:pt x="161" y="18"/>
                  </a:cubicBezTo>
                  <a:cubicBezTo>
                    <a:pt x="161" y="18"/>
                    <a:pt x="161" y="17"/>
                    <a:pt x="161" y="17"/>
                  </a:cubicBezTo>
                  <a:cubicBezTo>
                    <a:pt x="161" y="17"/>
                    <a:pt x="162" y="17"/>
                    <a:pt x="162" y="17"/>
                  </a:cubicBezTo>
                  <a:cubicBezTo>
                    <a:pt x="162" y="17"/>
                    <a:pt x="163" y="17"/>
                    <a:pt x="163" y="17"/>
                  </a:cubicBezTo>
                  <a:cubicBezTo>
                    <a:pt x="163" y="17"/>
                    <a:pt x="164" y="17"/>
                    <a:pt x="164" y="16"/>
                  </a:cubicBezTo>
                  <a:cubicBezTo>
                    <a:pt x="163" y="16"/>
                    <a:pt x="163" y="15"/>
                    <a:pt x="163" y="15"/>
                  </a:cubicBezTo>
                  <a:cubicBezTo>
                    <a:pt x="163" y="15"/>
                    <a:pt x="163" y="15"/>
                    <a:pt x="162" y="15"/>
                  </a:cubicBezTo>
                  <a:cubicBezTo>
                    <a:pt x="162" y="14"/>
                    <a:pt x="162" y="14"/>
                    <a:pt x="162" y="14"/>
                  </a:cubicBezTo>
                  <a:cubicBezTo>
                    <a:pt x="162" y="14"/>
                    <a:pt x="163" y="13"/>
                    <a:pt x="162" y="13"/>
                  </a:cubicBezTo>
                  <a:cubicBezTo>
                    <a:pt x="162" y="13"/>
                    <a:pt x="162" y="13"/>
                    <a:pt x="162" y="12"/>
                  </a:cubicBezTo>
                  <a:cubicBezTo>
                    <a:pt x="162" y="12"/>
                    <a:pt x="162" y="11"/>
                    <a:pt x="162" y="11"/>
                  </a:cubicBezTo>
                  <a:cubicBezTo>
                    <a:pt x="162" y="10"/>
                    <a:pt x="162" y="9"/>
                    <a:pt x="162" y="9"/>
                  </a:cubicBezTo>
                  <a:cubicBezTo>
                    <a:pt x="162" y="9"/>
                    <a:pt x="162" y="8"/>
                    <a:pt x="162" y="8"/>
                  </a:cubicBezTo>
                  <a:cubicBezTo>
                    <a:pt x="163" y="7"/>
                    <a:pt x="163" y="8"/>
                    <a:pt x="163" y="7"/>
                  </a:cubicBezTo>
                  <a:cubicBezTo>
                    <a:pt x="163" y="6"/>
                    <a:pt x="163" y="6"/>
                    <a:pt x="163" y="6"/>
                  </a:cubicBezTo>
                  <a:cubicBezTo>
                    <a:pt x="163" y="5"/>
                    <a:pt x="162" y="5"/>
                    <a:pt x="162" y="5"/>
                  </a:cubicBezTo>
                  <a:cubicBezTo>
                    <a:pt x="162" y="5"/>
                    <a:pt x="162" y="4"/>
                    <a:pt x="161" y="4"/>
                  </a:cubicBezTo>
                  <a:cubicBezTo>
                    <a:pt x="161" y="4"/>
                    <a:pt x="160" y="3"/>
                    <a:pt x="159" y="3"/>
                  </a:cubicBezTo>
                  <a:cubicBezTo>
                    <a:pt x="159" y="3"/>
                    <a:pt x="159" y="4"/>
                    <a:pt x="159" y="4"/>
                  </a:cubicBezTo>
                  <a:cubicBezTo>
                    <a:pt x="158" y="3"/>
                    <a:pt x="158" y="3"/>
                    <a:pt x="158" y="3"/>
                  </a:cubicBezTo>
                  <a:cubicBezTo>
                    <a:pt x="159" y="3"/>
                    <a:pt x="159" y="1"/>
                    <a:pt x="160" y="1"/>
                  </a:cubicBezTo>
                  <a:cubicBezTo>
                    <a:pt x="160" y="1"/>
                    <a:pt x="161" y="1"/>
                    <a:pt x="162" y="1"/>
                  </a:cubicBezTo>
                  <a:cubicBezTo>
                    <a:pt x="162" y="1"/>
                    <a:pt x="162" y="0"/>
                    <a:pt x="162" y="0"/>
                  </a:cubicBezTo>
                  <a:cubicBezTo>
                    <a:pt x="163" y="0"/>
                    <a:pt x="163" y="0"/>
                    <a:pt x="163" y="0"/>
                  </a:cubicBezTo>
                  <a:cubicBezTo>
                    <a:pt x="163" y="0"/>
                    <a:pt x="164" y="0"/>
                    <a:pt x="164" y="0"/>
                  </a:cubicBezTo>
                  <a:cubicBezTo>
                    <a:pt x="164" y="0"/>
                    <a:pt x="164" y="0"/>
                    <a:pt x="164" y="0"/>
                  </a:cubicBezTo>
                  <a:cubicBezTo>
                    <a:pt x="165" y="0"/>
                    <a:pt x="166" y="0"/>
                    <a:pt x="167" y="0"/>
                  </a:cubicBezTo>
                  <a:cubicBezTo>
                    <a:pt x="167" y="0"/>
                    <a:pt x="168" y="0"/>
                    <a:pt x="168" y="0"/>
                  </a:cubicBezTo>
                  <a:cubicBezTo>
                    <a:pt x="168" y="0"/>
                    <a:pt x="168" y="0"/>
                    <a:pt x="168" y="0"/>
                  </a:cubicBezTo>
                  <a:cubicBezTo>
                    <a:pt x="169" y="0"/>
                    <a:pt x="169" y="0"/>
                    <a:pt x="169" y="0"/>
                  </a:cubicBezTo>
                  <a:cubicBezTo>
                    <a:pt x="169" y="0"/>
                    <a:pt x="170" y="0"/>
                    <a:pt x="170" y="0"/>
                  </a:cubicBezTo>
                  <a:cubicBezTo>
                    <a:pt x="170" y="0"/>
                    <a:pt x="171" y="1"/>
                    <a:pt x="171" y="1"/>
                  </a:cubicBezTo>
                  <a:cubicBezTo>
                    <a:pt x="172" y="1"/>
                    <a:pt x="172" y="0"/>
                    <a:pt x="172" y="1"/>
                  </a:cubicBezTo>
                  <a:cubicBezTo>
                    <a:pt x="172" y="1"/>
                    <a:pt x="172" y="1"/>
                    <a:pt x="173" y="1"/>
                  </a:cubicBezTo>
                  <a:cubicBezTo>
                    <a:pt x="173" y="1"/>
                    <a:pt x="173" y="1"/>
                    <a:pt x="174" y="1"/>
                  </a:cubicBezTo>
                  <a:cubicBezTo>
                    <a:pt x="174" y="1"/>
                    <a:pt x="174" y="2"/>
                    <a:pt x="174" y="2"/>
                  </a:cubicBezTo>
                  <a:cubicBezTo>
                    <a:pt x="174" y="2"/>
                    <a:pt x="175" y="2"/>
                    <a:pt x="175" y="2"/>
                  </a:cubicBezTo>
                  <a:cubicBezTo>
                    <a:pt x="176" y="2"/>
                    <a:pt x="176" y="2"/>
                    <a:pt x="176" y="1"/>
                  </a:cubicBezTo>
                  <a:cubicBezTo>
                    <a:pt x="176" y="1"/>
                    <a:pt x="177" y="2"/>
                    <a:pt x="177" y="2"/>
                  </a:cubicBezTo>
                  <a:cubicBezTo>
                    <a:pt x="178" y="2"/>
                    <a:pt x="178" y="2"/>
                    <a:pt x="178" y="2"/>
                  </a:cubicBezTo>
                  <a:cubicBezTo>
                    <a:pt x="179" y="2"/>
                    <a:pt x="178" y="3"/>
                    <a:pt x="179" y="3"/>
                  </a:cubicBezTo>
                  <a:cubicBezTo>
                    <a:pt x="179" y="3"/>
                    <a:pt x="179" y="3"/>
                    <a:pt x="180" y="3"/>
                  </a:cubicBezTo>
                  <a:cubicBezTo>
                    <a:pt x="180" y="3"/>
                    <a:pt x="180" y="3"/>
                    <a:pt x="180" y="3"/>
                  </a:cubicBezTo>
                  <a:cubicBezTo>
                    <a:pt x="180" y="3"/>
                    <a:pt x="180" y="3"/>
                    <a:pt x="181" y="4"/>
                  </a:cubicBezTo>
                  <a:cubicBezTo>
                    <a:pt x="181" y="4"/>
                    <a:pt x="181" y="4"/>
                    <a:pt x="181" y="4"/>
                  </a:cubicBezTo>
                  <a:cubicBezTo>
                    <a:pt x="181" y="4"/>
                    <a:pt x="181" y="4"/>
                    <a:pt x="182" y="4"/>
                  </a:cubicBezTo>
                  <a:cubicBezTo>
                    <a:pt x="182" y="4"/>
                    <a:pt x="182" y="5"/>
                    <a:pt x="182" y="5"/>
                  </a:cubicBezTo>
                  <a:cubicBezTo>
                    <a:pt x="182" y="5"/>
                    <a:pt x="183" y="5"/>
                    <a:pt x="183" y="5"/>
                  </a:cubicBezTo>
                  <a:cubicBezTo>
                    <a:pt x="183" y="5"/>
                    <a:pt x="183" y="6"/>
                    <a:pt x="183" y="6"/>
                  </a:cubicBezTo>
                  <a:cubicBezTo>
                    <a:pt x="183" y="6"/>
                    <a:pt x="184" y="6"/>
                    <a:pt x="184" y="6"/>
                  </a:cubicBezTo>
                  <a:cubicBezTo>
                    <a:pt x="184" y="6"/>
                    <a:pt x="184" y="6"/>
                    <a:pt x="184" y="6"/>
                  </a:cubicBezTo>
                  <a:cubicBezTo>
                    <a:pt x="184" y="6"/>
                    <a:pt x="185" y="6"/>
                    <a:pt x="185" y="7"/>
                  </a:cubicBezTo>
                  <a:cubicBezTo>
                    <a:pt x="185" y="7"/>
                    <a:pt x="185" y="7"/>
                    <a:pt x="185" y="7"/>
                  </a:cubicBezTo>
                  <a:cubicBezTo>
                    <a:pt x="185" y="7"/>
                    <a:pt x="185" y="8"/>
                    <a:pt x="185" y="8"/>
                  </a:cubicBezTo>
                  <a:cubicBezTo>
                    <a:pt x="185" y="8"/>
                    <a:pt x="186" y="8"/>
                    <a:pt x="186" y="8"/>
                  </a:cubicBezTo>
                  <a:cubicBezTo>
                    <a:pt x="186" y="8"/>
                    <a:pt x="186" y="8"/>
                    <a:pt x="187" y="9"/>
                  </a:cubicBezTo>
                  <a:cubicBezTo>
                    <a:pt x="187" y="9"/>
                    <a:pt x="187" y="9"/>
                    <a:pt x="187" y="9"/>
                  </a:cubicBezTo>
                  <a:cubicBezTo>
                    <a:pt x="187" y="9"/>
                    <a:pt x="187" y="9"/>
                    <a:pt x="187" y="9"/>
                  </a:cubicBezTo>
                  <a:cubicBezTo>
                    <a:pt x="187" y="9"/>
                    <a:pt x="188" y="9"/>
                    <a:pt x="188" y="10"/>
                  </a:cubicBezTo>
                  <a:cubicBezTo>
                    <a:pt x="188" y="10"/>
                    <a:pt x="188" y="10"/>
                    <a:pt x="188" y="10"/>
                  </a:cubicBezTo>
                  <a:cubicBezTo>
                    <a:pt x="188" y="10"/>
                    <a:pt x="188" y="10"/>
                    <a:pt x="188" y="10"/>
                  </a:cubicBezTo>
                  <a:cubicBezTo>
                    <a:pt x="188" y="10"/>
                    <a:pt x="188" y="10"/>
                    <a:pt x="189" y="10"/>
                  </a:cubicBezTo>
                  <a:cubicBezTo>
                    <a:pt x="189" y="10"/>
                    <a:pt x="189" y="10"/>
                    <a:pt x="189" y="10"/>
                  </a:cubicBezTo>
                  <a:cubicBezTo>
                    <a:pt x="189" y="11"/>
                    <a:pt x="189" y="11"/>
                    <a:pt x="189" y="11"/>
                  </a:cubicBezTo>
                  <a:cubicBezTo>
                    <a:pt x="189" y="11"/>
                    <a:pt x="190" y="12"/>
                    <a:pt x="190" y="12"/>
                  </a:cubicBezTo>
                  <a:cubicBezTo>
                    <a:pt x="191" y="12"/>
                    <a:pt x="191" y="13"/>
                    <a:pt x="192" y="13"/>
                  </a:cubicBezTo>
                  <a:cubicBezTo>
                    <a:pt x="192" y="13"/>
                    <a:pt x="193" y="14"/>
                    <a:pt x="193" y="14"/>
                  </a:cubicBezTo>
                  <a:cubicBezTo>
                    <a:pt x="193" y="14"/>
                    <a:pt x="193" y="15"/>
                    <a:pt x="193" y="15"/>
                  </a:cubicBezTo>
                  <a:cubicBezTo>
                    <a:pt x="194" y="15"/>
                    <a:pt x="195" y="16"/>
                    <a:pt x="195" y="16"/>
                  </a:cubicBezTo>
                  <a:cubicBezTo>
                    <a:pt x="195" y="17"/>
                    <a:pt x="196" y="17"/>
                    <a:pt x="196" y="18"/>
                  </a:cubicBezTo>
                  <a:cubicBezTo>
                    <a:pt x="196" y="18"/>
                    <a:pt x="196" y="18"/>
                    <a:pt x="197" y="18"/>
                  </a:cubicBezTo>
                  <a:cubicBezTo>
                    <a:pt x="197" y="18"/>
                    <a:pt x="197" y="18"/>
                    <a:pt x="197" y="18"/>
                  </a:cubicBezTo>
                  <a:cubicBezTo>
                    <a:pt x="197" y="18"/>
                    <a:pt x="197" y="19"/>
                    <a:pt x="197" y="19"/>
                  </a:cubicBezTo>
                  <a:cubicBezTo>
                    <a:pt x="198" y="19"/>
                    <a:pt x="198" y="19"/>
                    <a:pt x="198" y="19"/>
                  </a:cubicBezTo>
                  <a:cubicBezTo>
                    <a:pt x="198" y="19"/>
                    <a:pt x="198" y="19"/>
                    <a:pt x="198" y="19"/>
                  </a:cubicBezTo>
                  <a:cubicBezTo>
                    <a:pt x="198" y="19"/>
                    <a:pt x="199" y="19"/>
                    <a:pt x="199" y="19"/>
                  </a:cubicBezTo>
                  <a:cubicBezTo>
                    <a:pt x="199" y="19"/>
                    <a:pt x="199" y="19"/>
                    <a:pt x="199" y="19"/>
                  </a:cubicBezTo>
                  <a:cubicBezTo>
                    <a:pt x="200" y="20"/>
                    <a:pt x="201" y="19"/>
                    <a:pt x="202" y="19"/>
                  </a:cubicBezTo>
                  <a:cubicBezTo>
                    <a:pt x="202" y="19"/>
                    <a:pt x="202" y="20"/>
                    <a:pt x="203" y="20"/>
                  </a:cubicBezTo>
                  <a:cubicBezTo>
                    <a:pt x="203" y="20"/>
                    <a:pt x="203" y="20"/>
                    <a:pt x="203" y="20"/>
                  </a:cubicBezTo>
                  <a:cubicBezTo>
                    <a:pt x="203" y="20"/>
                    <a:pt x="204" y="20"/>
                    <a:pt x="204" y="20"/>
                  </a:cubicBezTo>
                  <a:cubicBezTo>
                    <a:pt x="204" y="20"/>
                    <a:pt x="204" y="20"/>
                    <a:pt x="205" y="20"/>
                  </a:cubicBezTo>
                  <a:cubicBezTo>
                    <a:pt x="205" y="20"/>
                    <a:pt x="205" y="20"/>
                    <a:pt x="205" y="20"/>
                  </a:cubicBezTo>
                  <a:cubicBezTo>
                    <a:pt x="205" y="20"/>
                    <a:pt x="206" y="20"/>
                    <a:pt x="206" y="20"/>
                  </a:cubicBezTo>
                  <a:cubicBezTo>
                    <a:pt x="206" y="20"/>
                    <a:pt x="206" y="21"/>
                    <a:pt x="206" y="21"/>
                  </a:cubicBezTo>
                  <a:cubicBezTo>
                    <a:pt x="206" y="21"/>
                    <a:pt x="207" y="21"/>
                    <a:pt x="207" y="21"/>
                  </a:cubicBezTo>
                  <a:cubicBezTo>
                    <a:pt x="207" y="21"/>
                    <a:pt x="207" y="21"/>
                    <a:pt x="207" y="21"/>
                  </a:cubicBezTo>
                  <a:cubicBezTo>
                    <a:pt x="207" y="21"/>
                    <a:pt x="208" y="21"/>
                    <a:pt x="208" y="21"/>
                  </a:cubicBezTo>
                  <a:cubicBezTo>
                    <a:pt x="208" y="22"/>
                    <a:pt x="209" y="22"/>
                    <a:pt x="210" y="23"/>
                  </a:cubicBezTo>
                  <a:cubicBezTo>
                    <a:pt x="210" y="23"/>
                    <a:pt x="211" y="23"/>
                    <a:pt x="212" y="23"/>
                  </a:cubicBezTo>
                  <a:cubicBezTo>
                    <a:pt x="212" y="23"/>
                    <a:pt x="212" y="24"/>
                    <a:pt x="212" y="24"/>
                  </a:cubicBezTo>
                  <a:cubicBezTo>
                    <a:pt x="213" y="25"/>
                    <a:pt x="214" y="25"/>
                    <a:pt x="214" y="25"/>
                  </a:cubicBezTo>
                  <a:cubicBezTo>
                    <a:pt x="214" y="26"/>
                    <a:pt x="214" y="26"/>
                    <a:pt x="214" y="27"/>
                  </a:cubicBezTo>
                  <a:cubicBezTo>
                    <a:pt x="214" y="27"/>
                    <a:pt x="214" y="27"/>
                    <a:pt x="215" y="27"/>
                  </a:cubicBezTo>
                  <a:cubicBezTo>
                    <a:pt x="215" y="27"/>
                    <a:pt x="215" y="27"/>
                    <a:pt x="216" y="28"/>
                  </a:cubicBezTo>
                  <a:cubicBezTo>
                    <a:pt x="216" y="28"/>
                    <a:pt x="216" y="28"/>
                    <a:pt x="216" y="28"/>
                  </a:cubicBezTo>
                  <a:cubicBezTo>
                    <a:pt x="216" y="28"/>
                    <a:pt x="217" y="28"/>
                    <a:pt x="217" y="29"/>
                  </a:cubicBezTo>
                  <a:cubicBezTo>
                    <a:pt x="217" y="29"/>
                    <a:pt x="217" y="29"/>
                    <a:pt x="218" y="29"/>
                  </a:cubicBezTo>
                  <a:cubicBezTo>
                    <a:pt x="218" y="29"/>
                    <a:pt x="218" y="28"/>
                    <a:pt x="218" y="28"/>
                  </a:cubicBezTo>
                  <a:cubicBezTo>
                    <a:pt x="219" y="28"/>
                    <a:pt x="219" y="29"/>
                    <a:pt x="220" y="29"/>
                  </a:cubicBezTo>
                  <a:cubicBezTo>
                    <a:pt x="220" y="29"/>
                    <a:pt x="221" y="29"/>
                    <a:pt x="222" y="28"/>
                  </a:cubicBezTo>
                  <a:cubicBezTo>
                    <a:pt x="223" y="29"/>
                    <a:pt x="223" y="29"/>
                    <a:pt x="223" y="29"/>
                  </a:cubicBezTo>
                  <a:cubicBezTo>
                    <a:pt x="223" y="28"/>
                    <a:pt x="224" y="28"/>
                    <a:pt x="224" y="27"/>
                  </a:cubicBezTo>
                  <a:cubicBezTo>
                    <a:pt x="224" y="27"/>
                    <a:pt x="224" y="27"/>
                    <a:pt x="224" y="27"/>
                  </a:cubicBezTo>
                  <a:cubicBezTo>
                    <a:pt x="225" y="27"/>
                    <a:pt x="226" y="27"/>
                    <a:pt x="226" y="27"/>
                  </a:cubicBezTo>
                  <a:cubicBezTo>
                    <a:pt x="226" y="26"/>
                    <a:pt x="226" y="26"/>
                    <a:pt x="226" y="26"/>
                  </a:cubicBezTo>
                  <a:cubicBezTo>
                    <a:pt x="227" y="26"/>
                    <a:pt x="228" y="25"/>
                    <a:pt x="229" y="25"/>
                  </a:cubicBezTo>
                  <a:cubicBezTo>
                    <a:pt x="229" y="25"/>
                    <a:pt x="230" y="26"/>
                    <a:pt x="230" y="26"/>
                  </a:cubicBezTo>
                  <a:cubicBezTo>
                    <a:pt x="230" y="28"/>
                    <a:pt x="231" y="27"/>
                    <a:pt x="232" y="28"/>
                  </a:cubicBezTo>
                  <a:cubicBezTo>
                    <a:pt x="232" y="29"/>
                    <a:pt x="232" y="29"/>
                    <a:pt x="232" y="29"/>
                  </a:cubicBezTo>
                  <a:cubicBezTo>
                    <a:pt x="231" y="29"/>
                    <a:pt x="231" y="30"/>
                    <a:pt x="231" y="30"/>
                  </a:cubicBezTo>
                  <a:cubicBezTo>
                    <a:pt x="231" y="30"/>
                    <a:pt x="231" y="30"/>
                    <a:pt x="231" y="31"/>
                  </a:cubicBezTo>
                  <a:cubicBezTo>
                    <a:pt x="231" y="31"/>
                    <a:pt x="231" y="32"/>
                    <a:pt x="232" y="33"/>
                  </a:cubicBezTo>
                  <a:cubicBezTo>
                    <a:pt x="232" y="33"/>
                    <a:pt x="232" y="33"/>
                    <a:pt x="232" y="33"/>
                  </a:cubicBezTo>
                  <a:cubicBezTo>
                    <a:pt x="232" y="33"/>
                    <a:pt x="232" y="33"/>
                    <a:pt x="232" y="33"/>
                  </a:cubicBezTo>
                  <a:cubicBezTo>
                    <a:pt x="232" y="34"/>
                    <a:pt x="232" y="34"/>
                    <a:pt x="232" y="34"/>
                  </a:cubicBezTo>
                  <a:cubicBezTo>
                    <a:pt x="232" y="35"/>
                    <a:pt x="233" y="35"/>
                    <a:pt x="233" y="36"/>
                  </a:cubicBezTo>
                  <a:cubicBezTo>
                    <a:pt x="232" y="36"/>
                    <a:pt x="232" y="36"/>
                    <a:pt x="232" y="36"/>
                  </a:cubicBezTo>
                  <a:cubicBezTo>
                    <a:pt x="233" y="36"/>
                    <a:pt x="233" y="37"/>
                    <a:pt x="233" y="37"/>
                  </a:cubicBezTo>
                  <a:cubicBezTo>
                    <a:pt x="233" y="37"/>
                    <a:pt x="232" y="38"/>
                    <a:pt x="233" y="38"/>
                  </a:cubicBezTo>
                  <a:cubicBezTo>
                    <a:pt x="233" y="38"/>
                    <a:pt x="233" y="39"/>
                    <a:pt x="233" y="39"/>
                  </a:cubicBezTo>
                  <a:cubicBezTo>
                    <a:pt x="233" y="39"/>
                    <a:pt x="233" y="39"/>
                    <a:pt x="232" y="39"/>
                  </a:cubicBezTo>
                  <a:cubicBezTo>
                    <a:pt x="232" y="40"/>
                    <a:pt x="233" y="40"/>
                    <a:pt x="233" y="41"/>
                  </a:cubicBezTo>
                  <a:cubicBezTo>
                    <a:pt x="233" y="41"/>
                    <a:pt x="233" y="41"/>
                    <a:pt x="233" y="41"/>
                  </a:cubicBezTo>
                  <a:cubicBezTo>
                    <a:pt x="232" y="41"/>
                    <a:pt x="232" y="41"/>
                    <a:pt x="231" y="41"/>
                  </a:cubicBezTo>
                  <a:cubicBezTo>
                    <a:pt x="231" y="41"/>
                    <a:pt x="230" y="41"/>
                    <a:pt x="229" y="40"/>
                  </a:cubicBezTo>
                  <a:cubicBezTo>
                    <a:pt x="228" y="40"/>
                    <a:pt x="228" y="40"/>
                    <a:pt x="227" y="40"/>
                  </a:cubicBezTo>
                  <a:cubicBezTo>
                    <a:pt x="227" y="41"/>
                    <a:pt x="227" y="41"/>
                    <a:pt x="227" y="42"/>
                  </a:cubicBezTo>
                  <a:cubicBezTo>
                    <a:pt x="226" y="42"/>
                    <a:pt x="225" y="42"/>
                    <a:pt x="225" y="43"/>
                  </a:cubicBezTo>
                  <a:cubicBezTo>
                    <a:pt x="226" y="43"/>
                    <a:pt x="227" y="45"/>
                    <a:pt x="228" y="46"/>
                  </a:cubicBezTo>
                  <a:cubicBezTo>
                    <a:pt x="228" y="46"/>
                    <a:pt x="228" y="46"/>
                    <a:pt x="229" y="46"/>
                  </a:cubicBezTo>
                  <a:cubicBezTo>
                    <a:pt x="229" y="47"/>
                    <a:pt x="229" y="47"/>
                    <a:pt x="229" y="47"/>
                  </a:cubicBezTo>
                  <a:cubicBezTo>
                    <a:pt x="229" y="47"/>
                    <a:pt x="229" y="47"/>
                    <a:pt x="229" y="48"/>
                  </a:cubicBezTo>
                  <a:cubicBezTo>
                    <a:pt x="229" y="48"/>
                    <a:pt x="229" y="49"/>
                    <a:pt x="230" y="49"/>
                  </a:cubicBezTo>
                  <a:cubicBezTo>
                    <a:pt x="230" y="49"/>
                    <a:pt x="231" y="50"/>
                    <a:pt x="231" y="50"/>
                  </a:cubicBezTo>
                  <a:cubicBezTo>
                    <a:pt x="231" y="51"/>
                    <a:pt x="231" y="51"/>
                    <a:pt x="231" y="51"/>
                  </a:cubicBezTo>
                  <a:cubicBezTo>
                    <a:pt x="231" y="51"/>
                    <a:pt x="231" y="51"/>
                    <a:pt x="231" y="51"/>
                  </a:cubicBezTo>
                  <a:cubicBezTo>
                    <a:pt x="231" y="52"/>
                    <a:pt x="231" y="52"/>
                    <a:pt x="231" y="52"/>
                  </a:cubicBezTo>
                  <a:cubicBezTo>
                    <a:pt x="231" y="52"/>
                    <a:pt x="231" y="52"/>
                    <a:pt x="231" y="52"/>
                  </a:cubicBezTo>
                  <a:cubicBezTo>
                    <a:pt x="230" y="52"/>
                    <a:pt x="229" y="53"/>
                    <a:pt x="229" y="53"/>
                  </a:cubicBezTo>
                  <a:cubicBezTo>
                    <a:pt x="229" y="53"/>
                    <a:pt x="229" y="52"/>
                    <a:pt x="229" y="52"/>
                  </a:cubicBezTo>
                  <a:cubicBezTo>
                    <a:pt x="228" y="52"/>
                    <a:pt x="228" y="52"/>
                    <a:pt x="228" y="52"/>
                  </a:cubicBezTo>
                  <a:cubicBezTo>
                    <a:pt x="228" y="52"/>
                    <a:pt x="228" y="52"/>
                    <a:pt x="227" y="52"/>
                  </a:cubicBezTo>
                  <a:cubicBezTo>
                    <a:pt x="227" y="52"/>
                    <a:pt x="226" y="52"/>
                    <a:pt x="226" y="52"/>
                  </a:cubicBezTo>
                  <a:cubicBezTo>
                    <a:pt x="226" y="52"/>
                    <a:pt x="226" y="52"/>
                    <a:pt x="226" y="52"/>
                  </a:cubicBezTo>
                  <a:cubicBezTo>
                    <a:pt x="226" y="53"/>
                    <a:pt x="227" y="55"/>
                    <a:pt x="227" y="55"/>
                  </a:cubicBezTo>
                  <a:cubicBezTo>
                    <a:pt x="227" y="55"/>
                    <a:pt x="226" y="55"/>
                    <a:pt x="226" y="55"/>
                  </a:cubicBezTo>
                  <a:cubicBezTo>
                    <a:pt x="225" y="55"/>
                    <a:pt x="225" y="55"/>
                    <a:pt x="225" y="55"/>
                  </a:cubicBezTo>
                  <a:cubicBezTo>
                    <a:pt x="225" y="55"/>
                    <a:pt x="225" y="56"/>
                    <a:pt x="225" y="56"/>
                  </a:cubicBezTo>
                  <a:cubicBezTo>
                    <a:pt x="225" y="56"/>
                    <a:pt x="225" y="56"/>
                    <a:pt x="225" y="56"/>
                  </a:cubicBezTo>
                  <a:cubicBezTo>
                    <a:pt x="225" y="56"/>
                    <a:pt x="224" y="57"/>
                    <a:pt x="224" y="57"/>
                  </a:cubicBezTo>
                  <a:cubicBezTo>
                    <a:pt x="224" y="57"/>
                    <a:pt x="223" y="57"/>
                    <a:pt x="223" y="57"/>
                  </a:cubicBezTo>
                  <a:cubicBezTo>
                    <a:pt x="222" y="56"/>
                    <a:pt x="221" y="57"/>
                    <a:pt x="221" y="57"/>
                  </a:cubicBezTo>
                  <a:cubicBezTo>
                    <a:pt x="222" y="58"/>
                    <a:pt x="222" y="58"/>
                    <a:pt x="222" y="58"/>
                  </a:cubicBezTo>
                  <a:cubicBezTo>
                    <a:pt x="222" y="59"/>
                    <a:pt x="223" y="59"/>
                    <a:pt x="224" y="59"/>
                  </a:cubicBezTo>
                  <a:cubicBezTo>
                    <a:pt x="223" y="60"/>
                    <a:pt x="223" y="60"/>
                    <a:pt x="223" y="60"/>
                  </a:cubicBezTo>
                  <a:cubicBezTo>
                    <a:pt x="223" y="59"/>
                    <a:pt x="222" y="60"/>
                    <a:pt x="221" y="60"/>
                  </a:cubicBezTo>
                  <a:cubicBezTo>
                    <a:pt x="221" y="60"/>
                    <a:pt x="221" y="59"/>
                    <a:pt x="221" y="59"/>
                  </a:cubicBezTo>
                  <a:cubicBezTo>
                    <a:pt x="221" y="59"/>
                    <a:pt x="220" y="59"/>
                    <a:pt x="220" y="59"/>
                  </a:cubicBezTo>
                  <a:cubicBezTo>
                    <a:pt x="219" y="59"/>
                    <a:pt x="219" y="58"/>
                    <a:pt x="217" y="58"/>
                  </a:cubicBezTo>
                  <a:cubicBezTo>
                    <a:pt x="217" y="59"/>
                    <a:pt x="216" y="58"/>
                    <a:pt x="216" y="59"/>
                  </a:cubicBezTo>
                  <a:cubicBezTo>
                    <a:pt x="217" y="60"/>
                    <a:pt x="216" y="61"/>
                    <a:pt x="216" y="62"/>
                  </a:cubicBezTo>
                  <a:cubicBezTo>
                    <a:pt x="216" y="62"/>
                    <a:pt x="216" y="62"/>
                    <a:pt x="215" y="62"/>
                  </a:cubicBezTo>
                  <a:cubicBezTo>
                    <a:pt x="215" y="63"/>
                    <a:pt x="215" y="63"/>
                    <a:pt x="215" y="63"/>
                  </a:cubicBezTo>
                  <a:cubicBezTo>
                    <a:pt x="215" y="63"/>
                    <a:pt x="215" y="63"/>
                    <a:pt x="215" y="63"/>
                  </a:cubicBezTo>
                  <a:cubicBezTo>
                    <a:pt x="214" y="64"/>
                    <a:pt x="214" y="64"/>
                    <a:pt x="214" y="64"/>
                  </a:cubicBezTo>
                  <a:cubicBezTo>
                    <a:pt x="214" y="64"/>
                    <a:pt x="213" y="64"/>
                    <a:pt x="213" y="64"/>
                  </a:cubicBezTo>
                  <a:cubicBezTo>
                    <a:pt x="213" y="64"/>
                    <a:pt x="213" y="64"/>
                    <a:pt x="213" y="65"/>
                  </a:cubicBezTo>
                  <a:cubicBezTo>
                    <a:pt x="212" y="65"/>
                    <a:pt x="212" y="65"/>
                    <a:pt x="212" y="65"/>
                  </a:cubicBezTo>
                  <a:cubicBezTo>
                    <a:pt x="212" y="65"/>
                    <a:pt x="211" y="66"/>
                    <a:pt x="211" y="66"/>
                  </a:cubicBezTo>
                  <a:cubicBezTo>
                    <a:pt x="211" y="66"/>
                    <a:pt x="211" y="66"/>
                    <a:pt x="211" y="67"/>
                  </a:cubicBezTo>
                  <a:cubicBezTo>
                    <a:pt x="211" y="67"/>
                    <a:pt x="211" y="67"/>
                    <a:pt x="211" y="67"/>
                  </a:cubicBezTo>
                  <a:cubicBezTo>
                    <a:pt x="211" y="67"/>
                    <a:pt x="211" y="68"/>
                    <a:pt x="211" y="68"/>
                  </a:cubicBezTo>
                  <a:cubicBezTo>
                    <a:pt x="211" y="68"/>
                    <a:pt x="211" y="68"/>
                    <a:pt x="211" y="68"/>
                  </a:cubicBezTo>
                  <a:cubicBezTo>
                    <a:pt x="210" y="68"/>
                    <a:pt x="210" y="68"/>
                    <a:pt x="209" y="68"/>
                  </a:cubicBezTo>
                  <a:cubicBezTo>
                    <a:pt x="209" y="68"/>
                    <a:pt x="209" y="68"/>
                    <a:pt x="209" y="68"/>
                  </a:cubicBezTo>
                  <a:close/>
                  <a:moveTo>
                    <a:pt x="179" y="179"/>
                  </a:moveTo>
                  <a:cubicBezTo>
                    <a:pt x="178" y="179"/>
                    <a:pt x="178" y="179"/>
                    <a:pt x="178" y="179"/>
                  </a:cubicBezTo>
                  <a:cubicBezTo>
                    <a:pt x="177" y="179"/>
                    <a:pt x="177" y="179"/>
                    <a:pt x="177" y="179"/>
                  </a:cubicBezTo>
                  <a:cubicBezTo>
                    <a:pt x="177" y="179"/>
                    <a:pt x="176" y="178"/>
                    <a:pt x="176" y="178"/>
                  </a:cubicBezTo>
                  <a:cubicBezTo>
                    <a:pt x="176" y="178"/>
                    <a:pt x="176" y="178"/>
                    <a:pt x="176" y="178"/>
                  </a:cubicBezTo>
                  <a:cubicBezTo>
                    <a:pt x="175" y="178"/>
                    <a:pt x="175" y="178"/>
                    <a:pt x="175" y="178"/>
                  </a:cubicBezTo>
                  <a:cubicBezTo>
                    <a:pt x="175" y="178"/>
                    <a:pt x="174" y="178"/>
                    <a:pt x="174" y="177"/>
                  </a:cubicBezTo>
                  <a:cubicBezTo>
                    <a:pt x="174" y="177"/>
                    <a:pt x="174" y="177"/>
                    <a:pt x="174" y="176"/>
                  </a:cubicBezTo>
                  <a:cubicBezTo>
                    <a:pt x="174" y="176"/>
                    <a:pt x="174" y="176"/>
                    <a:pt x="174" y="176"/>
                  </a:cubicBezTo>
                  <a:cubicBezTo>
                    <a:pt x="174" y="176"/>
                    <a:pt x="174" y="175"/>
                    <a:pt x="174" y="175"/>
                  </a:cubicBezTo>
                  <a:cubicBezTo>
                    <a:pt x="174" y="175"/>
                    <a:pt x="174" y="174"/>
                    <a:pt x="174" y="174"/>
                  </a:cubicBezTo>
                  <a:cubicBezTo>
                    <a:pt x="174" y="173"/>
                    <a:pt x="175" y="172"/>
                    <a:pt x="175" y="172"/>
                  </a:cubicBezTo>
                  <a:cubicBezTo>
                    <a:pt x="176" y="172"/>
                    <a:pt x="176" y="172"/>
                    <a:pt x="176" y="172"/>
                  </a:cubicBezTo>
                  <a:cubicBezTo>
                    <a:pt x="176" y="172"/>
                    <a:pt x="176" y="171"/>
                    <a:pt x="176" y="171"/>
                  </a:cubicBezTo>
                  <a:cubicBezTo>
                    <a:pt x="176" y="171"/>
                    <a:pt x="176" y="171"/>
                    <a:pt x="176" y="171"/>
                  </a:cubicBezTo>
                  <a:cubicBezTo>
                    <a:pt x="176" y="171"/>
                    <a:pt x="176" y="171"/>
                    <a:pt x="176" y="171"/>
                  </a:cubicBezTo>
                  <a:cubicBezTo>
                    <a:pt x="176" y="171"/>
                    <a:pt x="177" y="171"/>
                    <a:pt x="177" y="171"/>
                  </a:cubicBezTo>
                  <a:cubicBezTo>
                    <a:pt x="177" y="171"/>
                    <a:pt x="177" y="170"/>
                    <a:pt x="177" y="170"/>
                  </a:cubicBezTo>
                  <a:cubicBezTo>
                    <a:pt x="178" y="170"/>
                    <a:pt x="179" y="171"/>
                    <a:pt x="179" y="171"/>
                  </a:cubicBezTo>
                  <a:cubicBezTo>
                    <a:pt x="179" y="170"/>
                    <a:pt x="180" y="170"/>
                    <a:pt x="180" y="170"/>
                  </a:cubicBezTo>
                  <a:cubicBezTo>
                    <a:pt x="180" y="170"/>
                    <a:pt x="180" y="171"/>
                    <a:pt x="181" y="171"/>
                  </a:cubicBezTo>
                  <a:cubicBezTo>
                    <a:pt x="181" y="170"/>
                    <a:pt x="181" y="170"/>
                    <a:pt x="181" y="170"/>
                  </a:cubicBezTo>
                  <a:cubicBezTo>
                    <a:pt x="181" y="170"/>
                    <a:pt x="181" y="170"/>
                    <a:pt x="182" y="171"/>
                  </a:cubicBezTo>
                  <a:cubicBezTo>
                    <a:pt x="182" y="170"/>
                    <a:pt x="182" y="170"/>
                    <a:pt x="182" y="170"/>
                  </a:cubicBezTo>
                  <a:cubicBezTo>
                    <a:pt x="182" y="170"/>
                    <a:pt x="182" y="170"/>
                    <a:pt x="182" y="170"/>
                  </a:cubicBezTo>
                  <a:cubicBezTo>
                    <a:pt x="182" y="170"/>
                    <a:pt x="182" y="170"/>
                    <a:pt x="182" y="170"/>
                  </a:cubicBezTo>
                  <a:cubicBezTo>
                    <a:pt x="182" y="170"/>
                    <a:pt x="182" y="170"/>
                    <a:pt x="183" y="170"/>
                  </a:cubicBezTo>
                  <a:cubicBezTo>
                    <a:pt x="183" y="171"/>
                    <a:pt x="183" y="171"/>
                    <a:pt x="183" y="172"/>
                  </a:cubicBezTo>
                  <a:cubicBezTo>
                    <a:pt x="183" y="172"/>
                    <a:pt x="183" y="172"/>
                    <a:pt x="183" y="172"/>
                  </a:cubicBezTo>
                  <a:cubicBezTo>
                    <a:pt x="183" y="172"/>
                    <a:pt x="183" y="172"/>
                    <a:pt x="183" y="172"/>
                  </a:cubicBezTo>
                  <a:cubicBezTo>
                    <a:pt x="183" y="172"/>
                    <a:pt x="183" y="172"/>
                    <a:pt x="183" y="172"/>
                  </a:cubicBezTo>
                  <a:cubicBezTo>
                    <a:pt x="182" y="173"/>
                    <a:pt x="182" y="173"/>
                    <a:pt x="182" y="173"/>
                  </a:cubicBezTo>
                  <a:cubicBezTo>
                    <a:pt x="182" y="173"/>
                    <a:pt x="182" y="174"/>
                    <a:pt x="182" y="174"/>
                  </a:cubicBezTo>
                  <a:cubicBezTo>
                    <a:pt x="182" y="174"/>
                    <a:pt x="182" y="174"/>
                    <a:pt x="182" y="175"/>
                  </a:cubicBezTo>
                  <a:cubicBezTo>
                    <a:pt x="182" y="175"/>
                    <a:pt x="182" y="175"/>
                    <a:pt x="182" y="175"/>
                  </a:cubicBezTo>
                  <a:cubicBezTo>
                    <a:pt x="182" y="175"/>
                    <a:pt x="182" y="176"/>
                    <a:pt x="182" y="176"/>
                  </a:cubicBezTo>
                  <a:cubicBezTo>
                    <a:pt x="181" y="177"/>
                    <a:pt x="181" y="177"/>
                    <a:pt x="181" y="177"/>
                  </a:cubicBezTo>
                  <a:cubicBezTo>
                    <a:pt x="180" y="177"/>
                    <a:pt x="180" y="178"/>
                    <a:pt x="180" y="178"/>
                  </a:cubicBezTo>
                  <a:cubicBezTo>
                    <a:pt x="180" y="178"/>
                    <a:pt x="179" y="178"/>
                    <a:pt x="179" y="178"/>
                  </a:cubicBezTo>
                  <a:cubicBezTo>
                    <a:pt x="179" y="178"/>
                    <a:pt x="179" y="178"/>
                    <a:pt x="179" y="178"/>
                  </a:cubicBezTo>
                  <a:cubicBezTo>
                    <a:pt x="179" y="179"/>
                    <a:pt x="179" y="179"/>
                    <a:pt x="179" y="179"/>
                  </a:cubicBezTo>
                  <a:close/>
                </a:path>
              </a:pathLst>
            </a:custGeom>
            <a:solidFill>
              <a:srgbClr val="0DBDBA"/>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7" name="Freeform 259">
              <a:extLst>
                <a:ext uri="{FF2B5EF4-FFF2-40B4-BE49-F238E27FC236}">
                  <a16:creationId xmlns:a16="http://schemas.microsoft.com/office/drawing/2014/main" id="{DD54F44E-8CB1-A59E-7C80-A30120073794}"/>
                </a:ext>
              </a:extLst>
            </p:cNvPr>
            <p:cNvSpPr>
              <a:spLocks noEditPoints="1"/>
            </p:cNvSpPr>
            <p:nvPr/>
          </p:nvSpPr>
          <p:spPr bwMode="auto">
            <a:xfrm>
              <a:off x="15737130" y="8944293"/>
              <a:ext cx="25570" cy="55897"/>
            </a:xfrm>
            <a:custGeom>
              <a:avLst/>
              <a:gdLst/>
              <a:ahLst/>
              <a:cxnLst>
                <a:cxn ang="0">
                  <a:pos x="1" y="1"/>
                </a:cxn>
                <a:cxn ang="0">
                  <a:pos x="2" y="1"/>
                </a:cxn>
                <a:cxn ang="0">
                  <a:pos x="2" y="1"/>
                </a:cxn>
                <a:cxn ang="0">
                  <a:pos x="3" y="1"/>
                </a:cxn>
                <a:cxn ang="0">
                  <a:pos x="4" y="3"/>
                </a:cxn>
                <a:cxn ang="0">
                  <a:pos x="4" y="3"/>
                </a:cxn>
                <a:cxn ang="0">
                  <a:pos x="4" y="3"/>
                </a:cxn>
                <a:cxn ang="0">
                  <a:pos x="4" y="4"/>
                </a:cxn>
                <a:cxn ang="0">
                  <a:pos x="5" y="4"/>
                </a:cxn>
                <a:cxn ang="0">
                  <a:pos x="6" y="5"/>
                </a:cxn>
                <a:cxn ang="0">
                  <a:pos x="6" y="6"/>
                </a:cxn>
                <a:cxn ang="0">
                  <a:pos x="7" y="7"/>
                </a:cxn>
                <a:cxn ang="0">
                  <a:pos x="7" y="9"/>
                </a:cxn>
                <a:cxn ang="0">
                  <a:pos x="8" y="9"/>
                </a:cxn>
                <a:cxn ang="0">
                  <a:pos x="8" y="10"/>
                </a:cxn>
                <a:cxn ang="0">
                  <a:pos x="8" y="10"/>
                </a:cxn>
                <a:cxn ang="0">
                  <a:pos x="8" y="10"/>
                </a:cxn>
                <a:cxn ang="0">
                  <a:pos x="8" y="11"/>
                </a:cxn>
                <a:cxn ang="0">
                  <a:pos x="9" y="12"/>
                </a:cxn>
                <a:cxn ang="0">
                  <a:pos x="9" y="12"/>
                </a:cxn>
                <a:cxn ang="0">
                  <a:pos x="9" y="12"/>
                </a:cxn>
                <a:cxn ang="0">
                  <a:pos x="9" y="13"/>
                </a:cxn>
                <a:cxn ang="0">
                  <a:pos x="8" y="17"/>
                </a:cxn>
                <a:cxn ang="0">
                  <a:pos x="8" y="17"/>
                </a:cxn>
                <a:cxn ang="0">
                  <a:pos x="7" y="18"/>
                </a:cxn>
                <a:cxn ang="0">
                  <a:pos x="6" y="18"/>
                </a:cxn>
                <a:cxn ang="0">
                  <a:pos x="6" y="18"/>
                </a:cxn>
                <a:cxn ang="0">
                  <a:pos x="5" y="18"/>
                </a:cxn>
                <a:cxn ang="0">
                  <a:pos x="4" y="19"/>
                </a:cxn>
                <a:cxn ang="0">
                  <a:pos x="3" y="19"/>
                </a:cxn>
                <a:cxn ang="0">
                  <a:pos x="1" y="17"/>
                </a:cxn>
                <a:cxn ang="0">
                  <a:pos x="1" y="16"/>
                </a:cxn>
                <a:cxn ang="0">
                  <a:pos x="0" y="15"/>
                </a:cxn>
                <a:cxn ang="0">
                  <a:pos x="0" y="14"/>
                </a:cxn>
                <a:cxn ang="0">
                  <a:pos x="0" y="13"/>
                </a:cxn>
                <a:cxn ang="0">
                  <a:pos x="0" y="12"/>
                </a:cxn>
                <a:cxn ang="0">
                  <a:pos x="0" y="11"/>
                </a:cxn>
                <a:cxn ang="0">
                  <a:pos x="0" y="10"/>
                </a:cxn>
                <a:cxn ang="0">
                  <a:pos x="0" y="9"/>
                </a:cxn>
                <a:cxn ang="0">
                  <a:pos x="0" y="7"/>
                </a:cxn>
                <a:cxn ang="0">
                  <a:pos x="0" y="6"/>
                </a:cxn>
                <a:cxn ang="0">
                  <a:pos x="0" y="4"/>
                </a:cxn>
                <a:cxn ang="0">
                  <a:pos x="1" y="3"/>
                </a:cxn>
                <a:cxn ang="0">
                  <a:pos x="1" y="2"/>
                </a:cxn>
                <a:cxn ang="0">
                  <a:pos x="1" y="2"/>
                </a:cxn>
                <a:cxn ang="0">
                  <a:pos x="1" y="1"/>
                </a:cxn>
                <a:cxn ang="0">
                  <a:pos x="0" y="0"/>
                </a:cxn>
                <a:cxn ang="0">
                  <a:pos x="1" y="0"/>
                </a:cxn>
                <a:cxn ang="0">
                  <a:pos x="1" y="0"/>
                </a:cxn>
                <a:cxn ang="0">
                  <a:pos x="0" y="0"/>
                </a:cxn>
              </a:cxnLst>
              <a:rect l="0" t="0" r="r" b="b"/>
              <a:pathLst>
                <a:path w="9" h="19">
                  <a:moveTo>
                    <a:pt x="1" y="1"/>
                  </a:moveTo>
                  <a:cubicBezTo>
                    <a:pt x="1" y="1"/>
                    <a:pt x="1" y="1"/>
                    <a:pt x="2" y="1"/>
                  </a:cubicBezTo>
                  <a:cubicBezTo>
                    <a:pt x="2" y="1"/>
                    <a:pt x="2" y="1"/>
                    <a:pt x="2" y="1"/>
                  </a:cubicBezTo>
                  <a:cubicBezTo>
                    <a:pt x="3" y="1"/>
                    <a:pt x="3" y="1"/>
                    <a:pt x="3" y="1"/>
                  </a:cubicBezTo>
                  <a:cubicBezTo>
                    <a:pt x="3" y="2"/>
                    <a:pt x="4" y="2"/>
                    <a:pt x="4" y="3"/>
                  </a:cubicBezTo>
                  <a:cubicBezTo>
                    <a:pt x="4" y="3"/>
                    <a:pt x="4" y="3"/>
                    <a:pt x="4" y="3"/>
                  </a:cubicBezTo>
                  <a:cubicBezTo>
                    <a:pt x="4" y="3"/>
                    <a:pt x="4" y="3"/>
                    <a:pt x="4" y="3"/>
                  </a:cubicBezTo>
                  <a:cubicBezTo>
                    <a:pt x="4" y="4"/>
                    <a:pt x="4" y="4"/>
                    <a:pt x="4" y="4"/>
                  </a:cubicBezTo>
                  <a:cubicBezTo>
                    <a:pt x="5" y="4"/>
                    <a:pt x="5" y="4"/>
                    <a:pt x="5" y="4"/>
                  </a:cubicBezTo>
                  <a:cubicBezTo>
                    <a:pt x="5" y="5"/>
                    <a:pt x="5" y="5"/>
                    <a:pt x="6" y="5"/>
                  </a:cubicBezTo>
                  <a:cubicBezTo>
                    <a:pt x="6" y="6"/>
                    <a:pt x="6" y="6"/>
                    <a:pt x="6" y="6"/>
                  </a:cubicBezTo>
                  <a:cubicBezTo>
                    <a:pt x="6" y="6"/>
                    <a:pt x="6" y="7"/>
                    <a:pt x="7" y="7"/>
                  </a:cubicBezTo>
                  <a:cubicBezTo>
                    <a:pt x="7" y="7"/>
                    <a:pt x="7" y="8"/>
                    <a:pt x="7" y="9"/>
                  </a:cubicBezTo>
                  <a:cubicBezTo>
                    <a:pt x="7" y="9"/>
                    <a:pt x="8" y="9"/>
                    <a:pt x="8" y="9"/>
                  </a:cubicBezTo>
                  <a:cubicBezTo>
                    <a:pt x="8" y="9"/>
                    <a:pt x="8" y="10"/>
                    <a:pt x="8" y="10"/>
                  </a:cubicBezTo>
                  <a:cubicBezTo>
                    <a:pt x="8" y="10"/>
                    <a:pt x="8" y="10"/>
                    <a:pt x="8" y="10"/>
                  </a:cubicBezTo>
                  <a:cubicBezTo>
                    <a:pt x="8" y="10"/>
                    <a:pt x="8" y="10"/>
                    <a:pt x="8" y="10"/>
                  </a:cubicBezTo>
                  <a:cubicBezTo>
                    <a:pt x="8" y="10"/>
                    <a:pt x="8" y="11"/>
                    <a:pt x="8" y="11"/>
                  </a:cubicBezTo>
                  <a:cubicBezTo>
                    <a:pt x="9" y="11"/>
                    <a:pt x="8" y="11"/>
                    <a:pt x="9" y="12"/>
                  </a:cubicBezTo>
                  <a:cubicBezTo>
                    <a:pt x="9" y="12"/>
                    <a:pt x="9" y="12"/>
                    <a:pt x="9" y="12"/>
                  </a:cubicBezTo>
                  <a:cubicBezTo>
                    <a:pt x="9" y="12"/>
                    <a:pt x="9" y="12"/>
                    <a:pt x="9" y="12"/>
                  </a:cubicBezTo>
                  <a:cubicBezTo>
                    <a:pt x="9" y="13"/>
                    <a:pt x="9" y="13"/>
                    <a:pt x="9" y="13"/>
                  </a:cubicBezTo>
                  <a:cubicBezTo>
                    <a:pt x="9" y="14"/>
                    <a:pt x="9" y="16"/>
                    <a:pt x="8" y="17"/>
                  </a:cubicBezTo>
                  <a:cubicBezTo>
                    <a:pt x="8" y="17"/>
                    <a:pt x="8" y="17"/>
                    <a:pt x="8" y="17"/>
                  </a:cubicBezTo>
                  <a:cubicBezTo>
                    <a:pt x="7" y="17"/>
                    <a:pt x="7" y="18"/>
                    <a:pt x="7" y="18"/>
                  </a:cubicBezTo>
                  <a:cubicBezTo>
                    <a:pt x="7" y="18"/>
                    <a:pt x="6" y="18"/>
                    <a:pt x="6" y="18"/>
                  </a:cubicBezTo>
                  <a:cubicBezTo>
                    <a:pt x="6" y="18"/>
                    <a:pt x="6" y="18"/>
                    <a:pt x="6" y="18"/>
                  </a:cubicBezTo>
                  <a:cubicBezTo>
                    <a:pt x="6" y="18"/>
                    <a:pt x="5" y="18"/>
                    <a:pt x="5" y="18"/>
                  </a:cubicBezTo>
                  <a:cubicBezTo>
                    <a:pt x="5" y="18"/>
                    <a:pt x="4" y="19"/>
                    <a:pt x="4" y="19"/>
                  </a:cubicBezTo>
                  <a:cubicBezTo>
                    <a:pt x="3" y="19"/>
                    <a:pt x="3" y="19"/>
                    <a:pt x="3" y="19"/>
                  </a:cubicBezTo>
                  <a:cubicBezTo>
                    <a:pt x="2" y="18"/>
                    <a:pt x="1" y="18"/>
                    <a:pt x="1" y="17"/>
                  </a:cubicBezTo>
                  <a:cubicBezTo>
                    <a:pt x="1" y="17"/>
                    <a:pt x="1" y="16"/>
                    <a:pt x="1" y="16"/>
                  </a:cubicBezTo>
                  <a:cubicBezTo>
                    <a:pt x="1" y="16"/>
                    <a:pt x="1" y="15"/>
                    <a:pt x="0" y="15"/>
                  </a:cubicBezTo>
                  <a:cubicBezTo>
                    <a:pt x="0" y="14"/>
                    <a:pt x="0" y="14"/>
                    <a:pt x="0" y="14"/>
                  </a:cubicBezTo>
                  <a:cubicBezTo>
                    <a:pt x="0" y="13"/>
                    <a:pt x="0" y="13"/>
                    <a:pt x="0" y="13"/>
                  </a:cubicBezTo>
                  <a:cubicBezTo>
                    <a:pt x="0" y="13"/>
                    <a:pt x="0" y="12"/>
                    <a:pt x="0" y="12"/>
                  </a:cubicBezTo>
                  <a:cubicBezTo>
                    <a:pt x="0" y="12"/>
                    <a:pt x="0" y="11"/>
                    <a:pt x="0" y="11"/>
                  </a:cubicBezTo>
                  <a:cubicBezTo>
                    <a:pt x="0" y="11"/>
                    <a:pt x="0" y="10"/>
                    <a:pt x="0" y="10"/>
                  </a:cubicBezTo>
                  <a:cubicBezTo>
                    <a:pt x="0" y="10"/>
                    <a:pt x="0" y="9"/>
                    <a:pt x="0" y="9"/>
                  </a:cubicBezTo>
                  <a:cubicBezTo>
                    <a:pt x="0" y="8"/>
                    <a:pt x="0" y="8"/>
                    <a:pt x="0" y="7"/>
                  </a:cubicBezTo>
                  <a:cubicBezTo>
                    <a:pt x="0" y="7"/>
                    <a:pt x="0" y="6"/>
                    <a:pt x="0" y="6"/>
                  </a:cubicBezTo>
                  <a:cubicBezTo>
                    <a:pt x="1" y="5"/>
                    <a:pt x="0" y="4"/>
                    <a:pt x="0" y="4"/>
                  </a:cubicBezTo>
                  <a:cubicBezTo>
                    <a:pt x="1" y="4"/>
                    <a:pt x="1" y="3"/>
                    <a:pt x="1" y="3"/>
                  </a:cubicBezTo>
                  <a:cubicBezTo>
                    <a:pt x="1" y="3"/>
                    <a:pt x="1" y="2"/>
                    <a:pt x="1" y="2"/>
                  </a:cubicBezTo>
                  <a:cubicBezTo>
                    <a:pt x="1" y="2"/>
                    <a:pt x="1" y="2"/>
                    <a:pt x="1" y="2"/>
                  </a:cubicBezTo>
                  <a:cubicBezTo>
                    <a:pt x="1" y="2"/>
                    <a:pt x="1" y="1"/>
                    <a:pt x="1" y="1"/>
                  </a:cubicBezTo>
                  <a:close/>
                  <a:moveTo>
                    <a:pt x="0" y="0"/>
                  </a:moveTo>
                  <a:cubicBezTo>
                    <a:pt x="1" y="0"/>
                    <a:pt x="1" y="0"/>
                    <a:pt x="1" y="0"/>
                  </a:cubicBezTo>
                  <a:cubicBezTo>
                    <a:pt x="1" y="0"/>
                    <a:pt x="1" y="0"/>
                    <a:pt x="1" y="0"/>
                  </a:cubicBezTo>
                  <a:cubicBezTo>
                    <a:pt x="1" y="0"/>
                    <a:pt x="0" y="0"/>
                    <a:pt x="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8" name="Freeform 260">
              <a:extLst>
                <a:ext uri="{FF2B5EF4-FFF2-40B4-BE49-F238E27FC236}">
                  <a16:creationId xmlns:a16="http://schemas.microsoft.com/office/drawing/2014/main" id="{18C7D98E-089A-B11B-0C53-913AD3AE8CF1}"/>
                </a:ext>
              </a:extLst>
            </p:cNvPr>
            <p:cNvSpPr>
              <a:spLocks noEditPoints="1"/>
            </p:cNvSpPr>
            <p:nvPr/>
          </p:nvSpPr>
          <p:spPr bwMode="auto">
            <a:xfrm>
              <a:off x="15581381" y="8547933"/>
              <a:ext cx="337068" cy="438283"/>
            </a:xfrm>
            <a:custGeom>
              <a:avLst/>
              <a:gdLst/>
              <a:ahLst/>
              <a:cxnLst>
                <a:cxn ang="0">
                  <a:pos x="35" y="5"/>
                </a:cxn>
                <a:cxn ang="0">
                  <a:pos x="38" y="14"/>
                </a:cxn>
                <a:cxn ang="0">
                  <a:pos x="38" y="19"/>
                </a:cxn>
                <a:cxn ang="0">
                  <a:pos x="41" y="22"/>
                </a:cxn>
                <a:cxn ang="0">
                  <a:pos x="49" y="27"/>
                </a:cxn>
                <a:cxn ang="0">
                  <a:pos x="50" y="35"/>
                </a:cxn>
                <a:cxn ang="0">
                  <a:pos x="57" y="39"/>
                </a:cxn>
                <a:cxn ang="0">
                  <a:pos x="68" y="42"/>
                </a:cxn>
                <a:cxn ang="0">
                  <a:pos x="80" y="46"/>
                </a:cxn>
                <a:cxn ang="0">
                  <a:pos x="84" y="42"/>
                </a:cxn>
                <a:cxn ang="0">
                  <a:pos x="89" y="44"/>
                </a:cxn>
                <a:cxn ang="0">
                  <a:pos x="100" y="44"/>
                </a:cxn>
                <a:cxn ang="0">
                  <a:pos x="101" y="39"/>
                </a:cxn>
                <a:cxn ang="0">
                  <a:pos x="111" y="32"/>
                </a:cxn>
                <a:cxn ang="0">
                  <a:pos x="118" y="33"/>
                </a:cxn>
                <a:cxn ang="0">
                  <a:pos x="122" y="41"/>
                </a:cxn>
                <a:cxn ang="0">
                  <a:pos x="116" y="48"/>
                </a:cxn>
                <a:cxn ang="0">
                  <a:pos x="111" y="58"/>
                </a:cxn>
                <a:cxn ang="0">
                  <a:pos x="110" y="67"/>
                </a:cxn>
                <a:cxn ang="0">
                  <a:pos x="106" y="62"/>
                </a:cxn>
                <a:cxn ang="0">
                  <a:pos x="103" y="62"/>
                </a:cxn>
                <a:cxn ang="0">
                  <a:pos x="104" y="56"/>
                </a:cxn>
                <a:cxn ang="0">
                  <a:pos x="96" y="52"/>
                </a:cxn>
                <a:cxn ang="0">
                  <a:pos x="90" y="47"/>
                </a:cxn>
                <a:cxn ang="0">
                  <a:pos x="85" y="47"/>
                </a:cxn>
                <a:cxn ang="0">
                  <a:pos x="89" y="52"/>
                </a:cxn>
                <a:cxn ang="0">
                  <a:pos x="88" y="60"/>
                </a:cxn>
                <a:cxn ang="0">
                  <a:pos x="92" y="69"/>
                </a:cxn>
                <a:cxn ang="0">
                  <a:pos x="91" y="68"/>
                </a:cxn>
                <a:cxn ang="0">
                  <a:pos x="87" y="67"/>
                </a:cxn>
                <a:cxn ang="0">
                  <a:pos x="83" y="76"/>
                </a:cxn>
                <a:cxn ang="0">
                  <a:pos x="77" y="79"/>
                </a:cxn>
                <a:cxn ang="0">
                  <a:pos x="69" y="91"/>
                </a:cxn>
                <a:cxn ang="0">
                  <a:pos x="63" y="98"/>
                </a:cxn>
                <a:cxn ang="0">
                  <a:pos x="56" y="103"/>
                </a:cxn>
                <a:cxn ang="0">
                  <a:pos x="55" y="124"/>
                </a:cxn>
                <a:cxn ang="0">
                  <a:pos x="53" y="134"/>
                </a:cxn>
                <a:cxn ang="0">
                  <a:pos x="44" y="139"/>
                </a:cxn>
                <a:cxn ang="0">
                  <a:pos x="40" y="129"/>
                </a:cxn>
                <a:cxn ang="0">
                  <a:pos x="35" y="119"/>
                </a:cxn>
                <a:cxn ang="0">
                  <a:pos x="31" y="108"/>
                </a:cxn>
                <a:cxn ang="0">
                  <a:pos x="28" y="102"/>
                </a:cxn>
                <a:cxn ang="0">
                  <a:pos x="24" y="93"/>
                </a:cxn>
                <a:cxn ang="0">
                  <a:pos x="23" y="87"/>
                </a:cxn>
                <a:cxn ang="0">
                  <a:pos x="20" y="80"/>
                </a:cxn>
                <a:cxn ang="0">
                  <a:pos x="20" y="71"/>
                </a:cxn>
                <a:cxn ang="0">
                  <a:pos x="19" y="67"/>
                </a:cxn>
                <a:cxn ang="0">
                  <a:pos x="17" y="73"/>
                </a:cxn>
                <a:cxn ang="0">
                  <a:pos x="3" y="67"/>
                </a:cxn>
                <a:cxn ang="0">
                  <a:pos x="9" y="63"/>
                </a:cxn>
                <a:cxn ang="0">
                  <a:pos x="0" y="62"/>
                </a:cxn>
                <a:cxn ang="0">
                  <a:pos x="8" y="57"/>
                </a:cxn>
                <a:cxn ang="0">
                  <a:pos x="6" y="48"/>
                </a:cxn>
                <a:cxn ang="0">
                  <a:pos x="6" y="38"/>
                </a:cxn>
                <a:cxn ang="0">
                  <a:pos x="17" y="28"/>
                </a:cxn>
                <a:cxn ang="0">
                  <a:pos x="22" y="18"/>
                </a:cxn>
                <a:cxn ang="0">
                  <a:pos x="19" y="13"/>
                </a:cxn>
                <a:cxn ang="0">
                  <a:pos x="15" y="5"/>
                </a:cxn>
                <a:cxn ang="0">
                  <a:pos x="25" y="4"/>
                </a:cxn>
                <a:cxn ang="0">
                  <a:pos x="31" y="0"/>
                </a:cxn>
                <a:cxn ang="0">
                  <a:pos x="114" y="120"/>
                </a:cxn>
                <a:cxn ang="0">
                  <a:pos x="115" y="118"/>
                </a:cxn>
                <a:cxn ang="0">
                  <a:pos x="115" y="113"/>
                </a:cxn>
              </a:cxnLst>
              <a:rect l="0" t="0" r="r" b="b"/>
              <a:pathLst>
                <a:path w="123" h="146">
                  <a:moveTo>
                    <a:pt x="31" y="0"/>
                  </a:moveTo>
                  <a:cubicBezTo>
                    <a:pt x="31" y="1"/>
                    <a:pt x="32" y="1"/>
                    <a:pt x="32" y="2"/>
                  </a:cubicBezTo>
                  <a:cubicBezTo>
                    <a:pt x="32" y="2"/>
                    <a:pt x="32" y="2"/>
                    <a:pt x="32" y="2"/>
                  </a:cubicBezTo>
                  <a:cubicBezTo>
                    <a:pt x="32" y="2"/>
                    <a:pt x="32" y="2"/>
                    <a:pt x="32" y="2"/>
                  </a:cubicBezTo>
                  <a:cubicBezTo>
                    <a:pt x="32" y="3"/>
                    <a:pt x="33" y="3"/>
                    <a:pt x="33" y="3"/>
                  </a:cubicBezTo>
                  <a:cubicBezTo>
                    <a:pt x="33" y="3"/>
                    <a:pt x="33" y="3"/>
                    <a:pt x="33" y="3"/>
                  </a:cubicBezTo>
                  <a:cubicBezTo>
                    <a:pt x="33" y="3"/>
                    <a:pt x="33" y="3"/>
                    <a:pt x="33" y="4"/>
                  </a:cubicBezTo>
                  <a:cubicBezTo>
                    <a:pt x="33" y="4"/>
                    <a:pt x="33" y="4"/>
                    <a:pt x="33" y="4"/>
                  </a:cubicBezTo>
                  <a:cubicBezTo>
                    <a:pt x="33" y="4"/>
                    <a:pt x="34" y="4"/>
                    <a:pt x="34" y="4"/>
                  </a:cubicBezTo>
                  <a:cubicBezTo>
                    <a:pt x="34" y="5"/>
                    <a:pt x="35" y="4"/>
                    <a:pt x="35" y="5"/>
                  </a:cubicBezTo>
                  <a:cubicBezTo>
                    <a:pt x="35" y="5"/>
                    <a:pt x="35" y="5"/>
                    <a:pt x="35" y="5"/>
                  </a:cubicBezTo>
                  <a:cubicBezTo>
                    <a:pt x="36" y="5"/>
                    <a:pt x="36" y="5"/>
                    <a:pt x="37" y="6"/>
                  </a:cubicBezTo>
                  <a:cubicBezTo>
                    <a:pt x="36" y="6"/>
                    <a:pt x="36" y="6"/>
                    <a:pt x="36" y="7"/>
                  </a:cubicBezTo>
                  <a:cubicBezTo>
                    <a:pt x="36" y="7"/>
                    <a:pt x="36" y="8"/>
                    <a:pt x="37" y="8"/>
                  </a:cubicBezTo>
                  <a:cubicBezTo>
                    <a:pt x="37" y="9"/>
                    <a:pt x="37" y="9"/>
                    <a:pt x="37" y="10"/>
                  </a:cubicBezTo>
                  <a:cubicBezTo>
                    <a:pt x="37" y="11"/>
                    <a:pt x="39" y="11"/>
                    <a:pt x="40" y="12"/>
                  </a:cubicBezTo>
                  <a:cubicBezTo>
                    <a:pt x="40" y="13"/>
                    <a:pt x="40" y="13"/>
                    <a:pt x="41" y="14"/>
                  </a:cubicBezTo>
                  <a:cubicBezTo>
                    <a:pt x="41" y="14"/>
                    <a:pt x="41" y="14"/>
                    <a:pt x="41" y="14"/>
                  </a:cubicBezTo>
                  <a:cubicBezTo>
                    <a:pt x="41" y="14"/>
                    <a:pt x="41" y="14"/>
                    <a:pt x="41" y="14"/>
                  </a:cubicBezTo>
                  <a:cubicBezTo>
                    <a:pt x="40" y="14"/>
                    <a:pt x="39" y="14"/>
                    <a:pt x="39" y="15"/>
                  </a:cubicBezTo>
                  <a:cubicBezTo>
                    <a:pt x="39" y="15"/>
                    <a:pt x="38" y="15"/>
                    <a:pt x="38" y="14"/>
                  </a:cubicBezTo>
                  <a:cubicBezTo>
                    <a:pt x="38" y="14"/>
                    <a:pt x="38" y="14"/>
                    <a:pt x="38" y="14"/>
                  </a:cubicBezTo>
                  <a:cubicBezTo>
                    <a:pt x="38" y="14"/>
                    <a:pt x="38" y="14"/>
                    <a:pt x="37" y="14"/>
                  </a:cubicBezTo>
                  <a:cubicBezTo>
                    <a:pt x="37" y="14"/>
                    <a:pt x="37" y="14"/>
                    <a:pt x="36" y="14"/>
                  </a:cubicBezTo>
                  <a:cubicBezTo>
                    <a:pt x="36" y="14"/>
                    <a:pt x="36" y="14"/>
                    <a:pt x="36" y="14"/>
                  </a:cubicBezTo>
                  <a:cubicBezTo>
                    <a:pt x="36" y="14"/>
                    <a:pt x="36" y="15"/>
                    <a:pt x="36" y="15"/>
                  </a:cubicBezTo>
                  <a:cubicBezTo>
                    <a:pt x="36" y="15"/>
                    <a:pt x="36" y="16"/>
                    <a:pt x="37" y="16"/>
                  </a:cubicBezTo>
                  <a:cubicBezTo>
                    <a:pt x="37" y="16"/>
                    <a:pt x="37" y="16"/>
                    <a:pt x="37" y="16"/>
                  </a:cubicBezTo>
                  <a:cubicBezTo>
                    <a:pt x="37" y="17"/>
                    <a:pt x="37" y="17"/>
                    <a:pt x="37" y="17"/>
                  </a:cubicBezTo>
                  <a:cubicBezTo>
                    <a:pt x="37" y="17"/>
                    <a:pt x="37" y="17"/>
                    <a:pt x="37" y="17"/>
                  </a:cubicBezTo>
                  <a:cubicBezTo>
                    <a:pt x="38" y="17"/>
                    <a:pt x="38" y="17"/>
                    <a:pt x="38" y="18"/>
                  </a:cubicBezTo>
                  <a:cubicBezTo>
                    <a:pt x="38" y="18"/>
                    <a:pt x="38" y="18"/>
                    <a:pt x="38" y="18"/>
                  </a:cubicBezTo>
                  <a:cubicBezTo>
                    <a:pt x="38" y="18"/>
                    <a:pt x="38" y="18"/>
                    <a:pt x="38" y="19"/>
                  </a:cubicBezTo>
                  <a:cubicBezTo>
                    <a:pt x="38" y="19"/>
                    <a:pt x="38" y="19"/>
                    <a:pt x="38" y="19"/>
                  </a:cubicBezTo>
                  <a:cubicBezTo>
                    <a:pt x="38" y="19"/>
                    <a:pt x="39" y="19"/>
                    <a:pt x="39" y="19"/>
                  </a:cubicBezTo>
                  <a:cubicBezTo>
                    <a:pt x="39" y="19"/>
                    <a:pt x="39" y="19"/>
                    <a:pt x="39" y="19"/>
                  </a:cubicBezTo>
                  <a:cubicBezTo>
                    <a:pt x="39" y="20"/>
                    <a:pt x="39" y="20"/>
                    <a:pt x="39" y="20"/>
                  </a:cubicBezTo>
                  <a:cubicBezTo>
                    <a:pt x="39" y="21"/>
                    <a:pt x="39" y="21"/>
                    <a:pt x="39" y="21"/>
                  </a:cubicBezTo>
                  <a:cubicBezTo>
                    <a:pt x="39" y="21"/>
                    <a:pt x="40" y="21"/>
                    <a:pt x="40" y="21"/>
                  </a:cubicBezTo>
                  <a:cubicBezTo>
                    <a:pt x="40" y="21"/>
                    <a:pt x="40" y="21"/>
                    <a:pt x="41" y="21"/>
                  </a:cubicBezTo>
                  <a:cubicBezTo>
                    <a:pt x="41" y="21"/>
                    <a:pt x="41" y="21"/>
                    <a:pt x="41" y="21"/>
                  </a:cubicBezTo>
                  <a:cubicBezTo>
                    <a:pt x="41" y="21"/>
                    <a:pt x="41" y="21"/>
                    <a:pt x="41" y="21"/>
                  </a:cubicBezTo>
                  <a:cubicBezTo>
                    <a:pt x="41" y="21"/>
                    <a:pt x="41" y="21"/>
                    <a:pt x="41" y="21"/>
                  </a:cubicBezTo>
                  <a:cubicBezTo>
                    <a:pt x="41" y="21"/>
                    <a:pt x="41" y="22"/>
                    <a:pt x="41" y="22"/>
                  </a:cubicBezTo>
                  <a:cubicBezTo>
                    <a:pt x="41" y="22"/>
                    <a:pt x="41" y="22"/>
                    <a:pt x="41" y="22"/>
                  </a:cubicBezTo>
                  <a:cubicBezTo>
                    <a:pt x="42" y="22"/>
                    <a:pt x="42" y="22"/>
                    <a:pt x="42" y="22"/>
                  </a:cubicBezTo>
                  <a:cubicBezTo>
                    <a:pt x="42" y="23"/>
                    <a:pt x="43" y="23"/>
                    <a:pt x="43" y="23"/>
                  </a:cubicBezTo>
                  <a:cubicBezTo>
                    <a:pt x="44" y="23"/>
                    <a:pt x="44" y="23"/>
                    <a:pt x="44" y="23"/>
                  </a:cubicBezTo>
                  <a:cubicBezTo>
                    <a:pt x="44" y="23"/>
                    <a:pt x="45" y="24"/>
                    <a:pt x="45" y="24"/>
                  </a:cubicBezTo>
                  <a:cubicBezTo>
                    <a:pt x="45" y="24"/>
                    <a:pt x="45" y="24"/>
                    <a:pt x="46" y="24"/>
                  </a:cubicBezTo>
                  <a:cubicBezTo>
                    <a:pt x="46" y="24"/>
                    <a:pt x="46" y="24"/>
                    <a:pt x="46" y="24"/>
                  </a:cubicBezTo>
                  <a:cubicBezTo>
                    <a:pt x="46" y="24"/>
                    <a:pt x="46" y="25"/>
                    <a:pt x="46" y="25"/>
                  </a:cubicBezTo>
                  <a:cubicBezTo>
                    <a:pt x="47" y="25"/>
                    <a:pt x="47" y="25"/>
                    <a:pt x="48" y="25"/>
                  </a:cubicBezTo>
                  <a:cubicBezTo>
                    <a:pt x="48" y="26"/>
                    <a:pt x="49" y="26"/>
                    <a:pt x="49" y="26"/>
                  </a:cubicBezTo>
                  <a:cubicBezTo>
                    <a:pt x="49" y="27"/>
                    <a:pt x="49" y="26"/>
                    <a:pt x="49" y="27"/>
                  </a:cubicBezTo>
                  <a:cubicBezTo>
                    <a:pt x="49" y="27"/>
                    <a:pt x="49" y="27"/>
                    <a:pt x="48" y="28"/>
                  </a:cubicBezTo>
                  <a:cubicBezTo>
                    <a:pt x="48" y="28"/>
                    <a:pt x="48" y="28"/>
                    <a:pt x="48" y="28"/>
                  </a:cubicBezTo>
                  <a:cubicBezTo>
                    <a:pt x="48" y="28"/>
                    <a:pt x="47" y="29"/>
                    <a:pt x="47" y="29"/>
                  </a:cubicBezTo>
                  <a:cubicBezTo>
                    <a:pt x="47" y="29"/>
                    <a:pt x="47" y="29"/>
                    <a:pt x="47" y="29"/>
                  </a:cubicBezTo>
                  <a:cubicBezTo>
                    <a:pt x="48" y="30"/>
                    <a:pt x="47" y="30"/>
                    <a:pt x="47" y="31"/>
                  </a:cubicBezTo>
                  <a:cubicBezTo>
                    <a:pt x="47" y="31"/>
                    <a:pt x="47" y="31"/>
                    <a:pt x="48" y="32"/>
                  </a:cubicBezTo>
                  <a:cubicBezTo>
                    <a:pt x="47" y="32"/>
                    <a:pt x="47" y="32"/>
                    <a:pt x="47" y="33"/>
                  </a:cubicBezTo>
                  <a:cubicBezTo>
                    <a:pt x="47" y="33"/>
                    <a:pt x="47" y="33"/>
                    <a:pt x="47" y="34"/>
                  </a:cubicBezTo>
                  <a:cubicBezTo>
                    <a:pt x="47" y="34"/>
                    <a:pt x="48" y="35"/>
                    <a:pt x="49" y="35"/>
                  </a:cubicBezTo>
                  <a:cubicBezTo>
                    <a:pt x="49" y="35"/>
                    <a:pt x="49" y="35"/>
                    <a:pt x="50" y="35"/>
                  </a:cubicBezTo>
                  <a:cubicBezTo>
                    <a:pt x="50" y="35"/>
                    <a:pt x="50" y="35"/>
                    <a:pt x="50" y="35"/>
                  </a:cubicBezTo>
                  <a:cubicBezTo>
                    <a:pt x="50" y="35"/>
                    <a:pt x="50" y="35"/>
                    <a:pt x="50" y="35"/>
                  </a:cubicBezTo>
                  <a:cubicBezTo>
                    <a:pt x="50" y="35"/>
                    <a:pt x="51" y="35"/>
                    <a:pt x="51" y="36"/>
                  </a:cubicBezTo>
                  <a:cubicBezTo>
                    <a:pt x="51" y="36"/>
                    <a:pt x="51" y="36"/>
                    <a:pt x="51" y="36"/>
                  </a:cubicBezTo>
                  <a:cubicBezTo>
                    <a:pt x="52" y="36"/>
                    <a:pt x="52" y="36"/>
                    <a:pt x="52" y="36"/>
                  </a:cubicBezTo>
                  <a:cubicBezTo>
                    <a:pt x="53" y="36"/>
                    <a:pt x="53" y="37"/>
                    <a:pt x="53" y="37"/>
                  </a:cubicBezTo>
                  <a:cubicBezTo>
                    <a:pt x="53" y="38"/>
                    <a:pt x="53" y="37"/>
                    <a:pt x="54" y="38"/>
                  </a:cubicBezTo>
                  <a:cubicBezTo>
                    <a:pt x="54" y="38"/>
                    <a:pt x="54" y="38"/>
                    <a:pt x="54" y="38"/>
                  </a:cubicBezTo>
                  <a:cubicBezTo>
                    <a:pt x="54" y="38"/>
                    <a:pt x="55" y="38"/>
                    <a:pt x="55" y="38"/>
                  </a:cubicBezTo>
                  <a:cubicBezTo>
                    <a:pt x="55" y="39"/>
                    <a:pt x="55" y="39"/>
                    <a:pt x="56" y="39"/>
                  </a:cubicBezTo>
                  <a:cubicBezTo>
                    <a:pt x="56" y="39"/>
                    <a:pt x="56" y="39"/>
                    <a:pt x="56" y="39"/>
                  </a:cubicBezTo>
                  <a:cubicBezTo>
                    <a:pt x="56" y="39"/>
                    <a:pt x="56" y="39"/>
                    <a:pt x="57" y="39"/>
                  </a:cubicBezTo>
                  <a:cubicBezTo>
                    <a:pt x="57" y="39"/>
                    <a:pt x="58" y="40"/>
                    <a:pt x="59" y="40"/>
                  </a:cubicBezTo>
                  <a:cubicBezTo>
                    <a:pt x="59" y="40"/>
                    <a:pt x="59" y="40"/>
                    <a:pt x="60" y="40"/>
                  </a:cubicBezTo>
                  <a:cubicBezTo>
                    <a:pt x="60" y="40"/>
                    <a:pt x="60" y="41"/>
                    <a:pt x="61" y="41"/>
                  </a:cubicBezTo>
                  <a:cubicBezTo>
                    <a:pt x="61" y="41"/>
                    <a:pt x="61" y="41"/>
                    <a:pt x="62" y="41"/>
                  </a:cubicBezTo>
                  <a:cubicBezTo>
                    <a:pt x="62" y="41"/>
                    <a:pt x="62" y="42"/>
                    <a:pt x="63" y="42"/>
                  </a:cubicBezTo>
                  <a:cubicBezTo>
                    <a:pt x="63" y="41"/>
                    <a:pt x="63" y="41"/>
                    <a:pt x="64" y="41"/>
                  </a:cubicBezTo>
                  <a:cubicBezTo>
                    <a:pt x="64" y="41"/>
                    <a:pt x="65" y="41"/>
                    <a:pt x="65" y="41"/>
                  </a:cubicBezTo>
                  <a:cubicBezTo>
                    <a:pt x="66" y="41"/>
                    <a:pt x="66" y="41"/>
                    <a:pt x="66" y="41"/>
                  </a:cubicBezTo>
                  <a:cubicBezTo>
                    <a:pt x="67" y="41"/>
                    <a:pt x="67" y="41"/>
                    <a:pt x="67" y="41"/>
                  </a:cubicBezTo>
                  <a:cubicBezTo>
                    <a:pt x="68" y="41"/>
                    <a:pt x="68" y="42"/>
                    <a:pt x="68" y="42"/>
                  </a:cubicBezTo>
                  <a:cubicBezTo>
                    <a:pt x="68" y="42"/>
                    <a:pt x="68" y="42"/>
                    <a:pt x="68" y="42"/>
                  </a:cubicBezTo>
                  <a:cubicBezTo>
                    <a:pt x="69" y="42"/>
                    <a:pt x="69" y="43"/>
                    <a:pt x="69" y="43"/>
                  </a:cubicBezTo>
                  <a:cubicBezTo>
                    <a:pt x="69" y="43"/>
                    <a:pt x="70" y="43"/>
                    <a:pt x="70" y="43"/>
                  </a:cubicBezTo>
                  <a:cubicBezTo>
                    <a:pt x="70" y="43"/>
                    <a:pt x="72" y="44"/>
                    <a:pt x="72" y="44"/>
                  </a:cubicBezTo>
                  <a:cubicBezTo>
                    <a:pt x="73" y="44"/>
                    <a:pt x="73" y="44"/>
                    <a:pt x="74" y="44"/>
                  </a:cubicBezTo>
                  <a:cubicBezTo>
                    <a:pt x="74" y="44"/>
                    <a:pt x="74" y="45"/>
                    <a:pt x="74" y="45"/>
                  </a:cubicBezTo>
                  <a:cubicBezTo>
                    <a:pt x="74" y="45"/>
                    <a:pt x="74" y="45"/>
                    <a:pt x="75" y="45"/>
                  </a:cubicBezTo>
                  <a:cubicBezTo>
                    <a:pt x="75" y="45"/>
                    <a:pt x="77" y="46"/>
                    <a:pt x="78" y="46"/>
                  </a:cubicBezTo>
                  <a:cubicBezTo>
                    <a:pt x="78" y="46"/>
                    <a:pt x="78" y="46"/>
                    <a:pt x="78" y="46"/>
                  </a:cubicBezTo>
                  <a:cubicBezTo>
                    <a:pt x="79" y="46"/>
                    <a:pt x="79" y="46"/>
                    <a:pt x="79" y="46"/>
                  </a:cubicBezTo>
                  <a:cubicBezTo>
                    <a:pt x="79" y="46"/>
                    <a:pt x="80" y="46"/>
                    <a:pt x="80" y="46"/>
                  </a:cubicBezTo>
                  <a:cubicBezTo>
                    <a:pt x="80" y="46"/>
                    <a:pt x="80" y="46"/>
                    <a:pt x="80" y="46"/>
                  </a:cubicBezTo>
                  <a:cubicBezTo>
                    <a:pt x="80" y="46"/>
                    <a:pt x="80" y="46"/>
                    <a:pt x="80" y="46"/>
                  </a:cubicBezTo>
                  <a:cubicBezTo>
                    <a:pt x="80" y="46"/>
                    <a:pt x="81" y="46"/>
                    <a:pt x="81" y="46"/>
                  </a:cubicBezTo>
                  <a:cubicBezTo>
                    <a:pt x="81" y="46"/>
                    <a:pt x="81" y="47"/>
                    <a:pt x="81" y="47"/>
                  </a:cubicBezTo>
                  <a:cubicBezTo>
                    <a:pt x="81" y="47"/>
                    <a:pt x="81" y="47"/>
                    <a:pt x="82" y="47"/>
                  </a:cubicBezTo>
                  <a:cubicBezTo>
                    <a:pt x="82" y="47"/>
                    <a:pt x="82" y="47"/>
                    <a:pt x="82" y="46"/>
                  </a:cubicBezTo>
                  <a:cubicBezTo>
                    <a:pt x="83" y="46"/>
                    <a:pt x="83" y="46"/>
                    <a:pt x="84" y="46"/>
                  </a:cubicBezTo>
                  <a:cubicBezTo>
                    <a:pt x="84" y="46"/>
                    <a:pt x="84" y="47"/>
                    <a:pt x="85" y="47"/>
                  </a:cubicBezTo>
                  <a:cubicBezTo>
                    <a:pt x="85" y="46"/>
                    <a:pt x="85" y="46"/>
                    <a:pt x="85" y="46"/>
                  </a:cubicBezTo>
                  <a:cubicBezTo>
                    <a:pt x="85" y="45"/>
                    <a:pt x="85" y="45"/>
                    <a:pt x="85" y="44"/>
                  </a:cubicBezTo>
                  <a:cubicBezTo>
                    <a:pt x="85" y="43"/>
                    <a:pt x="85" y="43"/>
                    <a:pt x="84" y="42"/>
                  </a:cubicBezTo>
                  <a:cubicBezTo>
                    <a:pt x="84" y="42"/>
                    <a:pt x="84" y="42"/>
                    <a:pt x="84" y="42"/>
                  </a:cubicBezTo>
                  <a:cubicBezTo>
                    <a:pt x="84" y="41"/>
                    <a:pt x="84" y="40"/>
                    <a:pt x="84" y="39"/>
                  </a:cubicBezTo>
                  <a:cubicBezTo>
                    <a:pt x="84" y="39"/>
                    <a:pt x="84" y="39"/>
                    <a:pt x="84" y="38"/>
                  </a:cubicBezTo>
                  <a:cubicBezTo>
                    <a:pt x="84" y="38"/>
                    <a:pt x="86" y="38"/>
                    <a:pt x="86" y="38"/>
                  </a:cubicBezTo>
                  <a:cubicBezTo>
                    <a:pt x="86" y="38"/>
                    <a:pt x="86" y="38"/>
                    <a:pt x="86" y="38"/>
                  </a:cubicBezTo>
                  <a:cubicBezTo>
                    <a:pt x="87" y="39"/>
                    <a:pt x="86" y="40"/>
                    <a:pt x="86" y="40"/>
                  </a:cubicBezTo>
                  <a:cubicBezTo>
                    <a:pt x="86" y="41"/>
                    <a:pt x="87" y="41"/>
                    <a:pt x="87" y="41"/>
                  </a:cubicBezTo>
                  <a:cubicBezTo>
                    <a:pt x="87" y="42"/>
                    <a:pt x="87" y="42"/>
                    <a:pt x="87" y="42"/>
                  </a:cubicBezTo>
                  <a:cubicBezTo>
                    <a:pt x="87" y="43"/>
                    <a:pt x="87" y="43"/>
                    <a:pt x="87" y="43"/>
                  </a:cubicBezTo>
                  <a:cubicBezTo>
                    <a:pt x="87" y="43"/>
                    <a:pt x="87" y="43"/>
                    <a:pt x="87" y="43"/>
                  </a:cubicBezTo>
                  <a:cubicBezTo>
                    <a:pt x="88" y="44"/>
                    <a:pt x="88" y="44"/>
                    <a:pt x="88" y="44"/>
                  </a:cubicBezTo>
                  <a:cubicBezTo>
                    <a:pt x="88" y="44"/>
                    <a:pt x="89" y="44"/>
                    <a:pt x="89" y="44"/>
                  </a:cubicBezTo>
                  <a:cubicBezTo>
                    <a:pt x="89" y="44"/>
                    <a:pt x="89" y="44"/>
                    <a:pt x="90" y="44"/>
                  </a:cubicBezTo>
                  <a:cubicBezTo>
                    <a:pt x="90" y="44"/>
                    <a:pt x="90" y="44"/>
                    <a:pt x="91" y="44"/>
                  </a:cubicBezTo>
                  <a:cubicBezTo>
                    <a:pt x="91" y="44"/>
                    <a:pt x="91" y="45"/>
                    <a:pt x="91" y="45"/>
                  </a:cubicBezTo>
                  <a:cubicBezTo>
                    <a:pt x="91" y="45"/>
                    <a:pt x="92" y="45"/>
                    <a:pt x="92" y="45"/>
                  </a:cubicBezTo>
                  <a:cubicBezTo>
                    <a:pt x="93" y="45"/>
                    <a:pt x="93" y="45"/>
                    <a:pt x="93" y="45"/>
                  </a:cubicBezTo>
                  <a:cubicBezTo>
                    <a:pt x="93" y="45"/>
                    <a:pt x="93" y="45"/>
                    <a:pt x="93" y="45"/>
                  </a:cubicBezTo>
                  <a:cubicBezTo>
                    <a:pt x="94" y="45"/>
                    <a:pt x="94" y="44"/>
                    <a:pt x="94" y="44"/>
                  </a:cubicBezTo>
                  <a:cubicBezTo>
                    <a:pt x="95" y="44"/>
                    <a:pt x="95" y="44"/>
                    <a:pt x="95" y="44"/>
                  </a:cubicBezTo>
                  <a:cubicBezTo>
                    <a:pt x="96" y="44"/>
                    <a:pt x="96" y="44"/>
                    <a:pt x="96" y="44"/>
                  </a:cubicBezTo>
                  <a:cubicBezTo>
                    <a:pt x="96" y="45"/>
                    <a:pt x="98" y="45"/>
                    <a:pt x="98" y="44"/>
                  </a:cubicBezTo>
                  <a:cubicBezTo>
                    <a:pt x="99" y="44"/>
                    <a:pt x="99" y="44"/>
                    <a:pt x="100" y="44"/>
                  </a:cubicBezTo>
                  <a:cubicBezTo>
                    <a:pt x="100" y="44"/>
                    <a:pt x="102" y="44"/>
                    <a:pt x="102" y="44"/>
                  </a:cubicBezTo>
                  <a:cubicBezTo>
                    <a:pt x="102" y="44"/>
                    <a:pt x="102" y="44"/>
                    <a:pt x="102" y="44"/>
                  </a:cubicBezTo>
                  <a:cubicBezTo>
                    <a:pt x="102" y="44"/>
                    <a:pt x="102" y="43"/>
                    <a:pt x="102" y="43"/>
                  </a:cubicBezTo>
                  <a:cubicBezTo>
                    <a:pt x="102" y="43"/>
                    <a:pt x="102" y="43"/>
                    <a:pt x="102" y="43"/>
                  </a:cubicBezTo>
                  <a:cubicBezTo>
                    <a:pt x="102" y="43"/>
                    <a:pt x="102" y="41"/>
                    <a:pt x="102" y="41"/>
                  </a:cubicBezTo>
                  <a:cubicBezTo>
                    <a:pt x="101" y="41"/>
                    <a:pt x="101" y="40"/>
                    <a:pt x="101" y="40"/>
                  </a:cubicBezTo>
                  <a:cubicBezTo>
                    <a:pt x="101" y="40"/>
                    <a:pt x="100" y="40"/>
                    <a:pt x="100" y="40"/>
                  </a:cubicBezTo>
                  <a:cubicBezTo>
                    <a:pt x="100" y="40"/>
                    <a:pt x="100" y="40"/>
                    <a:pt x="100" y="40"/>
                  </a:cubicBezTo>
                  <a:cubicBezTo>
                    <a:pt x="99" y="40"/>
                    <a:pt x="99" y="40"/>
                    <a:pt x="99" y="40"/>
                  </a:cubicBezTo>
                  <a:cubicBezTo>
                    <a:pt x="100" y="40"/>
                    <a:pt x="100" y="40"/>
                    <a:pt x="101" y="40"/>
                  </a:cubicBezTo>
                  <a:cubicBezTo>
                    <a:pt x="101" y="39"/>
                    <a:pt x="101" y="39"/>
                    <a:pt x="101" y="39"/>
                  </a:cubicBezTo>
                  <a:cubicBezTo>
                    <a:pt x="102" y="39"/>
                    <a:pt x="102" y="39"/>
                    <a:pt x="102" y="39"/>
                  </a:cubicBezTo>
                  <a:cubicBezTo>
                    <a:pt x="103" y="39"/>
                    <a:pt x="103" y="39"/>
                    <a:pt x="104" y="38"/>
                  </a:cubicBezTo>
                  <a:cubicBezTo>
                    <a:pt x="104" y="38"/>
                    <a:pt x="104" y="38"/>
                    <a:pt x="104" y="37"/>
                  </a:cubicBezTo>
                  <a:cubicBezTo>
                    <a:pt x="104" y="37"/>
                    <a:pt x="105" y="37"/>
                    <a:pt x="105" y="36"/>
                  </a:cubicBezTo>
                  <a:cubicBezTo>
                    <a:pt x="106" y="35"/>
                    <a:pt x="105" y="35"/>
                    <a:pt x="106" y="35"/>
                  </a:cubicBezTo>
                  <a:cubicBezTo>
                    <a:pt x="107" y="35"/>
                    <a:pt x="107" y="35"/>
                    <a:pt x="108" y="34"/>
                  </a:cubicBezTo>
                  <a:cubicBezTo>
                    <a:pt x="108" y="34"/>
                    <a:pt x="108" y="34"/>
                    <a:pt x="108" y="34"/>
                  </a:cubicBezTo>
                  <a:cubicBezTo>
                    <a:pt x="108" y="34"/>
                    <a:pt x="108" y="34"/>
                    <a:pt x="109" y="34"/>
                  </a:cubicBezTo>
                  <a:cubicBezTo>
                    <a:pt x="109" y="33"/>
                    <a:pt x="109" y="33"/>
                    <a:pt x="109" y="33"/>
                  </a:cubicBezTo>
                  <a:cubicBezTo>
                    <a:pt x="109" y="33"/>
                    <a:pt x="109" y="33"/>
                    <a:pt x="109" y="32"/>
                  </a:cubicBezTo>
                  <a:cubicBezTo>
                    <a:pt x="110" y="32"/>
                    <a:pt x="110" y="32"/>
                    <a:pt x="111" y="32"/>
                  </a:cubicBezTo>
                  <a:cubicBezTo>
                    <a:pt x="111" y="32"/>
                    <a:pt x="111" y="32"/>
                    <a:pt x="111" y="32"/>
                  </a:cubicBezTo>
                  <a:cubicBezTo>
                    <a:pt x="111" y="32"/>
                    <a:pt x="112" y="32"/>
                    <a:pt x="112" y="32"/>
                  </a:cubicBezTo>
                  <a:cubicBezTo>
                    <a:pt x="112" y="32"/>
                    <a:pt x="112" y="32"/>
                    <a:pt x="112" y="32"/>
                  </a:cubicBezTo>
                  <a:cubicBezTo>
                    <a:pt x="112" y="32"/>
                    <a:pt x="113" y="32"/>
                    <a:pt x="113" y="32"/>
                  </a:cubicBezTo>
                  <a:cubicBezTo>
                    <a:pt x="114" y="33"/>
                    <a:pt x="114" y="33"/>
                    <a:pt x="115" y="33"/>
                  </a:cubicBezTo>
                  <a:cubicBezTo>
                    <a:pt x="115" y="33"/>
                    <a:pt x="115" y="32"/>
                    <a:pt x="115" y="32"/>
                  </a:cubicBezTo>
                  <a:cubicBezTo>
                    <a:pt x="115" y="31"/>
                    <a:pt x="116" y="31"/>
                    <a:pt x="117" y="31"/>
                  </a:cubicBezTo>
                  <a:cubicBezTo>
                    <a:pt x="117" y="31"/>
                    <a:pt x="117" y="32"/>
                    <a:pt x="117" y="32"/>
                  </a:cubicBezTo>
                  <a:cubicBezTo>
                    <a:pt x="117" y="32"/>
                    <a:pt x="117" y="32"/>
                    <a:pt x="117" y="33"/>
                  </a:cubicBezTo>
                  <a:cubicBezTo>
                    <a:pt x="117" y="33"/>
                    <a:pt x="117" y="33"/>
                    <a:pt x="117" y="33"/>
                  </a:cubicBezTo>
                  <a:cubicBezTo>
                    <a:pt x="118" y="33"/>
                    <a:pt x="118" y="33"/>
                    <a:pt x="118" y="33"/>
                  </a:cubicBezTo>
                  <a:cubicBezTo>
                    <a:pt x="119" y="33"/>
                    <a:pt x="118" y="33"/>
                    <a:pt x="119" y="33"/>
                  </a:cubicBezTo>
                  <a:cubicBezTo>
                    <a:pt x="119" y="33"/>
                    <a:pt x="119" y="34"/>
                    <a:pt x="119" y="34"/>
                  </a:cubicBezTo>
                  <a:cubicBezTo>
                    <a:pt x="119" y="35"/>
                    <a:pt x="118" y="34"/>
                    <a:pt x="118" y="35"/>
                  </a:cubicBezTo>
                  <a:cubicBezTo>
                    <a:pt x="119" y="35"/>
                    <a:pt x="119" y="36"/>
                    <a:pt x="119" y="36"/>
                  </a:cubicBezTo>
                  <a:cubicBezTo>
                    <a:pt x="119" y="36"/>
                    <a:pt x="119" y="36"/>
                    <a:pt x="120" y="36"/>
                  </a:cubicBezTo>
                  <a:cubicBezTo>
                    <a:pt x="120" y="36"/>
                    <a:pt x="120" y="36"/>
                    <a:pt x="120" y="36"/>
                  </a:cubicBezTo>
                  <a:cubicBezTo>
                    <a:pt x="121" y="37"/>
                    <a:pt x="122" y="36"/>
                    <a:pt x="123" y="37"/>
                  </a:cubicBezTo>
                  <a:cubicBezTo>
                    <a:pt x="123" y="37"/>
                    <a:pt x="123" y="37"/>
                    <a:pt x="123" y="38"/>
                  </a:cubicBezTo>
                  <a:cubicBezTo>
                    <a:pt x="123" y="38"/>
                    <a:pt x="123" y="38"/>
                    <a:pt x="123" y="38"/>
                  </a:cubicBezTo>
                  <a:cubicBezTo>
                    <a:pt x="123" y="39"/>
                    <a:pt x="122" y="39"/>
                    <a:pt x="122" y="40"/>
                  </a:cubicBezTo>
                  <a:cubicBezTo>
                    <a:pt x="122" y="41"/>
                    <a:pt x="122" y="41"/>
                    <a:pt x="122" y="41"/>
                  </a:cubicBezTo>
                  <a:cubicBezTo>
                    <a:pt x="121" y="41"/>
                    <a:pt x="119" y="41"/>
                    <a:pt x="119" y="42"/>
                  </a:cubicBezTo>
                  <a:cubicBezTo>
                    <a:pt x="118" y="42"/>
                    <a:pt x="119" y="42"/>
                    <a:pt x="118" y="42"/>
                  </a:cubicBezTo>
                  <a:cubicBezTo>
                    <a:pt x="118" y="42"/>
                    <a:pt x="118" y="43"/>
                    <a:pt x="118" y="43"/>
                  </a:cubicBezTo>
                  <a:cubicBezTo>
                    <a:pt x="118" y="43"/>
                    <a:pt x="118" y="43"/>
                    <a:pt x="118" y="43"/>
                  </a:cubicBezTo>
                  <a:cubicBezTo>
                    <a:pt x="117" y="43"/>
                    <a:pt x="118" y="43"/>
                    <a:pt x="117" y="44"/>
                  </a:cubicBezTo>
                  <a:cubicBezTo>
                    <a:pt x="117" y="44"/>
                    <a:pt x="117" y="44"/>
                    <a:pt x="117" y="44"/>
                  </a:cubicBezTo>
                  <a:cubicBezTo>
                    <a:pt x="117" y="44"/>
                    <a:pt x="117" y="44"/>
                    <a:pt x="116" y="44"/>
                  </a:cubicBezTo>
                  <a:cubicBezTo>
                    <a:pt x="116" y="44"/>
                    <a:pt x="116" y="44"/>
                    <a:pt x="116" y="44"/>
                  </a:cubicBezTo>
                  <a:cubicBezTo>
                    <a:pt x="115" y="45"/>
                    <a:pt x="115" y="45"/>
                    <a:pt x="115" y="46"/>
                  </a:cubicBezTo>
                  <a:cubicBezTo>
                    <a:pt x="115" y="46"/>
                    <a:pt x="115" y="47"/>
                    <a:pt x="115" y="47"/>
                  </a:cubicBezTo>
                  <a:cubicBezTo>
                    <a:pt x="115" y="47"/>
                    <a:pt x="116" y="48"/>
                    <a:pt x="116" y="48"/>
                  </a:cubicBezTo>
                  <a:cubicBezTo>
                    <a:pt x="116" y="48"/>
                    <a:pt x="115" y="48"/>
                    <a:pt x="115" y="48"/>
                  </a:cubicBezTo>
                  <a:cubicBezTo>
                    <a:pt x="115" y="49"/>
                    <a:pt x="115" y="49"/>
                    <a:pt x="115" y="49"/>
                  </a:cubicBezTo>
                  <a:cubicBezTo>
                    <a:pt x="115" y="51"/>
                    <a:pt x="114" y="50"/>
                    <a:pt x="114" y="52"/>
                  </a:cubicBezTo>
                  <a:cubicBezTo>
                    <a:pt x="114" y="53"/>
                    <a:pt x="115" y="53"/>
                    <a:pt x="115" y="53"/>
                  </a:cubicBezTo>
                  <a:cubicBezTo>
                    <a:pt x="114" y="54"/>
                    <a:pt x="115" y="54"/>
                    <a:pt x="114" y="55"/>
                  </a:cubicBezTo>
                  <a:cubicBezTo>
                    <a:pt x="114" y="55"/>
                    <a:pt x="114" y="55"/>
                    <a:pt x="114" y="55"/>
                  </a:cubicBezTo>
                  <a:cubicBezTo>
                    <a:pt x="114" y="55"/>
                    <a:pt x="114" y="56"/>
                    <a:pt x="114" y="56"/>
                  </a:cubicBezTo>
                  <a:cubicBezTo>
                    <a:pt x="114" y="56"/>
                    <a:pt x="113" y="56"/>
                    <a:pt x="113" y="57"/>
                  </a:cubicBezTo>
                  <a:cubicBezTo>
                    <a:pt x="113" y="57"/>
                    <a:pt x="113" y="57"/>
                    <a:pt x="113" y="57"/>
                  </a:cubicBezTo>
                  <a:cubicBezTo>
                    <a:pt x="113" y="58"/>
                    <a:pt x="113" y="58"/>
                    <a:pt x="113" y="59"/>
                  </a:cubicBezTo>
                  <a:cubicBezTo>
                    <a:pt x="113" y="58"/>
                    <a:pt x="111" y="58"/>
                    <a:pt x="111" y="58"/>
                  </a:cubicBezTo>
                  <a:cubicBezTo>
                    <a:pt x="111" y="58"/>
                    <a:pt x="110" y="58"/>
                    <a:pt x="110" y="58"/>
                  </a:cubicBezTo>
                  <a:cubicBezTo>
                    <a:pt x="110" y="58"/>
                    <a:pt x="110" y="58"/>
                    <a:pt x="109" y="58"/>
                  </a:cubicBezTo>
                  <a:cubicBezTo>
                    <a:pt x="109" y="58"/>
                    <a:pt x="109" y="58"/>
                    <a:pt x="109" y="59"/>
                  </a:cubicBezTo>
                  <a:cubicBezTo>
                    <a:pt x="110" y="59"/>
                    <a:pt x="110" y="60"/>
                    <a:pt x="110" y="60"/>
                  </a:cubicBezTo>
                  <a:cubicBezTo>
                    <a:pt x="110" y="61"/>
                    <a:pt x="110" y="62"/>
                    <a:pt x="110" y="62"/>
                  </a:cubicBezTo>
                  <a:cubicBezTo>
                    <a:pt x="110" y="62"/>
                    <a:pt x="110" y="63"/>
                    <a:pt x="110" y="63"/>
                  </a:cubicBezTo>
                  <a:cubicBezTo>
                    <a:pt x="110" y="63"/>
                    <a:pt x="110" y="63"/>
                    <a:pt x="109" y="63"/>
                  </a:cubicBezTo>
                  <a:cubicBezTo>
                    <a:pt x="109" y="64"/>
                    <a:pt x="109" y="65"/>
                    <a:pt x="109" y="65"/>
                  </a:cubicBezTo>
                  <a:cubicBezTo>
                    <a:pt x="109" y="65"/>
                    <a:pt x="109" y="66"/>
                    <a:pt x="109" y="66"/>
                  </a:cubicBezTo>
                  <a:cubicBezTo>
                    <a:pt x="109" y="66"/>
                    <a:pt x="109" y="66"/>
                    <a:pt x="109" y="66"/>
                  </a:cubicBezTo>
                  <a:cubicBezTo>
                    <a:pt x="110" y="67"/>
                    <a:pt x="110" y="67"/>
                    <a:pt x="110" y="67"/>
                  </a:cubicBezTo>
                  <a:cubicBezTo>
                    <a:pt x="110" y="67"/>
                    <a:pt x="110" y="67"/>
                    <a:pt x="109" y="67"/>
                  </a:cubicBezTo>
                  <a:cubicBezTo>
                    <a:pt x="109" y="68"/>
                    <a:pt x="109" y="68"/>
                    <a:pt x="109" y="68"/>
                  </a:cubicBezTo>
                  <a:cubicBezTo>
                    <a:pt x="109" y="68"/>
                    <a:pt x="109" y="68"/>
                    <a:pt x="109" y="68"/>
                  </a:cubicBezTo>
                  <a:cubicBezTo>
                    <a:pt x="109" y="68"/>
                    <a:pt x="108" y="68"/>
                    <a:pt x="108" y="67"/>
                  </a:cubicBezTo>
                  <a:cubicBezTo>
                    <a:pt x="108" y="67"/>
                    <a:pt x="108" y="66"/>
                    <a:pt x="107" y="65"/>
                  </a:cubicBezTo>
                  <a:cubicBezTo>
                    <a:pt x="107" y="65"/>
                    <a:pt x="107" y="65"/>
                    <a:pt x="107" y="64"/>
                  </a:cubicBezTo>
                  <a:cubicBezTo>
                    <a:pt x="107" y="64"/>
                    <a:pt x="107" y="64"/>
                    <a:pt x="107" y="64"/>
                  </a:cubicBezTo>
                  <a:cubicBezTo>
                    <a:pt x="107" y="64"/>
                    <a:pt x="107" y="64"/>
                    <a:pt x="107" y="64"/>
                  </a:cubicBezTo>
                  <a:cubicBezTo>
                    <a:pt x="107" y="63"/>
                    <a:pt x="107" y="63"/>
                    <a:pt x="107" y="63"/>
                  </a:cubicBezTo>
                  <a:cubicBezTo>
                    <a:pt x="107" y="63"/>
                    <a:pt x="106" y="63"/>
                    <a:pt x="106" y="63"/>
                  </a:cubicBezTo>
                  <a:cubicBezTo>
                    <a:pt x="106" y="63"/>
                    <a:pt x="106" y="62"/>
                    <a:pt x="106" y="62"/>
                  </a:cubicBezTo>
                  <a:cubicBezTo>
                    <a:pt x="106" y="62"/>
                    <a:pt x="106" y="62"/>
                    <a:pt x="106" y="62"/>
                  </a:cubicBezTo>
                  <a:cubicBezTo>
                    <a:pt x="106" y="62"/>
                    <a:pt x="106" y="61"/>
                    <a:pt x="106" y="61"/>
                  </a:cubicBezTo>
                  <a:cubicBezTo>
                    <a:pt x="106" y="61"/>
                    <a:pt x="106" y="61"/>
                    <a:pt x="106" y="61"/>
                  </a:cubicBezTo>
                  <a:cubicBezTo>
                    <a:pt x="106" y="60"/>
                    <a:pt x="106" y="60"/>
                    <a:pt x="106" y="60"/>
                  </a:cubicBezTo>
                  <a:cubicBezTo>
                    <a:pt x="105" y="60"/>
                    <a:pt x="105" y="60"/>
                    <a:pt x="105" y="60"/>
                  </a:cubicBezTo>
                  <a:cubicBezTo>
                    <a:pt x="105" y="59"/>
                    <a:pt x="104" y="59"/>
                    <a:pt x="104" y="60"/>
                  </a:cubicBezTo>
                  <a:cubicBezTo>
                    <a:pt x="104" y="60"/>
                    <a:pt x="104" y="60"/>
                    <a:pt x="104" y="60"/>
                  </a:cubicBezTo>
                  <a:cubicBezTo>
                    <a:pt x="104" y="60"/>
                    <a:pt x="104" y="59"/>
                    <a:pt x="103" y="60"/>
                  </a:cubicBezTo>
                  <a:cubicBezTo>
                    <a:pt x="103" y="60"/>
                    <a:pt x="104" y="61"/>
                    <a:pt x="104" y="61"/>
                  </a:cubicBezTo>
                  <a:cubicBezTo>
                    <a:pt x="103" y="61"/>
                    <a:pt x="103" y="61"/>
                    <a:pt x="103" y="61"/>
                  </a:cubicBezTo>
                  <a:cubicBezTo>
                    <a:pt x="103" y="61"/>
                    <a:pt x="103" y="62"/>
                    <a:pt x="103" y="62"/>
                  </a:cubicBezTo>
                  <a:cubicBezTo>
                    <a:pt x="103" y="62"/>
                    <a:pt x="103" y="63"/>
                    <a:pt x="103" y="63"/>
                  </a:cubicBezTo>
                  <a:cubicBezTo>
                    <a:pt x="103" y="63"/>
                    <a:pt x="103" y="63"/>
                    <a:pt x="103" y="63"/>
                  </a:cubicBezTo>
                  <a:cubicBezTo>
                    <a:pt x="103" y="63"/>
                    <a:pt x="103" y="63"/>
                    <a:pt x="103" y="63"/>
                  </a:cubicBezTo>
                  <a:cubicBezTo>
                    <a:pt x="103" y="63"/>
                    <a:pt x="103" y="63"/>
                    <a:pt x="103" y="63"/>
                  </a:cubicBezTo>
                  <a:cubicBezTo>
                    <a:pt x="102" y="62"/>
                    <a:pt x="102" y="62"/>
                    <a:pt x="102" y="62"/>
                  </a:cubicBezTo>
                  <a:cubicBezTo>
                    <a:pt x="101" y="61"/>
                    <a:pt x="101" y="61"/>
                    <a:pt x="101" y="60"/>
                  </a:cubicBezTo>
                  <a:cubicBezTo>
                    <a:pt x="101" y="59"/>
                    <a:pt x="101" y="59"/>
                    <a:pt x="101" y="59"/>
                  </a:cubicBezTo>
                  <a:cubicBezTo>
                    <a:pt x="101" y="59"/>
                    <a:pt x="101" y="59"/>
                    <a:pt x="101" y="58"/>
                  </a:cubicBezTo>
                  <a:cubicBezTo>
                    <a:pt x="103" y="58"/>
                    <a:pt x="102" y="58"/>
                    <a:pt x="104" y="58"/>
                  </a:cubicBezTo>
                  <a:cubicBezTo>
                    <a:pt x="104" y="58"/>
                    <a:pt x="104" y="57"/>
                    <a:pt x="104" y="57"/>
                  </a:cubicBezTo>
                  <a:cubicBezTo>
                    <a:pt x="104" y="57"/>
                    <a:pt x="104" y="57"/>
                    <a:pt x="104" y="56"/>
                  </a:cubicBezTo>
                  <a:cubicBezTo>
                    <a:pt x="104" y="56"/>
                    <a:pt x="104" y="56"/>
                    <a:pt x="104" y="56"/>
                  </a:cubicBezTo>
                  <a:cubicBezTo>
                    <a:pt x="105" y="56"/>
                    <a:pt x="105" y="55"/>
                    <a:pt x="105" y="55"/>
                  </a:cubicBezTo>
                  <a:cubicBezTo>
                    <a:pt x="105" y="54"/>
                    <a:pt x="105" y="54"/>
                    <a:pt x="106" y="54"/>
                  </a:cubicBezTo>
                  <a:cubicBezTo>
                    <a:pt x="106" y="54"/>
                    <a:pt x="106" y="54"/>
                    <a:pt x="106" y="53"/>
                  </a:cubicBezTo>
                  <a:cubicBezTo>
                    <a:pt x="105" y="53"/>
                    <a:pt x="105" y="53"/>
                    <a:pt x="105" y="53"/>
                  </a:cubicBezTo>
                  <a:cubicBezTo>
                    <a:pt x="105" y="53"/>
                    <a:pt x="105" y="53"/>
                    <a:pt x="104" y="52"/>
                  </a:cubicBezTo>
                  <a:cubicBezTo>
                    <a:pt x="104" y="52"/>
                    <a:pt x="104" y="52"/>
                    <a:pt x="103" y="52"/>
                  </a:cubicBezTo>
                  <a:cubicBezTo>
                    <a:pt x="103" y="52"/>
                    <a:pt x="102" y="52"/>
                    <a:pt x="101" y="52"/>
                  </a:cubicBezTo>
                  <a:cubicBezTo>
                    <a:pt x="100" y="52"/>
                    <a:pt x="100" y="52"/>
                    <a:pt x="99" y="52"/>
                  </a:cubicBezTo>
                  <a:cubicBezTo>
                    <a:pt x="98" y="52"/>
                    <a:pt x="98" y="52"/>
                    <a:pt x="97" y="52"/>
                  </a:cubicBezTo>
                  <a:cubicBezTo>
                    <a:pt x="96" y="52"/>
                    <a:pt x="96" y="52"/>
                    <a:pt x="96" y="52"/>
                  </a:cubicBezTo>
                  <a:cubicBezTo>
                    <a:pt x="95" y="52"/>
                    <a:pt x="94" y="52"/>
                    <a:pt x="94" y="51"/>
                  </a:cubicBezTo>
                  <a:cubicBezTo>
                    <a:pt x="93" y="51"/>
                    <a:pt x="94" y="50"/>
                    <a:pt x="94" y="50"/>
                  </a:cubicBezTo>
                  <a:cubicBezTo>
                    <a:pt x="93" y="50"/>
                    <a:pt x="93" y="49"/>
                    <a:pt x="93" y="49"/>
                  </a:cubicBezTo>
                  <a:cubicBezTo>
                    <a:pt x="93" y="49"/>
                    <a:pt x="93" y="48"/>
                    <a:pt x="93" y="48"/>
                  </a:cubicBezTo>
                  <a:cubicBezTo>
                    <a:pt x="93" y="48"/>
                    <a:pt x="92" y="47"/>
                    <a:pt x="92" y="47"/>
                  </a:cubicBezTo>
                  <a:cubicBezTo>
                    <a:pt x="92" y="47"/>
                    <a:pt x="92" y="47"/>
                    <a:pt x="92" y="47"/>
                  </a:cubicBezTo>
                  <a:cubicBezTo>
                    <a:pt x="91" y="47"/>
                    <a:pt x="91" y="47"/>
                    <a:pt x="91" y="47"/>
                  </a:cubicBezTo>
                  <a:cubicBezTo>
                    <a:pt x="91" y="47"/>
                    <a:pt x="91" y="47"/>
                    <a:pt x="91" y="48"/>
                  </a:cubicBezTo>
                  <a:cubicBezTo>
                    <a:pt x="91" y="48"/>
                    <a:pt x="91" y="48"/>
                    <a:pt x="91" y="48"/>
                  </a:cubicBezTo>
                  <a:cubicBezTo>
                    <a:pt x="91" y="48"/>
                    <a:pt x="91" y="48"/>
                    <a:pt x="91" y="48"/>
                  </a:cubicBezTo>
                  <a:cubicBezTo>
                    <a:pt x="91" y="47"/>
                    <a:pt x="90" y="47"/>
                    <a:pt x="90" y="47"/>
                  </a:cubicBezTo>
                  <a:cubicBezTo>
                    <a:pt x="90" y="47"/>
                    <a:pt x="90" y="46"/>
                    <a:pt x="90" y="46"/>
                  </a:cubicBezTo>
                  <a:cubicBezTo>
                    <a:pt x="89" y="46"/>
                    <a:pt x="89" y="46"/>
                    <a:pt x="89" y="46"/>
                  </a:cubicBezTo>
                  <a:cubicBezTo>
                    <a:pt x="89" y="46"/>
                    <a:pt x="88" y="46"/>
                    <a:pt x="88" y="46"/>
                  </a:cubicBezTo>
                  <a:cubicBezTo>
                    <a:pt x="88" y="46"/>
                    <a:pt x="88" y="46"/>
                    <a:pt x="88" y="46"/>
                  </a:cubicBezTo>
                  <a:cubicBezTo>
                    <a:pt x="88" y="46"/>
                    <a:pt x="88" y="46"/>
                    <a:pt x="88" y="46"/>
                  </a:cubicBezTo>
                  <a:cubicBezTo>
                    <a:pt x="87" y="45"/>
                    <a:pt x="86" y="45"/>
                    <a:pt x="86" y="45"/>
                  </a:cubicBezTo>
                  <a:cubicBezTo>
                    <a:pt x="85" y="45"/>
                    <a:pt x="85" y="45"/>
                    <a:pt x="85" y="45"/>
                  </a:cubicBezTo>
                  <a:cubicBezTo>
                    <a:pt x="85" y="45"/>
                    <a:pt x="85" y="46"/>
                    <a:pt x="85" y="46"/>
                  </a:cubicBezTo>
                  <a:cubicBezTo>
                    <a:pt x="86" y="46"/>
                    <a:pt x="86" y="46"/>
                    <a:pt x="86" y="46"/>
                  </a:cubicBezTo>
                  <a:cubicBezTo>
                    <a:pt x="86" y="46"/>
                    <a:pt x="86" y="46"/>
                    <a:pt x="86" y="46"/>
                  </a:cubicBezTo>
                  <a:cubicBezTo>
                    <a:pt x="86" y="46"/>
                    <a:pt x="86" y="46"/>
                    <a:pt x="85" y="47"/>
                  </a:cubicBezTo>
                  <a:cubicBezTo>
                    <a:pt x="85" y="47"/>
                    <a:pt x="85" y="47"/>
                    <a:pt x="85" y="47"/>
                  </a:cubicBezTo>
                  <a:cubicBezTo>
                    <a:pt x="85" y="47"/>
                    <a:pt x="85" y="47"/>
                    <a:pt x="85" y="48"/>
                  </a:cubicBezTo>
                  <a:cubicBezTo>
                    <a:pt x="85" y="48"/>
                    <a:pt x="85" y="49"/>
                    <a:pt x="85" y="49"/>
                  </a:cubicBezTo>
                  <a:cubicBezTo>
                    <a:pt x="85" y="49"/>
                    <a:pt x="85" y="50"/>
                    <a:pt x="85" y="50"/>
                  </a:cubicBezTo>
                  <a:cubicBezTo>
                    <a:pt x="86" y="50"/>
                    <a:pt x="86" y="50"/>
                    <a:pt x="86" y="50"/>
                  </a:cubicBezTo>
                  <a:cubicBezTo>
                    <a:pt x="86" y="50"/>
                    <a:pt x="86" y="50"/>
                    <a:pt x="86" y="50"/>
                  </a:cubicBezTo>
                  <a:cubicBezTo>
                    <a:pt x="86" y="50"/>
                    <a:pt x="86" y="50"/>
                    <a:pt x="87" y="50"/>
                  </a:cubicBezTo>
                  <a:cubicBezTo>
                    <a:pt x="87" y="50"/>
                    <a:pt x="87" y="50"/>
                    <a:pt x="87" y="51"/>
                  </a:cubicBezTo>
                  <a:cubicBezTo>
                    <a:pt x="87" y="51"/>
                    <a:pt x="87" y="51"/>
                    <a:pt x="87" y="51"/>
                  </a:cubicBezTo>
                  <a:cubicBezTo>
                    <a:pt x="88" y="51"/>
                    <a:pt x="88" y="51"/>
                    <a:pt x="88" y="51"/>
                  </a:cubicBezTo>
                  <a:cubicBezTo>
                    <a:pt x="88" y="52"/>
                    <a:pt x="89" y="52"/>
                    <a:pt x="89" y="52"/>
                  </a:cubicBezTo>
                  <a:cubicBezTo>
                    <a:pt x="88" y="52"/>
                    <a:pt x="87" y="52"/>
                    <a:pt x="87" y="52"/>
                  </a:cubicBezTo>
                  <a:cubicBezTo>
                    <a:pt x="87" y="52"/>
                    <a:pt x="87" y="53"/>
                    <a:pt x="87" y="53"/>
                  </a:cubicBezTo>
                  <a:cubicBezTo>
                    <a:pt x="87" y="53"/>
                    <a:pt x="87" y="53"/>
                    <a:pt x="87" y="54"/>
                  </a:cubicBezTo>
                  <a:cubicBezTo>
                    <a:pt x="87" y="54"/>
                    <a:pt x="87" y="53"/>
                    <a:pt x="86" y="53"/>
                  </a:cubicBezTo>
                  <a:cubicBezTo>
                    <a:pt x="86" y="54"/>
                    <a:pt x="86" y="54"/>
                    <a:pt x="86" y="55"/>
                  </a:cubicBezTo>
                  <a:cubicBezTo>
                    <a:pt x="86" y="55"/>
                    <a:pt x="86" y="56"/>
                    <a:pt x="86" y="56"/>
                  </a:cubicBezTo>
                  <a:cubicBezTo>
                    <a:pt x="87" y="56"/>
                    <a:pt x="87" y="56"/>
                    <a:pt x="88" y="57"/>
                  </a:cubicBezTo>
                  <a:cubicBezTo>
                    <a:pt x="88" y="57"/>
                    <a:pt x="88" y="57"/>
                    <a:pt x="88" y="57"/>
                  </a:cubicBezTo>
                  <a:cubicBezTo>
                    <a:pt x="88" y="57"/>
                    <a:pt x="89" y="57"/>
                    <a:pt x="89" y="57"/>
                  </a:cubicBezTo>
                  <a:cubicBezTo>
                    <a:pt x="89" y="57"/>
                    <a:pt x="89" y="58"/>
                    <a:pt x="89" y="59"/>
                  </a:cubicBezTo>
                  <a:cubicBezTo>
                    <a:pt x="88" y="59"/>
                    <a:pt x="88" y="59"/>
                    <a:pt x="88" y="60"/>
                  </a:cubicBezTo>
                  <a:cubicBezTo>
                    <a:pt x="89" y="61"/>
                    <a:pt x="89" y="61"/>
                    <a:pt x="89" y="61"/>
                  </a:cubicBezTo>
                  <a:cubicBezTo>
                    <a:pt x="89" y="61"/>
                    <a:pt x="89" y="61"/>
                    <a:pt x="90" y="61"/>
                  </a:cubicBezTo>
                  <a:cubicBezTo>
                    <a:pt x="90" y="61"/>
                    <a:pt x="90" y="62"/>
                    <a:pt x="90" y="62"/>
                  </a:cubicBezTo>
                  <a:cubicBezTo>
                    <a:pt x="89" y="62"/>
                    <a:pt x="90" y="62"/>
                    <a:pt x="90" y="63"/>
                  </a:cubicBezTo>
                  <a:cubicBezTo>
                    <a:pt x="90" y="63"/>
                    <a:pt x="90" y="63"/>
                    <a:pt x="90" y="63"/>
                  </a:cubicBezTo>
                  <a:cubicBezTo>
                    <a:pt x="90" y="63"/>
                    <a:pt x="90" y="63"/>
                    <a:pt x="90" y="64"/>
                  </a:cubicBezTo>
                  <a:cubicBezTo>
                    <a:pt x="90" y="64"/>
                    <a:pt x="91" y="64"/>
                    <a:pt x="91" y="65"/>
                  </a:cubicBezTo>
                  <a:cubicBezTo>
                    <a:pt x="91" y="65"/>
                    <a:pt x="91" y="66"/>
                    <a:pt x="91" y="66"/>
                  </a:cubicBezTo>
                  <a:cubicBezTo>
                    <a:pt x="91" y="66"/>
                    <a:pt x="91" y="66"/>
                    <a:pt x="91" y="67"/>
                  </a:cubicBezTo>
                  <a:cubicBezTo>
                    <a:pt x="91" y="67"/>
                    <a:pt x="91" y="67"/>
                    <a:pt x="91" y="67"/>
                  </a:cubicBezTo>
                  <a:cubicBezTo>
                    <a:pt x="91" y="68"/>
                    <a:pt x="92" y="68"/>
                    <a:pt x="92" y="69"/>
                  </a:cubicBezTo>
                  <a:cubicBezTo>
                    <a:pt x="91" y="69"/>
                    <a:pt x="91" y="69"/>
                    <a:pt x="91" y="69"/>
                  </a:cubicBezTo>
                  <a:cubicBezTo>
                    <a:pt x="92" y="69"/>
                    <a:pt x="92" y="70"/>
                    <a:pt x="92" y="70"/>
                  </a:cubicBezTo>
                  <a:cubicBezTo>
                    <a:pt x="92" y="70"/>
                    <a:pt x="92" y="70"/>
                    <a:pt x="92" y="70"/>
                  </a:cubicBezTo>
                  <a:cubicBezTo>
                    <a:pt x="92" y="70"/>
                    <a:pt x="92" y="70"/>
                    <a:pt x="92" y="70"/>
                  </a:cubicBezTo>
                  <a:cubicBezTo>
                    <a:pt x="92" y="70"/>
                    <a:pt x="92" y="70"/>
                    <a:pt x="92" y="70"/>
                  </a:cubicBezTo>
                  <a:cubicBezTo>
                    <a:pt x="91" y="70"/>
                    <a:pt x="91" y="70"/>
                    <a:pt x="91" y="70"/>
                  </a:cubicBezTo>
                  <a:cubicBezTo>
                    <a:pt x="91" y="70"/>
                    <a:pt x="91" y="70"/>
                    <a:pt x="91" y="70"/>
                  </a:cubicBezTo>
                  <a:cubicBezTo>
                    <a:pt x="91" y="70"/>
                    <a:pt x="91" y="70"/>
                    <a:pt x="91" y="70"/>
                  </a:cubicBezTo>
                  <a:cubicBezTo>
                    <a:pt x="91" y="70"/>
                    <a:pt x="91" y="68"/>
                    <a:pt x="91" y="68"/>
                  </a:cubicBezTo>
                  <a:cubicBezTo>
                    <a:pt x="91" y="68"/>
                    <a:pt x="91" y="68"/>
                    <a:pt x="91" y="68"/>
                  </a:cubicBezTo>
                  <a:cubicBezTo>
                    <a:pt x="91" y="68"/>
                    <a:pt x="91" y="68"/>
                    <a:pt x="91" y="68"/>
                  </a:cubicBezTo>
                  <a:cubicBezTo>
                    <a:pt x="90" y="68"/>
                    <a:pt x="90" y="68"/>
                    <a:pt x="90" y="68"/>
                  </a:cubicBezTo>
                  <a:cubicBezTo>
                    <a:pt x="90" y="68"/>
                    <a:pt x="90" y="68"/>
                    <a:pt x="90" y="68"/>
                  </a:cubicBezTo>
                  <a:cubicBezTo>
                    <a:pt x="90" y="68"/>
                    <a:pt x="90" y="69"/>
                    <a:pt x="90" y="69"/>
                  </a:cubicBezTo>
                  <a:cubicBezTo>
                    <a:pt x="90" y="69"/>
                    <a:pt x="90" y="69"/>
                    <a:pt x="89" y="69"/>
                  </a:cubicBezTo>
                  <a:cubicBezTo>
                    <a:pt x="89" y="69"/>
                    <a:pt x="89" y="70"/>
                    <a:pt x="89" y="70"/>
                  </a:cubicBezTo>
                  <a:cubicBezTo>
                    <a:pt x="89" y="70"/>
                    <a:pt x="89" y="70"/>
                    <a:pt x="89" y="70"/>
                  </a:cubicBezTo>
                  <a:cubicBezTo>
                    <a:pt x="89" y="70"/>
                    <a:pt x="89" y="69"/>
                    <a:pt x="88" y="69"/>
                  </a:cubicBezTo>
                  <a:cubicBezTo>
                    <a:pt x="88" y="69"/>
                    <a:pt x="88" y="69"/>
                    <a:pt x="88" y="69"/>
                  </a:cubicBezTo>
                  <a:cubicBezTo>
                    <a:pt x="89" y="68"/>
                    <a:pt x="88" y="68"/>
                    <a:pt x="88" y="68"/>
                  </a:cubicBezTo>
                  <a:cubicBezTo>
                    <a:pt x="88" y="68"/>
                    <a:pt x="88" y="67"/>
                    <a:pt x="88" y="67"/>
                  </a:cubicBezTo>
                  <a:cubicBezTo>
                    <a:pt x="88" y="67"/>
                    <a:pt x="88" y="67"/>
                    <a:pt x="87" y="67"/>
                  </a:cubicBezTo>
                  <a:cubicBezTo>
                    <a:pt x="87" y="67"/>
                    <a:pt x="87" y="67"/>
                    <a:pt x="87" y="67"/>
                  </a:cubicBezTo>
                  <a:cubicBezTo>
                    <a:pt x="87" y="67"/>
                    <a:pt x="87" y="67"/>
                    <a:pt x="87" y="67"/>
                  </a:cubicBezTo>
                  <a:cubicBezTo>
                    <a:pt x="87" y="68"/>
                    <a:pt x="87" y="68"/>
                    <a:pt x="88" y="68"/>
                  </a:cubicBezTo>
                  <a:cubicBezTo>
                    <a:pt x="87" y="69"/>
                    <a:pt x="87" y="70"/>
                    <a:pt x="86" y="70"/>
                  </a:cubicBezTo>
                  <a:cubicBezTo>
                    <a:pt x="86" y="70"/>
                    <a:pt x="85" y="70"/>
                    <a:pt x="85" y="70"/>
                  </a:cubicBezTo>
                  <a:cubicBezTo>
                    <a:pt x="85" y="71"/>
                    <a:pt x="85" y="71"/>
                    <a:pt x="85" y="71"/>
                  </a:cubicBezTo>
                  <a:cubicBezTo>
                    <a:pt x="85" y="71"/>
                    <a:pt x="84" y="71"/>
                    <a:pt x="84" y="71"/>
                  </a:cubicBezTo>
                  <a:cubicBezTo>
                    <a:pt x="84" y="71"/>
                    <a:pt x="83" y="71"/>
                    <a:pt x="83" y="72"/>
                  </a:cubicBezTo>
                  <a:cubicBezTo>
                    <a:pt x="82" y="73"/>
                    <a:pt x="83" y="74"/>
                    <a:pt x="83" y="75"/>
                  </a:cubicBezTo>
                  <a:cubicBezTo>
                    <a:pt x="83" y="75"/>
                    <a:pt x="83" y="76"/>
                    <a:pt x="83" y="76"/>
                  </a:cubicBezTo>
                  <a:cubicBezTo>
                    <a:pt x="83" y="76"/>
                    <a:pt x="83" y="76"/>
                    <a:pt x="83" y="76"/>
                  </a:cubicBezTo>
                  <a:cubicBezTo>
                    <a:pt x="82" y="77"/>
                    <a:pt x="83" y="77"/>
                    <a:pt x="83" y="77"/>
                  </a:cubicBezTo>
                  <a:cubicBezTo>
                    <a:pt x="82" y="78"/>
                    <a:pt x="82" y="78"/>
                    <a:pt x="82" y="78"/>
                  </a:cubicBezTo>
                  <a:cubicBezTo>
                    <a:pt x="81" y="78"/>
                    <a:pt x="82" y="79"/>
                    <a:pt x="81" y="79"/>
                  </a:cubicBezTo>
                  <a:cubicBezTo>
                    <a:pt x="81" y="78"/>
                    <a:pt x="81" y="78"/>
                    <a:pt x="80" y="78"/>
                  </a:cubicBezTo>
                  <a:cubicBezTo>
                    <a:pt x="80" y="78"/>
                    <a:pt x="80" y="78"/>
                    <a:pt x="80" y="79"/>
                  </a:cubicBezTo>
                  <a:cubicBezTo>
                    <a:pt x="80" y="79"/>
                    <a:pt x="81" y="79"/>
                    <a:pt x="81" y="79"/>
                  </a:cubicBezTo>
                  <a:cubicBezTo>
                    <a:pt x="81" y="79"/>
                    <a:pt x="81" y="79"/>
                    <a:pt x="81" y="79"/>
                  </a:cubicBezTo>
                  <a:cubicBezTo>
                    <a:pt x="81" y="79"/>
                    <a:pt x="81" y="79"/>
                    <a:pt x="81" y="79"/>
                  </a:cubicBezTo>
                  <a:cubicBezTo>
                    <a:pt x="81" y="79"/>
                    <a:pt x="78" y="80"/>
                    <a:pt x="78" y="80"/>
                  </a:cubicBezTo>
                  <a:cubicBezTo>
                    <a:pt x="78" y="80"/>
                    <a:pt x="78" y="80"/>
                    <a:pt x="78" y="79"/>
                  </a:cubicBezTo>
                  <a:cubicBezTo>
                    <a:pt x="78" y="79"/>
                    <a:pt x="77" y="79"/>
                    <a:pt x="77" y="79"/>
                  </a:cubicBezTo>
                  <a:cubicBezTo>
                    <a:pt x="77" y="80"/>
                    <a:pt x="76" y="80"/>
                    <a:pt x="76" y="82"/>
                  </a:cubicBezTo>
                  <a:cubicBezTo>
                    <a:pt x="76" y="82"/>
                    <a:pt x="75" y="83"/>
                    <a:pt x="75" y="83"/>
                  </a:cubicBezTo>
                  <a:cubicBezTo>
                    <a:pt x="75" y="83"/>
                    <a:pt x="75" y="84"/>
                    <a:pt x="74" y="84"/>
                  </a:cubicBezTo>
                  <a:cubicBezTo>
                    <a:pt x="74" y="85"/>
                    <a:pt x="74" y="86"/>
                    <a:pt x="73" y="86"/>
                  </a:cubicBezTo>
                  <a:cubicBezTo>
                    <a:pt x="73" y="86"/>
                    <a:pt x="73" y="87"/>
                    <a:pt x="72" y="87"/>
                  </a:cubicBezTo>
                  <a:cubicBezTo>
                    <a:pt x="72" y="87"/>
                    <a:pt x="72" y="87"/>
                    <a:pt x="72" y="88"/>
                  </a:cubicBezTo>
                  <a:cubicBezTo>
                    <a:pt x="72" y="88"/>
                    <a:pt x="71" y="88"/>
                    <a:pt x="70" y="89"/>
                  </a:cubicBezTo>
                  <a:cubicBezTo>
                    <a:pt x="70" y="89"/>
                    <a:pt x="69" y="90"/>
                    <a:pt x="69" y="90"/>
                  </a:cubicBezTo>
                  <a:cubicBezTo>
                    <a:pt x="69" y="90"/>
                    <a:pt x="69" y="90"/>
                    <a:pt x="69" y="90"/>
                  </a:cubicBezTo>
                  <a:cubicBezTo>
                    <a:pt x="69" y="90"/>
                    <a:pt x="69" y="91"/>
                    <a:pt x="69" y="91"/>
                  </a:cubicBezTo>
                  <a:cubicBezTo>
                    <a:pt x="69" y="91"/>
                    <a:pt x="69" y="91"/>
                    <a:pt x="69" y="91"/>
                  </a:cubicBezTo>
                  <a:cubicBezTo>
                    <a:pt x="68" y="91"/>
                    <a:pt x="68" y="91"/>
                    <a:pt x="68" y="91"/>
                  </a:cubicBezTo>
                  <a:cubicBezTo>
                    <a:pt x="68" y="92"/>
                    <a:pt x="67" y="92"/>
                    <a:pt x="67" y="92"/>
                  </a:cubicBezTo>
                  <a:cubicBezTo>
                    <a:pt x="67" y="92"/>
                    <a:pt x="67" y="92"/>
                    <a:pt x="67" y="92"/>
                  </a:cubicBezTo>
                  <a:cubicBezTo>
                    <a:pt x="66" y="92"/>
                    <a:pt x="66" y="93"/>
                    <a:pt x="66" y="93"/>
                  </a:cubicBezTo>
                  <a:cubicBezTo>
                    <a:pt x="65" y="93"/>
                    <a:pt x="65" y="94"/>
                    <a:pt x="65" y="95"/>
                  </a:cubicBezTo>
                  <a:cubicBezTo>
                    <a:pt x="65" y="95"/>
                    <a:pt x="65" y="95"/>
                    <a:pt x="65" y="96"/>
                  </a:cubicBezTo>
                  <a:cubicBezTo>
                    <a:pt x="64" y="96"/>
                    <a:pt x="64" y="96"/>
                    <a:pt x="64" y="96"/>
                  </a:cubicBezTo>
                  <a:cubicBezTo>
                    <a:pt x="64" y="96"/>
                    <a:pt x="65" y="96"/>
                    <a:pt x="65" y="96"/>
                  </a:cubicBezTo>
                  <a:cubicBezTo>
                    <a:pt x="65" y="96"/>
                    <a:pt x="65" y="96"/>
                    <a:pt x="65" y="96"/>
                  </a:cubicBezTo>
                  <a:cubicBezTo>
                    <a:pt x="65" y="96"/>
                    <a:pt x="65" y="96"/>
                    <a:pt x="65" y="96"/>
                  </a:cubicBezTo>
                  <a:cubicBezTo>
                    <a:pt x="64" y="97"/>
                    <a:pt x="63" y="98"/>
                    <a:pt x="63" y="98"/>
                  </a:cubicBezTo>
                  <a:cubicBezTo>
                    <a:pt x="62" y="98"/>
                    <a:pt x="61" y="97"/>
                    <a:pt x="61" y="98"/>
                  </a:cubicBezTo>
                  <a:cubicBezTo>
                    <a:pt x="60" y="98"/>
                    <a:pt x="60" y="98"/>
                    <a:pt x="60" y="98"/>
                  </a:cubicBezTo>
                  <a:cubicBezTo>
                    <a:pt x="60" y="99"/>
                    <a:pt x="60" y="100"/>
                    <a:pt x="59" y="100"/>
                  </a:cubicBezTo>
                  <a:cubicBezTo>
                    <a:pt x="59" y="100"/>
                    <a:pt x="59" y="99"/>
                    <a:pt x="59" y="99"/>
                  </a:cubicBezTo>
                  <a:cubicBezTo>
                    <a:pt x="59" y="100"/>
                    <a:pt x="59" y="100"/>
                    <a:pt x="59" y="100"/>
                  </a:cubicBezTo>
                  <a:cubicBezTo>
                    <a:pt x="59" y="100"/>
                    <a:pt x="59" y="100"/>
                    <a:pt x="59" y="100"/>
                  </a:cubicBezTo>
                  <a:cubicBezTo>
                    <a:pt x="59" y="100"/>
                    <a:pt x="59" y="100"/>
                    <a:pt x="59" y="100"/>
                  </a:cubicBezTo>
                  <a:cubicBezTo>
                    <a:pt x="58" y="100"/>
                    <a:pt x="57" y="100"/>
                    <a:pt x="57" y="100"/>
                  </a:cubicBezTo>
                  <a:cubicBezTo>
                    <a:pt x="57" y="100"/>
                    <a:pt x="56" y="101"/>
                    <a:pt x="56" y="101"/>
                  </a:cubicBezTo>
                  <a:cubicBezTo>
                    <a:pt x="56" y="101"/>
                    <a:pt x="56" y="102"/>
                    <a:pt x="56" y="102"/>
                  </a:cubicBezTo>
                  <a:cubicBezTo>
                    <a:pt x="56" y="102"/>
                    <a:pt x="56" y="102"/>
                    <a:pt x="56" y="103"/>
                  </a:cubicBezTo>
                  <a:cubicBezTo>
                    <a:pt x="56" y="103"/>
                    <a:pt x="56" y="103"/>
                    <a:pt x="56" y="104"/>
                  </a:cubicBezTo>
                  <a:cubicBezTo>
                    <a:pt x="55" y="105"/>
                    <a:pt x="56" y="106"/>
                    <a:pt x="56" y="107"/>
                  </a:cubicBezTo>
                  <a:cubicBezTo>
                    <a:pt x="56" y="108"/>
                    <a:pt x="56" y="108"/>
                    <a:pt x="56" y="109"/>
                  </a:cubicBezTo>
                  <a:cubicBezTo>
                    <a:pt x="56" y="109"/>
                    <a:pt x="57" y="111"/>
                    <a:pt x="57" y="111"/>
                  </a:cubicBezTo>
                  <a:cubicBezTo>
                    <a:pt x="56" y="111"/>
                    <a:pt x="56" y="111"/>
                    <a:pt x="56" y="112"/>
                  </a:cubicBezTo>
                  <a:cubicBezTo>
                    <a:pt x="56" y="113"/>
                    <a:pt x="57" y="113"/>
                    <a:pt x="57" y="114"/>
                  </a:cubicBezTo>
                  <a:cubicBezTo>
                    <a:pt x="57" y="114"/>
                    <a:pt x="57" y="116"/>
                    <a:pt x="57" y="117"/>
                  </a:cubicBezTo>
                  <a:cubicBezTo>
                    <a:pt x="57" y="118"/>
                    <a:pt x="56" y="119"/>
                    <a:pt x="56" y="120"/>
                  </a:cubicBezTo>
                  <a:cubicBezTo>
                    <a:pt x="56" y="120"/>
                    <a:pt x="56" y="121"/>
                    <a:pt x="55" y="122"/>
                  </a:cubicBezTo>
                  <a:cubicBezTo>
                    <a:pt x="55" y="122"/>
                    <a:pt x="55" y="123"/>
                    <a:pt x="56" y="123"/>
                  </a:cubicBezTo>
                  <a:cubicBezTo>
                    <a:pt x="55" y="123"/>
                    <a:pt x="55" y="123"/>
                    <a:pt x="55" y="124"/>
                  </a:cubicBezTo>
                  <a:cubicBezTo>
                    <a:pt x="55" y="124"/>
                    <a:pt x="56" y="124"/>
                    <a:pt x="56" y="124"/>
                  </a:cubicBezTo>
                  <a:cubicBezTo>
                    <a:pt x="56" y="124"/>
                    <a:pt x="56" y="124"/>
                    <a:pt x="56" y="124"/>
                  </a:cubicBezTo>
                  <a:cubicBezTo>
                    <a:pt x="56" y="125"/>
                    <a:pt x="56" y="125"/>
                    <a:pt x="56" y="126"/>
                  </a:cubicBezTo>
                  <a:cubicBezTo>
                    <a:pt x="56" y="127"/>
                    <a:pt x="56" y="128"/>
                    <a:pt x="56" y="129"/>
                  </a:cubicBezTo>
                  <a:cubicBezTo>
                    <a:pt x="56" y="129"/>
                    <a:pt x="56" y="129"/>
                    <a:pt x="56" y="129"/>
                  </a:cubicBezTo>
                  <a:cubicBezTo>
                    <a:pt x="55" y="129"/>
                    <a:pt x="55" y="129"/>
                    <a:pt x="55" y="129"/>
                  </a:cubicBezTo>
                  <a:cubicBezTo>
                    <a:pt x="55" y="129"/>
                    <a:pt x="55" y="129"/>
                    <a:pt x="55" y="128"/>
                  </a:cubicBezTo>
                  <a:cubicBezTo>
                    <a:pt x="55" y="128"/>
                    <a:pt x="54" y="129"/>
                    <a:pt x="54" y="129"/>
                  </a:cubicBezTo>
                  <a:cubicBezTo>
                    <a:pt x="53" y="129"/>
                    <a:pt x="54" y="130"/>
                    <a:pt x="54" y="130"/>
                  </a:cubicBezTo>
                  <a:cubicBezTo>
                    <a:pt x="53" y="131"/>
                    <a:pt x="52" y="132"/>
                    <a:pt x="52" y="133"/>
                  </a:cubicBezTo>
                  <a:cubicBezTo>
                    <a:pt x="52" y="134"/>
                    <a:pt x="52" y="134"/>
                    <a:pt x="53" y="134"/>
                  </a:cubicBezTo>
                  <a:cubicBezTo>
                    <a:pt x="52" y="134"/>
                    <a:pt x="51" y="135"/>
                    <a:pt x="51" y="135"/>
                  </a:cubicBezTo>
                  <a:cubicBezTo>
                    <a:pt x="50" y="135"/>
                    <a:pt x="50" y="135"/>
                    <a:pt x="50" y="135"/>
                  </a:cubicBezTo>
                  <a:cubicBezTo>
                    <a:pt x="49" y="135"/>
                    <a:pt x="49" y="136"/>
                    <a:pt x="49" y="136"/>
                  </a:cubicBezTo>
                  <a:cubicBezTo>
                    <a:pt x="49" y="136"/>
                    <a:pt x="49" y="137"/>
                    <a:pt x="49" y="137"/>
                  </a:cubicBezTo>
                  <a:cubicBezTo>
                    <a:pt x="49" y="137"/>
                    <a:pt x="49" y="137"/>
                    <a:pt x="49" y="138"/>
                  </a:cubicBezTo>
                  <a:cubicBezTo>
                    <a:pt x="49" y="138"/>
                    <a:pt x="49" y="138"/>
                    <a:pt x="49" y="138"/>
                  </a:cubicBezTo>
                  <a:cubicBezTo>
                    <a:pt x="48" y="138"/>
                    <a:pt x="48" y="139"/>
                    <a:pt x="47" y="140"/>
                  </a:cubicBezTo>
                  <a:cubicBezTo>
                    <a:pt x="47" y="140"/>
                    <a:pt x="47" y="140"/>
                    <a:pt x="47" y="140"/>
                  </a:cubicBezTo>
                  <a:cubicBezTo>
                    <a:pt x="47" y="140"/>
                    <a:pt x="46" y="140"/>
                    <a:pt x="46" y="140"/>
                  </a:cubicBezTo>
                  <a:cubicBezTo>
                    <a:pt x="46" y="140"/>
                    <a:pt x="45" y="140"/>
                    <a:pt x="45" y="139"/>
                  </a:cubicBezTo>
                  <a:cubicBezTo>
                    <a:pt x="45" y="139"/>
                    <a:pt x="45" y="139"/>
                    <a:pt x="44" y="139"/>
                  </a:cubicBezTo>
                  <a:cubicBezTo>
                    <a:pt x="44" y="139"/>
                    <a:pt x="44" y="139"/>
                    <a:pt x="44" y="139"/>
                  </a:cubicBezTo>
                  <a:cubicBezTo>
                    <a:pt x="44" y="138"/>
                    <a:pt x="43" y="137"/>
                    <a:pt x="42" y="136"/>
                  </a:cubicBezTo>
                  <a:cubicBezTo>
                    <a:pt x="42" y="136"/>
                    <a:pt x="42" y="136"/>
                    <a:pt x="42" y="136"/>
                  </a:cubicBezTo>
                  <a:cubicBezTo>
                    <a:pt x="42" y="136"/>
                    <a:pt x="42" y="136"/>
                    <a:pt x="42" y="136"/>
                  </a:cubicBezTo>
                  <a:cubicBezTo>
                    <a:pt x="42" y="135"/>
                    <a:pt x="41" y="134"/>
                    <a:pt x="41" y="133"/>
                  </a:cubicBezTo>
                  <a:cubicBezTo>
                    <a:pt x="41" y="133"/>
                    <a:pt x="41" y="133"/>
                    <a:pt x="41" y="133"/>
                  </a:cubicBezTo>
                  <a:cubicBezTo>
                    <a:pt x="41" y="133"/>
                    <a:pt x="41" y="131"/>
                    <a:pt x="41" y="131"/>
                  </a:cubicBezTo>
                  <a:cubicBezTo>
                    <a:pt x="41" y="131"/>
                    <a:pt x="41" y="131"/>
                    <a:pt x="41" y="130"/>
                  </a:cubicBezTo>
                  <a:cubicBezTo>
                    <a:pt x="40" y="130"/>
                    <a:pt x="40" y="130"/>
                    <a:pt x="40" y="130"/>
                  </a:cubicBezTo>
                  <a:cubicBezTo>
                    <a:pt x="40" y="130"/>
                    <a:pt x="40" y="130"/>
                    <a:pt x="40" y="130"/>
                  </a:cubicBezTo>
                  <a:cubicBezTo>
                    <a:pt x="40" y="130"/>
                    <a:pt x="40" y="129"/>
                    <a:pt x="40" y="129"/>
                  </a:cubicBezTo>
                  <a:cubicBezTo>
                    <a:pt x="40" y="129"/>
                    <a:pt x="40" y="129"/>
                    <a:pt x="40" y="129"/>
                  </a:cubicBezTo>
                  <a:cubicBezTo>
                    <a:pt x="40" y="128"/>
                    <a:pt x="40" y="128"/>
                    <a:pt x="39" y="128"/>
                  </a:cubicBezTo>
                  <a:cubicBezTo>
                    <a:pt x="39" y="127"/>
                    <a:pt x="39" y="126"/>
                    <a:pt x="38" y="126"/>
                  </a:cubicBezTo>
                  <a:cubicBezTo>
                    <a:pt x="38" y="126"/>
                    <a:pt x="38" y="125"/>
                    <a:pt x="38" y="125"/>
                  </a:cubicBezTo>
                  <a:cubicBezTo>
                    <a:pt x="38" y="125"/>
                    <a:pt x="38" y="124"/>
                    <a:pt x="38" y="124"/>
                  </a:cubicBezTo>
                  <a:cubicBezTo>
                    <a:pt x="38" y="123"/>
                    <a:pt x="38" y="123"/>
                    <a:pt x="38" y="123"/>
                  </a:cubicBezTo>
                  <a:cubicBezTo>
                    <a:pt x="37" y="123"/>
                    <a:pt x="37" y="123"/>
                    <a:pt x="37" y="123"/>
                  </a:cubicBezTo>
                  <a:cubicBezTo>
                    <a:pt x="37" y="122"/>
                    <a:pt x="37" y="122"/>
                    <a:pt x="37" y="121"/>
                  </a:cubicBezTo>
                  <a:cubicBezTo>
                    <a:pt x="36" y="121"/>
                    <a:pt x="36" y="121"/>
                    <a:pt x="36" y="121"/>
                  </a:cubicBezTo>
                  <a:cubicBezTo>
                    <a:pt x="36" y="121"/>
                    <a:pt x="36" y="120"/>
                    <a:pt x="36" y="120"/>
                  </a:cubicBezTo>
                  <a:cubicBezTo>
                    <a:pt x="36" y="120"/>
                    <a:pt x="35" y="120"/>
                    <a:pt x="35" y="119"/>
                  </a:cubicBezTo>
                  <a:cubicBezTo>
                    <a:pt x="35" y="119"/>
                    <a:pt x="35" y="118"/>
                    <a:pt x="34" y="118"/>
                  </a:cubicBezTo>
                  <a:cubicBezTo>
                    <a:pt x="34" y="118"/>
                    <a:pt x="34" y="117"/>
                    <a:pt x="34" y="117"/>
                  </a:cubicBezTo>
                  <a:cubicBezTo>
                    <a:pt x="33" y="116"/>
                    <a:pt x="33" y="116"/>
                    <a:pt x="33" y="116"/>
                  </a:cubicBezTo>
                  <a:cubicBezTo>
                    <a:pt x="33" y="115"/>
                    <a:pt x="33" y="115"/>
                    <a:pt x="33" y="115"/>
                  </a:cubicBezTo>
                  <a:cubicBezTo>
                    <a:pt x="33" y="115"/>
                    <a:pt x="33" y="115"/>
                    <a:pt x="33" y="114"/>
                  </a:cubicBezTo>
                  <a:cubicBezTo>
                    <a:pt x="33" y="114"/>
                    <a:pt x="32" y="113"/>
                    <a:pt x="32" y="113"/>
                  </a:cubicBezTo>
                  <a:cubicBezTo>
                    <a:pt x="32" y="112"/>
                    <a:pt x="32" y="112"/>
                    <a:pt x="32" y="112"/>
                  </a:cubicBezTo>
                  <a:cubicBezTo>
                    <a:pt x="32" y="111"/>
                    <a:pt x="32" y="110"/>
                    <a:pt x="32" y="110"/>
                  </a:cubicBezTo>
                  <a:cubicBezTo>
                    <a:pt x="32" y="110"/>
                    <a:pt x="31" y="110"/>
                    <a:pt x="31" y="109"/>
                  </a:cubicBezTo>
                  <a:cubicBezTo>
                    <a:pt x="31" y="109"/>
                    <a:pt x="31" y="108"/>
                    <a:pt x="31" y="108"/>
                  </a:cubicBezTo>
                  <a:cubicBezTo>
                    <a:pt x="31" y="108"/>
                    <a:pt x="31" y="108"/>
                    <a:pt x="31" y="108"/>
                  </a:cubicBezTo>
                  <a:cubicBezTo>
                    <a:pt x="31" y="108"/>
                    <a:pt x="31" y="108"/>
                    <a:pt x="31" y="108"/>
                  </a:cubicBezTo>
                  <a:cubicBezTo>
                    <a:pt x="31" y="107"/>
                    <a:pt x="31" y="107"/>
                    <a:pt x="30" y="107"/>
                  </a:cubicBezTo>
                  <a:cubicBezTo>
                    <a:pt x="30" y="106"/>
                    <a:pt x="30" y="106"/>
                    <a:pt x="29" y="106"/>
                  </a:cubicBezTo>
                  <a:cubicBezTo>
                    <a:pt x="30" y="106"/>
                    <a:pt x="30" y="106"/>
                    <a:pt x="30" y="105"/>
                  </a:cubicBezTo>
                  <a:cubicBezTo>
                    <a:pt x="30" y="105"/>
                    <a:pt x="29" y="105"/>
                    <a:pt x="29" y="105"/>
                  </a:cubicBezTo>
                  <a:cubicBezTo>
                    <a:pt x="29" y="105"/>
                    <a:pt x="29" y="104"/>
                    <a:pt x="28" y="104"/>
                  </a:cubicBezTo>
                  <a:cubicBezTo>
                    <a:pt x="28" y="104"/>
                    <a:pt x="28" y="104"/>
                    <a:pt x="28" y="104"/>
                  </a:cubicBezTo>
                  <a:cubicBezTo>
                    <a:pt x="28" y="103"/>
                    <a:pt x="28" y="103"/>
                    <a:pt x="28" y="103"/>
                  </a:cubicBezTo>
                  <a:cubicBezTo>
                    <a:pt x="28" y="103"/>
                    <a:pt x="28" y="103"/>
                    <a:pt x="28" y="102"/>
                  </a:cubicBezTo>
                  <a:cubicBezTo>
                    <a:pt x="28" y="102"/>
                    <a:pt x="28" y="102"/>
                    <a:pt x="28" y="102"/>
                  </a:cubicBezTo>
                  <a:cubicBezTo>
                    <a:pt x="28" y="102"/>
                    <a:pt x="28" y="102"/>
                    <a:pt x="28" y="102"/>
                  </a:cubicBezTo>
                  <a:cubicBezTo>
                    <a:pt x="28" y="102"/>
                    <a:pt x="28" y="102"/>
                    <a:pt x="27" y="102"/>
                  </a:cubicBezTo>
                  <a:cubicBezTo>
                    <a:pt x="27" y="102"/>
                    <a:pt x="27" y="101"/>
                    <a:pt x="27" y="101"/>
                  </a:cubicBezTo>
                  <a:cubicBezTo>
                    <a:pt x="27" y="101"/>
                    <a:pt x="27" y="101"/>
                    <a:pt x="27" y="101"/>
                  </a:cubicBezTo>
                  <a:cubicBezTo>
                    <a:pt x="27" y="101"/>
                    <a:pt x="27" y="100"/>
                    <a:pt x="26" y="100"/>
                  </a:cubicBezTo>
                  <a:cubicBezTo>
                    <a:pt x="26" y="100"/>
                    <a:pt x="26" y="99"/>
                    <a:pt x="26" y="99"/>
                  </a:cubicBezTo>
                  <a:cubicBezTo>
                    <a:pt x="26" y="99"/>
                    <a:pt x="26" y="99"/>
                    <a:pt x="26" y="98"/>
                  </a:cubicBezTo>
                  <a:cubicBezTo>
                    <a:pt x="26" y="98"/>
                    <a:pt x="25" y="98"/>
                    <a:pt x="25" y="98"/>
                  </a:cubicBezTo>
                  <a:cubicBezTo>
                    <a:pt x="25" y="98"/>
                    <a:pt x="25" y="98"/>
                    <a:pt x="25" y="98"/>
                  </a:cubicBezTo>
                  <a:cubicBezTo>
                    <a:pt x="25" y="97"/>
                    <a:pt x="25" y="96"/>
                    <a:pt x="25" y="95"/>
                  </a:cubicBezTo>
                  <a:cubicBezTo>
                    <a:pt x="25" y="95"/>
                    <a:pt x="25" y="95"/>
                    <a:pt x="25" y="94"/>
                  </a:cubicBezTo>
                  <a:cubicBezTo>
                    <a:pt x="25" y="94"/>
                    <a:pt x="24" y="93"/>
                    <a:pt x="24" y="93"/>
                  </a:cubicBezTo>
                  <a:cubicBezTo>
                    <a:pt x="24" y="93"/>
                    <a:pt x="24" y="93"/>
                    <a:pt x="24" y="93"/>
                  </a:cubicBezTo>
                  <a:cubicBezTo>
                    <a:pt x="24" y="92"/>
                    <a:pt x="24" y="92"/>
                    <a:pt x="24" y="92"/>
                  </a:cubicBezTo>
                  <a:cubicBezTo>
                    <a:pt x="24" y="92"/>
                    <a:pt x="24" y="92"/>
                    <a:pt x="24" y="91"/>
                  </a:cubicBezTo>
                  <a:cubicBezTo>
                    <a:pt x="24" y="91"/>
                    <a:pt x="24" y="91"/>
                    <a:pt x="24" y="91"/>
                  </a:cubicBezTo>
                  <a:cubicBezTo>
                    <a:pt x="24" y="91"/>
                    <a:pt x="24" y="90"/>
                    <a:pt x="24" y="90"/>
                  </a:cubicBezTo>
                  <a:cubicBezTo>
                    <a:pt x="23" y="90"/>
                    <a:pt x="23" y="90"/>
                    <a:pt x="23" y="89"/>
                  </a:cubicBezTo>
                  <a:cubicBezTo>
                    <a:pt x="23" y="89"/>
                    <a:pt x="23" y="88"/>
                    <a:pt x="23" y="88"/>
                  </a:cubicBezTo>
                  <a:cubicBezTo>
                    <a:pt x="23" y="88"/>
                    <a:pt x="23" y="88"/>
                    <a:pt x="23" y="88"/>
                  </a:cubicBezTo>
                  <a:cubicBezTo>
                    <a:pt x="23" y="88"/>
                    <a:pt x="23" y="88"/>
                    <a:pt x="23" y="88"/>
                  </a:cubicBezTo>
                  <a:cubicBezTo>
                    <a:pt x="23" y="88"/>
                    <a:pt x="23" y="87"/>
                    <a:pt x="22" y="87"/>
                  </a:cubicBezTo>
                  <a:cubicBezTo>
                    <a:pt x="23" y="87"/>
                    <a:pt x="23" y="87"/>
                    <a:pt x="23" y="87"/>
                  </a:cubicBezTo>
                  <a:cubicBezTo>
                    <a:pt x="23" y="86"/>
                    <a:pt x="22" y="86"/>
                    <a:pt x="22" y="86"/>
                  </a:cubicBezTo>
                  <a:cubicBezTo>
                    <a:pt x="22" y="86"/>
                    <a:pt x="22" y="86"/>
                    <a:pt x="22" y="86"/>
                  </a:cubicBezTo>
                  <a:cubicBezTo>
                    <a:pt x="22" y="85"/>
                    <a:pt x="22" y="85"/>
                    <a:pt x="22" y="85"/>
                  </a:cubicBezTo>
                  <a:cubicBezTo>
                    <a:pt x="22" y="85"/>
                    <a:pt x="22" y="85"/>
                    <a:pt x="23" y="84"/>
                  </a:cubicBezTo>
                  <a:cubicBezTo>
                    <a:pt x="23" y="84"/>
                    <a:pt x="22" y="84"/>
                    <a:pt x="22" y="83"/>
                  </a:cubicBezTo>
                  <a:cubicBezTo>
                    <a:pt x="22" y="83"/>
                    <a:pt x="23" y="83"/>
                    <a:pt x="23" y="83"/>
                  </a:cubicBezTo>
                  <a:cubicBezTo>
                    <a:pt x="22" y="82"/>
                    <a:pt x="21" y="82"/>
                    <a:pt x="21" y="82"/>
                  </a:cubicBezTo>
                  <a:cubicBezTo>
                    <a:pt x="21" y="82"/>
                    <a:pt x="21" y="82"/>
                    <a:pt x="21" y="81"/>
                  </a:cubicBezTo>
                  <a:cubicBezTo>
                    <a:pt x="21" y="81"/>
                    <a:pt x="21" y="81"/>
                    <a:pt x="21" y="81"/>
                  </a:cubicBezTo>
                  <a:cubicBezTo>
                    <a:pt x="21" y="80"/>
                    <a:pt x="21" y="80"/>
                    <a:pt x="21" y="80"/>
                  </a:cubicBezTo>
                  <a:cubicBezTo>
                    <a:pt x="21" y="80"/>
                    <a:pt x="21" y="80"/>
                    <a:pt x="20" y="80"/>
                  </a:cubicBezTo>
                  <a:cubicBezTo>
                    <a:pt x="20" y="80"/>
                    <a:pt x="21" y="79"/>
                    <a:pt x="21" y="79"/>
                  </a:cubicBezTo>
                  <a:cubicBezTo>
                    <a:pt x="21" y="78"/>
                    <a:pt x="21" y="78"/>
                    <a:pt x="21" y="78"/>
                  </a:cubicBezTo>
                  <a:cubicBezTo>
                    <a:pt x="21" y="77"/>
                    <a:pt x="21" y="77"/>
                    <a:pt x="21" y="76"/>
                  </a:cubicBezTo>
                  <a:cubicBezTo>
                    <a:pt x="21" y="75"/>
                    <a:pt x="21" y="75"/>
                    <a:pt x="21" y="75"/>
                  </a:cubicBezTo>
                  <a:cubicBezTo>
                    <a:pt x="21" y="75"/>
                    <a:pt x="21" y="74"/>
                    <a:pt x="21" y="74"/>
                  </a:cubicBezTo>
                  <a:cubicBezTo>
                    <a:pt x="21" y="74"/>
                    <a:pt x="21" y="74"/>
                    <a:pt x="21" y="74"/>
                  </a:cubicBezTo>
                  <a:cubicBezTo>
                    <a:pt x="21" y="74"/>
                    <a:pt x="21" y="74"/>
                    <a:pt x="21" y="74"/>
                  </a:cubicBezTo>
                  <a:cubicBezTo>
                    <a:pt x="21" y="74"/>
                    <a:pt x="21" y="73"/>
                    <a:pt x="21" y="73"/>
                  </a:cubicBezTo>
                  <a:cubicBezTo>
                    <a:pt x="20" y="73"/>
                    <a:pt x="20" y="73"/>
                    <a:pt x="20" y="73"/>
                  </a:cubicBezTo>
                  <a:cubicBezTo>
                    <a:pt x="20" y="73"/>
                    <a:pt x="20" y="72"/>
                    <a:pt x="20" y="72"/>
                  </a:cubicBezTo>
                  <a:cubicBezTo>
                    <a:pt x="20" y="72"/>
                    <a:pt x="20" y="72"/>
                    <a:pt x="20" y="71"/>
                  </a:cubicBezTo>
                  <a:cubicBezTo>
                    <a:pt x="20" y="71"/>
                    <a:pt x="21" y="71"/>
                    <a:pt x="21" y="70"/>
                  </a:cubicBezTo>
                  <a:cubicBezTo>
                    <a:pt x="21" y="70"/>
                    <a:pt x="22" y="70"/>
                    <a:pt x="22" y="70"/>
                  </a:cubicBezTo>
                  <a:cubicBezTo>
                    <a:pt x="22" y="70"/>
                    <a:pt x="22" y="70"/>
                    <a:pt x="22" y="70"/>
                  </a:cubicBezTo>
                  <a:cubicBezTo>
                    <a:pt x="21" y="70"/>
                    <a:pt x="20" y="70"/>
                    <a:pt x="19" y="70"/>
                  </a:cubicBezTo>
                  <a:cubicBezTo>
                    <a:pt x="19" y="70"/>
                    <a:pt x="19" y="70"/>
                    <a:pt x="19" y="70"/>
                  </a:cubicBezTo>
                  <a:cubicBezTo>
                    <a:pt x="19" y="69"/>
                    <a:pt x="20" y="69"/>
                    <a:pt x="20" y="69"/>
                  </a:cubicBezTo>
                  <a:cubicBezTo>
                    <a:pt x="19" y="69"/>
                    <a:pt x="19" y="69"/>
                    <a:pt x="19" y="69"/>
                  </a:cubicBezTo>
                  <a:cubicBezTo>
                    <a:pt x="19" y="69"/>
                    <a:pt x="19" y="69"/>
                    <a:pt x="19" y="68"/>
                  </a:cubicBezTo>
                  <a:cubicBezTo>
                    <a:pt x="19" y="68"/>
                    <a:pt x="19" y="68"/>
                    <a:pt x="19" y="68"/>
                  </a:cubicBezTo>
                  <a:cubicBezTo>
                    <a:pt x="20" y="68"/>
                    <a:pt x="20" y="68"/>
                    <a:pt x="20" y="67"/>
                  </a:cubicBezTo>
                  <a:cubicBezTo>
                    <a:pt x="20" y="67"/>
                    <a:pt x="19" y="67"/>
                    <a:pt x="19" y="67"/>
                  </a:cubicBezTo>
                  <a:cubicBezTo>
                    <a:pt x="19" y="67"/>
                    <a:pt x="19" y="67"/>
                    <a:pt x="18" y="67"/>
                  </a:cubicBezTo>
                  <a:cubicBezTo>
                    <a:pt x="18" y="67"/>
                    <a:pt x="18" y="67"/>
                    <a:pt x="18" y="67"/>
                  </a:cubicBezTo>
                  <a:cubicBezTo>
                    <a:pt x="18" y="67"/>
                    <a:pt x="18" y="67"/>
                    <a:pt x="18" y="67"/>
                  </a:cubicBezTo>
                  <a:cubicBezTo>
                    <a:pt x="17" y="67"/>
                    <a:pt x="17" y="67"/>
                    <a:pt x="17" y="67"/>
                  </a:cubicBezTo>
                  <a:cubicBezTo>
                    <a:pt x="17" y="67"/>
                    <a:pt x="17" y="67"/>
                    <a:pt x="17" y="68"/>
                  </a:cubicBezTo>
                  <a:cubicBezTo>
                    <a:pt x="17" y="68"/>
                    <a:pt x="17" y="68"/>
                    <a:pt x="17" y="68"/>
                  </a:cubicBezTo>
                  <a:cubicBezTo>
                    <a:pt x="17" y="68"/>
                    <a:pt x="17" y="69"/>
                    <a:pt x="17" y="69"/>
                  </a:cubicBezTo>
                  <a:cubicBezTo>
                    <a:pt x="16" y="69"/>
                    <a:pt x="16" y="69"/>
                    <a:pt x="16" y="70"/>
                  </a:cubicBezTo>
                  <a:cubicBezTo>
                    <a:pt x="17" y="70"/>
                    <a:pt x="17" y="70"/>
                    <a:pt x="18" y="71"/>
                  </a:cubicBezTo>
                  <a:cubicBezTo>
                    <a:pt x="17" y="71"/>
                    <a:pt x="17" y="71"/>
                    <a:pt x="17" y="72"/>
                  </a:cubicBezTo>
                  <a:cubicBezTo>
                    <a:pt x="17" y="72"/>
                    <a:pt x="17" y="72"/>
                    <a:pt x="17" y="73"/>
                  </a:cubicBezTo>
                  <a:cubicBezTo>
                    <a:pt x="17" y="73"/>
                    <a:pt x="16" y="73"/>
                    <a:pt x="15" y="73"/>
                  </a:cubicBezTo>
                  <a:cubicBezTo>
                    <a:pt x="15" y="74"/>
                    <a:pt x="13" y="75"/>
                    <a:pt x="12" y="75"/>
                  </a:cubicBezTo>
                  <a:cubicBezTo>
                    <a:pt x="12" y="75"/>
                    <a:pt x="11" y="75"/>
                    <a:pt x="11" y="75"/>
                  </a:cubicBezTo>
                  <a:cubicBezTo>
                    <a:pt x="10" y="74"/>
                    <a:pt x="9" y="74"/>
                    <a:pt x="9" y="73"/>
                  </a:cubicBezTo>
                  <a:cubicBezTo>
                    <a:pt x="8" y="73"/>
                    <a:pt x="8" y="73"/>
                    <a:pt x="8" y="72"/>
                  </a:cubicBezTo>
                  <a:cubicBezTo>
                    <a:pt x="7" y="72"/>
                    <a:pt x="7" y="71"/>
                    <a:pt x="6" y="70"/>
                  </a:cubicBezTo>
                  <a:cubicBezTo>
                    <a:pt x="6" y="70"/>
                    <a:pt x="5" y="70"/>
                    <a:pt x="5" y="70"/>
                  </a:cubicBezTo>
                  <a:cubicBezTo>
                    <a:pt x="5" y="69"/>
                    <a:pt x="5" y="69"/>
                    <a:pt x="5" y="69"/>
                  </a:cubicBezTo>
                  <a:cubicBezTo>
                    <a:pt x="5" y="69"/>
                    <a:pt x="5" y="69"/>
                    <a:pt x="5" y="69"/>
                  </a:cubicBezTo>
                  <a:cubicBezTo>
                    <a:pt x="4" y="69"/>
                    <a:pt x="3" y="67"/>
                    <a:pt x="3" y="67"/>
                  </a:cubicBezTo>
                  <a:cubicBezTo>
                    <a:pt x="3" y="67"/>
                    <a:pt x="3" y="67"/>
                    <a:pt x="3" y="67"/>
                  </a:cubicBezTo>
                  <a:cubicBezTo>
                    <a:pt x="3" y="67"/>
                    <a:pt x="3" y="67"/>
                    <a:pt x="3" y="67"/>
                  </a:cubicBezTo>
                  <a:cubicBezTo>
                    <a:pt x="3" y="67"/>
                    <a:pt x="3" y="67"/>
                    <a:pt x="4" y="67"/>
                  </a:cubicBezTo>
                  <a:cubicBezTo>
                    <a:pt x="4" y="68"/>
                    <a:pt x="5" y="67"/>
                    <a:pt x="5" y="67"/>
                  </a:cubicBezTo>
                  <a:cubicBezTo>
                    <a:pt x="5" y="67"/>
                    <a:pt x="6" y="67"/>
                    <a:pt x="6" y="67"/>
                  </a:cubicBezTo>
                  <a:cubicBezTo>
                    <a:pt x="6" y="67"/>
                    <a:pt x="6" y="67"/>
                    <a:pt x="6" y="67"/>
                  </a:cubicBezTo>
                  <a:cubicBezTo>
                    <a:pt x="6" y="67"/>
                    <a:pt x="6" y="67"/>
                    <a:pt x="7" y="67"/>
                  </a:cubicBezTo>
                  <a:cubicBezTo>
                    <a:pt x="7" y="67"/>
                    <a:pt x="7" y="66"/>
                    <a:pt x="7" y="66"/>
                  </a:cubicBezTo>
                  <a:cubicBezTo>
                    <a:pt x="7" y="66"/>
                    <a:pt x="8" y="66"/>
                    <a:pt x="8" y="66"/>
                  </a:cubicBezTo>
                  <a:cubicBezTo>
                    <a:pt x="9" y="65"/>
                    <a:pt x="9" y="65"/>
                    <a:pt x="9" y="64"/>
                  </a:cubicBezTo>
                  <a:cubicBezTo>
                    <a:pt x="9" y="64"/>
                    <a:pt x="9" y="64"/>
                    <a:pt x="9" y="63"/>
                  </a:cubicBezTo>
                  <a:cubicBezTo>
                    <a:pt x="9" y="63"/>
                    <a:pt x="9" y="63"/>
                    <a:pt x="9" y="63"/>
                  </a:cubicBezTo>
                  <a:cubicBezTo>
                    <a:pt x="9" y="63"/>
                    <a:pt x="9" y="63"/>
                    <a:pt x="9" y="63"/>
                  </a:cubicBezTo>
                  <a:cubicBezTo>
                    <a:pt x="9" y="63"/>
                    <a:pt x="9" y="63"/>
                    <a:pt x="8" y="64"/>
                  </a:cubicBezTo>
                  <a:cubicBezTo>
                    <a:pt x="8" y="64"/>
                    <a:pt x="8" y="64"/>
                    <a:pt x="7" y="64"/>
                  </a:cubicBezTo>
                  <a:cubicBezTo>
                    <a:pt x="7" y="64"/>
                    <a:pt x="7" y="64"/>
                    <a:pt x="7" y="64"/>
                  </a:cubicBezTo>
                  <a:cubicBezTo>
                    <a:pt x="7" y="64"/>
                    <a:pt x="6" y="64"/>
                    <a:pt x="6" y="64"/>
                  </a:cubicBezTo>
                  <a:cubicBezTo>
                    <a:pt x="6" y="64"/>
                    <a:pt x="6" y="65"/>
                    <a:pt x="6" y="65"/>
                  </a:cubicBezTo>
                  <a:cubicBezTo>
                    <a:pt x="5" y="64"/>
                    <a:pt x="4" y="64"/>
                    <a:pt x="3" y="64"/>
                  </a:cubicBezTo>
                  <a:cubicBezTo>
                    <a:pt x="3" y="64"/>
                    <a:pt x="3" y="64"/>
                    <a:pt x="3" y="64"/>
                  </a:cubicBezTo>
                  <a:cubicBezTo>
                    <a:pt x="2" y="63"/>
                    <a:pt x="1" y="63"/>
                    <a:pt x="1" y="62"/>
                  </a:cubicBezTo>
                  <a:cubicBezTo>
                    <a:pt x="1" y="62"/>
                    <a:pt x="1" y="62"/>
                    <a:pt x="1" y="62"/>
                  </a:cubicBezTo>
                  <a:cubicBezTo>
                    <a:pt x="1" y="62"/>
                    <a:pt x="1" y="62"/>
                    <a:pt x="0" y="62"/>
                  </a:cubicBezTo>
                  <a:cubicBezTo>
                    <a:pt x="0" y="61"/>
                    <a:pt x="0" y="61"/>
                    <a:pt x="0" y="60"/>
                  </a:cubicBezTo>
                  <a:cubicBezTo>
                    <a:pt x="1" y="60"/>
                    <a:pt x="1" y="60"/>
                    <a:pt x="1" y="59"/>
                  </a:cubicBezTo>
                  <a:cubicBezTo>
                    <a:pt x="1" y="59"/>
                    <a:pt x="1" y="59"/>
                    <a:pt x="1" y="59"/>
                  </a:cubicBezTo>
                  <a:cubicBezTo>
                    <a:pt x="1" y="59"/>
                    <a:pt x="1" y="59"/>
                    <a:pt x="1" y="58"/>
                  </a:cubicBezTo>
                  <a:cubicBezTo>
                    <a:pt x="1" y="58"/>
                    <a:pt x="1" y="58"/>
                    <a:pt x="1" y="57"/>
                  </a:cubicBezTo>
                  <a:cubicBezTo>
                    <a:pt x="1" y="57"/>
                    <a:pt x="1" y="57"/>
                    <a:pt x="2" y="57"/>
                  </a:cubicBezTo>
                  <a:cubicBezTo>
                    <a:pt x="2" y="58"/>
                    <a:pt x="3" y="57"/>
                    <a:pt x="4" y="57"/>
                  </a:cubicBezTo>
                  <a:cubicBezTo>
                    <a:pt x="4" y="57"/>
                    <a:pt x="4" y="58"/>
                    <a:pt x="5" y="58"/>
                  </a:cubicBezTo>
                  <a:cubicBezTo>
                    <a:pt x="5" y="58"/>
                    <a:pt x="7" y="58"/>
                    <a:pt x="7" y="58"/>
                  </a:cubicBezTo>
                  <a:cubicBezTo>
                    <a:pt x="7" y="58"/>
                    <a:pt x="7" y="57"/>
                    <a:pt x="7" y="57"/>
                  </a:cubicBezTo>
                  <a:cubicBezTo>
                    <a:pt x="7" y="57"/>
                    <a:pt x="8" y="57"/>
                    <a:pt x="8" y="57"/>
                  </a:cubicBezTo>
                  <a:cubicBezTo>
                    <a:pt x="9" y="57"/>
                    <a:pt x="9" y="57"/>
                    <a:pt x="9" y="57"/>
                  </a:cubicBezTo>
                  <a:cubicBezTo>
                    <a:pt x="9" y="58"/>
                    <a:pt x="10" y="58"/>
                    <a:pt x="10" y="58"/>
                  </a:cubicBezTo>
                  <a:cubicBezTo>
                    <a:pt x="11" y="57"/>
                    <a:pt x="11" y="57"/>
                    <a:pt x="11" y="56"/>
                  </a:cubicBezTo>
                  <a:cubicBezTo>
                    <a:pt x="11" y="56"/>
                    <a:pt x="11" y="56"/>
                    <a:pt x="11" y="55"/>
                  </a:cubicBezTo>
                  <a:cubicBezTo>
                    <a:pt x="11" y="55"/>
                    <a:pt x="11" y="54"/>
                    <a:pt x="11" y="54"/>
                  </a:cubicBezTo>
                  <a:cubicBezTo>
                    <a:pt x="11" y="54"/>
                    <a:pt x="10" y="53"/>
                    <a:pt x="10" y="53"/>
                  </a:cubicBezTo>
                  <a:cubicBezTo>
                    <a:pt x="10" y="53"/>
                    <a:pt x="10" y="52"/>
                    <a:pt x="10" y="52"/>
                  </a:cubicBezTo>
                  <a:cubicBezTo>
                    <a:pt x="10" y="52"/>
                    <a:pt x="9" y="51"/>
                    <a:pt x="9" y="51"/>
                  </a:cubicBezTo>
                  <a:cubicBezTo>
                    <a:pt x="9" y="50"/>
                    <a:pt x="9" y="50"/>
                    <a:pt x="9" y="49"/>
                  </a:cubicBezTo>
                  <a:cubicBezTo>
                    <a:pt x="8" y="49"/>
                    <a:pt x="7" y="49"/>
                    <a:pt x="7" y="49"/>
                  </a:cubicBezTo>
                  <a:cubicBezTo>
                    <a:pt x="7" y="49"/>
                    <a:pt x="6" y="48"/>
                    <a:pt x="6" y="48"/>
                  </a:cubicBezTo>
                  <a:cubicBezTo>
                    <a:pt x="6" y="48"/>
                    <a:pt x="6" y="48"/>
                    <a:pt x="6" y="47"/>
                  </a:cubicBezTo>
                  <a:cubicBezTo>
                    <a:pt x="6" y="47"/>
                    <a:pt x="6" y="46"/>
                    <a:pt x="6" y="45"/>
                  </a:cubicBezTo>
                  <a:cubicBezTo>
                    <a:pt x="6" y="45"/>
                    <a:pt x="6" y="45"/>
                    <a:pt x="5" y="45"/>
                  </a:cubicBezTo>
                  <a:cubicBezTo>
                    <a:pt x="5" y="45"/>
                    <a:pt x="5" y="45"/>
                    <a:pt x="4" y="45"/>
                  </a:cubicBezTo>
                  <a:cubicBezTo>
                    <a:pt x="4" y="45"/>
                    <a:pt x="3" y="44"/>
                    <a:pt x="3" y="44"/>
                  </a:cubicBezTo>
                  <a:cubicBezTo>
                    <a:pt x="3" y="43"/>
                    <a:pt x="3" y="43"/>
                    <a:pt x="3" y="43"/>
                  </a:cubicBezTo>
                  <a:cubicBezTo>
                    <a:pt x="3" y="43"/>
                    <a:pt x="3" y="42"/>
                    <a:pt x="3" y="42"/>
                  </a:cubicBezTo>
                  <a:cubicBezTo>
                    <a:pt x="3" y="42"/>
                    <a:pt x="3" y="42"/>
                    <a:pt x="4" y="42"/>
                  </a:cubicBezTo>
                  <a:cubicBezTo>
                    <a:pt x="4" y="41"/>
                    <a:pt x="4" y="41"/>
                    <a:pt x="5" y="40"/>
                  </a:cubicBezTo>
                  <a:cubicBezTo>
                    <a:pt x="5" y="40"/>
                    <a:pt x="5" y="39"/>
                    <a:pt x="5" y="39"/>
                  </a:cubicBezTo>
                  <a:cubicBezTo>
                    <a:pt x="5" y="39"/>
                    <a:pt x="6" y="38"/>
                    <a:pt x="6" y="38"/>
                  </a:cubicBezTo>
                  <a:cubicBezTo>
                    <a:pt x="6" y="38"/>
                    <a:pt x="7" y="39"/>
                    <a:pt x="7" y="40"/>
                  </a:cubicBezTo>
                  <a:cubicBezTo>
                    <a:pt x="9" y="40"/>
                    <a:pt x="9" y="39"/>
                    <a:pt x="10" y="39"/>
                  </a:cubicBezTo>
                  <a:cubicBezTo>
                    <a:pt x="10" y="39"/>
                    <a:pt x="11" y="39"/>
                    <a:pt x="11" y="39"/>
                  </a:cubicBezTo>
                  <a:cubicBezTo>
                    <a:pt x="12" y="39"/>
                    <a:pt x="12" y="39"/>
                    <a:pt x="12" y="39"/>
                  </a:cubicBezTo>
                  <a:cubicBezTo>
                    <a:pt x="12" y="38"/>
                    <a:pt x="12" y="38"/>
                    <a:pt x="13" y="38"/>
                  </a:cubicBezTo>
                  <a:cubicBezTo>
                    <a:pt x="13" y="38"/>
                    <a:pt x="13" y="37"/>
                    <a:pt x="13" y="37"/>
                  </a:cubicBezTo>
                  <a:cubicBezTo>
                    <a:pt x="13" y="37"/>
                    <a:pt x="13" y="37"/>
                    <a:pt x="13" y="37"/>
                  </a:cubicBezTo>
                  <a:cubicBezTo>
                    <a:pt x="14" y="36"/>
                    <a:pt x="14" y="35"/>
                    <a:pt x="14" y="35"/>
                  </a:cubicBezTo>
                  <a:cubicBezTo>
                    <a:pt x="14" y="34"/>
                    <a:pt x="15" y="34"/>
                    <a:pt x="15" y="33"/>
                  </a:cubicBezTo>
                  <a:cubicBezTo>
                    <a:pt x="15" y="33"/>
                    <a:pt x="16" y="33"/>
                    <a:pt x="16" y="33"/>
                  </a:cubicBezTo>
                  <a:cubicBezTo>
                    <a:pt x="17" y="32"/>
                    <a:pt x="17" y="30"/>
                    <a:pt x="17" y="28"/>
                  </a:cubicBezTo>
                  <a:cubicBezTo>
                    <a:pt x="18" y="28"/>
                    <a:pt x="18" y="28"/>
                    <a:pt x="18" y="28"/>
                  </a:cubicBezTo>
                  <a:cubicBezTo>
                    <a:pt x="19" y="27"/>
                    <a:pt x="20" y="28"/>
                    <a:pt x="20" y="26"/>
                  </a:cubicBezTo>
                  <a:cubicBezTo>
                    <a:pt x="20" y="26"/>
                    <a:pt x="20" y="26"/>
                    <a:pt x="20" y="25"/>
                  </a:cubicBezTo>
                  <a:cubicBezTo>
                    <a:pt x="20" y="25"/>
                    <a:pt x="20" y="25"/>
                    <a:pt x="20" y="25"/>
                  </a:cubicBezTo>
                  <a:cubicBezTo>
                    <a:pt x="20" y="24"/>
                    <a:pt x="20" y="24"/>
                    <a:pt x="21" y="24"/>
                  </a:cubicBezTo>
                  <a:cubicBezTo>
                    <a:pt x="21" y="24"/>
                    <a:pt x="21" y="24"/>
                    <a:pt x="21" y="24"/>
                  </a:cubicBezTo>
                  <a:cubicBezTo>
                    <a:pt x="21" y="24"/>
                    <a:pt x="22" y="23"/>
                    <a:pt x="22" y="23"/>
                  </a:cubicBezTo>
                  <a:cubicBezTo>
                    <a:pt x="22" y="22"/>
                    <a:pt x="22" y="22"/>
                    <a:pt x="22" y="22"/>
                  </a:cubicBezTo>
                  <a:cubicBezTo>
                    <a:pt x="22" y="22"/>
                    <a:pt x="21" y="21"/>
                    <a:pt x="21" y="21"/>
                  </a:cubicBezTo>
                  <a:cubicBezTo>
                    <a:pt x="22" y="20"/>
                    <a:pt x="21" y="19"/>
                    <a:pt x="21" y="18"/>
                  </a:cubicBezTo>
                  <a:cubicBezTo>
                    <a:pt x="21" y="18"/>
                    <a:pt x="21" y="18"/>
                    <a:pt x="22" y="18"/>
                  </a:cubicBezTo>
                  <a:cubicBezTo>
                    <a:pt x="22" y="18"/>
                    <a:pt x="22" y="17"/>
                    <a:pt x="22" y="17"/>
                  </a:cubicBezTo>
                  <a:cubicBezTo>
                    <a:pt x="22" y="17"/>
                    <a:pt x="23" y="17"/>
                    <a:pt x="23" y="17"/>
                  </a:cubicBezTo>
                  <a:cubicBezTo>
                    <a:pt x="23" y="17"/>
                    <a:pt x="24" y="17"/>
                    <a:pt x="24" y="17"/>
                  </a:cubicBezTo>
                  <a:cubicBezTo>
                    <a:pt x="24" y="16"/>
                    <a:pt x="24" y="16"/>
                    <a:pt x="24" y="16"/>
                  </a:cubicBezTo>
                  <a:cubicBezTo>
                    <a:pt x="24" y="16"/>
                    <a:pt x="24" y="15"/>
                    <a:pt x="24" y="15"/>
                  </a:cubicBezTo>
                  <a:cubicBezTo>
                    <a:pt x="24" y="15"/>
                    <a:pt x="22" y="15"/>
                    <a:pt x="22" y="14"/>
                  </a:cubicBezTo>
                  <a:cubicBezTo>
                    <a:pt x="22" y="14"/>
                    <a:pt x="21" y="15"/>
                    <a:pt x="21" y="14"/>
                  </a:cubicBezTo>
                  <a:cubicBezTo>
                    <a:pt x="20" y="14"/>
                    <a:pt x="21" y="13"/>
                    <a:pt x="20" y="13"/>
                  </a:cubicBezTo>
                  <a:cubicBezTo>
                    <a:pt x="20" y="12"/>
                    <a:pt x="20" y="13"/>
                    <a:pt x="20" y="13"/>
                  </a:cubicBezTo>
                  <a:cubicBezTo>
                    <a:pt x="20" y="13"/>
                    <a:pt x="20" y="13"/>
                    <a:pt x="20" y="13"/>
                  </a:cubicBezTo>
                  <a:cubicBezTo>
                    <a:pt x="19" y="13"/>
                    <a:pt x="19" y="13"/>
                    <a:pt x="19" y="13"/>
                  </a:cubicBezTo>
                  <a:cubicBezTo>
                    <a:pt x="19" y="13"/>
                    <a:pt x="18" y="13"/>
                    <a:pt x="18" y="12"/>
                  </a:cubicBezTo>
                  <a:cubicBezTo>
                    <a:pt x="18" y="12"/>
                    <a:pt x="18" y="12"/>
                    <a:pt x="18" y="11"/>
                  </a:cubicBezTo>
                  <a:cubicBezTo>
                    <a:pt x="18" y="11"/>
                    <a:pt x="17" y="11"/>
                    <a:pt x="17" y="11"/>
                  </a:cubicBezTo>
                  <a:cubicBezTo>
                    <a:pt x="18" y="10"/>
                    <a:pt x="17" y="10"/>
                    <a:pt x="17" y="9"/>
                  </a:cubicBezTo>
                  <a:cubicBezTo>
                    <a:pt x="17" y="9"/>
                    <a:pt x="17" y="9"/>
                    <a:pt x="17" y="8"/>
                  </a:cubicBezTo>
                  <a:cubicBezTo>
                    <a:pt x="17" y="8"/>
                    <a:pt x="18" y="8"/>
                    <a:pt x="18" y="7"/>
                  </a:cubicBezTo>
                  <a:cubicBezTo>
                    <a:pt x="17" y="7"/>
                    <a:pt x="17" y="7"/>
                    <a:pt x="17" y="7"/>
                  </a:cubicBezTo>
                  <a:cubicBezTo>
                    <a:pt x="17" y="6"/>
                    <a:pt x="16" y="6"/>
                    <a:pt x="16" y="6"/>
                  </a:cubicBezTo>
                  <a:cubicBezTo>
                    <a:pt x="16" y="6"/>
                    <a:pt x="16" y="6"/>
                    <a:pt x="16" y="5"/>
                  </a:cubicBezTo>
                  <a:cubicBezTo>
                    <a:pt x="16" y="5"/>
                    <a:pt x="16" y="5"/>
                    <a:pt x="16" y="5"/>
                  </a:cubicBezTo>
                  <a:cubicBezTo>
                    <a:pt x="16" y="5"/>
                    <a:pt x="15" y="5"/>
                    <a:pt x="15" y="5"/>
                  </a:cubicBezTo>
                  <a:cubicBezTo>
                    <a:pt x="15" y="5"/>
                    <a:pt x="15" y="4"/>
                    <a:pt x="15" y="4"/>
                  </a:cubicBezTo>
                  <a:cubicBezTo>
                    <a:pt x="15" y="4"/>
                    <a:pt x="16" y="4"/>
                    <a:pt x="16" y="4"/>
                  </a:cubicBezTo>
                  <a:cubicBezTo>
                    <a:pt x="16" y="4"/>
                    <a:pt x="16" y="3"/>
                    <a:pt x="17" y="3"/>
                  </a:cubicBezTo>
                  <a:cubicBezTo>
                    <a:pt x="17" y="3"/>
                    <a:pt x="18" y="4"/>
                    <a:pt x="18" y="4"/>
                  </a:cubicBezTo>
                  <a:cubicBezTo>
                    <a:pt x="19" y="4"/>
                    <a:pt x="20" y="4"/>
                    <a:pt x="20" y="4"/>
                  </a:cubicBezTo>
                  <a:cubicBezTo>
                    <a:pt x="20" y="4"/>
                    <a:pt x="20" y="4"/>
                    <a:pt x="20" y="4"/>
                  </a:cubicBezTo>
                  <a:cubicBezTo>
                    <a:pt x="21" y="4"/>
                    <a:pt x="21" y="4"/>
                    <a:pt x="21" y="5"/>
                  </a:cubicBezTo>
                  <a:cubicBezTo>
                    <a:pt x="22" y="5"/>
                    <a:pt x="23" y="5"/>
                    <a:pt x="23" y="5"/>
                  </a:cubicBezTo>
                  <a:cubicBezTo>
                    <a:pt x="23" y="5"/>
                    <a:pt x="23" y="4"/>
                    <a:pt x="23" y="4"/>
                  </a:cubicBezTo>
                  <a:cubicBezTo>
                    <a:pt x="24" y="4"/>
                    <a:pt x="24" y="4"/>
                    <a:pt x="24" y="4"/>
                  </a:cubicBezTo>
                  <a:cubicBezTo>
                    <a:pt x="24" y="4"/>
                    <a:pt x="25" y="4"/>
                    <a:pt x="25" y="4"/>
                  </a:cubicBezTo>
                  <a:cubicBezTo>
                    <a:pt x="25" y="4"/>
                    <a:pt x="26" y="3"/>
                    <a:pt x="26" y="3"/>
                  </a:cubicBezTo>
                  <a:cubicBezTo>
                    <a:pt x="26" y="3"/>
                    <a:pt x="26" y="3"/>
                    <a:pt x="26" y="3"/>
                  </a:cubicBezTo>
                  <a:cubicBezTo>
                    <a:pt x="27" y="3"/>
                    <a:pt x="27" y="3"/>
                    <a:pt x="27" y="3"/>
                  </a:cubicBezTo>
                  <a:cubicBezTo>
                    <a:pt x="27" y="3"/>
                    <a:pt x="27" y="3"/>
                    <a:pt x="27" y="3"/>
                  </a:cubicBezTo>
                  <a:cubicBezTo>
                    <a:pt x="27" y="3"/>
                    <a:pt x="27" y="3"/>
                    <a:pt x="27" y="3"/>
                  </a:cubicBezTo>
                  <a:cubicBezTo>
                    <a:pt x="27" y="3"/>
                    <a:pt x="27" y="3"/>
                    <a:pt x="27" y="2"/>
                  </a:cubicBezTo>
                  <a:cubicBezTo>
                    <a:pt x="29" y="3"/>
                    <a:pt x="28" y="2"/>
                    <a:pt x="28" y="1"/>
                  </a:cubicBezTo>
                  <a:cubicBezTo>
                    <a:pt x="28" y="1"/>
                    <a:pt x="29" y="1"/>
                    <a:pt x="29" y="1"/>
                  </a:cubicBezTo>
                  <a:cubicBezTo>
                    <a:pt x="29" y="0"/>
                    <a:pt x="29" y="1"/>
                    <a:pt x="29" y="0"/>
                  </a:cubicBezTo>
                  <a:cubicBezTo>
                    <a:pt x="30" y="0"/>
                    <a:pt x="30" y="0"/>
                    <a:pt x="30" y="0"/>
                  </a:cubicBezTo>
                  <a:cubicBezTo>
                    <a:pt x="30" y="0"/>
                    <a:pt x="31" y="0"/>
                    <a:pt x="31" y="0"/>
                  </a:cubicBezTo>
                  <a:close/>
                  <a:moveTo>
                    <a:pt x="120" y="145"/>
                  </a:moveTo>
                  <a:cubicBezTo>
                    <a:pt x="120" y="145"/>
                    <a:pt x="120" y="145"/>
                    <a:pt x="120" y="145"/>
                  </a:cubicBezTo>
                  <a:cubicBezTo>
                    <a:pt x="121" y="146"/>
                    <a:pt x="121" y="146"/>
                    <a:pt x="121" y="146"/>
                  </a:cubicBezTo>
                  <a:cubicBezTo>
                    <a:pt x="121" y="146"/>
                    <a:pt x="121" y="146"/>
                    <a:pt x="120" y="146"/>
                  </a:cubicBezTo>
                  <a:cubicBezTo>
                    <a:pt x="120" y="146"/>
                    <a:pt x="120" y="146"/>
                    <a:pt x="120" y="146"/>
                  </a:cubicBezTo>
                  <a:cubicBezTo>
                    <a:pt x="120" y="146"/>
                    <a:pt x="120" y="145"/>
                    <a:pt x="120" y="145"/>
                  </a:cubicBezTo>
                  <a:close/>
                  <a:moveTo>
                    <a:pt x="113" y="126"/>
                  </a:moveTo>
                  <a:cubicBezTo>
                    <a:pt x="113" y="126"/>
                    <a:pt x="113" y="126"/>
                    <a:pt x="113" y="127"/>
                  </a:cubicBezTo>
                  <a:cubicBezTo>
                    <a:pt x="113" y="127"/>
                    <a:pt x="113" y="127"/>
                    <a:pt x="113" y="127"/>
                  </a:cubicBezTo>
                  <a:cubicBezTo>
                    <a:pt x="114" y="127"/>
                    <a:pt x="114" y="127"/>
                    <a:pt x="113" y="126"/>
                  </a:cubicBezTo>
                  <a:close/>
                  <a:moveTo>
                    <a:pt x="114" y="120"/>
                  </a:moveTo>
                  <a:cubicBezTo>
                    <a:pt x="114" y="120"/>
                    <a:pt x="114" y="120"/>
                    <a:pt x="114" y="121"/>
                  </a:cubicBezTo>
                  <a:cubicBezTo>
                    <a:pt x="114" y="121"/>
                    <a:pt x="114" y="121"/>
                    <a:pt x="114" y="122"/>
                  </a:cubicBezTo>
                  <a:cubicBezTo>
                    <a:pt x="114" y="122"/>
                    <a:pt x="114" y="122"/>
                    <a:pt x="114" y="122"/>
                  </a:cubicBezTo>
                  <a:cubicBezTo>
                    <a:pt x="114" y="122"/>
                    <a:pt x="114" y="122"/>
                    <a:pt x="114" y="121"/>
                  </a:cubicBezTo>
                  <a:cubicBezTo>
                    <a:pt x="114" y="121"/>
                    <a:pt x="114" y="120"/>
                    <a:pt x="114" y="120"/>
                  </a:cubicBezTo>
                  <a:cubicBezTo>
                    <a:pt x="114" y="120"/>
                    <a:pt x="114" y="120"/>
                    <a:pt x="114" y="120"/>
                  </a:cubicBezTo>
                  <a:close/>
                  <a:moveTo>
                    <a:pt x="114" y="116"/>
                  </a:moveTo>
                  <a:cubicBezTo>
                    <a:pt x="114" y="116"/>
                    <a:pt x="114" y="118"/>
                    <a:pt x="114" y="118"/>
                  </a:cubicBezTo>
                  <a:cubicBezTo>
                    <a:pt x="114" y="118"/>
                    <a:pt x="114" y="118"/>
                    <a:pt x="114" y="118"/>
                  </a:cubicBezTo>
                  <a:cubicBezTo>
                    <a:pt x="114" y="118"/>
                    <a:pt x="114" y="118"/>
                    <a:pt x="114" y="118"/>
                  </a:cubicBezTo>
                  <a:cubicBezTo>
                    <a:pt x="114" y="118"/>
                    <a:pt x="114" y="118"/>
                    <a:pt x="115" y="118"/>
                  </a:cubicBezTo>
                  <a:cubicBezTo>
                    <a:pt x="115" y="117"/>
                    <a:pt x="115" y="117"/>
                    <a:pt x="115" y="117"/>
                  </a:cubicBezTo>
                  <a:cubicBezTo>
                    <a:pt x="115" y="116"/>
                    <a:pt x="114" y="116"/>
                    <a:pt x="114" y="116"/>
                  </a:cubicBezTo>
                  <a:close/>
                  <a:moveTo>
                    <a:pt x="114" y="113"/>
                  </a:moveTo>
                  <a:cubicBezTo>
                    <a:pt x="114" y="114"/>
                    <a:pt x="114" y="115"/>
                    <a:pt x="114" y="115"/>
                  </a:cubicBezTo>
                  <a:cubicBezTo>
                    <a:pt x="114" y="115"/>
                    <a:pt x="114" y="115"/>
                    <a:pt x="114" y="115"/>
                  </a:cubicBezTo>
                  <a:cubicBezTo>
                    <a:pt x="114" y="115"/>
                    <a:pt x="114" y="115"/>
                    <a:pt x="114" y="115"/>
                  </a:cubicBezTo>
                  <a:cubicBezTo>
                    <a:pt x="114" y="115"/>
                    <a:pt x="114" y="115"/>
                    <a:pt x="114" y="114"/>
                  </a:cubicBezTo>
                  <a:cubicBezTo>
                    <a:pt x="114" y="114"/>
                    <a:pt x="115" y="114"/>
                    <a:pt x="115" y="114"/>
                  </a:cubicBezTo>
                  <a:cubicBezTo>
                    <a:pt x="115" y="114"/>
                    <a:pt x="115" y="114"/>
                    <a:pt x="114" y="114"/>
                  </a:cubicBezTo>
                  <a:cubicBezTo>
                    <a:pt x="114" y="113"/>
                    <a:pt x="114" y="113"/>
                    <a:pt x="114" y="113"/>
                  </a:cubicBezTo>
                  <a:close/>
                  <a:moveTo>
                    <a:pt x="115" y="113"/>
                  </a:moveTo>
                  <a:cubicBezTo>
                    <a:pt x="115" y="113"/>
                    <a:pt x="114" y="113"/>
                    <a:pt x="114" y="113"/>
                  </a:cubicBezTo>
                  <a:cubicBezTo>
                    <a:pt x="114" y="113"/>
                    <a:pt x="114" y="113"/>
                    <a:pt x="114" y="113"/>
                  </a:cubicBezTo>
                  <a:cubicBezTo>
                    <a:pt x="114" y="113"/>
                    <a:pt x="114" y="113"/>
                    <a:pt x="114" y="113"/>
                  </a:cubicBezTo>
                  <a:cubicBezTo>
                    <a:pt x="115" y="113"/>
                    <a:pt x="115" y="113"/>
                    <a:pt x="115" y="113"/>
                  </a:cubicBezTo>
                  <a:cubicBezTo>
                    <a:pt x="115" y="113"/>
                    <a:pt x="115" y="113"/>
                    <a:pt x="115" y="11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49" name="Freeform 261">
              <a:extLst>
                <a:ext uri="{FF2B5EF4-FFF2-40B4-BE49-F238E27FC236}">
                  <a16:creationId xmlns:a16="http://schemas.microsoft.com/office/drawing/2014/main" id="{C849BB37-C803-6073-40A4-725DC43E769F}"/>
                </a:ext>
              </a:extLst>
            </p:cNvPr>
            <p:cNvSpPr>
              <a:spLocks noEditPoints="1"/>
            </p:cNvSpPr>
            <p:nvPr/>
          </p:nvSpPr>
          <p:spPr bwMode="auto">
            <a:xfrm>
              <a:off x="15944019" y="8779142"/>
              <a:ext cx="103445" cy="224859"/>
            </a:xfrm>
            <a:custGeom>
              <a:avLst/>
              <a:gdLst/>
              <a:ahLst/>
              <a:cxnLst>
                <a:cxn ang="0">
                  <a:pos x="30" y="13"/>
                </a:cxn>
                <a:cxn ang="0">
                  <a:pos x="33" y="18"/>
                </a:cxn>
                <a:cxn ang="0">
                  <a:pos x="36" y="23"/>
                </a:cxn>
                <a:cxn ang="0">
                  <a:pos x="38" y="27"/>
                </a:cxn>
                <a:cxn ang="0">
                  <a:pos x="36" y="30"/>
                </a:cxn>
                <a:cxn ang="0">
                  <a:pos x="32" y="31"/>
                </a:cxn>
                <a:cxn ang="0">
                  <a:pos x="27" y="32"/>
                </a:cxn>
                <a:cxn ang="0">
                  <a:pos x="25" y="35"/>
                </a:cxn>
                <a:cxn ang="0">
                  <a:pos x="25" y="40"/>
                </a:cxn>
                <a:cxn ang="0">
                  <a:pos x="25" y="41"/>
                </a:cxn>
                <a:cxn ang="0">
                  <a:pos x="24" y="40"/>
                </a:cxn>
                <a:cxn ang="0">
                  <a:pos x="19" y="40"/>
                </a:cxn>
                <a:cxn ang="0">
                  <a:pos x="18" y="35"/>
                </a:cxn>
                <a:cxn ang="0">
                  <a:pos x="16" y="35"/>
                </a:cxn>
                <a:cxn ang="0">
                  <a:pos x="14" y="37"/>
                </a:cxn>
                <a:cxn ang="0">
                  <a:pos x="14" y="43"/>
                </a:cxn>
                <a:cxn ang="0">
                  <a:pos x="13" y="42"/>
                </a:cxn>
                <a:cxn ang="0">
                  <a:pos x="11" y="38"/>
                </a:cxn>
                <a:cxn ang="0">
                  <a:pos x="11" y="34"/>
                </a:cxn>
                <a:cxn ang="0">
                  <a:pos x="8" y="31"/>
                </a:cxn>
                <a:cxn ang="0">
                  <a:pos x="6" y="27"/>
                </a:cxn>
                <a:cxn ang="0">
                  <a:pos x="7" y="26"/>
                </a:cxn>
                <a:cxn ang="0">
                  <a:pos x="7" y="20"/>
                </a:cxn>
                <a:cxn ang="0">
                  <a:pos x="4" y="16"/>
                </a:cxn>
                <a:cxn ang="0">
                  <a:pos x="1" y="11"/>
                </a:cxn>
                <a:cxn ang="0">
                  <a:pos x="1" y="8"/>
                </a:cxn>
                <a:cxn ang="0">
                  <a:pos x="2" y="4"/>
                </a:cxn>
                <a:cxn ang="0">
                  <a:pos x="6" y="2"/>
                </a:cxn>
                <a:cxn ang="0">
                  <a:pos x="11" y="1"/>
                </a:cxn>
                <a:cxn ang="0">
                  <a:pos x="12" y="4"/>
                </a:cxn>
                <a:cxn ang="0">
                  <a:pos x="16" y="5"/>
                </a:cxn>
                <a:cxn ang="0">
                  <a:pos x="16" y="7"/>
                </a:cxn>
                <a:cxn ang="0">
                  <a:pos x="17" y="15"/>
                </a:cxn>
                <a:cxn ang="0">
                  <a:pos x="21" y="12"/>
                </a:cxn>
                <a:cxn ang="0">
                  <a:pos x="25" y="13"/>
                </a:cxn>
                <a:cxn ang="0">
                  <a:pos x="26" y="10"/>
                </a:cxn>
                <a:cxn ang="0">
                  <a:pos x="18" y="67"/>
                </a:cxn>
                <a:cxn ang="0">
                  <a:pos x="25" y="72"/>
                </a:cxn>
                <a:cxn ang="0">
                  <a:pos x="24" y="74"/>
                </a:cxn>
                <a:cxn ang="0">
                  <a:pos x="22" y="72"/>
                </a:cxn>
                <a:cxn ang="0">
                  <a:pos x="18" y="70"/>
                </a:cxn>
                <a:cxn ang="0">
                  <a:pos x="17" y="71"/>
                </a:cxn>
                <a:cxn ang="0">
                  <a:pos x="15" y="68"/>
                </a:cxn>
                <a:cxn ang="0">
                  <a:pos x="14" y="67"/>
                </a:cxn>
                <a:cxn ang="0">
                  <a:pos x="12" y="64"/>
                </a:cxn>
                <a:cxn ang="0">
                  <a:pos x="10" y="62"/>
                </a:cxn>
                <a:cxn ang="0">
                  <a:pos x="8" y="60"/>
                </a:cxn>
                <a:cxn ang="0">
                  <a:pos x="10" y="54"/>
                </a:cxn>
                <a:cxn ang="0">
                  <a:pos x="10" y="51"/>
                </a:cxn>
                <a:cxn ang="0">
                  <a:pos x="12" y="48"/>
                </a:cxn>
                <a:cxn ang="0">
                  <a:pos x="13" y="45"/>
                </a:cxn>
                <a:cxn ang="0">
                  <a:pos x="13" y="49"/>
                </a:cxn>
                <a:cxn ang="0">
                  <a:pos x="12" y="56"/>
                </a:cxn>
                <a:cxn ang="0">
                  <a:pos x="16" y="62"/>
                </a:cxn>
              </a:cxnLst>
              <a:rect l="0" t="0" r="r" b="b"/>
              <a:pathLst>
                <a:path w="38" h="75">
                  <a:moveTo>
                    <a:pt x="26" y="10"/>
                  </a:moveTo>
                  <a:cubicBezTo>
                    <a:pt x="27" y="10"/>
                    <a:pt x="27" y="11"/>
                    <a:pt x="28" y="11"/>
                  </a:cubicBezTo>
                  <a:cubicBezTo>
                    <a:pt x="28" y="11"/>
                    <a:pt x="29" y="11"/>
                    <a:pt x="29" y="11"/>
                  </a:cubicBezTo>
                  <a:cubicBezTo>
                    <a:pt x="29" y="12"/>
                    <a:pt x="30" y="12"/>
                    <a:pt x="30" y="13"/>
                  </a:cubicBezTo>
                  <a:cubicBezTo>
                    <a:pt x="30" y="13"/>
                    <a:pt x="30" y="13"/>
                    <a:pt x="30" y="13"/>
                  </a:cubicBezTo>
                  <a:cubicBezTo>
                    <a:pt x="31" y="14"/>
                    <a:pt x="31" y="14"/>
                    <a:pt x="31" y="14"/>
                  </a:cubicBezTo>
                  <a:cubicBezTo>
                    <a:pt x="31" y="14"/>
                    <a:pt x="31" y="14"/>
                    <a:pt x="32" y="15"/>
                  </a:cubicBezTo>
                  <a:cubicBezTo>
                    <a:pt x="32" y="15"/>
                    <a:pt x="32" y="15"/>
                    <a:pt x="33" y="15"/>
                  </a:cubicBezTo>
                  <a:cubicBezTo>
                    <a:pt x="33" y="15"/>
                    <a:pt x="33" y="16"/>
                    <a:pt x="33" y="16"/>
                  </a:cubicBezTo>
                  <a:cubicBezTo>
                    <a:pt x="34" y="16"/>
                    <a:pt x="33" y="17"/>
                    <a:pt x="33" y="18"/>
                  </a:cubicBezTo>
                  <a:cubicBezTo>
                    <a:pt x="33" y="18"/>
                    <a:pt x="33" y="18"/>
                    <a:pt x="33" y="19"/>
                  </a:cubicBezTo>
                  <a:cubicBezTo>
                    <a:pt x="33" y="19"/>
                    <a:pt x="33" y="20"/>
                    <a:pt x="33" y="20"/>
                  </a:cubicBezTo>
                  <a:cubicBezTo>
                    <a:pt x="34" y="21"/>
                    <a:pt x="34" y="21"/>
                    <a:pt x="35" y="22"/>
                  </a:cubicBezTo>
                  <a:cubicBezTo>
                    <a:pt x="35" y="22"/>
                    <a:pt x="35" y="22"/>
                    <a:pt x="35" y="22"/>
                  </a:cubicBezTo>
                  <a:cubicBezTo>
                    <a:pt x="36" y="23"/>
                    <a:pt x="36" y="23"/>
                    <a:pt x="36" y="23"/>
                  </a:cubicBezTo>
                  <a:cubicBezTo>
                    <a:pt x="37" y="23"/>
                    <a:pt x="37" y="24"/>
                    <a:pt x="37" y="24"/>
                  </a:cubicBezTo>
                  <a:cubicBezTo>
                    <a:pt x="37" y="24"/>
                    <a:pt x="38" y="24"/>
                    <a:pt x="38" y="25"/>
                  </a:cubicBezTo>
                  <a:cubicBezTo>
                    <a:pt x="38" y="25"/>
                    <a:pt x="38" y="25"/>
                    <a:pt x="38" y="25"/>
                  </a:cubicBezTo>
                  <a:cubicBezTo>
                    <a:pt x="38" y="25"/>
                    <a:pt x="38" y="25"/>
                    <a:pt x="38" y="26"/>
                  </a:cubicBezTo>
                  <a:cubicBezTo>
                    <a:pt x="38" y="26"/>
                    <a:pt x="38" y="27"/>
                    <a:pt x="38" y="27"/>
                  </a:cubicBezTo>
                  <a:cubicBezTo>
                    <a:pt x="38" y="28"/>
                    <a:pt x="38" y="28"/>
                    <a:pt x="38" y="28"/>
                  </a:cubicBezTo>
                  <a:cubicBezTo>
                    <a:pt x="38" y="29"/>
                    <a:pt x="38" y="29"/>
                    <a:pt x="38" y="30"/>
                  </a:cubicBezTo>
                  <a:cubicBezTo>
                    <a:pt x="38" y="30"/>
                    <a:pt x="37" y="31"/>
                    <a:pt x="37" y="31"/>
                  </a:cubicBezTo>
                  <a:cubicBezTo>
                    <a:pt x="37" y="31"/>
                    <a:pt x="37" y="31"/>
                    <a:pt x="36" y="31"/>
                  </a:cubicBezTo>
                  <a:cubicBezTo>
                    <a:pt x="36" y="30"/>
                    <a:pt x="36" y="30"/>
                    <a:pt x="36" y="30"/>
                  </a:cubicBezTo>
                  <a:cubicBezTo>
                    <a:pt x="35" y="30"/>
                    <a:pt x="35" y="30"/>
                    <a:pt x="34" y="30"/>
                  </a:cubicBezTo>
                  <a:cubicBezTo>
                    <a:pt x="34" y="30"/>
                    <a:pt x="34" y="31"/>
                    <a:pt x="34" y="31"/>
                  </a:cubicBezTo>
                  <a:cubicBezTo>
                    <a:pt x="34" y="31"/>
                    <a:pt x="33" y="30"/>
                    <a:pt x="33" y="30"/>
                  </a:cubicBezTo>
                  <a:cubicBezTo>
                    <a:pt x="33" y="30"/>
                    <a:pt x="32" y="30"/>
                    <a:pt x="32" y="31"/>
                  </a:cubicBezTo>
                  <a:cubicBezTo>
                    <a:pt x="32" y="31"/>
                    <a:pt x="32" y="31"/>
                    <a:pt x="32" y="31"/>
                  </a:cubicBezTo>
                  <a:cubicBezTo>
                    <a:pt x="32" y="31"/>
                    <a:pt x="31" y="31"/>
                    <a:pt x="31" y="31"/>
                  </a:cubicBezTo>
                  <a:cubicBezTo>
                    <a:pt x="31" y="31"/>
                    <a:pt x="31" y="30"/>
                    <a:pt x="31" y="30"/>
                  </a:cubicBezTo>
                  <a:cubicBezTo>
                    <a:pt x="30" y="30"/>
                    <a:pt x="29" y="31"/>
                    <a:pt x="29" y="31"/>
                  </a:cubicBezTo>
                  <a:cubicBezTo>
                    <a:pt x="28" y="31"/>
                    <a:pt x="28" y="31"/>
                    <a:pt x="28" y="31"/>
                  </a:cubicBezTo>
                  <a:cubicBezTo>
                    <a:pt x="28" y="31"/>
                    <a:pt x="27" y="32"/>
                    <a:pt x="27" y="32"/>
                  </a:cubicBezTo>
                  <a:cubicBezTo>
                    <a:pt x="27" y="32"/>
                    <a:pt x="27" y="32"/>
                    <a:pt x="27" y="33"/>
                  </a:cubicBezTo>
                  <a:cubicBezTo>
                    <a:pt x="26" y="33"/>
                    <a:pt x="26" y="33"/>
                    <a:pt x="26" y="33"/>
                  </a:cubicBezTo>
                  <a:cubicBezTo>
                    <a:pt x="26" y="33"/>
                    <a:pt x="26" y="33"/>
                    <a:pt x="26" y="34"/>
                  </a:cubicBezTo>
                  <a:cubicBezTo>
                    <a:pt x="26" y="34"/>
                    <a:pt x="25" y="34"/>
                    <a:pt x="25" y="34"/>
                  </a:cubicBezTo>
                  <a:cubicBezTo>
                    <a:pt x="25" y="35"/>
                    <a:pt x="25" y="35"/>
                    <a:pt x="25" y="35"/>
                  </a:cubicBezTo>
                  <a:cubicBezTo>
                    <a:pt x="25" y="35"/>
                    <a:pt x="25" y="35"/>
                    <a:pt x="24" y="35"/>
                  </a:cubicBezTo>
                  <a:cubicBezTo>
                    <a:pt x="24" y="35"/>
                    <a:pt x="24" y="35"/>
                    <a:pt x="24" y="35"/>
                  </a:cubicBezTo>
                  <a:cubicBezTo>
                    <a:pt x="25" y="36"/>
                    <a:pt x="24" y="36"/>
                    <a:pt x="24" y="37"/>
                  </a:cubicBezTo>
                  <a:cubicBezTo>
                    <a:pt x="25" y="37"/>
                    <a:pt x="25" y="38"/>
                    <a:pt x="25" y="38"/>
                  </a:cubicBezTo>
                  <a:cubicBezTo>
                    <a:pt x="25" y="39"/>
                    <a:pt x="25" y="39"/>
                    <a:pt x="25" y="40"/>
                  </a:cubicBezTo>
                  <a:cubicBezTo>
                    <a:pt x="26" y="40"/>
                    <a:pt x="27" y="40"/>
                    <a:pt x="27" y="42"/>
                  </a:cubicBezTo>
                  <a:cubicBezTo>
                    <a:pt x="27" y="42"/>
                    <a:pt x="27" y="42"/>
                    <a:pt x="27" y="42"/>
                  </a:cubicBezTo>
                  <a:cubicBezTo>
                    <a:pt x="26" y="42"/>
                    <a:pt x="26" y="42"/>
                    <a:pt x="25" y="42"/>
                  </a:cubicBezTo>
                  <a:cubicBezTo>
                    <a:pt x="25" y="42"/>
                    <a:pt x="25" y="42"/>
                    <a:pt x="25" y="42"/>
                  </a:cubicBezTo>
                  <a:cubicBezTo>
                    <a:pt x="25" y="42"/>
                    <a:pt x="25" y="42"/>
                    <a:pt x="25" y="41"/>
                  </a:cubicBezTo>
                  <a:cubicBezTo>
                    <a:pt x="25" y="41"/>
                    <a:pt x="25" y="41"/>
                    <a:pt x="25" y="41"/>
                  </a:cubicBezTo>
                  <a:cubicBezTo>
                    <a:pt x="25" y="41"/>
                    <a:pt x="25" y="41"/>
                    <a:pt x="24" y="41"/>
                  </a:cubicBezTo>
                  <a:cubicBezTo>
                    <a:pt x="24" y="41"/>
                    <a:pt x="24" y="41"/>
                    <a:pt x="24" y="40"/>
                  </a:cubicBezTo>
                  <a:cubicBezTo>
                    <a:pt x="24" y="40"/>
                    <a:pt x="24" y="40"/>
                    <a:pt x="24" y="40"/>
                  </a:cubicBezTo>
                  <a:cubicBezTo>
                    <a:pt x="24" y="40"/>
                    <a:pt x="24" y="40"/>
                    <a:pt x="24" y="40"/>
                  </a:cubicBezTo>
                  <a:cubicBezTo>
                    <a:pt x="24" y="40"/>
                    <a:pt x="23" y="40"/>
                    <a:pt x="23" y="40"/>
                  </a:cubicBezTo>
                  <a:cubicBezTo>
                    <a:pt x="23" y="40"/>
                    <a:pt x="23" y="40"/>
                    <a:pt x="23" y="40"/>
                  </a:cubicBezTo>
                  <a:cubicBezTo>
                    <a:pt x="23" y="39"/>
                    <a:pt x="23" y="39"/>
                    <a:pt x="22" y="39"/>
                  </a:cubicBezTo>
                  <a:cubicBezTo>
                    <a:pt x="22" y="40"/>
                    <a:pt x="21" y="40"/>
                    <a:pt x="20" y="40"/>
                  </a:cubicBezTo>
                  <a:cubicBezTo>
                    <a:pt x="20" y="39"/>
                    <a:pt x="19" y="40"/>
                    <a:pt x="19" y="40"/>
                  </a:cubicBezTo>
                  <a:cubicBezTo>
                    <a:pt x="19" y="39"/>
                    <a:pt x="19" y="38"/>
                    <a:pt x="19" y="38"/>
                  </a:cubicBezTo>
                  <a:cubicBezTo>
                    <a:pt x="19" y="37"/>
                    <a:pt x="19" y="37"/>
                    <a:pt x="19" y="37"/>
                  </a:cubicBezTo>
                  <a:cubicBezTo>
                    <a:pt x="19" y="36"/>
                    <a:pt x="19" y="36"/>
                    <a:pt x="19" y="36"/>
                  </a:cubicBezTo>
                  <a:cubicBezTo>
                    <a:pt x="19" y="36"/>
                    <a:pt x="19" y="36"/>
                    <a:pt x="19" y="35"/>
                  </a:cubicBezTo>
                  <a:cubicBezTo>
                    <a:pt x="19" y="35"/>
                    <a:pt x="19" y="35"/>
                    <a:pt x="18" y="35"/>
                  </a:cubicBezTo>
                  <a:cubicBezTo>
                    <a:pt x="18" y="35"/>
                    <a:pt x="18" y="35"/>
                    <a:pt x="17" y="35"/>
                  </a:cubicBezTo>
                  <a:cubicBezTo>
                    <a:pt x="17" y="35"/>
                    <a:pt x="17" y="35"/>
                    <a:pt x="17" y="35"/>
                  </a:cubicBezTo>
                  <a:cubicBezTo>
                    <a:pt x="17" y="35"/>
                    <a:pt x="17" y="35"/>
                    <a:pt x="17" y="35"/>
                  </a:cubicBezTo>
                  <a:cubicBezTo>
                    <a:pt x="17" y="35"/>
                    <a:pt x="16" y="35"/>
                    <a:pt x="16" y="35"/>
                  </a:cubicBezTo>
                  <a:cubicBezTo>
                    <a:pt x="16" y="35"/>
                    <a:pt x="16" y="35"/>
                    <a:pt x="16" y="35"/>
                  </a:cubicBezTo>
                  <a:cubicBezTo>
                    <a:pt x="16" y="35"/>
                    <a:pt x="16" y="35"/>
                    <a:pt x="16" y="35"/>
                  </a:cubicBezTo>
                  <a:cubicBezTo>
                    <a:pt x="16" y="35"/>
                    <a:pt x="15" y="35"/>
                    <a:pt x="15" y="35"/>
                  </a:cubicBezTo>
                  <a:cubicBezTo>
                    <a:pt x="15" y="35"/>
                    <a:pt x="15" y="35"/>
                    <a:pt x="15" y="35"/>
                  </a:cubicBezTo>
                  <a:cubicBezTo>
                    <a:pt x="15" y="36"/>
                    <a:pt x="15" y="36"/>
                    <a:pt x="14" y="36"/>
                  </a:cubicBezTo>
                  <a:cubicBezTo>
                    <a:pt x="14" y="36"/>
                    <a:pt x="14" y="36"/>
                    <a:pt x="14" y="37"/>
                  </a:cubicBezTo>
                  <a:cubicBezTo>
                    <a:pt x="14" y="37"/>
                    <a:pt x="14" y="37"/>
                    <a:pt x="15" y="38"/>
                  </a:cubicBezTo>
                  <a:cubicBezTo>
                    <a:pt x="15" y="38"/>
                    <a:pt x="14" y="39"/>
                    <a:pt x="14" y="40"/>
                  </a:cubicBezTo>
                  <a:cubicBezTo>
                    <a:pt x="14" y="40"/>
                    <a:pt x="14" y="41"/>
                    <a:pt x="14" y="41"/>
                  </a:cubicBezTo>
                  <a:cubicBezTo>
                    <a:pt x="14" y="41"/>
                    <a:pt x="15" y="42"/>
                    <a:pt x="15" y="42"/>
                  </a:cubicBezTo>
                  <a:cubicBezTo>
                    <a:pt x="15" y="43"/>
                    <a:pt x="14" y="43"/>
                    <a:pt x="14" y="43"/>
                  </a:cubicBezTo>
                  <a:cubicBezTo>
                    <a:pt x="14" y="44"/>
                    <a:pt x="14" y="44"/>
                    <a:pt x="14" y="44"/>
                  </a:cubicBezTo>
                  <a:cubicBezTo>
                    <a:pt x="14" y="44"/>
                    <a:pt x="13" y="44"/>
                    <a:pt x="13" y="43"/>
                  </a:cubicBezTo>
                  <a:cubicBezTo>
                    <a:pt x="13" y="43"/>
                    <a:pt x="13" y="43"/>
                    <a:pt x="13" y="43"/>
                  </a:cubicBezTo>
                  <a:cubicBezTo>
                    <a:pt x="13" y="43"/>
                    <a:pt x="13" y="43"/>
                    <a:pt x="13" y="43"/>
                  </a:cubicBezTo>
                  <a:cubicBezTo>
                    <a:pt x="13" y="42"/>
                    <a:pt x="13" y="42"/>
                    <a:pt x="13" y="42"/>
                  </a:cubicBezTo>
                  <a:cubicBezTo>
                    <a:pt x="13" y="42"/>
                    <a:pt x="13" y="42"/>
                    <a:pt x="13" y="41"/>
                  </a:cubicBezTo>
                  <a:cubicBezTo>
                    <a:pt x="12" y="41"/>
                    <a:pt x="13" y="40"/>
                    <a:pt x="12" y="40"/>
                  </a:cubicBezTo>
                  <a:cubicBezTo>
                    <a:pt x="12" y="40"/>
                    <a:pt x="12" y="39"/>
                    <a:pt x="11" y="39"/>
                  </a:cubicBezTo>
                  <a:cubicBezTo>
                    <a:pt x="11" y="39"/>
                    <a:pt x="11" y="38"/>
                    <a:pt x="11" y="38"/>
                  </a:cubicBezTo>
                  <a:cubicBezTo>
                    <a:pt x="11" y="38"/>
                    <a:pt x="11" y="38"/>
                    <a:pt x="11" y="38"/>
                  </a:cubicBezTo>
                  <a:cubicBezTo>
                    <a:pt x="11" y="38"/>
                    <a:pt x="11" y="38"/>
                    <a:pt x="11" y="38"/>
                  </a:cubicBezTo>
                  <a:cubicBezTo>
                    <a:pt x="11" y="37"/>
                    <a:pt x="11" y="37"/>
                    <a:pt x="11" y="37"/>
                  </a:cubicBezTo>
                  <a:cubicBezTo>
                    <a:pt x="11" y="37"/>
                    <a:pt x="11" y="36"/>
                    <a:pt x="11" y="36"/>
                  </a:cubicBezTo>
                  <a:cubicBezTo>
                    <a:pt x="11" y="35"/>
                    <a:pt x="11" y="35"/>
                    <a:pt x="11" y="35"/>
                  </a:cubicBezTo>
                  <a:cubicBezTo>
                    <a:pt x="11" y="35"/>
                    <a:pt x="11" y="34"/>
                    <a:pt x="11" y="34"/>
                  </a:cubicBezTo>
                  <a:cubicBezTo>
                    <a:pt x="11" y="34"/>
                    <a:pt x="10" y="33"/>
                    <a:pt x="10" y="33"/>
                  </a:cubicBezTo>
                  <a:cubicBezTo>
                    <a:pt x="10" y="33"/>
                    <a:pt x="10" y="32"/>
                    <a:pt x="10" y="32"/>
                  </a:cubicBezTo>
                  <a:cubicBezTo>
                    <a:pt x="9" y="32"/>
                    <a:pt x="9" y="32"/>
                    <a:pt x="9" y="32"/>
                  </a:cubicBezTo>
                  <a:cubicBezTo>
                    <a:pt x="9" y="31"/>
                    <a:pt x="8" y="31"/>
                    <a:pt x="8" y="31"/>
                  </a:cubicBezTo>
                  <a:cubicBezTo>
                    <a:pt x="8" y="31"/>
                    <a:pt x="8" y="31"/>
                    <a:pt x="8" y="31"/>
                  </a:cubicBezTo>
                  <a:cubicBezTo>
                    <a:pt x="8" y="31"/>
                    <a:pt x="8" y="30"/>
                    <a:pt x="7" y="30"/>
                  </a:cubicBezTo>
                  <a:cubicBezTo>
                    <a:pt x="7" y="29"/>
                    <a:pt x="6" y="29"/>
                    <a:pt x="6" y="29"/>
                  </a:cubicBezTo>
                  <a:cubicBezTo>
                    <a:pt x="6" y="28"/>
                    <a:pt x="6" y="28"/>
                    <a:pt x="6" y="28"/>
                  </a:cubicBezTo>
                  <a:cubicBezTo>
                    <a:pt x="6" y="28"/>
                    <a:pt x="6" y="28"/>
                    <a:pt x="6" y="28"/>
                  </a:cubicBezTo>
                  <a:cubicBezTo>
                    <a:pt x="6" y="28"/>
                    <a:pt x="6" y="27"/>
                    <a:pt x="6" y="27"/>
                  </a:cubicBezTo>
                  <a:cubicBezTo>
                    <a:pt x="6" y="27"/>
                    <a:pt x="6" y="27"/>
                    <a:pt x="6" y="27"/>
                  </a:cubicBezTo>
                  <a:cubicBezTo>
                    <a:pt x="6" y="27"/>
                    <a:pt x="6" y="27"/>
                    <a:pt x="6" y="27"/>
                  </a:cubicBezTo>
                  <a:cubicBezTo>
                    <a:pt x="6" y="27"/>
                    <a:pt x="6" y="27"/>
                    <a:pt x="6" y="27"/>
                  </a:cubicBezTo>
                  <a:cubicBezTo>
                    <a:pt x="6" y="27"/>
                    <a:pt x="6" y="26"/>
                    <a:pt x="6" y="26"/>
                  </a:cubicBezTo>
                  <a:cubicBezTo>
                    <a:pt x="7" y="26"/>
                    <a:pt x="7" y="26"/>
                    <a:pt x="7" y="26"/>
                  </a:cubicBezTo>
                  <a:cubicBezTo>
                    <a:pt x="7" y="26"/>
                    <a:pt x="7" y="25"/>
                    <a:pt x="7" y="25"/>
                  </a:cubicBezTo>
                  <a:cubicBezTo>
                    <a:pt x="7" y="24"/>
                    <a:pt x="7" y="23"/>
                    <a:pt x="7" y="22"/>
                  </a:cubicBezTo>
                  <a:cubicBezTo>
                    <a:pt x="8" y="22"/>
                    <a:pt x="8" y="22"/>
                    <a:pt x="8" y="20"/>
                  </a:cubicBezTo>
                  <a:cubicBezTo>
                    <a:pt x="8" y="20"/>
                    <a:pt x="8" y="20"/>
                    <a:pt x="7" y="20"/>
                  </a:cubicBezTo>
                  <a:cubicBezTo>
                    <a:pt x="7" y="20"/>
                    <a:pt x="7" y="20"/>
                    <a:pt x="7" y="20"/>
                  </a:cubicBezTo>
                  <a:cubicBezTo>
                    <a:pt x="7" y="20"/>
                    <a:pt x="7" y="20"/>
                    <a:pt x="7" y="20"/>
                  </a:cubicBezTo>
                  <a:cubicBezTo>
                    <a:pt x="7" y="20"/>
                    <a:pt x="6" y="19"/>
                    <a:pt x="6" y="19"/>
                  </a:cubicBezTo>
                  <a:cubicBezTo>
                    <a:pt x="6" y="18"/>
                    <a:pt x="6" y="18"/>
                    <a:pt x="6" y="17"/>
                  </a:cubicBezTo>
                  <a:cubicBezTo>
                    <a:pt x="6" y="17"/>
                    <a:pt x="5" y="17"/>
                    <a:pt x="5" y="17"/>
                  </a:cubicBezTo>
                  <a:cubicBezTo>
                    <a:pt x="5" y="16"/>
                    <a:pt x="4" y="16"/>
                    <a:pt x="4" y="16"/>
                  </a:cubicBezTo>
                  <a:cubicBezTo>
                    <a:pt x="4" y="15"/>
                    <a:pt x="4" y="15"/>
                    <a:pt x="4" y="15"/>
                  </a:cubicBezTo>
                  <a:cubicBezTo>
                    <a:pt x="4" y="15"/>
                    <a:pt x="4" y="15"/>
                    <a:pt x="3" y="15"/>
                  </a:cubicBezTo>
                  <a:cubicBezTo>
                    <a:pt x="3" y="14"/>
                    <a:pt x="3" y="14"/>
                    <a:pt x="2" y="13"/>
                  </a:cubicBezTo>
                  <a:cubicBezTo>
                    <a:pt x="2" y="13"/>
                    <a:pt x="2" y="13"/>
                    <a:pt x="2" y="12"/>
                  </a:cubicBezTo>
                  <a:cubicBezTo>
                    <a:pt x="2" y="12"/>
                    <a:pt x="1" y="11"/>
                    <a:pt x="1" y="11"/>
                  </a:cubicBezTo>
                  <a:cubicBezTo>
                    <a:pt x="1" y="11"/>
                    <a:pt x="1" y="11"/>
                    <a:pt x="1" y="11"/>
                  </a:cubicBezTo>
                  <a:cubicBezTo>
                    <a:pt x="1" y="10"/>
                    <a:pt x="0" y="11"/>
                    <a:pt x="0" y="10"/>
                  </a:cubicBezTo>
                  <a:cubicBezTo>
                    <a:pt x="0" y="10"/>
                    <a:pt x="0" y="10"/>
                    <a:pt x="0" y="10"/>
                  </a:cubicBezTo>
                  <a:cubicBezTo>
                    <a:pt x="1" y="10"/>
                    <a:pt x="1" y="10"/>
                    <a:pt x="2" y="10"/>
                  </a:cubicBezTo>
                  <a:cubicBezTo>
                    <a:pt x="2" y="9"/>
                    <a:pt x="2" y="8"/>
                    <a:pt x="1" y="8"/>
                  </a:cubicBezTo>
                  <a:cubicBezTo>
                    <a:pt x="1" y="8"/>
                    <a:pt x="1" y="8"/>
                    <a:pt x="1" y="8"/>
                  </a:cubicBezTo>
                  <a:cubicBezTo>
                    <a:pt x="1" y="7"/>
                    <a:pt x="1" y="7"/>
                    <a:pt x="2" y="7"/>
                  </a:cubicBezTo>
                  <a:cubicBezTo>
                    <a:pt x="2" y="6"/>
                    <a:pt x="1" y="6"/>
                    <a:pt x="1" y="5"/>
                  </a:cubicBezTo>
                  <a:cubicBezTo>
                    <a:pt x="1" y="5"/>
                    <a:pt x="1" y="5"/>
                    <a:pt x="1" y="5"/>
                  </a:cubicBezTo>
                  <a:cubicBezTo>
                    <a:pt x="2" y="4"/>
                    <a:pt x="2" y="4"/>
                    <a:pt x="2" y="4"/>
                  </a:cubicBezTo>
                  <a:cubicBezTo>
                    <a:pt x="3" y="4"/>
                    <a:pt x="3" y="4"/>
                    <a:pt x="4" y="4"/>
                  </a:cubicBezTo>
                  <a:cubicBezTo>
                    <a:pt x="4" y="4"/>
                    <a:pt x="4" y="4"/>
                    <a:pt x="4" y="4"/>
                  </a:cubicBezTo>
                  <a:cubicBezTo>
                    <a:pt x="5" y="4"/>
                    <a:pt x="5" y="4"/>
                    <a:pt x="5" y="4"/>
                  </a:cubicBezTo>
                  <a:cubicBezTo>
                    <a:pt x="5" y="3"/>
                    <a:pt x="6" y="4"/>
                    <a:pt x="6" y="4"/>
                  </a:cubicBezTo>
                  <a:cubicBezTo>
                    <a:pt x="6" y="3"/>
                    <a:pt x="6" y="3"/>
                    <a:pt x="6" y="2"/>
                  </a:cubicBezTo>
                  <a:cubicBezTo>
                    <a:pt x="6" y="2"/>
                    <a:pt x="6" y="2"/>
                    <a:pt x="6" y="2"/>
                  </a:cubicBezTo>
                  <a:cubicBezTo>
                    <a:pt x="7" y="2"/>
                    <a:pt x="8" y="2"/>
                    <a:pt x="8" y="2"/>
                  </a:cubicBezTo>
                  <a:cubicBezTo>
                    <a:pt x="8" y="1"/>
                    <a:pt x="8" y="1"/>
                    <a:pt x="8" y="1"/>
                  </a:cubicBezTo>
                  <a:cubicBezTo>
                    <a:pt x="9" y="0"/>
                    <a:pt x="9" y="1"/>
                    <a:pt x="10" y="0"/>
                  </a:cubicBezTo>
                  <a:cubicBezTo>
                    <a:pt x="10" y="1"/>
                    <a:pt x="10" y="1"/>
                    <a:pt x="11" y="1"/>
                  </a:cubicBezTo>
                  <a:cubicBezTo>
                    <a:pt x="11" y="1"/>
                    <a:pt x="11" y="1"/>
                    <a:pt x="11" y="1"/>
                  </a:cubicBezTo>
                  <a:cubicBezTo>
                    <a:pt x="12" y="1"/>
                    <a:pt x="12" y="1"/>
                    <a:pt x="12" y="1"/>
                  </a:cubicBezTo>
                  <a:cubicBezTo>
                    <a:pt x="12" y="1"/>
                    <a:pt x="12" y="1"/>
                    <a:pt x="12" y="2"/>
                  </a:cubicBezTo>
                  <a:cubicBezTo>
                    <a:pt x="12" y="2"/>
                    <a:pt x="12" y="2"/>
                    <a:pt x="12" y="2"/>
                  </a:cubicBezTo>
                  <a:cubicBezTo>
                    <a:pt x="12" y="2"/>
                    <a:pt x="12" y="3"/>
                    <a:pt x="12" y="4"/>
                  </a:cubicBezTo>
                  <a:cubicBezTo>
                    <a:pt x="12" y="4"/>
                    <a:pt x="12" y="5"/>
                    <a:pt x="13" y="5"/>
                  </a:cubicBezTo>
                  <a:cubicBezTo>
                    <a:pt x="14" y="5"/>
                    <a:pt x="14" y="5"/>
                    <a:pt x="14" y="5"/>
                  </a:cubicBezTo>
                  <a:cubicBezTo>
                    <a:pt x="14" y="5"/>
                    <a:pt x="15" y="5"/>
                    <a:pt x="15" y="4"/>
                  </a:cubicBezTo>
                  <a:cubicBezTo>
                    <a:pt x="15" y="4"/>
                    <a:pt x="15" y="4"/>
                    <a:pt x="16" y="4"/>
                  </a:cubicBezTo>
                  <a:cubicBezTo>
                    <a:pt x="16" y="5"/>
                    <a:pt x="16" y="5"/>
                    <a:pt x="16" y="5"/>
                  </a:cubicBezTo>
                  <a:cubicBezTo>
                    <a:pt x="16" y="5"/>
                    <a:pt x="16" y="5"/>
                    <a:pt x="16" y="5"/>
                  </a:cubicBezTo>
                  <a:cubicBezTo>
                    <a:pt x="16" y="5"/>
                    <a:pt x="16" y="6"/>
                    <a:pt x="16" y="6"/>
                  </a:cubicBezTo>
                  <a:cubicBezTo>
                    <a:pt x="16" y="6"/>
                    <a:pt x="16" y="6"/>
                    <a:pt x="16" y="7"/>
                  </a:cubicBezTo>
                  <a:cubicBezTo>
                    <a:pt x="16" y="7"/>
                    <a:pt x="16" y="7"/>
                    <a:pt x="16" y="7"/>
                  </a:cubicBezTo>
                  <a:cubicBezTo>
                    <a:pt x="16" y="7"/>
                    <a:pt x="16" y="7"/>
                    <a:pt x="16" y="7"/>
                  </a:cubicBezTo>
                  <a:cubicBezTo>
                    <a:pt x="16" y="8"/>
                    <a:pt x="16" y="8"/>
                    <a:pt x="16" y="9"/>
                  </a:cubicBezTo>
                  <a:cubicBezTo>
                    <a:pt x="16" y="9"/>
                    <a:pt x="16" y="9"/>
                    <a:pt x="16" y="9"/>
                  </a:cubicBezTo>
                  <a:cubicBezTo>
                    <a:pt x="16" y="10"/>
                    <a:pt x="16" y="10"/>
                    <a:pt x="16" y="10"/>
                  </a:cubicBezTo>
                  <a:cubicBezTo>
                    <a:pt x="17" y="11"/>
                    <a:pt x="16" y="13"/>
                    <a:pt x="16" y="15"/>
                  </a:cubicBezTo>
                  <a:cubicBezTo>
                    <a:pt x="16" y="15"/>
                    <a:pt x="17" y="15"/>
                    <a:pt x="17" y="15"/>
                  </a:cubicBezTo>
                  <a:cubicBezTo>
                    <a:pt x="18" y="15"/>
                    <a:pt x="19" y="14"/>
                    <a:pt x="19" y="13"/>
                  </a:cubicBezTo>
                  <a:cubicBezTo>
                    <a:pt x="20" y="13"/>
                    <a:pt x="20" y="12"/>
                    <a:pt x="20" y="12"/>
                  </a:cubicBezTo>
                  <a:cubicBezTo>
                    <a:pt x="20" y="12"/>
                    <a:pt x="20" y="12"/>
                    <a:pt x="20" y="12"/>
                  </a:cubicBezTo>
                  <a:cubicBezTo>
                    <a:pt x="21" y="12"/>
                    <a:pt x="21" y="12"/>
                    <a:pt x="21" y="12"/>
                  </a:cubicBezTo>
                  <a:cubicBezTo>
                    <a:pt x="21" y="12"/>
                    <a:pt x="21" y="12"/>
                    <a:pt x="21" y="12"/>
                  </a:cubicBezTo>
                  <a:cubicBezTo>
                    <a:pt x="21" y="12"/>
                    <a:pt x="22" y="13"/>
                    <a:pt x="22" y="13"/>
                  </a:cubicBezTo>
                  <a:cubicBezTo>
                    <a:pt x="22" y="13"/>
                    <a:pt x="23" y="13"/>
                    <a:pt x="23" y="13"/>
                  </a:cubicBezTo>
                  <a:cubicBezTo>
                    <a:pt x="23" y="13"/>
                    <a:pt x="23" y="13"/>
                    <a:pt x="23" y="13"/>
                  </a:cubicBezTo>
                  <a:cubicBezTo>
                    <a:pt x="23" y="13"/>
                    <a:pt x="24" y="13"/>
                    <a:pt x="24" y="13"/>
                  </a:cubicBezTo>
                  <a:cubicBezTo>
                    <a:pt x="24" y="13"/>
                    <a:pt x="25" y="13"/>
                    <a:pt x="25" y="13"/>
                  </a:cubicBezTo>
                  <a:cubicBezTo>
                    <a:pt x="25" y="13"/>
                    <a:pt x="25" y="13"/>
                    <a:pt x="26" y="13"/>
                  </a:cubicBezTo>
                  <a:cubicBezTo>
                    <a:pt x="26" y="12"/>
                    <a:pt x="26" y="12"/>
                    <a:pt x="26" y="12"/>
                  </a:cubicBezTo>
                  <a:cubicBezTo>
                    <a:pt x="26" y="12"/>
                    <a:pt x="26" y="12"/>
                    <a:pt x="26" y="12"/>
                  </a:cubicBezTo>
                  <a:cubicBezTo>
                    <a:pt x="26" y="12"/>
                    <a:pt x="26" y="11"/>
                    <a:pt x="26" y="11"/>
                  </a:cubicBezTo>
                  <a:cubicBezTo>
                    <a:pt x="26" y="11"/>
                    <a:pt x="26" y="12"/>
                    <a:pt x="26" y="10"/>
                  </a:cubicBezTo>
                  <a:close/>
                  <a:moveTo>
                    <a:pt x="18" y="65"/>
                  </a:moveTo>
                  <a:cubicBezTo>
                    <a:pt x="17" y="65"/>
                    <a:pt x="17" y="65"/>
                    <a:pt x="17" y="65"/>
                  </a:cubicBezTo>
                  <a:cubicBezTo>
                    <a:pt x="17" y="65"/>
                    <a:pt x="17" y="65"/>
                    <a:pt x="17" y="65"/>
                  </a:cubicBezTo>
                  <a:cubicBezTo>
                    <a:pt x="16" y="66"/>
                    <a:pt x="17" y="67"/>
                    <a:pt x="17" y="67"/>
                  </a:cubicBezTo>
                  <a:cubicBezTo>
                    <a:pt x="18" y="67"/>
                    <a:pt x="18" y="67"/>
                    <a:pt x="18" y="67"/>
                  </a:cubicBezTo>
                  <a:cubicBezTo>
                    <a:pt x="18" y="68"/>
                    <a:pt x="18" y="68"/>
                    <a:pt x="18" y="68"/>
                  </a:cubicBezTo>
                  <a:cubicBezTo>
                    <a:pt x="19" y="68"/>
                    <a:pt x="19" y="68"/>
                    <a:pt x="19" y="68"/>
                  </a:cubicBezTo>
                  <a:cubicBezTo>
                    <a:pt x="19" y="69"/>
                    <a:pt x="20" y="69"/>
                    <a:pt x="21" y="70"/>
                  </a:cubicBezTo>
                  <a:cubicBezTo>
                    <a:pt x="21" y="70"/>
                    <a:pt x="23" y="70"/>
                    <a:pt x="23" y="70"/>
                  </a:cubicBezTo>
                  <a:cubicBezTo>
                    <a:pt x="24" y="70"/>
                    <a:pt x="24" y="71"/>
                    <a:pt x="25" y="72"/>
                  </a:cubicBezTo>
                  <a:cubicBezTo>
                    <a:pt x="25" y="72"/>
                    <a:pt x="26" y="73"/>
                    <a:pt x="26" y="73"/>
                  </a:cubicBezTo>
                  <a:cubicBezTo>
                    <a:pt x="25" y="74"/>
                    <a:pt x="25" y="74"/>
                    <a:pt x="25" y="75"/>
                  </a:cubicBezTo>
                  <a:cubicBezTo>
                    <a:pt x="25" y="75"/>
                    <a:pt x="25" y="75"/>
                    <a:pt x="25" y="75"/>
                  </a:cubicBezTo>
                  <a:cubicBezTo>
                    <a:pt x="25" y="75"/>
                    <a:pt x="25" y="75"/>
                    <a:pt x="25" y="75"/>
                  </a:cubicBezTo>
                  <a:cubicBezTo>
                    <a:pt x="24" y="74"/>
                    <a:pt x="24" y="74"/>
                    <a:pt x="24" y="74"/>
                  </a:cubicBezTo>
                  <a:cubicBezTo>
                    <a:pt x="23" y="75"/>
                    <a:pt x="22" y="74"/>
                    <a:pt x="22" y="75"/>
                  </a:cubicBezTo>
                  <a:cubicBezTo>
                    <a:pt x="22" y="75"/>
                    <a:pt x="22" y="75"/>
                    <a:pt x="22" y="75"/>
                  </a:cubicBezTo>
                  <a:cubicBezTo>
                    <a:pt x="22" y="75"/>
                    <a:pt x="22" y="75"/>
                    <a:pt x="22" y="75"/>
                  </a:cubicBezTo>
                  <a:cubicBezTo>
                    <a:pt x="22" y="75"/>
                    <a:pt x="22" y="75"/>
                    <a:pt x="22" y="75"/>
                  </a:cubicBezTo>
                  <a:cubicBezTo>
                    <a:pt x="22" y="74"/>
                    <a:pt x="22" y="73"/>
                    <a:pt x="22" y="72"/>
                  </a:cubicBezTo>
                  <a:cubicBezTo>
                    <a:pt x="22" y="72"/>
                    <a:pt x="21" y="72"/>
                    <a:pt x="21" y="72"/>
                  </a:cubicBezTo>
                  <a:cubicBezTo>
                    <a:pt x="21" y="72"/>
                    <a:pt x="21" y="71"/>
                    <a:pt x="20" y="71"/>
                  </a:cubicBezTo>
                  <a:cubicBezTo>
                    <a:pt x="20" y="71"/>
                    <a:pt x="20" y="71"/>
                    <a:pt x="19" y="71"/>
                  </a:cubicBezTo>
                  <a:cubicBezTo>
                    <a:pt x="19" y="71"/>
                    <a:pt x="19" y="71"/>
                    <a:pt x="19" y="71"/>
                  </a:cubicBezTo>
                  <a:cubicBezTo>
                    <a:pt x="18" y="71"/>
                    <a:pt x="18" y="70"/>
                    <a:pt x="18" y="70"/>
                  </a:cubicBezTo>
                  <a:cubicBezTo>
                    <a:pt x="18" y="70"/>
                    <a:pt x="17" y="70"/>
                    <a:pt x="17" y="70"/>
                  </a:cubicBezTo>
                  <a:cubicBezTo>
                    <a:pt x="17" y="70"/>
                    <a:pt x="17" y="70"/>
                    <a:pt x="17" y="70"/>
                  </a:cubicBezTo>
                  <a:cubicBezTo>
                    <a:pt x="17" y="70"/>
                    <a:pt x="17" y="70"/>
                    <a:pt x="17" y="70"/>
                  </a:cubicBezTo>
                  <a:cubicBezTo>
                    <a:pt x="17" y="70"/>
                    <a:pt x="17" y="71"/>
                    <a:pt x="17" y="71"/>
                  </a:cubicBezTo>
                  <a:cubicBezTo>
                    <a:pt x="17" y="71"/>
                    <a:pt x="17" y="71"/>
                    <a:pt x="17" y="71"/>
                  </a:cubicBezTo>
                  <a:cubicBezTo>
                    <a:pt x="17" y="71"/>
                    <a:pt x="17" y="71"/>
                    <a:pt x="17" y="70"/>
                  </a:cubicBezTo>
                  <a:cubicBezTo>
                    <a:pt x="16" y="70"/>
                    <a:pt x="16" y="70"/>
                    <a:pt x="16" y="70"/>
                  </a:cubicBezTo>
                  <a:cubicBezTo>
                    <a:pt x="16" y="70"/>
                    <a:pt x="16" y="69"/>
                    <a:pt x="15" y="69"/>
                  </a:cubicBezTo>
                  <a:cubicBezTo>
                    <a:pt x="15" y="69"/>
                    <a:pt x="15" y="69"/>
                    <a:pt x="15" y="69"/>
                  </a:cubicBezTo>
                  <a:cubicBezTo>
                    <a:pt x="15" y="68"/>
                    <a:pt x="15" y="68"/>
                    <a:pt x="15" y="68"/>
                  </a:cubicBezTo>
                  <a:cubicBezTo>
                    <a:pt x="15" y="68"/>
                    <a:pt x="15" y="68"/>
                    <a:pt x="15" y="68"/>
                  </a:cubicBezTo>
                  <a:cubicBezTo>
                    <a:pt x="14" y="67"/>
                    <a:pt x="15" y="67"/>
                    <a:pt x="14" y="67"/>
                  </a:cubicBezTo>
                  <a:cubicBezTo>
                    <a:pt x="14" y="67"/>
                    <a:pt x="14" y="67"/>
                    <a:pt x="14" y="67"/>
                  </a:cubicBezTo>
                  <a:cubicBezTo>
                    <a:pt x="14" y="67"/>
                    <a:pt x="14" y="67"/>
                    <a:pt x="14" y="67"/>
                  </a:cubicBezTo>
                  <a:cubicBezTo>
                    <a:pt x="14" y="67"/>
                    <a:pt x="14" y="67"/>
                    <a:pt x="14" y="67"/>
                  </a:cubicBezTo>
                  <a:cubicBezTo>
                    <a:pt x="14" y="66"/>
                    <a:pt x="13" y="65"/>
                    <a:pt x="13" y="65"/>
                  </a:cubicBezTo>
                  <a:cubicBezTo>
                    <a:pt x="13" y="65"/>
                    <a:pt x="12" y="65"/>
                    <a:pt x="12" y="65"/>
                  </a:cubicBezTo>
                  <a:cubicBezTo>
                    <a:pt x="12" y="65"/>
                    <a:pt x="12" y="64"/>
                    <a:pt x="12" y="64"/>
                  </a:cubicBezTo>
                  <a:cubicBezTo>
                    <a:pt x="12" y="64"/>
                    <a:pt x="12" y="64"/>
                    <a:pt x="12" y="64"/>
                  </a:cubicBezTo>
                  <a:cubicBezTo>
                    <a:pt x="12" y="64"/>
                    <a:pt x="12" y="64"/>
                    <a:pt x="12" y="64"/>
                  </a:cubicBezTo>
                  <a:cubicBezTo>
                    <a:pt x="12" y="64"/>
                    <a:pt x="12" y="64"/>
                    <a:pt x="12" y="63"/>
                  </a:cubicBezTo>
                  <a:cubicBezTo>
                    <a:pt x="12" y="63"/>
                    <a:pt x="12" y="63"/>
                    <a:pt x="12" y="63"/>
                  </a:cubicBezTo>
                  <a:cubicBezTo>
                    <a:pt x="12" y="63"/>
                    <a:pt x="11" y="63"/>
                    <a:pt x="11" y="63"/>
                  </a:cubicBezTo>
                  <a:cubicBezTo>
                    <a:pt x="11" y="63"/>
                    <a:pt x="11" y="63"/>
                    <a:pt x="11" y="63"/>
                  </a:cubicBezTo>
                  <a:cubicBezTo>
                    <a:pt x="11" y="63"/>
                    <a:pt x="11" y="62"/>
                    <a:pt x="10" y="62"/>
                  </a:cubicBezTo>
                  <a:cubicBezTo>
                    <a:pt x="10" y="61"/>
                    <a:pt x="9" y="62"/>
                    <a:pt x="9" y="62"/>
                  </a:cubicBezTo>
                  <a:cubicBezTo>
                    <a:pt x="9" y="62"/>
                    <a:pt x="9" y="62"/>
                    <a:pt x="9" y="63"/>
                  </a:cubicBezTo>
                  <a:cubicBezTo>
                    <a:pt x="9" y="63"/>
                    <a:pt x="9" y="63"/>
                    <a:pt x="9" y="63"/>
                  </a:cubicBezTo>
                  <a:cubicBezTo>
                    <a:pt x="9" y="62"/>
                    <a:pt x="8" y="61"/>
                    <a:pt x="8" y="61"/>
                  </a:cubicBezTo>
                  <a:cubicBezTo>
                    <a:pt x="8" y="61"/>
                    <a:pt x="8" y="60"/>
                    <a:pt x="8" y="60"/>
                  </a:cubicBezTo>
                  <a:cubicBezTo>
                    <a:pt x="8" y="59"/>
                    <a:pt x="8" y="59"/>
                    <a:pt x="9" y="58"/>
                  </a:cubicBezTo>
                  <a:cubicBezTo>
                    <a:pt x="9" y="58"/>
                    <a:pt x="9" y="58"/>
                    <a:pt x="9" y="57"/>
                  </a:cubicBezTo>
                  <a:cubicBezTo>
                    <a:pt x="9" y="57"/>
                    <a:pt x="9" y="56"/>
                    <a:pt x="9" y="55"/>
                  </a:cubicBezTo>
                  <a:cubicBezTo>
                    <a:pt x="9" y="55"/>
                    <a:pt x="9" y="55"/>
                    <a:pt x="9" y="54"/>
                  </a:cubicBezTo>
                  <a:cubicBezTo>
                    <a:pt x="9" y="54"/>
                    <a:pt x="10" y="54"/>
                    <a:pt x="10" y="54"/>
                  </a:cubicBezTo>
                  <a:cubicBezTo>
                    <a:pt x="10" y="54"/>
                    <a:pt x="10" y="54"/>
                    <a:pt x="10" y="53"/>
                  </a:cubicBezTo>
                  <a:cubicBezTo>
                    <a:pt x="10" y="53"/>
                    <a:pt x="10" y="53"/>
                    <a:pt x="10" y="53"/>
                  </a:cubicBezTo>
                  <a:cubicBezTo>
                    <a:pt x="10" y="52"/>
                    <a:pt x="10" y="52"/>
                    <a:pt x="10" y="52"/>
                  </a:cubicBezTo>
                  <a:cubicBezTo>
                    <a:pt x="10" y="52"/>
                    <a:pt x="10" y="52"/>
                    <a:pt x="10" y="52"/>
                  </a:cubicBezTo>
                  <a:cubicBezTo>
                    <a:pt x="10" y="52"/>
                    <a:pt x="10" y="52"/>
                    <a:pt x="10" y="51"/>
                  </a:cubicBezTo>
                  <a:cubicBezTo>
                    <a:pt x="10" y="51"/>
                    <a:pt x="10" y="51"/>
                    <a:pt x="10" y="51"/>
                  </a:cubicBezTo>
                  <a:cubicBezTo>
                    <a:pt x="11" y="51"/>
                    <a:pt x="10" y="50"/>
                    <a:pt x="10" y="50"/>
                  </a:cubicBezTo>
                  <a:cubicBezTo>
                    <a:pt x="11" y="50"/>
                    <a:pt x="11" y="50"/>
                    <a:pt x="11" y="49"/>
                  </a:cubicBezTo>
                  <a:cubicBezTo>
                    <a:pt x="11" y="49"/>
                    <a:pt x="11" y="49"/>
                    <a:pt x="11" y="49"/>
                  </a:cubicBezTo>
                  <a:cubicBezTo>
                    <a:pt x="12" y="48"/>
                    <a:pt x="12" y="48"/>
                    <a:pt x="12" y="48"/>
                  </a:cubicBezTo>
                  <a:cubicBezTo>
                    <a:pt x="12" y="48"/>
                    <a:pt x="12" y="48"/>
                    <a:pt x="12" y="48"/>
                  </a:cubicBezTo>
                  <a:cubicBezTo>
                    <a:pt x="12" y="47"/>
                    <a:pt x="13" y="47"/>
                    <a:pt x="13" y="47"/>
                  </a:cubicBezTo>
                  <a:cubicBezTo>
                    <a:pt x="13" y="46"/>
                    <a:pt x="13" y="46"/>
                    <a:pt x="13" y="46"/>
                  </a:cubicBezTo>
                  <a:cubicBezTo>
                    <a:pt x="13" y="46"/>
                    <a:pt x="13" y="46"/>
                    <a:pt x="13" y="45"/>
                  </a:cubicBezTo>
                  <a:cubicBezTo>
                    <a:pt x="13" y="45"/>
                    <a:pt x="13" y="45"/>
                    <a:pt x="13" y="45"/>
                  </a:cubicBezTo>
                  <a:cubicBezTo>
                    <a:pt x="13" y="46"/>
                    <a:pt x="13" y="46"/>
                    <a:pt x="13" y="46"/>
                  </a:cubicBezTo>
                  <a:cubicBezTo>
                    <a:pt x="13" y="46"/>
                    <a:pt x="13" y="47"/>
                    <a:pt x="13" y="48"/>
                  </a:cubicBezTo>
                  <a:cubicBezTo>
                    <a:pt x="13" y="48"/>
                    <a:pt x="13" y="48"/>
                    <a:pt x="13" y="48"/>
                  </a:cubicBezTo>
                  <a:cubicBezTo>
                    <a:pt x="13" y="48"/>
                    <a:pt x="13" y="49"/>
                    <a:pt x="13" y="49"/>
                  </a:cubicBezTo>
                  <a:cubicBezTo>
                    <a:pt x="13" y="49"/>
                    <a:pt x="13" y="49"/>
                    <a:pt x="13" y="49"/>
                  </a:cubicBezTo>
                  <a:cubicBezTo>
                    <a:pt x="12" y="50"/>
                    <a:pt x="12" y="50"/>
                    <a:pt x="12" y="50"/>
                  </a:cubicBezTo>
                  <a:cubicBezTo>
                    <a:pt x="12" y="51"/>
                    <a:pt x="12" y="51"/>
                    <a:pt x="12" y="51"/>
                  </a:cubicBezTo>
                  <a:cubicBezTo>
                    <a:pt x="12" y="52"/>
                    <a:pt x="12" y="51"/>
                    <a:pt x="12" y="52"/>
                  </a:cubicBezTo>
                  <a:cubicBezTo>
                    <a:pt x="12" y="52"/>
                    <a:pt x="11" y="54"/>
                    <a:pt x="12" y="55"/>
                  </a:cubicBezTo>
                  <a:cubicBezTo>
                    <a:pt x="12" y="55"/>
                    <a:pt x="12" y="56"/>
                    <a:pt x="12" y="56"/>
                  </a:cubicBezTo>
                  <a:cubicBezTo>
                    <a:pt x="12" y="57"/>
                    <a:pt x="12" y="57"/>
                    <a:pt x="13" y="58"/>
                  </a:cubicBezTo>
                  <a:cubicBezTo>
                    <a:pt x="13" y="58"/>
                    <a:pt x="14" y="57"/>
                    <a:pt x="15" y="57"/>
                  </a:cubicBezTo>
                  <a:cubicBezTo>
                    <a:pt x="15" y="57"/>
                    <a:pt x="15" y="57"/>
                    <a:pt x="15" y="57"/>
                  </a:cubicBezTo>
                  <a:cubicBezTo>
                    <a:pt x="16" y="58"/>
                    <a:pt x="15" y="60"/>
                    <a:pt x="16" y="61"/>
                  </a:cubicBezTo>
                  <a:cubicBezTo>
                    <a:pt x="16" y="61"/>
                    <a:pt x="16" y="61"/>
                    <a:pt x="16" y="62"/>
                  </a:cubicBezTo>
                  <a:cubicBezTo>
                    <a:pt x="17" y="62"/>
                    <a:pt x="17" y="62"/>
                    <a:pt x="17" y="62"/>
                  </a:cubicBezTo>
                  <a:cubicBezTo>
                    <a:pt x="17" y="62"/>
                    <a:pt x="18" y="64"/>
                    <a:pt x="18" y="65"/>
                  </a:cubicBezTo>
                  <a:close/>
                </a:path>
              </a:pathLst>
            </a:custGeom>
            <a:solidFill>
              <a:srgbClr val="BFBFB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0" name="Freeform 262">
              <a:extLst>
                <a:ext uri="{FF2B5EF4-FFF2-40B4-BE49-F238E27FC236}">
                  <a16:creationId xmlns:a16="http://schemas.microsoft.com/office/drawing/2014/main" id="{F340EC5E-C34C-3224-1971-48D2EF1BDF26}"/>
                </a:ext>
              </a:extLst>
            </p:cNvPr>
            <p:cNvSpPr>
              <a:spLocks noEditPoints="1"/>
            </p:cNvSpPr>
            <p:nvPr/>
          </p:nvSpPr>
          <p:spPr bwMode="auto">
            <a:xfrm>
              <a:off x="15987024" y="8991297"/>
              <a:ext cx="58115" cy="81305"/>
            </a:xfrm>
            <a:custGeom>
              <a:avLst/>
              <a:gdLst/>
              <a:ahLst/>
              <a:cxnLst>
                <a:cxn ang="0">
                  <a:pos x="19" y="26"/>
                </a:cxn>
                <a:cxn ang="0">
                  <a:pos x="17" y="27"/>
                </a:cxn>
                <a:cxn ang="0">
                  <a:pos x="16" y="25"/>
                </a:cxn>
                <a:cxn ang="0">
                  <a:pos x="15" y="25"/>
                </a:cxn>
                <a:cxn ang="0">
                  <a:pos x="14" y="24"/>
                </a:cxn>
                <a:cxn ang="0">
                  <a:pos x="11" y="22"/>
                </a:cxn>
                <a:cxn ang="0">
                  <a:pos x="10" y="21"/>
                </a:cxn>
                <a:cxn ang="0">
                  <a:pos x="9" y="20"/>
                </a:cxn>
                <a:cxn ang="0">
                  <a:pos x="7" y="17"/>
                </a:cxn>
                <a:cxn ang="0">
                  <a:pos x="7" y="16"/>
                </a:cxn>
                <a:cxn ang="0">
                  <a:pos x="5" y="15"/>
                </a:cxn>
                <a:cxn ang="0">
                  <a:pos x="5" y="14"/>
                </a:cxn>
                <a:cxn ang="0">
                  <a:pos x="5" y="13"/>
                </a:cxn>
                <a:cxn ang="0">
                  <a:pos x="4" y="12"/>
                </a:cxn>
                <a:cxn ang="0">
                  <a:pos x="4" y="9"/>
                </a:cxn>
                <a:cxn ang="0">
                  <a:pos x="3" y="6"/>
                </a:cxn>
                <a:cxn ang="0">
                  <a:pos x="3" y="5"/>
                </a:cxn>
                <a:cxn ang="0">
                  <a:pos x="3" y="3"/>
                </a:cxn>
                <a:cxn ang="0">
                  <a:pos x="2" y="1"/>
                </a:cxn>
                <a:cxn ang="0">
                  <a:pos x="4" y="1"/>
                </a:cxn>
                <a:cxn ang="0">
                  <a:pos x="5" y="2"/>
                </a:cxn>
                <a:cxn ang="0">
                  <a:pos x="5" y="4"/>
                </a:cxn>
                <a:cxn ang="0">
                  <a:pos x="8" y="4"/>
                </a:cxn>
                <a:cxn ang="0">
                  <a:pos x="9" y="5"/>
                </a:cxn>
                <a:cxn ang="0">
                  <a:pos x="10" y="3"/>
                </a:cxn>
                <a:cxn ang="0">
                  <a:pos x="11" y="2"/>
                </a:cxn>
                <a:cxn ang="0">
                  <a:pos x="12" y="3"/>
                </a:cxn>
                <a:cxn ang="0">
                  <a:pos x="12" y="4"/>
                </a:cxn>
                <a:cxn ang="0">
                  <a:pos x="15" y="6"/>
                </a:cxn>
                <a:cxn ang="0">
                  <a:pos x="16" y="8"/>
                </a:cxn>
                <a:cxn ang="0">
                  <a:pos x="17" y="12"/>
                </a:cxn>
                <a:cxn ang="0">
                  <a:pos x="16" y="13"/>
                </a:cxn>
                <a:cxn ang="0">
                  <a:pos x="17" y="16"/>
                </a:cxn>
                <a:cxn ang="0">
                  <a:pos x="17" y="17"/>
                </a:cxn>
                <a:cxn ang="0">
                  <a:pos x="18" y="20"/>
                </a:cxn>
                <a:cxn ang="0">
                  <a:pos x="19" y="21"/>
                </a:cxn>
                <a:cxn ang="0">
                  <a:pos x="19" y="23"/>
                </a:cxn>
                <a:cxn ang="0">
                  <a:pos x="20" y="24"/>
                </a:cxn>
                <a:cxn ang="0">
                  <a:pos x="21" y="26"/>
                </a:cxn>
                <a:cxn ang="0">
                  <a:pos x="20" y="27"/>
                </a:cxn>
                <a:cxn ang="0">
                  <a:pos x="20" y="26"/>
                </a:cxn>
                <a:cxn ang="0">
                  <a:pos x="0" y="1"/>
                </a:cxn>
                <a:cxn ang="0">
                  <a:pos x="0" y="1"/>
                </a:cxn>
                <a:cxn ang="0">
                  <a:pos x="2" y="6"/>
                </a:cxn>
                <a:cxn ang="0">
                  <a:pos x="2" y="7"/>
                </a:cxn>
                <a:cxn ang="0">
                  <a:pos x="2" y="6"/>
                </a:cxn>
              </a:cxnLst>
              <a:rect l="0" t="0" r="r" b="b"/>
              <a:pathLst>
                <a:path w="21" h="27">
                  <a:moveTo>
                    <a:pt x="19" y="25"/>
                  </a:moveTo>
                  <a:cubicBezTo>
                    <a:pt x="19" y="26"/>
                    <a:pt x="19" y="26"/>
                    <a:pt x="19" y="26"/>
                  </a:cubicBezTo>
                  <a:cubicBezTo>
                    <a:pt x="19" y="26"/>
                    <a:pt x="19" y="26"/>
                    <a:pt x="19" y="26"/>
                  </a:cubicBezTo>
                  <a:cubicBezTo>
                    <a:pt x="18" y="26"/>
                    <a:pt x="18" y="27"/>
                    <a:pt x="17" y="27"/>
                  </a:cubicBezTo>
                  <a:cubicBezTo>
                    <a:pt x="17" y="26"/>
                    <a:pt x="17" y="26"/>
                    <a:pt x="17" y="26"/>
                  </a:cubicBezTo>
                  <a:cubicBezTo>
                    <a:pt x="17" y="26"/>
                    <a:pt x="16" y="26"/>
                    <a:pt x="16" y="25"/>
                  </a:cubicBezTo>
                  <a:cubicBezTo>
                    <a:pt x="16" y="25"/>
                    <a:pt x="16" y="25"/>
                    <a:pt x="16" y="25"/>
                  </a:cubicBezTo>
                  <a:cubicBezTo>
                    <a:pt x="16" y="25"/>
                    <a:pt x="15" y="25"/>
                    <a:pt x="15" y="25"/>
                  </a:cubicBezTo>
                  <a:cubicBezTo>
                    <a:pt x="15" y="25"/>
                    <a:pt x="15" y="24"/>
                    <a:pt x="14" y="24"/>
                  </a:cubicBezTo>
                  <a:cubicBezTo>
                    <a:pt x="14" y="24"/>
                    <a:pt x="14" y="24"/>
                    <a:pt x="14" y="24"/>
                  </a:cubicBezTo>
                  <a:cubicBezTo>
                    <a:pt x="14" y="24"/>
                    <a:pt x="13" y="23"/>
                    <a:pt x="13" y="23"/>
                  </a:cubicBezTo>
                  <a:cubicBezTo>
                    <a:pt x="12" y="23"/>
                    <a:pt x="12" y="23"/>
                    <a:pt x="11" y="22"/>
                  </a:cubicBezTo>
                  <a:cubicBezTo>
                    <a:pt x="11" y="22"/>
                    <a:pt x="11" y="22"/>
                    <a:pt x="10" y="21"/>
                  </a:cubicBezTo>
                  <a:cubicBezTo>
                    <a:pt x="10" y="21"/>
                    <a:pt x="10" y="21"/>
                    <a:pt x="10" y="21"/>
                  </a:cubicBezTo>
                  <a:cubicBezTo>
                    <a:pt x="10" y="21"/>
                    <a:pt x="10" y="20"/>
                    <a:pt x="10" y="20"/>
                  </a:cubicBezTo>
                  <a:cubicBezTo>
                    <a:pt x="9" y="20"/>
                    <a:pt x="9" y="20"/>
                    <a:pt x="9" y="20"/>
                  </a:cubicBezTo>
                  <a:cubicBezTo>
                    <a:pt x="9" y="20"/>
                    <a:pt x="8" y="19"/>
                    <a:pt x="7" y="19"/>
                  </a:cubicBezTo>
                  <a:cubicBezTo>
                    <a:pt x="8" y="18"/>
                    <a:pt x="7" y="18"/>
                    <a:pt x="7" y="17"/>
                  </a:cubicBezTo>
                  <a:cubicBezTo>
                    <a:pt x="7" y="17"/>
                    <a:pt x="7" y="17"/>
                    <a:pt x="7" y="17"/>
                  </a:cubicBezTo>
                  <a:cubicBezTo>
                    <a:pt x="7" y="17"/>
                    <a:pt x="7" y="16"/>
                    <a:pt x="7" y="16"/>
                  </a:cubicBezTo>
                  <a:cubicBezTo>
                    <a:pt x="6" y="16"/>
                    <a:pt x="6" y="16"/>
                    <a:pt x="6" y="15"/>
                  </a:cubicBezTo>
                  <a:cubicBezTo>
                    <a:pt x="6" y="15"/>
                    <a:pt x="6" y="15"/>
                    <a:pt x="5" y="15"/>
                  </a:cubicBezTo>
                  <a:cubicBezTo>
                    <a:pt x="5" y="14"/>
                    <a:pt x="5" y="14"/>
                    <a:pt x="5" y="14"/>
                  </a:cubicBezTo>
                  <a:cubicBezTo>
                    <a:pt x="5" y="14"/>
                    <a:pt x="5" y="14"/>
                    <a:pt x="5" y="14"/>
                  </a:cubicBezTo>
                  <a:cubicBezTo>
                    <a:pt x="5" y="13"/>
                    <a:pt x="5" y="13"/>
                    <a:pt x="5" y="13"/>
                  </a:cubicBezTo>
                  <a:cubicBezTo>
                    <a:pt x="5" y="13"/>
                    <a:pt x="5" y="13"/>
                    <a:pt x="5" y="13"/>
                  </a:cubicBezTo>
                  <a:cubicBezTo>
                    <a:pt x="5" y="13"/>
                    <a:pt x="5" y="13"/>
                    <a:pt x="5" y="13"/>
                  </a:cubicBezTo>
                  <a:cubicBezTo>
                    <a:pt x="5" y="12"/>
                    <a:pt x="4" y="12"/>
                    <a:pt x="4" y="12"/>
                  </a:cubicBezTo>
                  <a:cubicBezTo>
                    <a:pt x="4" y="12"/>
                    <a:pt x="4" y="12"/>
                    <a:pt x="4" y="12"/>
                  </a:cubicBezTo>
                  <a:cubicBezTo>
                    <a:pt x="4" y="11"/>
                    <a:pt x="4" y="9"/>
                    <a:pt x="4" y="9"/>
                  </a:cubicBezTo>
                  <a:cubicBezTo>
                    <a:pt x="3" y="8"/>
                    <a:pt x="3" y="8"/>
                    <a:pt x="3" y="8"/>
                  </a:cubicBezTo>
                  <a:cubicBezTo>
                    <a:pt x="3" y="7"/>
                    <a:pt x="3" y="7"/>
                    <a:pt x="3" y="6"/>
                  </a:cubicBezTo>
                  <a:cubicBezTo>
                    <a:pt x="3" y="6"/>
                    <a:pt x="3" y="6"/>
                    <a:pt x="3" y="6"/>
                  </a:cubicBezTo>
                  <a:cubicBezTo>
                    <a:pt x="3" y="6"/>
                    <a:pt x="3" y="6"/>
                    <a:pt x="3" y="5"/>
                  </a:cubicBezTo>
                  <a:cubicBezTo>
                    <a:pt x="3" y="5"/>
                    <a:pt x="3" y="5"/>
                    <a:pt x="3" y="5"/>
                  </a:cubicBezTo>
                  <a:cubicBezTo>
                    <a:pt x="3" y="5"/>
                    <a:pt x="3" y="4"/>
                    <a:pt x="3" y="3"/>
                  </a:cubicBezTo>
                  <a:cubicBezTo>
                    <a:pt x="3" y="3"/>
                    <a:pt x="2" y="2"/>
                    <a:pt x="2" y="2"/>
                  </a:cubicBezTo>
                  <a:cubicBezTo>
                    <a:pt x="2" y="2"/>
                    <a:pt x="1" y="1"/>
                    <a:pt x="2" y="1"/>
                  </a:cubicBezTo>
                  <a:cubicBezTo>
                    <a:pt x="2" y="1"/>
                    <a:pt x="2" y="0"/>
                    <a:pt x="2" y="0"/>
                  </a:cubicBezTo>
                  <a:cubicBezTo>
                    <a:pt x="2" y="1"/>
                    <a:pt x="3" y="1"/>
                    <a:pt x="4" y="1"/>
                  </a:cubicBezTo>
                  <a:cubicBezTo>
                    <a:pt x="4" y="2"/>
                    <a:pt x="4" y="2"/>
                    <a:pt x="5" y="2"/>
                  </a:cubicBezTo>
                  <a:cubicBezTo>
                    <a:pt x="5" y="2"/>
                    <a:pt x="5" y="2"/>
                    <a:pt x="5" y="2"/>
                  </a:cubicBezTo>
                  <a:cubicBezTo>
                    <a:pt x="5" y="2"/>
                    <a:pt x="5" y="3"/>
                    <a:pt x="5" y="3"/>
                  </a:cubicBezTo>
                  <a:cubicBezTo>
                    <a:pt x="5" y="3"/>
                    <a:pt x="5" y="3"/>
                    <a:pt x="5" y="4"/>
                  </a:cubicBezTo>
                  <a:cubicBezTo>
                    <a:pt x="5" y="5"/>
                    <a:pt x="6" y="5"/>
                    <a:pt x="7" y="5"/>
                  </a:cubicBezTo>
                  <a:cubicBezTo>
                    <a:pt x="7" y="5"/>
                    <a:pt x="7" y="4"/>
                    <a:pt x="8" y="4"/>
                  </a:cubicBezTo>
                  <a:cubicBezTo>
                    <a:pt x="8" y="4"/>
                    <a:pt x="8" y="5"/>
                    <a:pt x="9" y="5"/>
                  </a:cubicBezTo>
                  <a:cubicBezTo>
                    <a:pt x="9" y="5"/>
                    <a:pt x="9" y="5"/>
                    <a:pt x="9" y="5"/>
                  </a:cubicBezTo>
                  <a:cubicBezTo>
                    <a:pt x="9" y="4"/>
                    <a:pt x="10" y="4"/>
                    <a:pt x="10" y="4"/>
                  </a:cubicBezTo>
                  <a:cubicBezTo>
                    <a:pt x="10" y="4"/>
                    <a:pt x="10" y="3"/>
                    <a:pt x="10" y="3"/>
                  </a:cubicBezTo>
                  <a:cubicBezTo>
                    <a:pt x="10" y="3"/>
                    <a:pt x="10" y="3"/>
                    <a:pt x="10" y="3"/>
                  </a:cubicBezTo>
                  <a:cubicBezTo>
                    <a:pt x="11" y="2"/>
                    <a:pt x="10" y="2"/>
                    <a:pt x="11" y="2"/>
                  </a:cubicBezTo>
                  <a:cubicBezTo>
                    <a:pt x="11" y="2"/>
                    <a:pt x="11" y="2"/>
                    <a:pt x="11" y="2"/>
                  </a:cubicBezTo>
                  <a:cubicBezTo>
                    <a:pt x="11" y="2"/>
                    <a:pt x="11" y="3"/>
                    <a:pt x="12" y="3"/>
                  </a:cubicBezTo>
                  <a:cubicBezTo>
                    <a:pt x="12" y="3"/>
                    <a:pt x="12" y="3"/>
                    <a:pt x="12" y="4"/>
                  </a:cubicBezTo>
                  <a:cubicBezTo>
                    <a:pt x="12" y="4"/>
                    <a:pt x="12" y="4"/>
                    <a:pt x="12" y="4"/>
                  </a:cubicBezTo>
                  <a:cubicBezTo>
                    <a:pt x="13" y="4"/>
                    <a:pt x="13" y="5"/>
                    <a:pt x="13" y="5"/>
                  </a:cubicBezTo>
                  <a:cubicBezTo>
                    <a:pt x="14" y="5"/>
                    <a:pt x="14" y="6"/>
                    <a:pt x="15" y="6"/>
                  </a:cubicBezTo>
                  <a:cubicBezTo>
                    <a:pt x="15" y="6"/>
                    <a:pt x="15" y="7"/>
                    <a:pt x="15" y="7"/>
                  </a:cubicBezTo>
                  <a:cubicBezTo>
                    <a:pt x="16" y="8"/>
                    <a:pt x="15" y="8"/>
                    <a:pt x="16" y="8"/>
                  </a:cubicBezTo>
                  <a:cubicBezTo>
                    <a:pt x="16" y="8"/>
                    <a:pt x="16" y="9"/>
                    <a:pt x="16" y="10"/>
                  </a:cubicBezTo>
                  <a:cubicBezTo>
                    <a:pt x="16" y="10"/>
                    <a:pt x="17" y="11"/>
                    <a:pt x="17" y="12"/>
                  </a:cubicBezTo>
                  <a:cubicBezTo>
                    <a:pt x="17" y="12"/>
                    <a:pt x="16" y="13"/>
                    <a:pt x="16" y="13"/>
                  </a:cubicBezTo>
                  <a:cubicBezTo>
                    <a:pt x="16" y="13"/>
                    <a:pt x="16" y="13"/>
                    <a:pt x="16" y="13"/>
                  </a:cubicBezTo>
                  <a:cubicBezTo>
                    <a:pt x="16" y="14"/>
                    <a:pt x="16" y="14"/>
                    <a:pt x="16" y="14"/>
                  </a:cubicBezTo>
                  <a:cubicBezTo>
                    <a:pt x="16" y="15"/>
                    <a:pt x="17" y="15"/>
                    <a:pt x="17" y="16"/>
                  </a:cubicBezTo>
                  <a:cubicBezTo>
                    <a:pt x="17" y="16"/>
                    <a:pt x="16" y="17"/>
                    <a:pt x="17" y="17"/>
                  </a:cubicBezTo>
                  <a:cubicBezTo>
                    <a:pt x="17" y="17"/>
                    <a:pt x="17" y="17"/>
                    <a:pt x="17" y="17"/>
                  </a:cubicBezTo>
                  <a:cubicBezTo>
                    <a:pt x="17" y="18"/>
                    <a:pt x="17" y="18"/>
                    <a:pt x="17" y="19"/>
                  </a:cubicBezTo>
                  <a:cubicBezTo>
                    <a:pt x="17" y="19"/>
                    <a:pt x="17" y="20"/>
                    <a:pt x="18" y="20"/>
                  </a:cubicBezTo>
                  <a:cubicBezTo>
                    <a:pt x="18" y="20"/>
                    <a:pt x="18" y="20"/>
                    <a:pt x="18" y="21"/>
                  </a:cubicBezTo>
                  <a:cubicBezTo>
                    <a:pt x="19" y="21"/>
                    <a:pt x="18" y="21"/>
                    <a:pt x="19" y="21"/>
                  </a:cubicBezTo>
                  <a:cubicBezTo>
                    <a:pt x="19" y="22"/>
                    <a:pt x="19" y="22"/>
                    <a:pt x="19" y="22"/>
                  </a:cubicBezTo>
                  <a:cubicBezTo>
                    <a:pt x="19" y="22"/>
                    <a:pt x="19" y="22"/>
                    <a:pt x="19" y="23"/>
                  </a:cubicBezTo>
                  <a:cubicBezTo>
                    <a:pt x="19" y="23"/>
                    <a:pt x="20" y="23"/>
                    <a:pt x="20" y="24"/>
                  </a:cubicBezTo>
                  <a:cubicBezTo>
                    <a:pt x="20" y="24"/>
                    <a:pt x="20" y="24"/>
                    <a:pt x="20" y="24"/>
                  </a:cubicBezTo>
                  <a:cubicBezTo>
                    <a:pt x="20" y="24"/>
                    <a:pt x="20" y="24"/>
                    <a:pt x="20" y="25"/>
                  </a:cubicBezTo>
                  <a:cubicBezTo>
                    <a:pt x="20" y="25"/>
                    <a:pt x="21" y="26"/>
                    <a:pt x="21" y="26"/>
                  </a:cubicBezTo>
                  <a:cubicBezTo>
                    <a:pt x="21" y="26"/>
                    <a:pt x="21" y="27"/>
                    <a:pt x="21" y="27"/>
                  </a:cubicBezTo>
                  <a:cubicBezTo>
                    <a:pt x="20" y="27"/>
                    <a:pt x="20" y="27"/>
                    <a:pt x="20" y="27"/>
                  </a:cubicBezTo>
                  <a:cubicBezTo>
                    <a:pt x="20" y="26"/>
                    <a:pt x="20" y="26"/>
                    <a:pt x="20" y="26"/>
                  </a:cubicBezTo>
                  <a:cubicBezTo>
                    <a:pt x="20" y="26"/>
                    <a:pt x="20" y="26"/>
                    <a:pt x="20" y="26"/>
                  </a:cubicBezTo>
                  <a:cubicBezTo>
                    <a:pt x="20" y="26"/>
                    <a:pt x="20" y="25"/>
                    <a:pt x="19" y="25"/>
                  </a:cubicBezTo>
                  <a:close/>
                  <a:moveTo>
                    <a:pt x="0" y="1"/>
                  </a:moveTo>
                  <a:cubicBezTo>
                    <a:pt x="0" y="1"/>
                    <a:pt x="0" y="1"/>
                    <a:pt x="0" y="1"/>
                  </a:cubicBezTo>
                  <a:cubicBezTo>
                    <a:pt x="0" y="1"/>
                    <a:pt x="0" y="1"/>
                    <a:pt x="0" y="1"/>
                  </a:cubicBezTo>
                  <a:cubicBezTo>
                    <a:pt x="0" y="1"/>
                    <a:pt x="0" y="1"/>
                    <a:pt x="0" y="1"/>
                  </a:cubicBezTo>
                  <a:close/>
                  <a:moveTo>
                    <a:pt x="2" y="6"/>
                  </a:moveTo>
                  <a:cubicBezTo>
                    <a:pt x="2" y="6"/>
                    <a:pt x="2" y="6"/>
                    <a:pt x="2" y="7"/>
                  </a:cubicBezTo>
                  <a:cubicBezTo>
                    <a:pt x="2" y="7"/>
                    <a:pt x="2" y="7"/>
                    <a:pt x="2" y="7"/>
                  </a:cubicBezTo>
                  <a:cubicBezTo>
                    <a:pt x="2" y="6"/>
                    <a:pt x="2" y="6"/>
                    <a:pt x="2" y="6"/>
                  </a:cubicBezTo>
                  <a:cubicBezTo>
                    <a:pt x="2" y="6"/>
                    <a:pt x="2" y="6"/>
                    <a:pt x="2" y="6"/>
                  </a:cubicBezTo>
                  <a:cubicBezTo>
                    <a:pt x="2" y="6"/>
                    <a:pt x="2" y="6"/>
                    <a:pt x="2"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1" name="Freeform 263">
              <a:extLst>
                <a:ext uri="{FF2B5EF4-FFF2-40B4-BE49-F238E27FC236}">
                  <a16:creationId xmlns:a16="http://schemas.microsoft.com/office/drawing/2014/main" id="{9B46E48B-0F54-2E33-3724-1C4EE76F619A}"/>
                </a:ext>
              </a:extLst>
            </p:cNvPr>
            <p:cNvSpPr>
              <a:spLocks noEditPoints="1"/>
            </p:cNvSpPr>
            <p:nvPr/>
          </p:nvSpPr>
          <p:spPr bwMode="auto">
            <a:xfrm>
              <a:off x="16286898" y="9222507"/>
              <a:ext cx="38356" cy="15245"/>
            </a:xfrm>
            <a:custGeom>
              <a:avLst/>
              <a:gdLst/>
              <a:ahLst/>
              <a:cxnLst>
                <a:cxn ang="0">
                  <a:pos x="14" y="0"/>
                </a:cxn>
                <a:cxn ang="0">
                  <a:pos x="14" y="0"/>
                </a:cxn>
                <a:cxn ang="0">
                  <a:pos x="13" y="1"/>
                </a:cxn>
                <a:cxn ang="0">
                  <a:pos x="12" y="2"/>
                </a:cxn>
                <a:cxn ang="0">
                  <a:pos x="11" y="2"/>
                </a:cxn>
                <a:cxn ang="0">
                  <a:pos x="10" y="3"/>
                </a:cxn>
                <a:cxn ang="0">
                  <a:pos x="9" y="3"/>
                </a:cxn>
                <a:cxn ang="0">
                  <a:pos x="8" y="3"/>
                </a:cxn>
                <a:cxn ang="0">
                  <a:pos x="7" y="4"/>
                </a:cxn>
                <a:cxn ang="0">
                  <a:pos x="7" y="4"/>
                </a:cxn>
                <a:cxn ang="0">
                  <a:pos x="6" y="4"/>
                </a:cxn>
                <a:cxn ang="0">
                  <a:pos x="5" y="5"/>
                </a:cxn>
                <a:cxn ang="0">
                  <a:pos x="5" y="4"/>
                </a:cxn>
                <a:cxn ang="0">
                  <a:pos x="5" y="3"/>
                </a:cxn>
                <a:cxn ang="0">
                  <a:pos x="5" y="2"/>
                </a:cxn>
                <a:cxn ang="0">
                  <a:pos x="5" y="1"/>
                </a:cxn>
                <a:cxn ang="0">
                  <a:pos x="7" y="1"/>
                </a:cxn>
                <a:cxn ang="0">
                  <a:pos x="8" y="1"/>
                </a:cxn>
                <a:cxn ang="0">
                  <a:pos x="9" y="1"/>
                </a:cxn>
                <a:cxn ang="0">
                  <a:pos x="10" y="1"/>
                </a:cxn>
                <a:cxn ang="0">
                  <a:pos x="10" y="0"/>
                </a:cxn>
                <a:cxn ang="0">
                  <a:pos x="11" y="1"/>
                </a:cxn>
                <a:cxn ang="0">
                  <a:pos x="13" y="0"/>
                </a:cxn>
                <a:cxn ang="0">
                  <a:pos x="13" y="0"/>
                </a:cxn>
                <a:cxn ang="0">
                  <a:pos x="14" y="0"/>
                </a:cxn>
                <a:cxn ang="0">
                  <a:pos x="1" y="4"/>
                </a:cxn>
                <a:cxn ang="0">
                  <a:pos x="1" y="5"/>
                </a:cxn>
                <a:cxn ang="0">
                  <a:pos x="0" y="5"/>
                </a:cxn>
                <a:cxn ang="0">
                  <a:pos x="0" y="5"/>
                </a:cxn>
                <a:cxn ang="0">
                  <a:pos x="0" y="5"/>
                </a:cxn>
                <a:cxn ang="0">
                  <a:pos x="1" y="4"/>
                </a:cxn>
              </a:cxnLst>
              <a:rect l="0" t="0" r="r" b="b"/>
              <a:pathLst>
                <a:path w="14" h="5">
                  <a:moveTo>
                    <a:pt x="14" y="0"/>
                  </a:moveTo>
                  <a:cubicBezTo>
                    <a:pt x="14" y="0"/>
                    <a:pt x="14" y="0"/>
                    <a:pt x="14" y="0"/>
                  </a:cubicBezTo>
                  <a:cubicBezTo>
                    <a:pt x="14" y="1"/>
                    <a:pt x="13" y="1"/>
                    <a:pt x="13" y="1"/>
                  </a:cubicBezTo>
                  <a:cubicBezTo>
                    <a:pt x="13" y="1"/>
                    <a:pt x="12" y="2"/>
                    <a:pt x="12" y="2"/>
                  </a:cubicBezTo>
                  <a:cubicBezTo>
                    <a:pt x="12" y="2"/>
                    <a:pt x="12" y="2"/>
                    <a:pt x="11" y="2"/>
                  </a:cubicBezTo>
                  <a:cubicBezTo>
                    <a:pt x="11" y="2"/>
                    <a:pt x="11" y="3"/>
                    <a:pt x="10" y="3"/>
                  </a:cubicBezTo>
                  <a:cubicBezTo>
                    <a:pt x="10" y="3"/>
                    <a:pt x="9" y="3"/>
                    <a:pt x="9" y="3"/>
                  </a:cubicBezTo>
                  <a:cubicBezTo>
                    <a:pt x="9" y="3"/>
                    <a:pt x="9" y="3"/>
                    <a:pt x="8" y="3"/>
                  </a:cubicBezTo>
                  <a:cubicBezTo>
                    <a:pt x="8" y="4"/>
                    <a:pt x="8" y="4"/>
                    <a:pt x="7" y="4"/>
                  </a:cubicBezTo>
                  <a:cubicBezTo>
                    <a:pt x="7" y="4"/>
                    <a:pt x="7" y="4"/>
                    <a:pt x="7" y="4"/>
                  </a:cubicBezTo>
                  <a:cubicBezTo>
                    <a:pt x="7" y="4"/>
                    <a:pt x="6" y="4"/>
                    <a:pt x="6" y="4"/>
                  </a:cubicBezTo>
                  <a:cubicBezTo>
                    <a:pt x="6" y="4"/>
                    <a:pt x="5" y="5"/>
                    <a:pt x="5" y="5"/>
                  </a:cubicBezTo>
                  <a:cubicBezTo>
                    <a:pt x="5" y="5"/>
                    <a:pt x="5" y="5"/>
                    <a:pt x="5" y="4"/>
                  </a:cubicBezTo>
                  <a:cubicBezTo>
                    <a:pt x="5" y="4"/>
                    <a:pt x="5" y="4"/>
                    <a:pt x="5" y="3"/>
                  </a:cubicBezTo>
                  <a:cubicBezTo>
                    <a:pt x="5" y="3"/>
                    <a:pt x="5" y="2"/>
                    <a:pt x="5" y="2"/>
                  </a:cubicBezTo>
                  <a:cubicBezTo>
                    <a:pt x="5" y="2"/>
                    <a:pt x="5" y="1"/>
                    <a:pt x="5" y="1"/>
                  </a:cubicBezTo>
                  <a:cubicBezTo>
                    <a:pt x="6" y="1"/>
                    <a:pt x="7" y="1"/>
                    <a:pt x="7" y="1"/>
                  </a:cubicBezTo>
                  <a:cubicBezTo>
                    <a:pt x="8" y="1"/>
                    <a:pt x="8" y="1"/>
                    <a:pt x="8" y="1"/>
                  </a:cubicBezTo>
                  <a:cubicBezTo>
                    <a:pt x="9" y="1"/>
                    <a:pt x="9" y="1"/>
                    <a:pt x="9" y="1"/>
                  </a:cubicBezTo>
                  <a:cubicBezTo>
                    <a:pt x="10" y="1"/>
                    <a:pt x="10" y="1"/>
                    <a:pt x="10" y="1"/>
                  </a:cubicBezTo>
                  <a:cubicBezTo>
                    <a:pt x="10" y="1"/>
                    <a:pt x="10" y="0"/>
                    <a:pt x="10" y="0"/>
                  </a:cubicBezTo>
                  <a:cubicBezTo>
                    <a:pt x="11" y="0"/>
                    <a:pt x="11" y="1"/>
                    <a:pt x="11" y="1"/>
                  </a:cubicBezTo>
                  <a:cubicBezTo>
                    <a:pt x="12" y="0"/>
                    <a:pt x="13" y="0"/>
                    <a:pt x="13" y="0"/>
                  </a:cubicBezTo>
                  <a:cubicBezTo>
                    <a:pt x="13" y="0"/>
                    <a:pt x="13" y="0"/>
                    <a:pt x="13" y="0"/>
                  </a:cubicBezTo>
                  <a:cubicBezTo>
                    <a:pt x="14" y="0"/>
                    <a:pt x="14" y="0"/>
                    <a:pt x="14" y="0"/>
                  </a:cubicBezTo>
                  <a:close/>
                  <a:moveTo>
                    <a:pt x="1" y="4"/>
                  </a:moveTo>
                  <a:cubicBezTo>
                    <a:pt x="1" y="4"/>
                    <a:pt x="1" y="4"/>
                    <a:pt x="1" y="5"/>
                  </a:cubicBezTo>
                  <a:cubicBezTo>
                    <a:pt x="1" y="5"/>
                    <a:pt x="0" y="5"/>
                    <a:pt x="0" y="5"/>
                  </a:cubicBezTo>
                  <a:cubicBezTo>
                    <a:pt x="0" y="5"/>
                    <a:pt x="0" y="5"/>
                    <a:pt x="0" y="5"/>
                  </a:cubicBezTo>
                  <a:cubicBezTo>
                    <a:pt x="0" y="5"/>
                    <a:pt x="0" y="5"/>
                    <a:pt x="0" y="5"/>
                  </a:cubicBezTo>
                  <a:cubicBezTo>
                    <a:pt x="0" y="5"/>
                    <a:pt x="1" y="5"/>
                    <a:pt x="1" y="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2" name="Freeform 264">
              <a:extLst>
                <a:ext uri="{FF2B5EF4-FFF2-40B4-BE49-F238E27FC236}">
                  <a16:creationId xmlns:a16="http://schemas.microsoft.com/office/drawing/2014/main" id="{BF2776B3-77C8-5F2A-F769-3A202ECF9192}"/>
                </a:ext>
              </a:extLst>
            </p:cNvPr>
            <p:cNvSpPr>
              <a:spLocks noEditPoints="1"/>
            </p:cNvSpPr>
            <p:nvPr/>
          </p:nvSpPr>
          <p:spPr bwMode="auto">
            <a:xfrm>
              <a:off x="16107903" y="9259346"/>
              <a:ext cx="497464" cy="506884"/>
            </a:xfrm>
            <a:custGeom>
              <a:avLst/>
              <a:gdLst/>
              <a:ahLst/>
              <a:cxnLst>
                <a:cxn ang="0">
                  <a:pos x="144" y="7"/>
                </a:cxn>
                <a:cxn ang="0">
                  <a:pos x="141" y="17"/>
                </a:cxn>
                <a:cxn ang="0">
                  <a:pos x="130" y="35"/>
                </a:cxn>
                <a:cxn ang="0">
                  <a:pos x="116" y="25"/>
                </a:cxn>
                <a:cxn ang="0">
                  <a:pos x="117" y="13"/>
                </a:cxn>
                <a:cxn ang="0">
                  <a:pos x="119" y="8"/>
                </a:cxn>
                <a:cxn ang="0">
                  <a:pos x="111" y="7"/>
                </a:cxn>
                <a:cxn ang="0">
                  <a:pos x="102" y="3"/>
                </a:cxn>
                <a:cxn ang="0">
                  <a:pos x="101" y="8"/>
                </a:cxn>
                <a:cxn ang="0">
                  <a:pos x="92" y="10"/>
                </a:cxn>
                <a:cxn ang="0">
                  <a:pos x="88" y="21"/>
                </a:cxn>
                <a:cxn ang="0">
                  <a:pos x="80" y="22"/>
                </a:cxn>
                <a:cxn ang="0">
                  <a:pos x="78" y="18"/>
                </a:cxn>
                <a:cxn ang="0">
                  <a:pos x="70" y="20"/>
                </a:cxn>
                <a:cxn ang="0">
                  <a:pos x="66" y="22"/>
                </a:cxn>
                <a:cxn ang="0">
                  <a:pos x="63" y="27"/>
                </a:cxn>
                <a:cxn ang="0">
                  <a:pos x="59" y="31"/>
                </a:cxn>
                <a:cxn ang="0">
                  <a:pos x="55" y="31"/>
                </a:cxn>
                <a:cxn ang="0">
                  <a:pos x="51" y="38"/>
                </a:cxn>
                <a:cxn ang="0">
                  <a:pos x="31" y="50"/>
                </a:cxn>
                <a:cxn ang="0">
                  <a:pos x="14" y="58"/>
                </a:cxn>
                <a:cxn ang="0">
                  <a:pos x="6" y="70"/>
                </a:cxn>
                <a:cxn ang="0">
                  <a:pos x="6" y="86"/>
                </a:cxn>
                <a:cxn ang="0">
                  <a:pos x="7" y="110"/>
                </a:cxn>
                <a:cxn ang="0">
                  <a:pos x="8" y="125"/>
                </a:cxn>
                <a:cxn ang="0">
                  <a:pos x="23" y="119"/>
                </a:cxn>
                <a:cxn ang="0">
                  <a:pos x="42" y="114"/>
                </a:cxn>
                <a:cxn ang="0">
                  <a:pos x="61" y="109"/>
                </a:cxn>
                <a:cxn ang="0">
                  <a:pos x="84" y="110"/>
                </a:cxn>
                <a:cxn ang="0">
                  <a:pos x="89" y="122"/>
                </a:cxn>
                <a:cxn ang="0">
                  <a:pos x="100" y="113"/>
                </a:cxn>
                <a:cxn ang="0">
                  <a:pos x="96" y="122"/>
                </a:cxn>
                <a:cxn ang="0">
                  <a:pos x="100" y="124"/>
                </a:cxn>
                <a:cxn ang="0">
                  <a:pos x="101" y="129"/>
                </a:cxn>
                <a:cxn ang="0">
                  <a:pos x="106" y="142"/>
                </a:cxn>
                <a:cxn ang="0">
                  <a:pos x="119" y="141"/>
                </a:cxn>
                <a:cxn ang="0">
                  <a:pos x="125" y="143"/>
                </a:cxn>
                <a:cxn ang="0">
                  <a:pos x="144" y="133"/>
                </a:cxn>
                <a:cxn ang="0">
                  <a:pos x="151" y="125"/>
                </a:cxn>
                <a:cxn ang="0">
                  <a:pos x="161" y="114"/>
                </a:cxn>
                <a:cxn ang="0">
                  <a:pos x="169" y="105"/>
                </a:cxn>
                <a:cxn ang="0">
                  <a:pos x="178" y="89"/>
                </a:cxn>
                <a:cxn ang="0">
                  <a:pos x="180" y="76"/>
                </a:cxn>
                <a:cxn ang="0">
                  <a:pos x="173" y="63"/>
                </a:cxn>
                <a:cxn ang="0">
                  <a:pos x="168" y="55"/>
                </a:cxn>
                <a:cxn ang="0">
                  <a:pos x="163" y="47"/>
                </a:cxn>
                <a:cxn ang="0">
                  <a:pos x="158" y="36"/>
                </a:cxn>
                <a:cxn ang="0">
                  <a:pos x="156" y="21"/>
                </a:cxn>
                <a:cxn ang="0">
                  <a:pos x="150" y="11"/>
                </a:cxn>
                <a:cxn ang="0">
                  <a:pos x="4" y="80"/>
                </a:cxn>
                <a:cxn ang="0">
                  <a:pos x="116" y="166"/>
                </a:cxn>
                <a:cxn ang="0">
                  <a:pos x="111" y="154"/>
                </a:cxn>
                <a:cxn ang="0">
                  <a:pos x="108" y="167"/>
                </a:cxn>
                <a:cxn ang="0">
                  <a:pos x="117" y="165"/>
                </a:cxn>
                <a:cxn ang="0">
                  <a:pos x="124" y="156"/>
                </a:cxn>
                <a:cxn ang="0">
                  <a:pos x="126" y="152"/>
                </a:cxn>
                <a:cxn ang="0">
                  <a:pos x="110" y="149"/>
                </a:cxn>
                <a:cxn ang="0">
                  <a:pos x="118" y="142"/>
                </a:cxn>
                <a:cxn ang="0">
                  <a:pos x="92" y="128"/>
                </a:cxn>
                <a:cxn ang="0">
                  <a:pos x="119" y="18"/>
                </a:cxn>
                <a:cxn ang="0">
                  <a:pos x="92" y="5"/>
                </a:cxn>
                <a:cxn ang="0">
                  <a:pos x="95" y="5"/>
                </a:cxn>
                <a:cxn ang="0">
                  <a:pos x="181" y="75"/>
                </a:cxn>
              </a:cxnLst>
              <a:rect l="0" t="0" r="r" b="b"/>
              <a:pathLst>
                <a:path w="181" h="169">
                  <a:moveTo>
                    <a:pt x="59" y="28"/>
                  </a:moveTo>
                  <a:cubicBezTo>
                    <a:pt x="59" y="28"/>
                    <a:pt x="59" y="28"/>
                    <a:pt x="59" y="28"/>
                  </a:cubicBezTo>
                  <a:cubicBezTo>
                    <a:pt x="59" y="28"/>
                    <a:pt x="59" y="28"/>
                    <a:pt x="59" y="28"/>
                  </a:cubicBezTo>
                  <a:cubicBezTo>
                    <a:pt x="59" y="28"/>
                    <a:pt x="59" y="28"/>
                    <a:pt x="59" y="28"/>
                  </a:cubicBezTo>
                  <a:cubicBezTo>
                    <a:pt x="59" y="28"/>
                    <a:pt x="59" y="28"/>
                    <a:pt x="59" y="28"/>
                  </a:cubicBezTo>
                  <a:close/>
                  <a:moveTo>
                    <a:pt x="147" y="1"/>
                  </a:moveTo>
                  <a:cubicBezTo>
                    <a:pt x="147" y="1"/>
                    <a:pt x="147" y="1"/>
                    <a:pt x="147" y="1"/>
                  </a:cubicBezTo>
                  <a:cubicBezTo>
                    <a:pt x="147" y="1"/>
                    <a:pt x="147" y="1"/>
                    <a:pt x="147" y="1"/>
                  </a:cubicBezTo>
                  <a:cubicBezTo>
                    <a:pt x="147" y="0"/>
                    <a:pt x="147" y="0"/>
                    <a:pt x="147" y="0"/>
                  </a:cubicBezTo>
                  <a:cubicBezTo>
                    <a:pt x="147" y="0"/>
                    <a:pt x="147" y="0"/>
                    <a:pt x="147" y="1"/>
                  </a:cubicBezTo>
                  <a:cubicBezTo>
                    <a:pt x="147" y="1"/>
                    <a:pt x="147" y="1"/>
                    <a:pt x="147" y="1"/>
                  </a:cubicBezTo>
                  <a:cubicBezTo>
                    <a:pt x="146" y="1"/>
                    <a:pt x="146" y="1"/>
                    <a:pt x="146" y="1"/>
                  </a:cubicBezTo>
                  <a:cubicBezTo>
                    <a:pt x="146" y="2"/>
                    <a:pt x="146" y="3"/>
                    <a:pt x="146" y="3"/>
                  </a:cubicBezTo>
                  <a:cubicBezTo>
                    <a:pt x="145" y="5"/>
                    <a:pt x="144" y="5"/>
                    <a:pt x="145" y="7"/>
                  </a:cubicBezTo>
                  <a:cubicBezTo>
                    <a:pt x="144" y="7"/>
                    <a:pt x="144" y="7"/>
                    <a:pt x="144" y="7"/>
                  </a:cubicBezTo>
                  <a:cubicBezTo>
                    <a:pt x="144" y="7"/>
                    <a:pt x="144" y="7"/>
                    <a:pt x="144" y="7"/>
                  </a:cubicBezTo>
                  <a:cubicBezTo>
                    <a:pt x="144" y="7"/>
                    <a:pt x="144" y="7"/>
                    <a:pt x="143" y="7"/>
                  </a:cubicBezTo>
                  <a:cubicBezTo>
                    <a:pt x="144" y="8"/>
                    <a:pt x="143" y="8"/>
                    <a:pt x="143" y="8"/>
                  </a:cubicBezTo>
                  <a:cubicBezTo>
                    <a:pt x="143" y="8"/>
                    <a:pt x="143" y="9"/>
                    <a:pt x="143" y="9"/>
                  </a:cubicBezTo>
                  <a:cubicBezTo>
                    <a:pt x="143" y="9"/>
                    <a:pt x="143" y="9"/>
                    <a:pt x="144" y="9"/>
                  </a:cubicBezTo>
                  <a:cubicBezTo>
                    <a:pt x="144" y="9"/>
                    <a:pt x="144" y="9"/>
                    <a:pt x="144" y="9"/>
                  </a:cubicBezTo>
                  <a:cubicBezTo>
                    <a:pt x="144" y="10"/>
                    <a:pt x="144" y="10"/>
                    <a:pt x="144" y="10"/>
                  </a:cubicBezTo>
                  <a:cubicBezTo>
                    <a:pt x="144" y="11"/>
                    <a:pt x="144" y="11"/>
                    <a:pt x="144" y="11"/>
                  </a:cubicBezTo>
                  <a:cubicBezTo>
                    <a:pt x="144" y="11"/>
                    <a:pt x="144" y="11"/>
                    <a:pt x="144" y="11"/>
                  </a:cubicBezTo>
                  <a:cubicBezTo>
                    <a:pt x="143" y="11"/>
                    <a:pt x="143" y="11"/>
                    <a:pt x="143" y="11"/>
                  </a:cubicBezTo>
                  <a:cubicBezTo>
                    <a:pt x="143" y="11"/>
                    <a:pt x="143" y="11"/>
                    <a:pt x="143" y="11"/>
                  </a:cubicBezTo>
                  <a:cubicBezTo>
                    <a:pt x="143" y="11"/>
                    <a:pt x="142" y="11"/>
                    <a:pt x="142" y="12"/>
                  </a:cubicBezTo>
                  <a:cubicBezTo>
                    <a:pt x="142" y="12"/>
                    <a:pt x="142" y="12"/>
                    <a:pt x="142" y="12"/>
                  </a:cubicBezTo>
                  <a:cubicBezTo>
                    <a:pt x="142" y="12"/>
                    <a:pt x="142" y="13"/>
                    <a:pt x="142" y="13"/>
                  </a:cubicBezTo>
                  <a:cubicBezTo>
                    <a:pt x="142" y="14"/>
                    <a:pt x="142" y="14"/>
                    <a:pt x="142" y="14"/>
                  </a:cubicBezTo>
                  <a:cubicBezTo>
                    <a:pt x="141" y="15"/>
                    <a:pt x="141" y="16"/>
                    <a:pt x="141" y="16"/>
                  </a:cubicBezTo>
                  <a:cubicBezTo>
                    <a:pt x="141" y="17"/>
                    <a:pt x="141" y="17"/>
                    <a:pt x="141" y="17"/>
                  </a:cubicBezTo>
                  <a:cubicBezTo>
                    <a:pt x="142" y="18"/>
                    <a:pt x="141" y="19"/>
                    <a:pt x="141" y="19"/>
                  </a:cubicBezTo>
                  <a:cubicBezTo>
                    <a:pt x="140" y="20"/>
                    <a:pt x="141" y="22"/>
                    <a:pt x="141" y="22"/>
                  </a:cubicBezTo>
                  <a:cubicBezTo>
                    <a:pt x="141" y="23"/>
                    <a:pt x="141" y="23"/>
                    <a:pt x="141" y="23"/>
                  </a:cubicBezTo>
                  <a:cubicBezTo>
                    <a:pt x="141" y="23"/>
                    <a:pt x="141" y="23"/>
                    <a:pt x="141" y="23"/>
                  </a:cubicBezTo>
                  <a:cubicBezTo>
                    <a:pt x="140" y="23"/>
                    <a:pt x="140" y="23"/>
                    <a:pt x="140" y="23"/>
                  </a:cubicBezTo>
                  <a:cubicBezTo>
                    <a:pt x="140" y="23"/>
                    <a:pt x="140" y="24"/>
                    <a:pt x="140" y="24"/>
                  </a:cubicBezTo>
                  <a:cubicBezTo>
                    <a:pt x="140" y="24"/>
                    <a:pt x="140" y="25"/>
                    <a:pt x="140" y="25"/>
                  </a:cubicBezTo>
                  <a:cubicBezTo>
                    <a:pt x="139" y="25"/>
                    <a:pt x="139" y="27"/>
                    <a:pt x="139" y="27"/>
                  </a:cubicBezTo>
                  <a:cubicBezTo>
                    <a:pt x="139" y="27"/>
                    <a:pt x="139" y="28"/>
                    <a:pt x="139" y="28"/>
                  </a:cubicBezTo>
                  <a:cubicBezTo>
                    <a:pt x="139" y="28"/>
                    <a:pt x="139" y="28"/>
                    <a:pt x="139" y="28"/>
                  </a:cubicBezTo>
                  <a:cubicBezTo>
                    <a:pt x="138" y="29"/>
                    <a:pt x="138" y="30"/>
                    <a:pt x="137" y="31"/>
                  </a:cubicBezTo>
                  <a:cubicBezTo>
                    <a:pt x="137" y="31"/>
                    <a:pt x="137" y="32"/>
                    <a:pt x="136" y="32"/>
                  </a:cubicBezTo>
                  <a:cubicBezTo>
                    <a:pt x="136" y="33"/>
                    <a:pt x="136" y="34"/>
                    <a:pt x="135" y="35"/>
                  </a:cubicBezTo>
                  <a:cubicBezTo>
                    <a:pt x="135" y="35"/>
                    <a:pt x="134" y="35"/>
                    <a:pt x="133" y="36"/>
                  </a:cubicBezTo>
                  <a:cubicBezTo>
                    <a:pt x="133" y="36"/>
                    <a:pt x="131" y="36"/>
                    <a:pt x="131" y="36"/>
                  </a:cubicBezTo>
                  <a:cubicBezTo>
                    <a:pt x="130" y="36"/>
                    <a:pt x="131" y="36"/>
                    <a:pt x="130" y="35"/>
                  </a:cubicBezTo>
                  <a:cubicBezTo>
                    <a:pt x="130" y="35"/>
                    <a:pt x="129" y="35"/>
                    <a:pt x="129" y="35"/>
                  </a:cubicBezTo>
                  <a:cubicBezTo>
                    <a:pt x="129" y="35"/>
                    <a:pt x="129" y="35"/>
                    <a:pt x="129" y="35"/>
                  </a:cubicBezTo>
                  <a:cubicBezTo>
                    <a:pt x="128" y="34"/>
                    <a:pt x="128" y="34"/>
                    <a:pt x="128" y="34"/>
                  </a:cubicBezTo>
                  <a:cubicBezTo>
                    <a:pt x="127" y="33"/>
                    <a:pt x="128" y="33"/>
                    <a:pt x="127" y="32"/>
                  </a:cubicBezTo>
                  <a:cubicBezTo>
                    <a:pt x="127" y="32"/>
                    <a:pt x="127" y="32"/>
                    <a:pt x="126" y="32"/>
                  </a:cubicBezTo>
                  <a:cubicBezTo>
                    <a:pt x="126" y="32"/>
                    <a:pt x="126" y="31"/>
                    <a:pt x="126" y="31"/>
                  </a:cubicBezTo>
                  <a:cubicBezTo>
                    <a:pt x="125" y="31"/>
                    <a:pt x="124" y="31"/>
                    <a:pt x="124" y="31"/>
                  </a:cubicBezTo>
                  <a:cubicBezTo>
                    <a:pt x="124" y="31"/>
                    <a:pt x="122" y="30"/>
                    <a:pt x="122" y="30"/>
                  </a:cubicBezTo>
                  <a:cubicBezTo>
                    <a:pt x="122" y="29"/>
                    <a:pt x="122" y="29"/>
                    <a:pt x="122" y="29"/>
                  </a:cubicBezTo>
                  <a:cubicBezTo>
                    <a:pt x="121" y="28"/>
                    <a:pt x="121" y="28"/>
                    <a:pt x="121" y="28"/>
                  </a:cubicBezTo>
                  <a:cubicBezTo>
                    <a:pt x="121" y="28"/>
                    <a:pt x="121" y="28"/>
                    <a:pt x="121" y="28"/>
                  </a:cubicBezTo>
                  <a:cubicBezTo>
                    <a:pt x="120" y="28"/>
                    <a:pt x="119" y="27"/>
                    <a:pt x="119" y="27"/>
                  </a:cubicBezTo>
                  <a:cubicBezTo>
                    <a:pt x="119" y="27"/>
                    <a:pt x="118" y="27"/>
                    <a:pt x="117" y="27"/>
                  </a:cubicBezTo>
                  <a:cubicBezTo>
                    <a:pt x="117" y="26"/>
                    <a:pt x="117" y="26"/>
                    <a:pt x="116" y="26"/>
                  </a:cubicBezTo>
                  <a:cubicBezTo>
                    <a:pt x="116" y="25"/>
                    <a:pt x="116" y="25"/>
                    <a:pt x="116" y="25"/>
                  </a:cubicBezTo>
                  <a:cubicBezTo>
                    <a:pt x="116" y="25"/>
                    <a:pt x="116" y="25"/>
                    <a:pt x="116" y="25"/>
                  </a:cubicBezTo>
                  <a:cubicBezTo>
                    <a:pt x="116" y="25"/>
                    <a:pt x="116" y="25"/>
                    <a:pt x="116" y="24"/>
                  </a:cubicBezTo>
                  <a:cubicBezTo>
                    <a:pt x="116" y="24"/>
                    <a:pt x="116" y="24"/>
                    <a:pt x="116" y="24"/>
                  </a:cubicBezTo>
                  <a:cubicBezTo>
                    <a:pt x="115" y="24"/>
                    <a:pt x="115" y="24"/>
                    <a:pt x="115" y="23"/>
                  </a:cubicBezTo>
                  <a:cubicBezTo>
                    <a:pt x="114" y="23"/>
                    <a:pt x="114" y="23"/>
                    <a:pt x="114" y="23"/>
                  </a:cubicBezTo>
                  <a:cubicBezTo>
                    <a:pt x="114" y="23"/>
                    <a:pt x="113" y="22"/>
                    <a:pt x="113" y="22"/>
                  </a:cubicBezTo>
                  <a:cubicBezTo>
                    <a:pt x="113" y="22"/>
                    <a:pt x="113" y="21"/>
                    <a:pt x="112" y="21"/>
                  </a:cubicBezTo>
                  <a:cubicBezTo>
                    <a:pt x="112" y="20"/>
                    <a:pt x="113" y="21"/>
                    <a:pt x="113" y="20"/>
                  </a:cubicBezTo>
                  <a:cubicBezTo>
                    <a:pt x="113" y="20"/>
                    <a:pt x="113" y="19"/>
                    <a:pt x="113" y="19"/>
                  </a:cubicBezTo>
                  <a:cubicBezTo>
                    <a:pt x="114" y="19"/>
                    <a:pt x="114" y="19"/>
                    <a:pt x="114" y="18"/>
                  </a:cubicBezTo>
                  <a:cubicBezTo>
                    <a:pt x="114" y="18"/>
                    <a:pt x="114" y="18"/>
                    <a:pt x="114" y="18"/>
                  </a:cubicBezTo>
                  <a:cubicBezTo>
                    <a:pt x="115" y="18"/>
                    <a:pt x="115" y="18"/>
                    <a:pt x="115" y="18"/>
                  </a:cubicBezTo>
                  <a:cubicBezTo>
                    <a:pt x="115" y="17"/>
                    <a:pt x="115" y="17"/>
                    <a:pt x="115" y="17"/>
                  </a:cubicBezTo>
                  <a:cubicBezTo>
                    <a:pt x="115" y="16"/>
                    <a:pt x="116" y="16"/>
                    <a:pt x="116" y="16"/>
                  </a:cubicBezTo>
                  <a:cubicBezTo>
                    <a:pt x="116" y="16"/>
                    <a:pt x="116" y="15"/>
                    <a:pt x="115" y="15"/>
                  </a:cubicBezTo>
                  <a:cubicBezTo>
                    <a:pt x="115" y="15"/>
                    <a:pt x="115" y="14"/>
                    <a:pt x="116" y="13"/>
                  </a:cubicBezTo>
                  <a:cubicBezTo>
                    <a:pt x="116" y="13"/>
                    <a:pt x="116" y="13"/>
                    <a:pt x="117" y="13"/>
                  </a:cubicBezTo>
                  <a:cubicBezTo>
                    <a:pt x="117" y="13"/>
                    <a:pt x="117" y="12"/>
                    <a:pt x="117" y="12"/>
                  </a:cubicBezTo>
                  <a:cubicBezTo>
                    <a:pt x="117" y="12"/>
                    <a:pt x="117" y="12"/>
                    <a:pt x="118" y="12"/>
                  </a:cubicBezTo>
                  <a:cubicBezTo>
                    <a:pt x="118" y="12"/>
                    <a:pt x="118" y="12"/>
                    <a:pt x="118" y="12"/>
                  </a:cubicBezTo>
                  <a:cubicBezTo>
                    <a:pt x="118" y="12"/>
                    <a:pt x="118" y="12"/>
                    <a:pt x="118" y="12"/>
                  </a:cubicBezTo>
                  <a:cubicBezTo>
                    <a:pt x="119" y="12"/>
                    <a:pt x="119" y="12"/>
                    <a:pt x="119" y="12"/>
                  </a:cubicBezTo>
                  <a:cubicBezTo>
                    <a:pt x="119" y="12"/>
                    <a:pt x="119" y="12"/>
                    <a:pt x="119" y="11"/>
                  </a:cubicBezTo>
                  <a:cubicBezTo>
                    <a:pt x="119" y="11"/>
                    <a:pt x="119" y="11"/>
                    <a:pt x="119" y="11"/>
                  </a:cubicBezTo>
                  <a:cubicBezTo>
                    <a:pt x="119" y="10"/>
                    <a:pt x="119" y="10"/>
                    <a:pt x="120" y="10"/>
                  </a:cubicBezTo>
                  <a:cubicBezTo>
                    <a:pt x="120" y="10"/>
                    <a:pt x="120" y="10"/>
                    <a:pt x="120" y="9"/>
                  </a:cubicBezTo>
                  <a:cubicBezTo>
                    <a:pt x="120" y="9"/>
                    <a:pt x="121" y="8"/>
                    <a:pt x="121" y="8"/>
                  </a:cubicBezTo>
                  <a:cubicBezTo>
                    <a:pt x="121" y="8"/>
                    <a:pt x="121" y="8"/>
                    <a:pt x="121" y="8"/>
                  </a:cubicBezTo>
                  <a:cubicBezTo>
                    <a:pt x="121" y="8"/>
                    <a:pt x="121" y="8"/>
                    <a:pt x="121" y="8"/>
                  </a:cubicBezTo>
                  <a:cubicBezTo>
                    <a:pt x="120" y="8"/>
                    <a:pt x="120" y="8"/>
                    <a:pt x="120" y="8"/>
                  </a:cubicBezTo>
                  <a:cubicBezTo>
                    <a:pt x="120" y="8"/>
                    <a:pt x="120" y="7"/>
                    <a:pt x="119" y="7"/>
                  </a:cubicBezTo>
                  <a:cubicBezTo>
                    <a:pt x="119" y="7"/>
                    <a:pt x="119" y="7"/>
                    <a:pt x="119" y="7"/>
                  </a:cubicBezTo>
                  <a:cubicBezTo>
                    <a:pt x="119" y="7"/>
                    <a:pt x="119" y="7"/>
                    <a:pt x="119" y="8"/>
                  </a:cubicBezTo>
                  <a:cubicBezTo>
                    <a:pt x="119" y="8"/>
                    <a:pt x="119" y="8"/>
                    <a:pt x="119" y="8"/>
                  </a:cubicBezTo>
                  <a:cubicBezTo>
                    <a:pt x="119" y="8"/>
                    <a:pt x="119" y="8"/>
                    <a:pt x="119" y="9"/>
                  </a:cubicBezTo>
                  <a:cubicBezTo>
                    <a:pt x="118" y="9"/>
                    <a:pt x="118" y="9"/>
                    <a:pt x="117" y="9"/>
                  </a:cubicBezTo>
                  <a:cubicBezTo>
                    <a:pt x="117" y="9"/>
                    <a:pt x="117" y="8"/>
                    <a:pt x="117" y="8"/>
                  </a:cubicBezTo>
                  <a:cubicBezTo>
                    <a:pt x="117" y="8"/>
                    <a:pt x="117" y="8"/>
                    <a:pt x="117" y="8"/>
                  </a:cubicBezTo>
                  <a:cubicBezTo>
                    <a:pt x="116" y="8"/>
                    <a:pt x="116" y="8"/>
                    <a:pt x="116" y="8"/>
                  </a:cubicBezTo>
                  <a:cubicBezTo>
                    <a:pt x="116" y="8"/>
                    <a:pt x="116" y="8"/>
                    <a:pt x="116" y="8"/>
                  </a:cubicBezTo>
                  <a:cubicBezTo>
                    <a:pt x="116" y="8"/>
                    <a:pt x="116" y="8"/>
                    <a:pt x="116" y="7"/>
                  </a:cubicBezTo>
                  <a:cubicBezTo>
                    <a:pt x="115" y="7"/>
                    <a:pt x="115" y="7"/>
                    <a:pt x="115" y="7"/>
                  </a:cubicBezTo>
                  <a:cubicBezTo>
                    <a:pt x="115" y="7"/>
                    <a:pt x="115" y="7"/>
                    <a:pt x="114" y="7"/>
                  </a:cubicBezTo>
                  <a:cubicBezTo>
                    <a:pt x="114" y="8"/>
                    <a:pt x="114" y="8"/>
                    <a:pt x="114" y="8"/>
                  </a:cubicBezTo>
                  <a:cubicBezTo>
                    <a:pt x="114" y="8"/>
                    <a:pt x="113" y="8"/>
                    <a:pt x="113" y="8"/>
                  </a:cubicBezTo>
                  <a:cubicBezTo>
                    <a:pt x="112" y="8"/>
                    <a:pt x="113" y="8"/>
                    <a:pt x="112" y="7"/>
                  </a:cubicBezTo>
                  <a:cubicBezTo>
                    <a:pt x="112" y="7"/>
                    <a:pt x="112" y="7"/>
                    <a:pt x="112" y="7"/>
                  </a:cubicBezTo>
                  <a:cubicBezTo>
                    <a:pt x="112" y="7"/>
                    <a:pt x="112" y="7"/>
                    <a:pt x="112" y="7"/>
                  </a:cubicBezTo>
                  <a:cubicBezTo>
                    <a:pt x="111" y="7"/>
                    <a:pt x="111" y="7"/>
                    <a:pt x="111" y="7"/>
                  </a:cubicBezTo>
                  <a:cubicBezTo>
                    <a:pt x="110" y="7"/>
                    <a:pt x="110" y="7"/>
                    <a:pt x="110" y="7"/>
                  </a:cubicBezTo>
                  <a:cubicBezTo>
                    <a:pt x="109" y="7"/>
                    <a:pt x="109" y="7"/>
                    <a:pt x="109" y="7"/>
                  </a:cubicBezTo>
                  <a:cubicBezTo>
                    <a:pt x="109" y="7"/>
                    <a:pt x="109" y="7"/>
                    <a:pt x="109" y="7"/>
                  </a:cubicBezTo>
                  <a:cubicBezTo>
                    <a:pt x="109" y="7"/>
                    <a:pt x="109" y="7"/>
                    <a:pt x="109" y="7"/>
                  </a:cubicBezTo>
                  <a:cubicBezTo>
                    <a:pt x="109" y="6"/>
                    <a:pt x="109" y="6"/>
                    <a:pt x="108" y="6"/>
                  </a:cubicBezTo>
                  <a:cubicBezTo>
                    <a:pt x="108" y="6"/>
                    <a:pt x="108" y="6"/>
                    <a:pt x="108" y="6"/>
                  </a:cubicBezTo>
                  <a:cubicBezTo>
                    <a:pt x="108" y="6"/>
                    <a:pt x="108" y="6"/>
                    <a:pt x="108" y="6"/>
                  </a:cubicBezTo>
                  <a:cubicBezTo>
                    <a:pt x="108" y="6"/>
                    <a:pt x="108" y="6"/>
                    <a:pt x="108" y="6"/>
                  </a:cubicBezTo>
                  <a:cubicBezTo>
                    <a:pt x="107" y="6"/>
                    <a:pt x="107" y="6"/>
                    <a:pt x="106" y="6"/>
                  </a:cubicBezTo>
                  <a:cubicBezTo>
                    <a:pt x="106" y="6"/>
                    <a:pt x="106" y="6"/>
                    <a:pt x="106" y="6"/>
                  </a:cubicBezTo>
                  <a:cubicBezTo>
                    <a:pt x="106" y="5"/>
                    <a:pt x="105" y="6"/>
                    <a:pt x="105" y="5"/>
                  </a:cubicBezTo>
                  <a:cubicBezTo>
                    <a:pt x="104" y="5"/>
                    <a:pt x="104" y="4"/>
                    <a:pt x="104" y="4"/>
                  </a:cubicBezTo>
                  <a:cubicBezTo>
                    <a:pt x="103" y="4"/>
                    <a:pt x="103" y="4"/>
                    <a:pt x="103" y="4"/>
                  </a:cubicBezTo>
                  <a:cubicBezTo>
                    <a:pt x="102" y="4"/>
                    <a:pt x="102" y="4"/>
                    <a:pt x="102" y="4"/>
                  </a:cubicBezTo>
                  <a:cubicBezTo>
                    <a:pt x="102" y="3"/>
                    <a:pt x="102" y="3"/>
                    <a:pt x="102" y="3"/>
                  </a:cubicBezTo>
                  <a:cubicBezTo>
                    <a:pt x="102" y="3"/>
                    <a:pt x="102" y="3"/>
                    <a:pt x="102" y="3"/>
                  </a:cubicBezTo>
                  <a:cubicBezTo>
                    <a:pt x="102" y="3"/>
                    <a:pt x="101" y="3"/>
                    <a:pt x="101" y="3"/>
                  </a:cubicBezTo>
                  <a:cubicBezTo>
                    <a:pt x="101" y="3"/>
                    <a:pt x="101" y="3"/>
                    <a:pt x="101" y="3"/>
                  </a:cubicBezTo>
                  <a:cubicBezTo>
                    <a:pt x="100" y="3"/>
                    <a:pt x="101" y="4"/>
                    <a:pt x="100" y="3"/>
                  </a:cubicBezTo>
                  <a:cubicBezTo>
                    <a:pt x="100" y="3"/>
                    <a:pt x="100" y="3"/>
                    <a:pt x="100" y="3"/>
                  </a:cubicBezTo>
                  <a:cubicBezTo>
                    <a:pt x="100" y="3"/>
                    <a:pt x="100" y="3"/>
                    <a:pt x="99" y="3"/>
                  </a:cubicBezTo>
                  <a:cubicBezTo>
                    <a:pt x="99" y="3"/>
                    <a:pt x="100" y="3"/>
                    <a:pt x="100" y="3"/>
                  </a:cubicBezTo>
                  <a:cubicBezTo>
                    <a:pt x="100" y="3"/>
                    <a:pt x="100" y="3"/>
                    <a:pt x="100" y="3"/>
                  </a:cubicBezTo>
                  <a:cubicBezTo>
                    <a:pt x="100" y="3"/>
                    <a:pt x="100" y="4"/>
                    <a:pt x="100" y="4"/>
                  </a:cubicBezTo>
                  <a:cubicBezTo>
                    <a:pt x="100" y="4"/>
                    <a:pt x="101" y="3"/>
                    <a:pt x="101" y="3"/>
                  </a:cubicBezTo>
                  <a:cubicBezTo>
                    <a:pt x="102" y="4"/>
                    <a:pt x="102" y="4"/>
                    <a:pt x="103" y="5"/>
                  </a:cubicBezTo>
                  <a:cubicBezTo>
                    <a:pt x="103" y="5"/>
                    <a:pt x="102" y="6"/>
                    <a:pt x="102" y="6"/>
                  </a:cubicBezTo>
                  <a:cubicBezTo>
                    <a:pt x="102" y="7"/>
                    <a:pt x="102" y="7"/>
                    <a:pt x="102" y="7"/>
                  </a:cubicBezTo>
                  <a:cubicBezTo>
                    <a:pt x="102" y="7"/>
                    <a:pt x="102" y="7"/>
                    <a:pt x="102" y="7"/>
                  </a:cubicBezTo>
                  <a:cubicBezTo>
                    <a:pt x="102" y="7"/>
                    <a:pt x="102" y="8"/>
                    <a:pt x="101" y="8"/>
                  </a:cubicBezTo>
                  <a:cubicBezTo>
                    <a:pt x="101" y="8"/>
                    <a:pt x="101" y="8"/>
                    <a:pt x="101" y="8"/>
                  </a:cubicBezTo>
                  <a:cubicBezTo>
                    <a:pt x="101" y="8"/>
                    <a:pt x="101" y="8"/>
                    <a:pt x="101" y="8"/>
                  </a:cubicBezTo>
                  <a:cubicBezTo>
                    <a:pt x="100" y="8"/>
                    <a:pt x="100" y="8"/>
                    <a:pt x="100" y="8"/>
                  </a:cubicBezTo>
                  <a:cubicBezTo>
                    <a:pt x="99" y="8"/>
                    <a:pt x="98" y="8"/>
                    <a:pt x="97" y="8"/>
                  </a:cubicBezTo>
                  <a:cubicBezTo>
                    <a:pt x="97" y="8"/>
                    <a:pt x="97" y="8"/>
                    <a:pt x="96" y="8"/>
                  </a:cubicBezTo>
                  <a:cubicBezTo>
                    <a:pt x="96" y="8"/>
                    <a:pt x="96" y="8"/>
                    <a:pt x="96" y="8"/>
                  </a:cubicBezTo>
                  <a:cubicBezTo>
                    <a:pt x="95" y="8"/>
                    <a:pt x="95" y="8"/>
                    <a:pt x="95" y="8"/>
                  </a:cubicBezTo>
                  <a:cubicBezTo>
                    <a:pt x="95" y="8"/>
                    <a:pt x="95" y="8"/>
                    <a:pt x="95" y="8"/>
                  </a:cubicBezTo>
                  <a:cubicBezTo>
                    <a:pt x="95" y="9"/>
                    <a:pt x="94" y="9"/>
                    <a:pt x="94" y="9"/>
                  </a:cubicBezTo>
                  <a:cubicBezTo>
                    <a:pt x="94" y="9"/>
                    <a:pt x="94" y="9"/>
                    <a:pt x="94" y="9"/>
                  </a:cubicBezTo>
                  <a:cubicBezTo>
                    <a:pt x="94" y="10"/>
                    <a:pt x="94" y="10"/>
                    <a:pt x="94" y="10"/>
                  </a:cubicBezTo>
                  <a:cubicBezTo>
                    <a:pt x="93" y="10"/>
                    <a:pt x="93" y="9"/>
                    <a:pt x="93" y="9"/>
                  </a:cubicBezTo>
                  <a:cubicBezTo>
                    <a:pt x="93" y="9"/>
                    <a:pt x="93" y="9"/>
                    <a:pt x="93" y="9"/>
                  </a:cubicBezTo>
                  <a:cubicBezTo>
                    <a:pt x="93" y="9"/>
                    <a:pt x="93" y="9"/>
                    <a:pt x="93" y="9"/>
                  </a:cubicBezTo>
                  <a:cubicBezTo>
                    <a:pt x="93" y="9"/>
                    <a:pt x="93" y="9"/>
                    <a:pt x="93" y="10"/>
                  </a:cubicBezTo>
                  <a:cubicBezTo>
                    <a:pt x="93" y="10"/>
                    <a:pt x="93" y="10"/>
                    <a:pt x="93" y="10"/>
                  </a:cubicBezTo>
                  <a:cubicBezTo>
                    <a:pt x="93" y="10"/>
                    <a:pt x="93" y="10"/>
                    <a:pt x="93" y="10"/>
                  </a:cubicBezTo>
                  <a:cubicBezTo>
                    <a:pt x="92" y="10"/>
                    <a:pt x="92" y="10"/>
                    <a:pt x="92" y="10"/>
                  </a:cubicBezTo>
                  <a:cubicBezTo>
                    <a:pt x="92" y="10"/>
                    <a:pt x="91" y="11"/>
                    <a:pt x="91" y="11"/>
                  </a:cubicBezTo>
                  <a:cubicBezTo>
                    <a:pt x="91" y="11"/>
                    <a:pt x="91" y="12"/>
                    <a:pt x="90" y="12"/>
                  </a:cubicBezTo>
                  <a:cubicBezTo>
                    <a:pt x="90" y="13"/>
                    <a:pt x="91" y="13"/>
                    <a:pt x="91" y="14"/>
                  </a:cubicBezTo>
                  <a:cubicBezTo>
                    <a:pt x="90" y="14"/>
                    <a:pt x="90" y="14"/>
                    <a:pt x="90" y="15"/>
                  </a:cubicBezTo>
                  <a:cubicBezTo>
                    <a:pt x="89" y="15"/>
                    <a:pt x="89" y="15"/>
                    <a:pt x="89" y="15"/>
                  </a:cubicBezTo>
                  <a:cubicBezTo>
                    <a:pt x="88" y="15"/>
                    <a:pt x="89" y="15"/>
                    <a:pt x="88" y="16"/>
                  </a:cubicBezTo>
                  <a:cubicBezTo>
                    <a:pt x="88" y="16"/>
                    <a:pt x="88" y="16"/>
                    <a:pt x="88" y="16"/>
                  </a:cubicBezTo>
                  <a:cubicBezTo>
                    <a:pt x="88" y="16"/>
                    <a:pt x="88" y="17"/>
                    <a:pt x="88" y="17"/>
                  </a:cubicBezTo>
                  <a:cubicBezTo>
                    <a:pt x="88" y="17"/>
                    <a:pt x="87" y="17"/>
                    <a:pt x="87" y="17"/>
                  </a:cubicBezTo>
                  <a:cubicBezTo>
                    <a:pt x="87" y="18"/>
                    <a:pt x="86" y="18"/>
                    <a:pt x="86" y="19"/>
                  </a:cubicBezTo>
                  <a:cubicBezTo>
                    <a:pt x="86" y="19"/>
                    <a:pt x="87" y="19"/>
                    <a:pt x="87" y="19"/>
                  </a:cubicBezTo>
                  <a:cubicBezTo>
                    <a:pt x="87" y="20"/>
                    <a:pt x="87" y="20"/>
                    <a:pt x="88" y="20"/>
                  </a:cubicBezTo>
                  <a:cubicBezTo>
                    <a:pt x="88" y="20"/>
                    <a:pt x="88" y="20"/>
                    <a:pt x="88" y="20"/>
                  </a:cubicBezTo>
                  <a:cubicBezTo>
                    <a:pt x="88" y="20"/>
                    <a:pt x="87" y="20"/>
                    <a:pt x="87" y="20"/>
                  </a:cubicBezTo>
                  <a:cubicBezTo>
                    <a:pt x="87" y="20"/>
                    <a:pt x="87" y="21"/>
                    <a:pt x="87" y="21"/>
                  </a:cubicBezTo>
                  <a:cubicBezTo>
                    <a:pt x="88" y="21"/>
                    <a:pt x="88" y="21"/>
                    <a:pt x="88" y="21"/>
                  </a:cubicBezTo>
                  <a:cubicBezTo>
                    <a:pt x="88" y="21"/>
                    <a:pt x="88" y="21"/>
                    <a:pt x="88" y="21"/>
                  </a:cubicBezTo>
                  <a:cubicBezTo>
                    <a:pt x="88" y="22"/>
                    <a:pt x="88" y="21"/>
                    <a:pt x="87" y="21"/>
                  </a:cubicBezTo>
                  <a:cubicBezTo>
                    <a:pt x="87" y="22"/>
                    <a:pt x="87" y="22"/>
                    <a:pt x="87" y="23"/>
                  </a:cubicBezTo>
                  <a:cubicBezTo>
                    <a:pt x="87" y="23"/>
                    <a:pt x="87" y="23"/>
                    <a:pt x="87" y="23"/>
                  </a:cubicBezTo>
                  <a:cubicBezTo>
                    <a:pt x="87" y="23"/>
                    <a:pt x="86" y="23"/>
                    <a:pt x="86" y="23"/>
                  </a:cubicBezTo>
                  <a:cubicBezTo>
                    <a:pt x="86" y="23"/>
                    <a:pt x="86" y="23"/>
                    <a:pt x="86" y="22"/>
                  </a:cubicBezTo>
                  <a:cubicBezTo>
                    <a:pt x="86" y="22"/>
                    <a:pt x="86" y="22"/>
                    <a:pt x="86" y="22"/>
                  </a:cubicBezTo>
                  <a:cubicBezTo>
                    <a:pt x="85" y="22"/>
                    <a:pt x="85" y="22"/>
                    <a:pt x="85" y="22"/>
                  </a:cubicBezTo>
                  <a:cubicBezTo>
                    <a:pt x="85" y="22"/>
                    <a:pt x="85" y="22"/>
                    <a:pt x="85" y="23"/>
                  </a:cubicBezTo>
                  <a:cubicBezTo>
                    <a:pt x="85" y="23"/>
                    <a:pt x="85" y="23"/>
                    <a:pt x="85" y="23"/>
                  </a:cubicBezTo>
                  <a:cubicBezTo>
                    <a:pt x="85" y="23"/>
                    <a:pt x="85" y="23"/>
                    <a:pt x="84" y="23"/>
                  </a:cubicBezTo>
                  <a:cubicBezTo>
                    <a:pt x="84" y="23"/>
                    <a:pt x="84" y="22"/>
                    <a:pt x="84" y="22"/>
                  </a:cubicBezTo>
                  <a:cubicBezTo>
                    <a:pt x="84" y="21"/>
                    <a:pt x="83" y="21"/>
                    <a:pt x="82" y="21"/>
                  </a:cubicBezTo>
                  <a:cubicBezTo>
                    <a:pt x="82" y="21"/>
                    <a:pt x="82" y="21"/>
                    <a:pt x="81" y="21"/>
                  </a:cubicBezTo>
                  <a:cubicBezTo>
                    <a:pt x="81" y="22"/>
                    <a:pt x="81" y="22"/>
                    <a:pt x="82" y="22"/>
                  </a:cubicBezTo>
                  <a:cubicBezTo>
                    <a:pt x="82" y="23"/>
                    <a:pt x="81" y="22"/>
                    <a:pt x="80" y="22"/>
                  </a:cubicBezTo>
                  <a:cubicBezTo>
                    <a:pt x="80" y="22"/>
                    <a:pt x="80" y="22"/>
                    <a:pt x="80" y="22"/>
                  </a:cubicBezTo>
                  <a:cubicBezTo>
                    <a:pt x="80" y="22"/>
                    <a:pt x="80" y="22"/>
                    <a:pt x="80" y="22"/>
                  </a:cubicBezTo>
                  <a:cubicBezTo>
                    <a:pt x="80" y="23"/>
                    <a:pt x="81" y="24"/>
                    <a:pt x="81" y="24"/>
                  </a:cubicBezTo>
                  <a:cubicBezTo>
                    <a:pt x="81" y="24"/>
                    <a:pt x="81" y="24"/>
                    <a:pt x="81" y="24"/>
                  </a:cubicBezTo>
                  <a:cubicBezTo>
                    <a:pt x="80" y="24"/>
                    <a:pt x="80" y="24"/>
                    <a:pt x="80" y="24"/>
                  </a:cubicBezTo>
                  <a:cubicBezTo>
                    <a:pt x="80" y="24"/>
                    <a:pt x="80" y="24"/>
                    <a:pt x="80" y="24"/>
                  </a:cubicBezTo>
                  <a:cubicBezTo>
                    <a:pt x="80" y="24"/>
                    <a:pt x="80" y="24"/>
                    <a:pt x="80" y="24"/>
                  </a:cubicBezTo>
                  <a:cubicBezTo>
                    <a:pt x="80" y="24"/>
                    <a:pt x="79" y="24"/>
                    <a:pt x="79" y="25"/>
                  </a:cubicBezTo>
                  <a:cubicBezTo>
                    <a:pt x="79" y="25"/>
                    <a:pt x="79" y="25"/>
                    <a:pt x="79" y="25"/>
                  </a:cubicBezTo>
                  <a:cubicBezTo>
                    <a:pt x="79" y="24"/>
                    <a:pt x="79" y="24"/>
                    <a:pt x="79" y="24"/>
                  </a:cubicBezTo>
                  <a:cubicBezTo>
                    <a:pt x="79" y="24"/>
                    <a:pt x="79" y="24"/>
                    <a:pt x="79" y="23"/>
                  </a:cubicBezTo>
                  <a:cubicBezTo>
                    <a:pt x="79" y="23"/>
                    <a:pt x="79" y="23"/>
                    <a:pt x="79" y="23"/>
                  </a:cubicBezTo>
                  <a:cubicBezTo>
                    <a:pt x="79" y="22"/>
                    <a:pt x="79" y="22"/>
                    <a:pt x="80" y="21"/>
                  </a:cubicBezTo>
                  <a:cubicBezTo>
                    <a:pt x="80" y="21"/>
                    <a:pt x="80" y="21"/>
                    <a:pt x="80" y="21"/>
                  </a:cubicBezTo>
                  <a:cubicBezTo>
                    <a:pt x="80" y="20"/>
                    <a:pt x="79" y="20"/>
                    <a:pt x="79" y="19"/>
                  </a:cubicBezTo>
                  <a:cubicBezTo>
                    <a:pt x="78" y="19"/>
                    <a:pt x="78" y="18"/>
                    <a:pt x="78" y="18"/>
                  </a:cubicBezTo>
                  <a:cubicBezTo>
                    <a:pt x="78" y="18"/>
                    <a:pt x="78" y="18"/>
                    <a:pt x="78" y="18"/>
                  </a:cubicBezTo>
                  <a:cubicBezTo>
                    <a:pt x="77" y="17"/>
                    <a:pt x="77" y="17"/>
                    <a:pt x="77" y="17"/>
                  </a:cubicBezTo>
                  <a:cubicBezTo>
                    <a:pt x="77" y="17"/>
                    <a:pt x="76" y="17"/>
                    <a:pt x="76" y="17"/>
                  </a:cubicBezTo>
                  <a:cubicBezTo>
                    <a:pt x="76" y="17"/>
                    <a:pt x="76" y="16"/>
                    <a:pt x="75" y="16"/>
                  </a:cubicBezTo>
                  <a:cubicBezTo>
                    <a:pt x="75" y="16"/>
                    <a:pt x="75" y="16"/>
                    <a:pt x="75" y="16"/>
                  </a:cubicBezTo>
                  <a:cubicBezTo>
                    <a:pt x="75" y="16"/>
                    <a:pt x="75" y="16"/>
                    <a:pt x="75" y="16"/>
                  </a:cubicBezTo>
                  <a:cubicBezTo>
                    <a:pt x="75" y="16"/>
                    <a:pt x="75" y="16"/>
                    <a:pt x="75" y="16"/>
                  </a:cubicBezTo>
                  <a:cubicBezTo>
                    <a:pt x="75" y="17"/>
                    <a:pt x="74" y="17"/>
                    <a:pt x="74" y="18"/>
                  </a:cubicBezTo>
                  <a:cubicBezTo>
                    <a:pt x="73" y="18"/>
                    <a:pt x="73" y="18"/>
                    <a:pt x="73" y="17"/>
                  </a:cubicBezTo>
                  <a:cubicBezTo>
                    <a:pt x="73" y="17"/>
                    <a:pt x="73" y="18"/>
                    <a:pt x="72" y="18"/>
                  </a:cubicBezTo>
                  <a:cubicBezTo>
                    <a:pt x="72" y="18"/>
                    <a:pt x="72" y="18"/>
                    <a:pt x="72" y="18"/>
                  </a:cubicBezTo>
                  <a:cubicBezTo>
                    <a:pt x="71" y="18"/>
                    <a:pt x="72" y="18"/>
                    <a:pt x="71" y="19"/>
                  </a:cubicBezTo>
                  <a:cubicBezTo>
                    <a:pt x="71" y="19"/>
                    <a:pt x="71" y="19"/>
                    <a:pt x="71" y="19"/>
                  </a:cubicBezTo>
                  <a:cubicBezTo>
                    <a:pt x="71" y="19"/>
                    <a:pt x="71" y="20"/>
                    <a:pt x="71" y="20"/>
                  </a:cubicBezTo>
                  <a:cubicBezTo>
                    <a:pt x="71" y="20"/>
                    <a:pt x="70" y="20"/>
                    <a:pt x="70" y="20"/>
                  </a:cubicBezTo>
                  <a:cubicBezTo>
                    <a:pt x="70" y="20"/>
                    <a:pt x="70" y="20"/>
                    <a:pt x="70" y="20"/>
                  </a:cubicBezTo>
                  <a:cubicBezTo>
                    <a:pt x="70" y="20"/>
                    <a:pt x="70" y="19"/>
                    <a:pt x="70" y="19"/>
                  </a:cubicBezTo>
                  <a:cubicBezTo>
                    <a:pt x="69" y="20"/>
                    <a:pt x="69" y="20"/>
                    <a:pt x="69" y="20"/>
                  </a:cubicBezTo>
                  <a:cubicBezTo>
                    <a:pt x="69" y="20"/>
                    <a:pt x="69" y="20"/>
                    <a:pt x="69" y="20"/>
                  </a:cubicBezTo>
                  <a:cubicBezTo>
                    <a:pt x="68" y="20"/>
                    <a:pt x="68" y="20"/>
                    <a:pt x="68" y="20"/>
                  </a:cubicBezTo>
                  <a:cubicBezTo>
                    <a:pt x="68" y="20"/>
                    <a:pt x="68" y="20"/>
                    <a:pt x="68" y="20"/>
                  </a:cubicBezTo>
                  <a:cubicBezTo>
                    <a:pt x="68" y="20"/>
                    <a:pt x="68" y="20"/>
                    <a:pt x="68" y="20"/>
                  </a:cubicBezTo>
                  <a:cubicBezTo>
                    <a:pt x="67" y="20"/>
                    <a:pt x="67" y="20"/>
                    <a:pt x="67" y="21"/>
                  </a:cubicBezTo>
                  <a:cubicBezTo>
                    <a:pt x="67" y="21"/>
                    <a:pt x="67" y="21"/>
                    <a:pt x="67" y="21"/>
                  </a:cubicBezTo>
                  <a:cubicBezTo>
                    <a:pt x="67" y="21"/>
                    <a:pt x="67" y="21"/>
                    <a:pt x="67" y="21"/>
                  </a:cubicBezTo>
                  <a:cubicBezTo>
                    <a:pt x="67" y="21"/>
                    <a:pt x="67" y="22"/>
                    <a:pt x="67" y="22"/>
                  </a:cubicBezTo>
                  <a:cubicBezTo>
                    <a:pt x="67" y="22"/>
                    <a:pt x="68" y="22"/>
                    <a:pt x="68" y="23"/>
                  </a:cubicBezTo>
                  <a:cubicBezTo>
                    <a:pt x="67" y="23"/>
                    <a:pt x="67" y="23"/>
                    <a:pt x="67" y="23"/>
                  </a:cubicBezTo>
                  <a:cubicBezTo>
                    <a:pt x="67" y="23"/>
                    <a:pt x="67" y="23"/>
                    <a:pt x="67" y="23"/>
                  </a:cubicBezTo>
                  <a:cubicBezTo>
                    <a:pt x="67" y="23"/>
                    <a:pt x="66" y="23"/>
                    <a:pt x="66" y="23"/>
                  </a:cubicBezTo>
                  <a:cubicBezTo>
                    <a:pt x="66" y="23"/>
                    <a:pt x="66" y="23"/>
                    <a:pt x="66" y="22"/>
                  </a:cubicBezTo>
                  <a:cubicBezTo>
                    <a:pt x="66" y="22"/>
                    <a:pt x="66" y="22"/>
                    <a:pt x="66" y="22"/>
                  </a:cubicBezTo>
                  <a:cubicBezTo>
                    <a:pt x="66" y="22"/>
                    <a:pt x="66" y="23"/>
                    <a:pt x="66" y="23"/>
                  </a:cubicBezTo>
                  <a:cubicBezTo>
                    <a:pt x="66" y="23"/>
                    <a:pt x="66" y="23"/>
                    <a:pt x="66" y="23"/>
                  </a:cubicBezTo>
                  <a:cubicBezTo>
                    <a:pt x="66" y="23"/>
                    <a:pt x="66" y="23"/>
                    <a:pt x="66" y="23"/>
                  </a:cubicBezTo>
                  <a:cubicBezTo>
                    <a:pt x="66" y="23"/>
                    <a:pt x="66" y="23"/>
                    <a:pt x="66" y="23"/>
                  </a:cubicBezTo>
                  <a:cubicBezTo>
                    <a:pt x="66" y="23"/>
                    <a:pt x="66" y="23"/>
                    <a:pt x="66" y="23"/>
                  </a:cubicBezTo>
                  <a:cubicBezTo>
                    <a:pt x="66" y="24"/>
                    <a:pt x="66" y="24"/>
                    <a:pt x="66" y="25"/>
                  </a:cubicBezTo>
                  <a:cubicBezTo>
                    <a:pt x="66" y="25"/>
                    <a:pt x="66" y="25"/>
                    <a:pt x="66" y="25"/>
                  </a:cubicBezTo>
                  <a:cubicBezTo>
                    <a:pt x="65" y="25"/>
                    <a:pt x="65" y="24"/>
                    <a:pt x="65" y="24"/>
                  </a:cubicBezTo>
                  <a:cubicBezTo>
                    <a:pt x="64" y="24"/>
                    <a:pt x="64" y="25"/>
                    <a:pt x="64" y="25"/>
                  </a:cubicBezTo>
                  <a:cubicBezTo>
                    <a:pt x="63" y="25"/>
                    <a:pt x="63" y="25"/>
                    <a:pt x="63" y="25"/>
                  </a:cubicBezTo>
                  <a:cubicBezTo>
                    <a:pt x="63" y="25"/>
                    <a:pt x="63" y="25"/>
                    <a:pt x="63" y="26"/>
                  </a:cubicBezTo>
                  <a:cubicBezTo>
                    <a:pt x="63" y="26"/>
                    <a:pt x="63" y="26"/>
                    <a:pt x="63" y="26"/>
                  </a:cubicBezTo>
                  <a:cubicBezTo>
                    <a:pt x="63" y="26"/>
                    <a:pt x="64" y="26"/>
                    <a:pt x="64" y="26"/>
                  </a:cubicBezTo>
                  <a:cubicBezTo>
                    <a:pt x="64" y="26"/>
                    <a:pt x="64" y="26"/>
                    <a:pt x="64" y="26"/>
                  </a:cubicBezTo>
                  <a:cubicBezTo>
                    <a:pt x="64" y="27"/>
                    <a:pt x="64" y="27"/>
                    <a:pt x="63" y="27"/>
                  </a:cubicBezTo>
                  <a:cubicBezTo>
                    <a:pt x="63" y="27"/>
                    <a:pt x="63" y="27"/>
                    <a:pt x="63" y="27"/>
                  </a:cubicBezTo>
                  <a:cubicBezTo>
                    <a:pt x="63" y="28"/>
                    <a:pt x="63" y="28"/>
                    <a:pt x="63" y="28"/>
                  </a:cubicBezTo>
                  <a:cubicBezTo>
                    <a:pt x="62" y="28"/>
                    <a:pt x="62" y="28"/>
                    <a:pt x="62" y="29"/>
                  </a:cubicBezTo>
                  <a:cubicBezTo>
                    <a:pt x="63" y="29"/>
                    <a:pt x="63" y="28"/>
                    <a:pt x="64" y="29"/>
                  </a:cubicBezTo>
                  <a:cubicBezTo>
                    <a:pt x="64" y="29"/>
                    <a:pt x="64" y="29"/>
                    <a:pt x="64" y="29"/>
                  </a:cubicBezTo>
                  <a:cubicBezTo>
                    <a:pt x="64" y="29"/>
                    <a:pt x="64" y="29"/>
                    <a:pt x="64" y="29"/>
                  </a:cubicBezTo>
                  <a:cubicBezTo>
                    <a:pt x="63" y="29"/>
                    <a:pt x="63" y="29"/>
                    <a:pt x="62" y="29"/>
                  </a:cubicBezTo>
                  <a:cubicBezTo>
                    <a:pt x="62" y="29"/>
                    <a:pt x="62" y="30"/>
                    <a:pt x="61" y="29"/>
                  </a:cubicBezTo>
                  <a:cubicBezTo>
                    <a:pt x="61" y="29"/>
                    <a:pt x="61" y="29"/>
                    <a:pt x="61" y="29"/>
                  </a:cubicBezTo>
                  <a:cubicBezTo>
                    <a:pt x="61" y="29"/>
                    <a:pt x="61" y="29"/>
                    <a:pt x="60" y="29"/>
                  </a:cubicBezTo>
                  <a:cubicBezTo>
                    <a:pt x="60" y="29"/>
                    <a:pt x="60" y="29"/>
                    <a:pt x="60" y="29"/>
                  </a:cubicBezTo>
                  <a:cubicBezTo>
                    <a:pt x="60" y="29"/>
                    <a:pt x="60" y="29"/>
                    <a:pt x="59" y="29"/>
                  </a:cubicBezTo>
                  <a:cubicBezTo>
                    <a:pt x="59" y="29"/>
                    <a:pt x="59" y="29"/>
                    <a:pt x="59" y="29"/>
                  </a:cubicBezTo>
                  <a:cubicBezTo>
                    <a:pt x="59" y="29"/>
                    <a:pt x="59" y="29"/>
                    <a:pt x="59" y="29"/>
                  </a:cubicBezTo>
                  <a:cubicBezTo>
                    <a:pt x="59" y="29"/>
                    <a:pt x="59" y="30"/>
                    <a:pt x="58" y="30"/>
                  </a:cubicBezTo>
                  <a:cubicBezTo>
                    <a:pt x="58" y="30"/>
                    <a:pt x="58" y="30"/>
                    <a:pt x="59" y="30"/>
                  </a:cubicBezTo>
                  <a:cubicBezTo>
                    <a:pt x="59" y="31"/>
                    <a:pt x="59" y="31"/>
                    <a:pt x="59" y="31"/>
                  </a:cubicBezTo>
                  <a:cubicBezTo>
                    <a:pt x="59" y="31"/>
                    <a:pt x="60" y="31"/>
                    <a:pt x="60" y="31"/>
                  </a:cubicBezTo>
                  <a:cubicBezTo>
                    <a:pt x="60" y="32"/>
                    <a:pt x="59" y="32"/>
                    <a:pt x="59" y="32"/>
                  </a:cubicBezTo>
                  <a:cubicBezTo>
                    <a:pt x="59" y="33"/>
                    <a:pt x="59" y="33"/>
                    <a:pt x="59" y="33"/>
                  </a:cubicBezTo>
                  <a:cubicBezTo>
                    <a:pt x="59" y="33"/>
                    <a:pt x="59" y="33"/>
                    <a:pt x="58" y="33"/>
                  </a:cubicBezTo>
                  <a:cubicBezTo>
                    <a:pt x="58" y="33"/>
                    <a:pt x="58" y="33"/>
                    <a:pt x="58" y="33"/>
                  </a:cubicBezTo>
                  <a:cubicBezTo>
                    <a:pt x="58" y="33"/>
                    <a:pt x="58" y="33"/>
                    <a:pt x="58" y="33"/>
                  </a:cubicBezTo>
                  <a:cubicBezTo>
                    <a:pt x="58" y="34"/>
                    <a:pt x="58" y="34"/>
                    <a:pt x="58" y="34"/>
                  </a:cubicBezTo>
                  <a:cubicBezTo>
                    <a:pt x="58" y="35"/>
                    <a:pt x="58" y="35"/>
                    <a:pt x="58" y="35"/>
                  </a:cubicBezTo>
                  <a:cubicBezTo>
                    <a:pt x="58" y="35"/>
                    <a:pt x="58" y="35"/>
                    <a:pt x="58" y="35"/>
                  </a:cubicBezTo>
                  <a:cubicBezTo>
                    <a:pt x="57" y="35"/>
                    <a:pt x="57" y="35"/>
                    <a:pt x="57" y="34"/>
                  </a:cubicBezTo>
                  <a:cubicBezTo>
                    <a:pt x="57" y="34"/>
                    <a:pt x="57" y="34"/>
                    <a:pt x="57" y="34"/>
                  </a:cubicBezTo>
                  <a:cubicBezTo>
                    <a:pt x="57" y="34"/>
                    <a:pt x="56" y="33"/>
                    <a:pt x="56" y="33"/>
                  </a:cubicBezTo>
                  <a:cubicBezTo>
                    <a:pt x="56" y="33"/>
                    <a:pt x="56" y="33"/>
                    <a:pt x="56" y="32"/>
                  </a:cubicBezTo>
                  <a:cubicBezTo>
                    <a:pt x="56" y="32"/>
                    <a:pt x="56" y="32"/>
                    <a:pt x="56" y="32"/>
                  </a:cubicBezTo>
                  <a:cubicBezTo>
                    <a:pt x="56" y="31"/>
                    <a:pt x="56" y="31"/>
                    <a:pt x="56" y="31"/>
                  </a:cubicBezTo>
                  <a:cubicBezTo>
                    <a:pt x="56" y="31"/>
                    <a:pt x="56" y="31"/>
                    <a:pt x="55" y="31"/>
                  </a:cubicBezTo>
                  <a:cubicBezTo>
                    <a:pt x="55" y="31"/>
                    <a:pt x="55" y="30"/>
                    <a:pt x="55" y="30"/>
                  </a:cubicBezTo>
                  <a:cubicBezTo>
                    <a:pt x="55" y="30"/>
                    <a:pt x="55" y="30"/>
                    <a:pt x="55" y="30"/>
                  </a:cubicBezTo>
                  <a:cubicBezTo>
                    <a:pt x="55" y="30"/>
                    <a:pt x="55" y="30"/>
                    <a:pt x="55" y="30"/>
                  </a:cubicBezTo>
                  <a:cubicBezTo>
                    <a:pt x="55" y="30"/>
                    <a:pt x="55" y="31"/>
                    <a:pt x="55" y="31"/>
                  </a:cubicBezTo>
                  <a:cubicBezTo>
                    <a:pt x="54" y="31"/>
                    <a:pt x="54" y="31"/>
                    <a:pt x="54" y="31"/>
                  </a:cubicBezTo>
                  <a:cubicBezTo>
                    <a:pt x="54" y="31"/>
                    <a:pt x="54" y="31"/>
                    <a:pt x="54" y="31"/>
                  </a:cubicBezTo>
                  <a:cubicBezTo>
                    <a:pt x="54" y="31"/>
                    <a:pt x="54" y="31"/>
                    <a:pt x="54" y="31"/>
                  </a:cubicBezTo>
                  <a:cubicBezTo>
                    <a:pt x="54" y="32"/>
                    <a:pt x="54" y="32"/>
                    <a:pt x="54" y="32"/>
                  </a:cubicBezTo>
                  <a:cubicBezTo>
                    <a:pt x="53" y="32"/>
                    <a:pt x="53" y="32"/>
                    <a:pt x="53" y="32"/>
                  </a:cubicBezTo>
                  <a:cubicBezTo>
                    <a:pt x="53" y="32"/>
                    <a:pt x="53" y="32"/>
                    <a:pt x="53" y="33"/>
                  </a:cubicBezTo>
                  <a:cubicBezTo>
                    <a:pt x="52" y="33"/>
                    <a:pt x="52" y="34"/>
                    <a:pt x="51" y="34"/>
                  </a:cubicBezTo>
                  <a:cubicBezTo>
                    <a:pt x="51" y="35"/>
                    <a:pt x="52" y="36"/>
                    <a:pt x="51" y="36"/>
                  </a:cubicBezTo>
                  <a:cubicBezTo>
                    <a:pt x="51" y="37"/>
                    <a:pt x="51" y="37"/>
                    <a:pt x="52" y="37"/>
                  </a:cubicBezTo>
                  <a:cubicBezTo>
                    <a:pt x="52" y="37"/>
                    <a:pt x="52" y="38"/>
                    <a:pt x="52" y="38"/>
                  </a:cubicBezTo>
                  <a:cubicBezTo>
                    <a:pt x="52" y="38"/>
                    <a:pt x="52" y="38"/>
                    <a:pt x="52" y="38"/>
                  </a:cubicBezTo>
                  <a:cubicBezTo>
                    <a:pt x="51" y="38"/>
                    <a:pt x="51" y="38"/>
                    <a:pt x="51" y="38"/>
                  </a:cubicBezTo>
                  <a:cubicBezTo>
                    <a:pt x="51" y="39"/>
                    <a:pt x="51" y="39"/>
                    <a:pt x="51" y="39"/>
                  </a:cubicBezTo>
                  <a:cubicBezTo>
                    <a:pt x="51" y="39"/>
                    <a:pt x="50" y="39"/>
                    <a:pt x="50" y="39"/>
                  </a:cubicBezTo>
                  <a:cubicBezTo>
                    <a:pt x="50" y="39"/>
                    <a:pt x="50" y="40"/>
                    <a:pt x="50" y="40"/>
                  </a:cubicBezTo>
                  <a:cubicBezTo>
                    <a:pt x="49" y="40"/>
                    <a:pt x="49" y="40"/>
                    <a:pt x="49" y="40"/>
                  </a:cubicBezTo>
                  <a:cubicBezTo>
                    <a:pt x="49" y="41"/>
                    <a:pt x="49" y="41"/>
                    <a:pt x="49" y="41"/>
                  </a:cubicBezTo>
                  <a:cubicBezTo>
                    <a:pt x="48" y="41"/>
                    <a:pt x="48" y="41"/>
                    <a:pt x="48" y="41"/>
                  </a:cubicBezTo>
                  <a:cubicBezTo>
                    <a:pt x="47" y="43"/>
                    <a:pt x="46" y="45"/>
                    <a:pt x="45" y="46"/>
                  </a:cubicBezTo>
                  <a:cubicBezTo>
                    <a:pt x="44" y="46"/>
                    <a:pt x="44" y="46"/>
                    <a:pt x="43" y="46"/>
                  </a:cubicBezTo>
                  <a:cubicBezTo>
                    <a:pt x="42" y="47"/>
                    <a:pt x="42" y="47"/>
                    <a:pt x="41" y="47"/>
                  </a:cubicBezTo>
                  <a:cubicBezTo>
                    <a:pt x="40" y="48"/>
                    <a:pt x="40" y="47"/>
                    <a:pt x="39" y="48"/>
                  </a:cubicBezTo>
                  <a:cubicBezTo>
                    <a:pt x="39" y="48"/>
                    <a:pt x="38" y="48"/>
                    <a:pt x="38" y="48"/>
                  </a:cubicBezTo>
                  <a:cubicBezTo>
                    <a:pt x="37" y="48"/>
                    <a:pt x="37" y="48"/>
                    <a:pt x="36" y="48"/>
                  </a:cubicBezTo>
                  <a:cubicBezTo>
                    <a:pt x="35" y="48"/>
                    <a:pt x="35" y="49"/>
                    <a:pt x="34" y="49"/>
                  </a:cubicBezTo>
                  <a:cubicBezTo>
                    <a:pt x="33" y="50"/>
                    <a:pt x="32" y="50"/>
                    <a:pt x="31" y="50"/>
                  </a:cubicBezTo>
                  <a:cubicBezTo>
                    <a:pt x="31" y="50"/>
                    <a:pt x="31" y="50"/>
                    <a:pt x="31" y="50"/>
                  </a:cubicBezTo>
                  <a:cubicBezTo>
                    <a:pt x="31" y="50"/>
                    <a:pt x="31" y="50"/>
                    <a:pt x="31" y="50"/>
                  </a:cubicBezTo>
                  <a:cubicBezTo>
                    <a:pt x="30" y="50"/>
                    <a:pt x="30" y="50"/>
                    <a:pt x="30" y="50"/>
                  </a:cubicBezTo>
                  <a:cubicBezTo>
                    <a:pt x="30" y="51"/>
                    <a:pt x="30" y="51"/>
                    <a:pt x="29" y="51"/>
                  </a:cubicBezTo>
                  <a:cubicBezTo>
                    <a:pt x="29" y="51"/>
                    <a:pt x="29" y="51"/>
                    <a:pt x="28" y="51"/>
                  </a:cubicBezTo>
                  <a:cubicBezTo>
                    <a:pt x="28" y="51"/>
                    <a:pt x="28" y="51"/>
                    <a:pt x="28" y="52"/>
                  </a:cubicBezTo>
                  <a:cubicBezTo>
                    <a:pt x="27" y="52"/>
                    <a:pt x="27" y="52"/>
                    <a:pt x="26" y="51"/>
                  </a:cubicBezTo>
                  <a:cubicBezTo>
                    <a:pt x="26" y="51"/>
                    <a:pt x="26" y="51"/>
                    <a:pt x="26" y="51"/>
                  </a:cubicBezTo>
                  <a:cubicBezTo>
                    <a:pt x="26" y="51"/>
                    <a:pt x="25" y="51"/>
                    <a:pt x="25" y="52"/>
                  </a:cubicBezTo>
                  <a:cubicBezTo>
                    <a:pt x="25" y="52"/>
                    <a:pt x="25" y="51"/>
                    <a:pt x="24" y="51"/>
                  </a:cubicBezTo>
                  <a:cubicBezTo>
                    <a:pt x="24" y="52"/>
                    <a:pt x="23" y="52"/>
                    <a:pt x="22" y="52"/>
                  </a:cubicBezTo>
                  <a:cubicBezTo>
                    <a:pt x="22" y="53"/>
                    <a:pt x="22" y="53"/>
                    <a:pt x="22" y="53"/>
                  </a:cubicBezTo>
                  <a:cubicBezTo>
                    <a:pt x="22" y="53"/>
                    <a:pt x="21" y="53"/>
                    <a:pt x="20" y="53"/>
                  </a:cubicBezTo>
                  <a:cubicBezTo>
                    <a:pt x="20" y="54"/>
                    <a:pt x="20" y="54"/>
                    <a:pt x="20" y="54"/>
                  </a:cubicBezTo>
                  <a:cubicBezTo>
                    <a:pt x="19" y="55"/>
                    <a:pt x="19" y="55"/>
                    <a:pt x="19" y="55"/>
                  </a:cubicBezTo>
                  <a:cubicBezTo>
                    <a:pt x="19" y="55"/>
                    <a:pt x="18" y="55"/>
                    <a:pt x="18" y="56"/>
                  </a:cubicBezTo>
                  <a:cubicBezTo>
                    <a:pt x="17" y="56"/>
                    <a:pt x="16" y="56"/>
                    <a:pt x="15" y="57"/>
                  </a:cubicBezTo>
                  <a:cubicBezTo>
                    <a:pt x="14" y="57"/>
                    <a:pt x="14" y="58"/>
                    <a:pt x="14" y="58"/>
                  </a:cubicBezTo>
                  <a:cubicBezTo>
                    <a:pt x="14" y="58"/>
                    <a:pt x="14" y="58"/>
                    <a:pt x="14" y="58"/>
                  </a:cubicBezTo>
                  <a:cubicBezTo>
                    <a:pt x="14" y="58"/>
                    <a:pt x="13" y="58"/>
                    <a:pt x="13" y="58"/>
                  </a:cubicBezTo>
                  <a:cubicBezTo>
                    <a:pt x="13" y="59"/>
                    <a:pt x="13" y="59"/>
                    <a:pt x="13" y="59"/>
                  </a:cubicBezTo>
                  <a:cubicBezTo>
                    <a:pt x="13" y="59"/>
                    <a:pt x="13" y="60"/>
                    <a:pt x="13" y="60"/>
                  </a:cubicBezTo>
                  <a:cubicBezTo>
                    <a:pt x="13" y="60"/>
                    <a:pt x="12" y="60"/>
                    <a:pt x="12" y="61"/>
                  </a:cubicBezTo>
                  <a:cubicBezTo>
                    <a:pt x="12" y="61"/>
                    <a:pt x="11" y="61"/>
                    <a:pt x="11" y="61"/>
                  </a:cubicBezTo>
                  <a:cubicBezTo>
                    <a:pt x="11" y="60"/>
                    <a:pt x="11" y="58"/>
                    <a:pt x="11" y="58"/>
                  </a:cubicBezTo>
                  <a:cubicBezTo>
                    <a:pt x="11" y="58"/>
                    <a:pt x="11" y="58"/>
                    <a:pt x="11" y="57"/>
                  </a:cubicBezTo>
                  <a:cubicBezTo>
                    <a:pt x="11" y="57"/>
                    <a:pt x="11" y="57"/>
                    <a:pt x="11" y="57"/>
                  </a:cubicBezTo>
                  <a:cubicBezTo>
                    <a:pt x="11" y="58"/>
                    <a:pt x="11" y="58"/>
                    <a:pt x="10" y="59"/>
                  </a:cubicBezTo>
                  <a:cubicBezTo>
                    <a:pt x="10" y="60"/>
                    <a:pt x="10" y="61"/>
                    <a:pt x="9" y="61"/>
                  </a:cubicBezTo>
                  <a:cubicBezTo>
                    <a:pt x="9" y="61"/>
                    <a:pt x="9" y="62"/>
                    <a:pt x="10" y="62"/>
                  </a:cubicBezTo>
                  <a:cubicBezTo>
                    <a:pt x="10" y="63"/>
                    <a:pt x="9" y="64"/>
                    <a:pt x="9" y="64"/>
                  </a:cubicBezTo>
                  <a:cubicBezTo>
                    <a:pt x="9" y="64"/>
                    <a:pt x="9" y="65"/>
                    <a:pt x="9" y="66"/>
                  </a:cubicBezTo>
                  <a:cubicBezTo>
                    <a:pt x="9" y="66"/>
                    <a:pt x="8" y="67"/>
                    <a:pt x="8" y="67"/>
                  </a:cubicBezTo>
                  <a:cubicBezTo>
                    <a:pt x="7" y="68"/>
                    <a:pt x="7" y="69"/>
                    <a:pt x="6" y="70"/>
                  </a:cubicBezTo>
                  <a:cubicBezTo>
                    <a:pt x="6" y="71"/>
                    <a:pt x="7" y="71"/>
                    <a:pt x="7" y="72"/>
                  </a:cubicBezTo>
                  <a:cubicBezTo>
                    <a:pt x="7" y="72"/>
                    <a:pt x="7" y="73"/>
                    <a:pt x="7" y="73"/>
                  </a:cubicBezTo>
                  <a:cubicBezTo>
                    <a:pt x="7" y="73"/>
                    <a:pt x="7" y="74"/>
                    <a:pt x="7" y="74"/>
                  </a:cubicBezTo>
                  <a:cubicBezTo>
                    <a:pt x="7" y="74"/>
                    <a:pt x="7" y="74"/>
                    <a:pt x="8" y="74"/>
                  </a:cubicBezTo>
                  <a:cubicBezTo>
                    <a:pt x="8" y="75"/>
                    <a:pt x="8" y="75"/>
                    <a:pt x="8" y="76"/>
                  </a:cubicBezTo>
                  <a:cubicBezTo>
                    <a:pt x="8" y="76"/>
                    <a:pt x="8" y="77"/>
                    <a:pt x="8" y="77"/>
                  </a:cubicBezTo>
                  <a:cubicBezTo>
                    <a:pt x="8" y="77"/>
                    <a:pt x="8" y="77"/>
                    <a:pt x="8" y="77"/>
                  </a:cubicBezTo>
                  <a:cubicBezTo>
                    <a:pt x="8" y="77"/>
                    <a:pt x="9" y="78"/>
                    <a:pt x="9" y="78"/>
                  </a:cubicBezTo>
                  <a:cubicBezTo>
                    <a:pt x="9" y="79"/>
                    <a:pt x="8" y="79"/>
                    <a:pt x="8" y="80"/>
                  </a:cubicBezTo>
                  <a:cubicBezTo>
                    <a:pt x="8" y="81"/>
                    <a:pt x="8" y="81"/>
                    <a:pt x="7" y="81"/>
                  </a:cubicBezTo>
                  <a:cubicBezTo>
                    <a:pt x="7" y="81"/>
                    <a:pt x="7" y="81"/>
                    <a:pt x="7" y="80"/>
                  </a:cubicBezTo>
                  <a:cubicBezTo>
                    <a:pt x="6" y="81"/>
                    <a:pt x="6" y="81"/>
                    <a:pt x="6" y="81"/>
                  </a:cubicBezTo>
                  <a:cubicBezTo>
                    <a:pt x="6" y="81"/>
                    <a:pt x="6" y="81"/>
                    <a:pt x="6" y="82"/>
                  </a:cubicBezTo>
                  <a:cubicBezTo>
                    <a:pt x="6" y="82"/>
                    <a:pt x="5" y="82"/>
                    <a:pt x="5" y="82"/>
                  </a:cubicBezTo>
                  <a:cubicBezTo>
                    <a:pt x="5" y="82"/>
                    <a:pt x="5" y="83"/>
                    <a:pt x="5" y="83"/>
                  </a:cubicBezTo>
                  <a:cubicBezTo>
                    <a:pt x="6" y="84"/>
                    <a:pt x="6" y="85"/>
                    <a:pt x="6" y="86"/>
                  </a:cubicBezTo>
                  <a:cubicBezTo>
                    <a:pt x="6" y="86"/>
                    <a:pt x="6" y="87"/>
                    <a:pt x="6" y="88"/>
                  </a:cubicBezTo>
                  <a:cubicBezTo>
                    <a:pt x="6" y="88"/>
                    <a:pt x="5" y="88"/>
                    <a:pt x="6" y="89"/>
                  </a:cubicBezTo>
                  <a:cubicBezTo>
                    <a:pt x="6" y="90"/>
                    <a:pt x="6" y="90"/>
                    <a:pt x="6" y="90"/>
                  </a:cubicBezTo>
                  <a:cubicBezTo>
                    <a:pt x="6" y="90"/>
                    <a:pt x="6" y="90"/>
                    <a:pt x="6" y="91"/>
                  </a:cubicBezTo>
                  <a:cubicBezTo>
                    <a:pt x="6" y="91"/>
                    <a:pt x="7" y="91"/>
                    <a:pt x="7" y="91"/>
                  </a:cubicBezTo>
                  <a:cubicBezTo>
                    <a:pt x="7" y="92"/>
                    <a:pt x="7" y="93"/>
                    <a:pt x="7" y="93"/>
                  </a:cubicBezTo>
                  <a:cubicBezTo>
                    <a:pt x="7" y="93"/>
                    <a:pt x="7" y="94"/>
                    <a:pt x="7" y="94"/>
                  </a:cubicBezTo>
                  <a:cubicBezTo>
                    <a:pt x="7" y="95"/>
                    <a:pt x="7" y="96"/>
                    <a:pt x="7" y="97"/>
                  </a:cubicBezTo>
                  <a:cubicBezTo>
                    <a:pt x="7" y="97"/>
                    <a:pt x="7" y="98"/>
                    <a:pt x="7" y="98"/>
                  </a:cubicBezTo>
                  <a:cubicBezTo>
                    <a:pt x="7" y="98"/>
                    <a:pt x="7" y="98"/>
                    <a:pt x="7" y="99"/>
                  </a:cubicBezTo>
                  <a:cubicBezTo>
                    <a:pt x="7" y="99"/>
                    <a:pt x="6" y="100"/>
                    <a:pt x="6" y="100"/>
                  </a:cubicBezTo>
                  <a:cubicBezTo>
                    <a:pt x="6" y="101"/>
                    <a:pt x="6" y="103"/>
                    <a:pt x="6" y="103"/>
                  </a:cubicBezTo>
                  <a:cubicBezTo>
                    <a:pt x="6" y="103"/>
                    <a:pt x="7" y="104"/>
                    <a:pt x="7" y="104"/>
                  </a:cubicBezTo>
                  <a:cubicBezTo>
                    <a:pt x="7" y="105"/>
                    <a:pt x="7" y="105"/>
                    <a:pt x="7" y="106"/>
                  </a:cubicBezTo>
                  <a:cubicBezTo>
                    <a:pt x="7" y="106"/>
                    <a:pt x="7" y="107"/>
                    <a:pt x="7" y="107"/>
                  </a:cubicBezTo>
                  <a:cubicBezTo>
                    <a:pt x="7" y="108"/>
                    <a:pt x="7" y="109"/>
                    <a:pt x="7" y="110"/>
                  </a:cubicBezTo>
                  <a:cubicBezTo>
                    <a:pt x="7" y="110"/>
                    <a:pt x="7" y="110"/>
                    <a:pt x="7" y="111"/>
                  </a:cubicBezTo>
                  <a:cubicBezTo>
                    <a:pt x="6" y="111"/>
                    <a:pt x="6" y="111"/>
                    <a:pt x="6" y="111"/>
                  </a:cubicBezTo>
                  <a:cubicBezTo>
                    <a:pt x="6" y="111"/>
                    <a:pt x="6" y="111"/>
                    <a:pt x="6" y="112"/>
                  </a:cubicBezTo>
                  <a:cubicBezTo>
                    <a:pt x="6" y="112"/>
                    <a:pt x="6" y="112"/>
                    <a:pt x="6" y="113"/>
                  </a:cubicBezTo>
                  <a:cubicBezTo>
                    <a:pt x="5" y="113"/>
                    <a:pt x="5" y="113"/>
                    <a:pt x="5" y="113"/>
                  </a:cubicBezTo>
                  <a:cubicBezTo>
                    <a:pt x="5" y="114"/>
                    <a:pt x="5" y="116"/>
                    <a:pt x="5" y="116"/>
                  </a:cubicBezTo>
                  <a:cubicBezTo>
                    <a:pt x="4" y="116"/>
                    <a:pt x="3" y="117"/>
                    <a:pt x="3" y="118"/>
                  </a:cubicBezTo>
                  <a:cubicBezTo>
                    <a:pt x="3" y="118"/>
                    <a:pt x="2" y="118"/>
                    <a:pt x="1" y="118"/>
                  </a:cubicBezTo>
                  <a:cubicBezTo>
                    <a:pt x="0" y="118"/>
                    <a:pt x="0" y="120"/>
                    <a:pt x="0" y="121"/>
                  </a:cubicBezTo>
                  <a:cubicBezTo>
                    <a:pt x="0" y="121"/>
                    <a:pt x="0" y="121"/>
                    <a:pt x="0" y="121"/>
                  </a:cubicBezTo>
                  <a:cubicBezTo>
                    <a:pt x="0" y="121"/>
                    <a:pt x="1" y="121"/>
                    <a:pt x="1" y="121"/>
                  </a:cubicBezTo>
                  <a:cubicBezTo>
                    <a:pt x="2" y="121"/>
                    <a:pt x="3" y="123"/>
                    <a:pt x="3" y="124"/>
                  </a:cubicBezTo>
                  <a:cubicBezTo>
                    <a:pt x="4" y="124"/>
                    <a:pt x="4" y="124"/>
                    <a:pt x="5" y="124"/>
                  </a:cubicBezTo>
                  <a:cubicBezTo>
                    <a:pt x="5" y="124"/>
                    <a:pt x="5" y="124"/>
                    <a:pt x="5" y="125"/>
                  </a:cubicBezTo>
                  <a:cubicBezTo>
                    <a:pt x="6" y="125"/>
                    <a:pt x="6" y="125"/>
                    <a:pt x="7" y="125"/>
                  </a:cubicBezTo>
                  <a:cubicBezTo>
                    <a:pt x="7" y="125"/>
                    <a:pt x="8" y="125"/>
                    <a:pt x="8" y="125"/>
                  </a:cubicBezTo>
                  <a:cubicBezTo>
                    <a:pt x="9" y="125"/>
                    <a:pt x="9" y="125"/>
                    <a:pt x="10" y="125"/>
                  </a:cubicBezTo>
                  <a:cubicBezTo>
                    <a:pt x="10" y="125"/>
                    <a:pt x="10" y="125"/>
                    <a:pt x="10" y="125"/>
                  </a:cubicBezTo>
                  <a:cubicBezTo>
                    <a:pt x="10" y="125"/>
                    <a:pt x="10" y="125"/>
                    <a:pt x="10" y="125"/>
                  </a:cubicBezTo>
                  <a:cubicBezTo>
                    <a:pt x="11" y="125"/>
                    <a:pt x="11" y="125"/>
                    <a:pt x="12" y="125"/>
                  </a:cubicBezTo>
                  <a:cubicBezTo>
                    <a:pt x="12" y="125"/>
                    <a:pt x="12" y="124"/>
                    <a:pt x="12" y="124"/>
                  </a:cubicBezTo>
                  <a:cubicBezTo>
                    <a:pt x="12" y="124"/>
                    <a:pt x="12" y="124"/>
                    <a:pt x="13" y="124"/>
                  </a:cubicBezTo>
                  <a:cubicBezTo>
                    <a:pt x="13" y="124"/>
                    <a:pt x="13" y="123"/>
                    <a:pt x="14" y="123"/>
                  </a:cubicBezTo>
                  <a:cubicBezTo>
                    <a:pt x="14" y="123"/>
                    <a:pt x="14" y="123"/>
                    <a:pt x="14" y="123"/>
                  </a:cubicBezTo>
                  <a:cubicBezTo>
                    <a:pt x="14" y="123"/>
                    <a:pt x="16" y="122"/>
                    <a:pt x="16" y="122"/>
                  </a:cubicBezTo>
                  <a:cubicBezTo>
                    <a:pt x="17" y="122"/>
                    <a:pt x="17" y="122"/>
                    <a:pt x="18" y="122"/>
                  </a:cubicBezTo>
                  <a:cubicBezTo>
                    <a:pt x="18" y="122"/>
                    <a:pt x="18" y="122"/>
                    <a:pt x="18" y="122"/>
                  </a:cubicBezTo>
                  <a:cubicBezTo>
                    <a:pt x="18" y="122"/>
                    <a:pt x="18" y="121"/>
                    <a:pt x="18" y="121"/>
                  </a:cubicBezTo>
                  <a:cubicBezTo>
                    <a:pt x="19" y="121"/>
                    <a:pt x="19" y="121"/>
                    <a:pt x="19" y="121"/>
                  </a:cubicBezTo>
                  <a:cubicBezTo>
                    <a:pt x="19" y="120"/>
                    <a:pt x="20" y="120"/>
                    <a:pt x="20" y="120"/>
                  </a:cubicBezTo>
                  <a:cubicBezTo>
                    <a:pt x="20" y="120"/>
                    <a:pt x="20" y="119"/>
                    <a:pt x="21" y="119"/>
                  </a:cubicBezTo>
                  <a:cubicBezTo>
                    <a:pt x="21" y="119"/>
                    <a:pt x="23" y="119"/>
                    <a:pt x="23" y="119"/>
                  </a:cubicBezTo>
                  <a:cubicBezTo>
                    <a:pt x="23" y="119"/>
                    <a:pt x="23" y="119"/>
                    <a:pt x="24" y="119"/>
                  </a:cubicBezTo>
                  <a:cubicBezTo>
                    <a:pt x="24" y="119"/>
                    <a:pt x="24" y="119"/>
                    <a:pt x="24" y="119"/>
                  </a:cubicBezTo>
                  <a:cubicBezTo>
                    <a:pt x="24" y="119"/>
                    <a:pt x="25" y="119"/>
                    <a:pt x="25" y="119"/>
                  </a:cubicBezTo>
                  <a:cubicBezTo>
                    <a:pt x="26" y="119"/>
                    <a:pt x="27" y="119"/>
                    <a:pt x="28" y="118"/>
                  </a:cubicBezTo>
                  <a:cubicBezTo>
                    <a:pt x="28" y="118"/>
                    <a:pt x="29" y="119"/>
                    <a:pt x="30" y="119"/>
                  </a:cubicBezTo>
                  <a:cubicBezTo>
                    <a:pt x="31" y="119"/>
                    <a:pt x="31" y="119"/>
                    <a:pt x="31" y="119"/>
                  </a:cubicBezTo>
                  <a:cubicBezTo>
                    <a:pt x="31" y="119"/>
                    <a:pt x="31" y="119"/>
                    <a:pt x="31" y="119"/>
                  </a:cubicBezTo>
                  <a:cubicBezTo>
                    <a:pt x="32" y="119"/>
                    <a:pt x="32" y="119"/>
                    <a:pt x="33" y="119"/>
                  </a:cubicBezTo>
                  <a:cubicBezTo>
                    <a:pt x="33" y="119"/>
                    <a:pt x="33" y="119"/>
                    <a:pt x="33" y="119"/>
                  </a:cubicBezTo>
                  <a:cubicBezTo>
                    <a:pt x="33" y="119"/>
                    <a:pt x="34" y="119"/>
                    <a:pt x="34" y="119"/>
                  </a:cubicBezTo>
                  <a:cubicBezTo>
                    <a:pt x="35" y="119"/>
                    <a:pt x="35" y="119"/>
                    <a:pt x="35" y="119"/>
                  </a:cubicBezTo>
                  <a:cubicBezTo>
                    <a:pt x="36" y="119"/>
                    <a:pt x="36" y="119"/>
                    <a:pt x="36" y="119"/>
                  </a:cubicBezTo>
                  <a:cubicBezTo>
                    <a:pt x="37" y="119"/>
                    <a:pt x="37" y="119"/>
                    <a:pt x="37" y="119"/>
                  </a:cubicBezTo>
                  <a:cubicBezTo>
                    <a:pt x="38" y="119"/>
                    <a:pt x="38" y="118"/>
                    <a:pt x="38" y="118"/>
                  </a:cubicBezTo>
                  <a:cubicBezTo>
                    <a:pt x="39" y="117"/>
                    <a:pt x="39" y="117"/>
                    <a:pt x="39" y="117"/>
                  </a:cubicBezTo>
                  <a:cubicBezTo>
                    <a:pt x="40" y="116"/>
                    <a:pt x="41" y="115"/>
                    <a:pt x="42" y="114"/>
                  </a:cubicBezTo>
                  <a:cubicBezTo>
                    <a:pt x="43" y="114"/>
                    <a:pt x="43" y="114"/>
                    <a:pt x="44" y="114"/>
                  </a:cubicBezTo>
                  <a:cubicBezTo>
                    <a:pt x="44" y="114"/>
                    <a:pt x="45" y="113"/>
                    <a:pt x="45" y="113"/>
                  </a:cubicBezTo>
                  <a:cubicBezTo>
                    <a:pt x="46" y="113"/>
                    <a:pt x="46" y="113"/>
                    <a:pt x="47" y="112"/>
                  </a:cubicBezTo>
                  <a:cubicBezTo>
                    <a:pt x="47" y="112"/>
                    <a:pt x="47" y="112"/>
                    <a:pt x="47" y="112"/>
                  </a:cubicBezTo>
                  <a:cubicBezTo>
                    <a:pt x="47" y="112"/>
                    <a:pt x="47" y="112"/>
                    <a:pt x="48" y="112"/>
                  </a:cubicBezTo>
                  <a:cubicBezTo>
                    <a:pt x="48" y="112"/>
                    <a:pt x="48" y="112"/>
                    <a:pt x="48" y="112"/>
                  </a:cubicBezTo>
                  <a:cubicBezTo>
                    <a:pt x="49" y="111"/>
                    <a:pt x="49" y="111"/>
                    <a:pt x="49" y="111"/>
                  </a:cubicBezTo>
                  <a:cubicBezTo>
                    <a:pt x="49" y="111"/>
                    <a:pt x="49" y="111"/>
                    <a:pt x="49" y="111"/>
                  </a:cubicBezTo>
                  <a:cubicBezTo>
                    <a:pt x="50" y="111"/>
                    <a:pt x="50" y="111"/>
                    <a:pt x="51" y="111"/>
                  </a:cubicBezTo>
                  <a:cubicBezTo>
                    <a:pt x="51" y="111"/>
                    <a:pt x="51" y="110"/>
                    <a:pt x="51" y="110"/>
                  </a:cubicBezTo>
                  <a:cubicBezTo>
                    <a:pt x="52" y="110"/>
                    <a:pt x="53" y="111"/>
                    <a:pt x="53" y="111"/>
                  </a:cubicBezTo>
                  <a:cubicBezTo>
                    <a:pt x="54" y="111"/>
                    <a:pt x="56" y="111"/>
                    <a:pt x="57" y="110"/>
                  </a:cubicBezTo>
                  <a:cubicBezTo>
                    <a:pt x="57" y="110"/>
                    <a:pt x="58" y="110"/>
                    <a:pt x="58" y="110"/>
                  </a:cubicBezTo>
                  <a:cubicBezTo>
                    <a:pt x="59" y="110"/>
                    <a:pt x="59" y="110"/>
                    <a:pt x="60" y="110"/>
                  </a:cubicBezTo>
                  <a:cubicBezTo>
                    <a:pt x="60" y="110"/>
                    <a:pt x="60" y="109"/>
                    <a:pt x="61" y="109"/>
                  </a:cubicBezTo>
                  <a:cubicBezTo>
                    <a:pt x="61" y="109"/>
                    <a:pt x="61" y="109"/>
                    <a:pt x="61" y="109"/>
                  </a:cubicBezTo>
                  <a:cubicBezTo>
                    <a:pt x="62" y="109"/>
                    <a:pt x="63" y="108"/>
                    <a:pt x="64" y="108"/>
                  </a:cubicBezTo>
                  <a:cubicBezTo>
                    <a:pt x="65" y="107"/>
                    <a:pt x="66" y="107"/>
                    <a:pt x="67" y="107"/>
                  </a:cubicBezTo>
                  <a:cubicBezTo>
                    <a:pt x="67" y="107"/>
                    <a:pt x="68" y="107"/>
                    <a:pt x="68" y="107"/>
                  </a:cubicBezTo>
                  <a:cubicBezTo>
                    <a:pt x="69" y="107"/>
                    <a:pt x="71" y="107"/>
                    <a:pt x="72" y="107"/>
                  </a:cubicBezTo>
                  <a:cubicBezTo>
                    <a:pt x="73" y="107"/>
                    <a:pt x="73" y="107"/>
                    <a:pt x="74" y="106"/>
                  </a:cubicBezTo>
                  <a:cubicBezTo>
                    <a:pt x="75" y="106"/>
                    <a:pt x="75" y="107"/>
                    <a:pt x="75" y="107"/>
                  </a:cubicBezTo>
                  <a:cubicBezTo>
                    <a:pt x="76" y="107"/>
                    <a:pt x="78" y="108"/>
                    <a:pt x="78" y="109"/>
                  </a:cubicBezTo>
                  <a:cubicBezTo>
                    <a:pt x="78" y="109"/>
                    <a:pt x="79" y="109"/>
                    <a:pt x="79" y="109"/>
                  </a:cubicBezTo>
                  <a:cubicBezTo>
                    <a:pt x="79" y="109"/>
                    <a:pt x="79" y="109"/>
                    <a:pt x="79" y="109"/>
                  </a:cubicBezTo>
                  <a:cubicBezTo>
                    <a:pt x="79" y="109"/>
                    <a:pt x="80" y="109"/>
                    <a:pt x="81" y="109"/>
                  </a:cubicBezTo>
                  <a:cubicBezTo>
                    <a:pt x="81" y="109"/>
                    <a:pt x="81" y="109"/>
                    <a:pt x="81" y="110"/>
                  </a:cubicBezTo>
                  <a:cubicBezTo>
                    <a:pt x="82" y="110"/>
                    <a:pt x="82" y="110"/>
                    <a:pt x="82" y="110"/>
                  </a:cubicBezTo>
                  <a:cubicBezTo>
                    <a:pt x="83" y="110"/>
                    <a:pt x="83" y="110"/>
                    <a:pt x="83" y="110"/>
                  </a:cubicBezTo>
                  <a:cubicBezTo>
                    <a:pt x="83" y="110"/>
                    <a:pt x="84" y="110"/>
                    <a:pt x="84" y="110"/>
                  </a:cubicBezTo>
                  <a:cubicBezTo>
                    <a:pt x="84" y="110"/>
                    <a:pt x="84" y="110"/>
                    <a:pt x="84" y="110"/>
                  </a:cubicBezTo>
                  <a:cubicBezTo>
                    <a:pt x="85" y="110"/>
                    <a:pt x="84" y="110"/>
                    <a:pt x="84" y="110"/>
                  </a:cubicBezTo>
                  <a:cubicBezTo>
                    <a:pt x="85" y="110"/>
                    <a:pt x="85" y="110"/>
                    <a:pt x="85" y="110"/>
                  </a:cubicBezTo>
                  <a:cubicBezTo>
                    <a:pt x="85" y="111"/>
                    <a:pt x="85" y="111"/>
                    <a:pt x="85" y="112"/>
                  </a:cubicBezTo>
                  <a:cubicBezTo>
                    <a:pt x="86" y="111"/>
                    <a:pt x="86" y="111"/>
                    <a:pt x="86" y="112"/>
                  </a:cubicBezTo>
                  <a:cubicBezTo>
                    <a:pt x="86" y="112"/>
                    <a:pt x="86" y="113"/>
                    <a:pt x="86" y="113"/>
                  </a:cubicBezTo>
                  <a:cubicBezTo>
                    <a:pt x="86" y="114"/>
                    <a:pt x="85" y="114"/>
                    <a:pt x="85" y="114"/>
                  </a:cubicBezTo>
                  <a:cubicBezTo>
                    <a:pt x="85" y="114"/>
                    <a:pt x="85" y="114"/>
                    <a:pt x="85" y="115"/>
                  </a:cubicBezTo>
                  <a:cubicBezTo>
                    <a:pt x="85" y="115"/>
                    <a:pt x="85" y="115"/>
                    <a:pt x="85" y="115"/>
                  </a:cubicBezTo>
                  <a:cubicBezTo>
                    <a:pt x="85" y="115"/>
                    <a:pt x="85" y="115"/>
                    <a:pt x="85" y="115"/>
                  </a:cubicBezTo>
                  <a:cubicBezTo>
                    <a:pt x="86" y="115"/>
                    <a:pt x="86" y="115"/>
                    <a:pt x="87" y="115"/>
                  </a:cubicBezTo>
                  <a:cubicBezTo>
                    <a:pt x="87" y="116"/>
                    <a:pt x="87" y="117"/>
                    <a:pt x="87" y="118"/>
                  </a:cubicBezTo>
                  <a:cubicBezTo>
                    <a:pt x="87" y="118"/>
                    <a:pt x="87" y="119"/>
                    <a:pt x="87" y="119"/>
                  </a:cubicBezTo>
                  <a:cubicBezTo>
                    <a:pt x="88" y="120"/>
                    <a:pt x="87" y="122"/>
                    <a:pt x="87" y="123"/>
                  </a:cubicBezTo>
                  <a:cubicBezTo>
                    <a:pt x="87" y="123"/>
                    <a:pt x="87" y="123"/>
                    <a:pt x="86" y="123"/>
                  </a:cubicBezTo>
                  <a:cubicBezTo>
                    <a:pt x="86" y="123"/>
                    <a:pt x="87" y="124"/>
                    <a:pt x="87" y="124"/>
                  </a:cubicBezTo>
                  <a:cubicBezTo>
                    <a:pt x="87" y="124"/>
                    <a:pt x="87" y="124"/>
                    <a:pt x="88" y="124"/>
                  </a:cubicBezTo>
                  <a:cubicBezTo>
                    <a:pt x="88" y="123"/>
                    <a:pt x="88" y="122"/>
                    <a:pt x="89" y="122"/>
                  </a:cubicBezTo>
                  <a:cubicBezTo>
                    <a:pt x="89" y="122"/>
                    <a:pt x="89" y="122"/>
                    <a:pt x="90" y="122"/>
                  </a:cubicBezTo>
                  <a:cubicBezTo>
                    <a:pt x="90" y="122"/>
                    <a:pt x="90" y="121"/>
                    <a:pt x="90" y="121"/>
                  </a:cubicBezTo>
                  <a:cubicBezTo>
                    <a:pt x="90" y="121"/>
                    <a:pt x="90" y="121"/>
                    <a:pt x="90" y="121"/>
                  </a:cubicBezTo>
                  <a:cubicBezTo>
                    <a:pt x="91" y="121"/>
                    <a:pt x="91" y="120"/>
                    <a:pt x="91" y="120"/>
                  </a:cubicBezTo>
                  <a:cubicBezTo>
                    <a:pt x="92" y="120"/>
                    <a:pt x="92" y="120"/>
                    <a:pt x="92" y="119"/>
                  </a:cubicBezTo>
                  <a:cubicBezTo>
                    <a:pt x="93" y="119"/>
                    <a:pt x="93" y="119"/>
                    <a:pt x="93" y="119"/>
                  </a:cubicBezTo>
                  <a:cubicBezTo>
                    <a:pt x="93" y="119"/>
                    <a:pt x="93" y="119"/>
                    <a:pt x="93" y="119"/>
                  </a:cubicBezTo>
                  <a:cubicBezTo>
                    <a:pt x="94" y="119"/>
                    <a:pt x="95" y="118"/>
                    <a:pt x="95" y="118"/>
                  </a:cubicBezTo>
                  <a:cubicBezTo>
                    <a:pt x="95" y="118"/>
                    <a:pt x="95" y="118"/>
                    <a:pt x="95" y="118"/>
                  </a:cubicBezTo>
                  <a:cubicBezTo>
                    <a:pt x="96" y="118"/>
                    <a:pt x="96" y="117"/>
                    <a:pt x="97" y="117"/>
                  </a:cubicBezTo>
                  <a:cubicBezTo>
                    <a:pt x="97" y="117"/>
                    <a:pt x="97" y="117"/>
                    <a:pt x="97" y="116"/>
                  </a:cubicBezTo>
                  <a:cubicBezTo>
                    <a:pt x="98" y="116"/>
                    <a:pt x="98" y="116"/>
                    <a:pt x="98" y="116"/>
                  </a:cubicBezTo>
                  <a:cubicBezTo>
                    <a:pt x="98" y="115"/>
                    <a:pt x="98" y="115"/>
                    <a:pt x="99" y="115"/>
                  </a:cubicBezTo>
                  <a:cubicBezTo>
                    <a:pt x="99" y="115"/>
                    <a:pt x="99" y="114"/>
                    <a:pt x="99" y="114"/>
                  </a:cubicBezTo>
                  <a:cubicBezTo>
                    <a:pt x="99" y="114"/>
                    <a:pt x="99" y="114"/>
                    <a:pt x="100" y="114"/>
                  </a:cubicBezTo>
                  <a:cubicBezTo>
                    <a:pt x="100" y="114"/>
                    <a:pt x="100" y="114"/>
                    <a:pt x="100" y="113"/>
                  </a:cubicBezTo>
                  <a:cubicBezTo>
                    <a:pt x="101" y="113"/>
                    <a:pt x="101" y="112"/>
                    <a:pt x="101" y="112"/>
                  </a:cubicBezTo>
                  <a:cubicBezTo>
                    <a:pt x="101" y="112"/>
                    <a:pt x="101" y="112"/>
                    <a:pt x="101" y="112"/>
                  </a:cubicBezTo>
                  <a:cubicBezTo>
                    <a:pt x="101" y="112"/>
                    <a:pt x="101" y="112"/>
                    <a:pt x="101" y="113"/>
                  </a:cubicBezTo>
                  <a:cubicBezTo>
                    <a:pt x="101" y="113"/>
                    <a:pt x="102" y="113"/>
                    <a:pt x="102" y="113"/>
                  </a:cubicBezTo>
                  <a:cubicBezTo>
                    <a:pt x="101" y="114"/>
                    <a:pt x="101" y="114"/>
                    <a:pt x="101" y="115"/>
                  </a:cubicBezTo>
                  <a:cubicBezTo>
                    <a:pt x="101" y="115"/>
                    <a:pt x="101" y="115"/>
                    <a:pt x="100" y="116"/>
                  </a:cubicBezTo>
                  <a:cubicBezTo>
                    <a:pt x="100" y="116"/>
                    <a:pt x="100" y="116"/>
                    <a:pt x="100" y="116"/>
                  </a:cubicBezTo>
                  <a:cubicBezTo>
                    <a:pt x="100" y="116"/>
                    <a:pt x="100" y="117"/>
                    <a:pt x="100" y="118"/>
                  </a:cubicBezTo>
                  <a:cubicBezTo>
                    <a:pt x="100" y="118"/>
                    <a:pt x="99" y="118"/>
                    <a:pt x="99" y="118"/>
                  </a:cubicBezTo>
                  <a:cubicBezTo>
                    <a:pt x="99" y="118"/>
                    <a:pt x="99" y="119"/>
                    <a:pt x="98" y="119"/>
                  </a:cubicBezTo>
                  <a:cubicBezTo>
                    <a:pt x="98" y="119"/>
                    <a:pt x="98" y="119"/>
                    <a:pt x="98" y="119"/>
                  </a:cubicBezTo>
                  <a:cubicBezTo>
                    <a:pt x="98" y="119"/>
                    <a:pt x="98" y="119"/>
                    <a:pt x="98" y="120"/>
                  </a:cubicBezTo>
                  <a:cubicBezTo>
                    <a:pt x="98" y="120"/>
                    <a:pt x="97" y="120"/>
                    <a:pt x="97" y="120"/>
                  </a:cubicBezTo>
                  <a:cubicBezTo>
                    <a:pt x="97" y="120"/>
                    <a:pt x="97" y="120"/>
                    <a:pt x="97" y="120"/>
                  </a:cubicBezTo>
                  <a:cubicBezTo>
                    <a:pt x="97" y="121"/>
                    <a:pt x="97" y="121"/>
                    <a:pt x="96" y="121"/>
                  </a:cubicBezTo>
                  <a:cubicBezTo>
                    <a:pt x="96" y="121"/>
                    <a:pt x="96" y="121"/>
                    <a:pt x="96" y="122"/>
                  </a:cubicBezTo>
                  <a:cubicBezTo>
                    <a:pt x="96" y="122"/>
                    <a:pt x="96" y="122"/>
                    <a:pt x="96" y="122"/>
                  </a:cubicBezTo>
                  <a:cubicBezTo>
                    <a:pt x="96" y="122"/>
                    <a:pt x="96" y="123"/>
                    <a:pt x="96" y="123"/>
                  </a:cubicBezTo>
                  <a:cubicBezTo>
                    <a:pt x="95" y="124"/>
                    <a:pt x="95" y="124"/>
                    <a:pt x="95" y="125"/>
                  </a:cubicBezTo>
                  <a:cubicBezTo>
                    <a:pt x="94" y="125"/>
                    <a:pt x="94" y="125"/>
                    <a:pt x="94" y="125"/>
                  </a:cubicBezTo>
                  <a:cubicBezTo>
                    <a:pt x="93" y="125"/>
                    <a:pt x="92" y="125"/>
                    <a:pt x="92" y="126"/>
                  </a:cubicBezTo>
                  <a:cubicBezTo>
                    <a:pt x="92" y="126"/>
                    <a:pt x="92" y="126"/>
                    <a:pt x="92" y="126"/>
                  </a:cubicBezTo>
                  <a:cubicBezTo>
                    <a:pt x="93" y="126"/>
                    <a:pt x="94" y="125"/>
                    <a:pt x="95" y="125"/>
                  </a:cubicBezTo>
                  <a:cubicBezTo>
                    <a:pt x="95" y="125"/>
                    <a:pt x="95" y="125"/>
                    <a:pt x="96" y="124"/>
                  </a:cubicBezTo>
                  <a:cubicBezTo>
                    <a:pt x="96" y="124"/>
                    <a:pt x="97" y="123"/>
                    <a:pt x="97" y="123"/>
                  </a:cubicBezTo>
                  <a:cubicBezTo>
                    <a:pt x="97" y="122"/>
                    <a:pt x="97" y="122"/>
                    <a:pt x="97" y="122"/>
                  </a:cubicBezTo>
                  <a:cubicBezTo>
                    <a:pt x="98" y="122"/>
                    <a:pt x="98" y="121"/>
                    <a:pt x="98" y="121"/>
                  </a:cubicBezTo>
                  <a:cubicBezTo>
                    <a:pt x="98" y="121"/>
                    <a:pt x="98" y="121"/>
                    <a:pt x="98" y="120"/>
                  </a:cubicBezTo>
                  <a:cubicBezTo>
                    <a:pt x="98" y="120"/>
                    <a:pt x="99" y="120"/>
                    <a:pt x="99" y="120"/>
                  </a:cubicBezTo>
                  <a:cubicBezTo>
                    <a:pt x="99" y="120"/>
                    <a:pt x="99" y="120"/>
                    <a:pt x="99" y="120"/>
                  </a:cubicBezTo>
                  <a:cubicBezTo>
                    <a:pt x="99" y="121"/>
                    <a:pt x="99" y="122"/>
                    <a:pt x="99" y="122"/>
                  </a:cubicBezTo>
                  <a:cubicBezTo>
                    <a:pt x="99" y="122"/>
                    <a:pt x="100" y="123"/>
                    <a:pt x="100" y="124"/>
                  </a:cubicBezTo>
                  <a:cubicBezTo>
                    <a:pt x="100" y="124"/>
                    <a:pt x="99" y="124"/>
                    <a:pt x="99" y="124"/>
                  </a:cubicBezTo>
                  <a:cubicBezTo>
                    <a:pt x="99" y="124"/>
                    <a:pt x="99" y="125"/>
                    <a:pt x="99" y="125"/>
                  </a:cubicBezTo>
                  <a:cubicBezTo>
                    <a:pt x="99" y="125"/>
                    <a:pt x="99" y="126"/>
                    <a:pt x="99" y="126"/>
                  </a:cubicBezTo>
                  <a:cubicBezTo>
                    <a:pt x="98" y="126"/>
                    <a:pt x="98" y="126"/>
                    <a:pt x="98" y="127"/>
                  </a:cubicBezTo>
                  <a:cubicBezTo>
                    <a:pt x="98" y="127"/>
                    <a:pt x="97" y="127"/>
                    <a:pt x="96" y="128"/>
                  </a:cubicBezTo>
                  <a:cubicBezTo>
                    <a:pt x="96" y="128"/>
                    <a:pt x="96" y="128"/>
                    <a:pt x="96" y="128"/>
                  </a:cubicBezTo>
                  <a:cubicBezTo>
                    <a:pt x="96" y="128"/>
                    <a:pt x="96" y="128"/>
                    <a:pt x="96" y="128"/>
                  </a:cubicBezTo>
                  <a:cubicBezTo>
                    <a:pt x="97" y="128"/>
                    <a:pt x="97" y="128"/>
                    <a:pt x="97" y="128"/>
                  </a:cubicBezTo>
                  <a:cubicBezTo>
                    <a:pt x="98" y="128"/>
                    <a:pt x="98" y="127"/>
                    <a:pt x="98" y="127"/>
                  </a:cubicBezTo>
                  <a:cubicBezTo>
                    <a:pt x="99" y="127"/>
                    <a:pt x="99" y="127"/>
                    <a:pt x="100" y="127"/>
                  </a:cubicBezTo>
                  <a:cubicBezTo>
                    <a:pt x="100" y="127"/>
                    <a:pt x="100" y="127"/>
                    <a:pt x="100" y="127"/>
                  </a:cubicBezTo>
                  <a:cubicBezTo>
                    <a:pt x="100" y="126"/>
                    <a:pt x="101" y="127"/>
                    <a:pt x="101" y="126"/>
                  </a:cubicBezTo>
                  <a:cubicBezTo>
                    <a:pt x="101" y="126"/>
                    <a:pt x="101" y="126"/>
                    <a:pt x="102" y="126"/>
                  </a:cubicBezTo>
                  <a:cubicBezTo>
                    <a:pt x="102" y="127"/>
                    <a:pt x="102" y="127"/>
                    <a:pt x="102" y="127"/>
                  </a:cubicBezTo>
                  <a:cubicBezTo>
                    <a:pt x="102" y="127"/>
                    <a:pt x="101" y="127"/>
                    <a:pt x="101" y="128"/>
                  </a:cubicBezTo>
                  <a:cubicBezTo>
                    <a:pt x="101" y="128"/>
                    <a:pt x="102" y="128"/>
                    <a:pt x="101" y="129"/>
                  </a:cubicBezTo>
                  <a:cubicBezTo>
                    <a:pt x="101" y="129"/>
                    <a:pt x="101" y="129"/>
                    <a:pt x="101" y="130"/>
                  </a:cubicBezTo>
                  <a:cubicBezTo>
                    <a:pt x="102" y="130"/>
                    <a:pt x="101" y="131"/>
                    <a:pt x="101" y="131"/>
                  </a:cubicBezTo>
                  <a:cubicBezTo>
                    <a:pt x="101" y="132"/>
                    <a:pt x="101" y="132"/>
                    <a:pt x="101" y="133"/>
                  </a:cubicBezTo>
                  <a:cubicBezTo>
                    <a:pt x="101" y="133"/>
                    <a:pt x="101" y="134"/>
                    <a:pt x="101" y="135"/>
                  </a:cubicBezTo>
                  <a:cubicBezTo>
                    <a:pt x="100" y="135"/>
                    <a:pt x="100" y="135"/>
                    <a:pt x="100" y="135"/>
                  </a:cubicBezTo>
                  <a:cubicBezTo>
                    <a:pt x="100" y="135"/>
                    <a:pt x="100" y="135"/>
                    <a:pt x="100" y="136"/>
                  </a:cubicBezTo>
                  <a:cubicBezTo>
                    <a:pt x="99" y="136"/>
                    <a:pt x="99" y="137"/>
                    <a:pt x="100" y="137"/>
                  </a:cubicBezTo>
                  <a:cubicBezTo>
                    <a:pt x="100" y="137"/>
                    <a:pt x="100" y="137"/>
                    <a:pt x="100" y="137"/>
                  </a:cubicBezTo>
                  <a:cubicBezTo>
                    <a:pt x="100" y="137"/>
                    <a:pt x="100" y="137"/>
                    <a:pt x="100" y="137"/>
                  </a:cubicBezTo>
                  <a:cubicBezTo>
                    <a:pt x="100" y="138"/>
                    <a:pt x="100" y="138"/>
                    <a:pt x="100" y="138"/>
                  </a:cubicBezTo>
                  <a:cubicBezTo>
                    <a:pt x="100" y="139"/>
                    <a:pt x="100" y="139"/>
                    <a:pt x="100" y="139"/>
                  </a:cubicBezTo>
                  <a:cubicBezTo>
                    <a:pt x="100" y="140"/>
                    <a:pt x="101" y="140"/>
                    <a:pt x="101" y="140"/>
                  </a:cubicBezTo>
                  <a:cubicBezTo>
                    <a:pt x="101" y="140"/>
                    <a:pt x="102" y="140"/>
                    <a:pt x="102" y="140"/>
                  </a:cubicBezTo>
                  <a:cubicBezTo>
                    <a:pt x="103" y="141"/>
                    <a:pt x="103" y="141"/>
                    <a:pt x="103" y="142"/>
                  </a:cubicBezTo>
                  <a:cubicBezTo>
                    <a:pt x="104" y="142"/>
                    <a:pt x="104" y="141"/>
                    <a:pt x="105" y="141"/>
                  </a:cubicBezTo>
                  <a:cubicBezTo>
                    <a:pt x="106" y="141"/>
                    <a:pt x="106" y="142"/>
                    <a:pt x="106" y="142"/>
                  </a:cubicBezTo>
                  <a:cubicBezTo>
                    <a:pt x="107" y="142"/>
                    <a:pt x="107" y="142"/>
                    <a:pt x="108" y="142"/>
                  </a:cubicBezTo>
                  <a:cubicBezTo>
                    <a:pt x="108" y="142"/>
                    <a:pt x="108" y="143"/>
                    <a:pt x="109" y="143"/>
                  </a:cubicBezTo>
                  <a:cubicBezTo>
                    <a:pt x="109" y="143"/>
                    <a:pt x="109" y="143"/>
                    <a:pt x="109" y="143"/>
                  </a:cubicBezTo>
                  <a:cubicBezTo>
                    <a:pt x="110" y="143"/>
                    <a:pt x="110" y="144"/>
                    <a:pt x="110" y="144"/>
                  </a:cubicBezTo>
                  <a:cubicBezTo>
                    <a:pt x="110" y="144"/>
                    <a:pt x="111" y="144"/>
                    <a:pt x="111" y="144"/>
                  </a:cubicBezTo>
                  <a:cubicBezTo>
                    <a:pt x="112" y="144"/>
                    <a:pt x="113" y="143"/>
                    <a:pt x="113" y="143"/>
                  </a:cubicBezTo>
                  <a:cubicBezTo>
                    <a:pt x="113" y="143"/>
                    <a:pt x="113" y="143"/>
                    <a:pt x="114" y="143"/>
                  </a:cubicBezTo>
                  <a:cubicBezTo>
                    <a:pt x="114" y="142"/>
                    <a:pt x="114" y="142"/>
                    <a:pt x="115" y="142"/>
                  </a:cubicBezTo>
                  <a:cubicBezTo>
                    <a:pt x="115" y="142"/>
                    <a:pt x="116" y="141"/>
                    <a:pt x="116" y="141"/>
                  </a:cubicBezTo>
                  <a:cubicBezTo>
                    <a:pt x="116" y="141"/>
                    <a:pt x="116" y="141"/>
                    <a:pt x="116" y="141"/>
                  </a:cubicBezTo>
                  <a:cubicBezTo>
                    <a:pt x="116" y="141"/>
                    <a:pt x="116" y="141"/>
                    <a:pt x="116" y="141"/>
                  </a:cubicBezTo>
                  <a:cubicBezTo>
                    <a:pt x="116" y="141"/>
                    <a:pt x="117" y="141"/>
                    <a:pt x="117" y="140"/>
                  </a:cubicBezTo>
                  <a:cubicBezTo>
                    <a:pt x="117" y="140"/>
                    <a:pt x="118" y="140"/>
                    <a:pt x="118" y="140"/>
                  </a:cubicBezTo>
                  <a:cubicBezTo>
                    <a:pt x="118" y="140"/>
                    <a:pt x="118" y="139"/>
                    <a:pt x="119" y="139"/>
                  </a:cubicBezTo>
                  <a:cubicBezTo>
                    <a:pt x="119" y="139"/>
                    <a:pt x="119" y="139"/>
                    <a:pt x="119" y="139"/>
                  </a:cubicBezTo>
                  <a:cubicBezTo>
                    <a:pt x="120" y="140"/>
                    <a:pt x="120" y="141"/>
                    <a:pt x="119" y="141"/>
                  </a:cubicBezTo>
                  <a:cubicBezTo>
                    <a:pt x="119" y="141"/>
                    <a:pt x="119" y="141"/>
                    <a:pt x="119" y="141"/>
                  </a:cubicBezTo>
                  <a:cubicBezTo>
                    <a:pt x="120" y="141"/>
                    <a:pt x="120" y="141"/>
                    <a:pt x="120" y="141"/>
                  </a:cubicBezTo>
                  <a:cubicBezTo>
                    <a:pt x="120" y="141"/>
                    <a:pt x="121" y="141"/>
                    <a:pt x="121" y="141"/>
                  </a:cubicBezTo>
                  <a:cubicBezTo>
                    <a:pt x="121" y="142"/>
                    <a:pt x="121" y="142"/>
                    <a:pt x="121" y="142"/>
                  </a:cubicBezTo>
                  <a:cubicBezTo>
                    <a:pt x="120" y="142"/>
                    <a:pt x="120" y="142"/>
                    <a:pt x="120" y="143"/>
                  </a:cubicBezTo>
                  <a:cubicBezTo>
                    <a:pt x="120" y="143"/>
                    <a:pt x="120" y="143"/>
                    <a:pt x="120" y="143"/>
                  </a:cubicBezTo>
                  <a:cubicBezTo>
                    <a:pt x="120" y="143"/>
                    <a:pt x="120" y="143"/>
                    <a:pt x="120" y="143"/>
                  </a:cubicBezTo>
                  <a:cubicBezTo>
                    <a:pt x="120" y="143"/>
                    <a:pt x="120" y="143"/>
                    <a:pt x="120" y="143"/>
                  </a:cubicBezTo>
                  <a:cubicBezTo>
                    <a:pt x="120" y="143"/>
                    <a:pt x="121" y="143"/>
                    <a:pt x="121" y="143"/>
                  </a:cubicBezTo>
                  <a:cubicBezTo>
                    <a:pt x="121" y="144"/>
                    <a:pt x="121" y="144"/>
                    <a:pt x="121" y="144"/>
                  </a:cubicBezTo>
                  <a:cubicBezTo>
                    <a:pt x="121" y="144"/>
                    <a:pt x="121" y="144"/>
                    <a:pt x="121" y="144"/>
                  </a:cubicBezTo>
                  <a:cubicBezTo>
                    <a:pt x="122" y="144"/>
                    <a:pt x="122" y="144"/>
                    <a:pt x="122" y="144"/>
                  </a:cubicBezTo>
                  <a:cubicBezTo>
                    <a:pt x="122" y="144"/>
                    <a:pt x="122" y="144"/>
                    <a:pt x="122" y="144"/>
                  </a:cubicBezTo>
                  <a:cubicBezTo>
                    <a:pt x="122" y="144"/>
                    <a:pt x="122" y="144"/>
                    <a:pt x="122" y="144"/>
                  </a:cubicBezTo>
                  <a:cubicBezTo>
                    <a:pt x="122" y="144"/>
                    <a:pt x="122" y="144"/>
                    <a:pt x="122" y="144"/>
                  </a:cubicBezTo>
                  <a:cubicBezTo>
                    <a:pt x="123" y="144"/>
                    <a:pt x="124" y="144"/>
                    <a:pt x="125" y="143"/>
                  </a:cubicBezTo>
                  <a:cubicBezTo>
                    <a:pt x="125" y="143"/>
                    <a:pt x="125" y="143"/>
                    <a:pt x="125" y="143"/>
                  </a:cubicBezTo>
                  <a:cubicBezTo>
                    <a:pt x="126" y="143"/>
                    <a:pt x="126" y="142"/>
                    <a:pt x="127" y="142"/>
                  </a:cubicBezTo>
                  <a:cubicBezTo>
                    <a:pt x="128" y="141"/>
                    <a:pt x="130" y="140"/>
                    <a:pt x="132" y="139"/>
                  </a:cubicBezTo>
                  <a:cubicBezTo>
                    <a:pt x="133" y="139"/>
                    <a:pt x="135" y="139"/>
                    <a:pt x="136" y="139"/>
                  </a:cubicBezTo>
                  <a:cubicBezTo>
                    <a:pt x="137" y="139"/>
                    <a:pt x="137" y="139"/>
                    <a:pt x="138" y="139"/>
                  </a:cubicBezTo>
                  <a:cubicBezTo>
                    <a:pt x="139" y="139"/>
                    <a:pt x="139" y="139"/>
                    <a:pt x="140" y="138"/>
                  </a:cubicBezTo>
                  <a:cubicBezTo>
                    <a:pt x="140" y="138"/>
                    <a:pt x="140" y="138"/>
                    <a:pt x="140" y="138"/>
                  </a:cubicBezTo>
                  <a:cubicBezTo>
                    <a:pt x="141" y="137"/>
                    <a:pt x="141" y="138"/>
                    <a:pt x="141" y="138"/>
                  </a:cubicBezTo>
                  <a:cubicBezTo>
                    <a:pt x="141" y="137"/>
                    <a:pt x="142" y="136"/>
                    <a:pt x="142" y="136"/>
                  </a:cubicBezTo>
                  <a:cubicBezTo>
                    <a:pt x="142" y="136"/>
                    <a:pt x="142" y="136"/>
                    <a:pt x="142" y="136"/>
                  </a:cubicBezTo>
                  <a:cubicBezTo>
                    <a:pt x="142" y="136"/>
                    <a:pt x="142" y="136"/>
                    <a:pt x="142" y="136"/>
                  </a:cubicBezTo>
                  <a:cubicBezTo>
                    <a:pt x="142" y="135"/>
                    <a:pt x="142" y="135"/>
                    <a:pt x="143" y="135"/>
                  </a:cubicBezTo>
                  <a:cubicBezTo>
                    <a:pt x="143" y="135"/>
                    <a:pt x="143" y="134"/>
                    <a:pt x="143" y="134"/>
                  </a:cubicBezTo>
                  <a:cubicBezTo>
                    <a:pt x="143" y="134"/>
                    <a:pt x="143" y="134"/>
                    <a:pt x="143" y="134"/>
                  </a:cubicBezTo>
                  <a:cubicBezTo>
                    <a:pt x="143" y="134"/>
                    <a:pt x="143" y="134"/>
                    <a:pt x="143" y="133"/>
                  </a:cubicBezTo>
                  <a:cubicBezTo>
                    <a:pt x="144" y="133"/>
                    <a:pt x="144" y="133"/>
                    <a:pt x="144" y="133"/>
                  </a:cubicBezTo>
                  <a:cubicBezTo>
                    <a:pt x="144" y="133"/>
                    <a:pt x="144" y="132"/>
                    <a:pt x="144" y="132"/>
                  </a:cubicBezTo>
                  <a:cubicBezTo>
                    <a:pt x="145" y="132"/>
                    <a:pt x="145" y="132"/>
                    <a:pt x="145" y="131"/>
                  </a:cubicBezTo>
                  <a:cubicBezTo>
                    <a:pt x="146" y="131"/>
                    <a:pt x="146" y="130"/>
                    <a:pt x="146" y="130"/>
                  </a:cubicBezTo>
                  <a:cubicBezTo>
                    <a:pt x="146" y="130"/>
                    <a:pt x="146" y="130"/>
                    <a:pt x="146" y="130"/>
                  </a:cubicBezTo>
                  <a:cubicBezTo>
                    <a:pt x="146" y="130"/>
                    <a:pt x="146" y="129"/>
                    <a:pt x="146" y="129"/>
                  </a:cubicBezTo>
                  <a:cubicBezTo>
                    <a:pt x="147" y="129"/>
                    <a:pt x="147" y="129"/>
                    <a:pt x="147" y="129"/>
                  </a:cubicBezTo>
                  <a:cubicBezTo>
                    <a:pt x="147" y="129"/>
                    <a:pt x="147" y="129"/>
                    <a:pt x="147" y="129"/>
                  </a:cubicBezTo>
                  <a:cubicBezTo>
                    <a:pt x="147" y="128"/>
                    <a:pt x="147" y="128"/>
                    <a:pt x="147" y="128"/>
                  </a:cubicBezTo>
                  <a:cubicBezTo>
                    <a:pt x="148" y="128"/>
                    <a:pt x="148" y="128"/>
                    <a:pt x="148" y="128"/>
                  </a:cubicBezTo>
                  <a:cubicBezTo>
                    <a:pt x="148" y="128"/>
                    <a:pt x="148" y="128"/>
                    <a:pt x="148" y="127"/>
                  </a:cubicBezTo>
                  <a:cubicBezTo>
                    <a:pt x="148" y="127"/>
                    <a:pt x="148" y="127"/>
                    <a:pt x="148" y="127"/>
                  </a:cubicBezTo>
                  <a:cubicBezTo>
                    <a:pt x="149" y="127"/>
                    <a:pt x="149" y="127"/>
                    <a:pt x="149" y="127"/>
                  </a:cubicBezTo>
                  <a:cubicBezTo>
                    <a:pt x="149" y="126"/>
                    <a:pt x="149" y="126"/>
                    <a:pt x="150" y="126"/>
                  </a:cubicBezTo>
                  <a:cubicBezTo>
                    <a:pt x="150" y="126"/>
                    <a:pt x="150" y="126"/>
                    <a:pt x="151" y="125"/>
                  </a:cubicBezTo>
                  <a:cubicBezTo>
                    <a:pt x="151" y="125"/>
                    <a:pt x="151" y="125"/>
                    <a:pt x="151" y="125"/>
                  </a:cubicBezTo>
                  <a:cubicBezTo>
                    <a:pt x="151" y="125"/>
                    <a:pt x="151" y="125"/>
                    <a:pt x="151" y="125"/>
                  </a:cubicBezTo>
                  <a:cubicBezTo>
                    <a:pt x="151" y="124"/>
                    <a:pt x="151" y="124"/>
                    <a:pt x="152" y="124"/>
                  </a:cubicBezTo>
                  <a:cubicBezTo>
                    <a:pt x="152" y="124"/>
                    <a:pt x="152" y="124"/>
                    <a:pt x="152" y="123"/>
                  </a:cubicBezTo>
                  <a:cubicBezTo>
                    <a:pt x="152" y="123"/>
                    <a:pt x="152" y="123"/>
                    <a:pt x="153" y="123"/>
                  </a:cubicBezTo>
                  <a:cubicBezTo>
                    <a:pt x="153" y="122"/>
                    <a:pt x="153" y="122"/>
                    <a:pt x="153" y="122"/>
                  </a:cubicBezTo>
                  <a:cubicBezTo>
                    <a:pt x="153" y="122"/>
                    <a:pt x="153" y="122"/>
                    <a:pt x="153" y="122"/>
                  </a:cubicBezTo>
                  <a:cubicBezTo>
                    <a:pt x="153" y="122"/>
                    <a:pt x="154" y="121"/>
                    <a:pt x="154" y="121"/>
                  </a:cubicBezTo>
                  <a:cubicBezTo>
                    <a:pt x="154" y="120"/>
                    <a:pt x="155" y="120"/>
                    <a:pt x="155" y="120"/>
                  </a:cubicBezTo>
                  <a:cubicBezTo>
                    <a:pt x="155" y="120"/>
                    <a:pt x="155" y="120"/>
                    <a:pt x="155" y="119"/>
                  </a:cubicBezTo>
                  <a:cubicBezTo>
                    <a:pt x="156" y="119"/>
                    <a:pt x="156" y="119"/>
                    <a:pt x="156" y="119"/>
                  </a:cubicBezTo>
                  <a:cubicBezTo>
                    <a:pt x="156" y="119"/>
                    <a:pt x="157" y="118"/>
                    <a:pt x="157" y="117"/>
                  </a:cubicBezTo>
                  <a:cubicBezTo>
                    <a:pt x="157" y="117"/>
                    <a:pt x="157" y="117"/>
                    <a:pt x="158" y="117"/>
                  </a:cubicBezTo>
                  <a:cubicBezTo>
                    <a:pt x="158" y="117"/>
                    <a:pt x="158" y="117"/>
                    <a:pt x="158" y="117"/>
                  </a:cubicBezTo>
                  <a:cubicBezTo>
                    <a:pt x="158" y="116"/>
                    <a:pt x="158" y="116"/>
                    <a:pt x="158" y="116"/>
                  </a:cubicBezTo>
                  <a:cubicBezTo>
                    <a:pt x="158" y="116"/>
                    <a:pt x="159" y="116"/>
                    <a:pt x="159" y="116"/>
                  </a:cubicBezTo>
                  <a:cubicBezTo>
                    <a:pt x="159" y="115"/>
                    <a:pt x="159" y="115"/>
                    <a:pt x="159" y="115"/>
                  </a:cubicBezTo>
                  <a:cubicBezTo>
                    <a:pt x="160" y="115"/>
                    <a:pt x="161" y="114"/>
                    <a:pt x="161" y="114"/>
                  </a:cubicBezTo>
                  <a:cubicBezTo>
                    <a:pt x="161" y="114"/>
                    <a:pt x="161" y="113"/>
                    <a:pt x="162" y="113"/>
                  </a:cubicBezTo>
                  <a:cubicBezTo>
                    <a:pt x="162" y="113"/>
                    <a:pt x="162" y="113"/>
                    <a:pt x="162" y="113"/>
                  </a:cubicBezTo>
                  <a:cubicBezTo>
                    <a:pt x="162" y="113"/>
                    <a:pt x="162" y="113"/>
                    <a:pt x="162" y="113"/>
                  </a:cubicBezTo>
                  <a:cubicBezTo>
                    <a:pt x="163" y="113"/>
                    <a:pt x="163" y="113"/>
                    <a:pt x="163" y="113"/>
                  </a:cubicBezTo>
                  <a:cubicBezTo>
                    <a:pt x="163" y="113"/>
                    <a:pt x="163" y="112"/>
                    <a:pt x="163" y="112"/>
                  </a:cubicBezTo>
                  <a:cubicBezTo>
                    <a:pt x="163" y="112"/>
                    <a:pt x="165" y="111"/>
                    <a:pt x="165" y="111"/>
                  </a:cubicBezTo>
                  <a:cubicBezTo>
                    <a:pt x="165" y="111"/>
                    <a:pt x="165" y="111"/>
                    <a:pt x="165" y="111"/>
                  </a:cubicBezTo>
                  <a:cubicBezTo>
                    <a:pt x="165" y="111"/>
                    <a:pt x="165" y="110"/>
                    <a:pt x="166" y="110"/>
                  </a:cubicBezTo>
                  <a:cubicBezTo>
                    <a:pt x="166" y="110"/>
                    <a:pt x="166" y="110"/>
                    <a:pt x="166" y="110"/>
                  </a:cubicBezTo>
                  <a:cubicBezTo>
                    <a:pt x="166" y="109"/>
                    <a:pt x="167" y="108"/>
                    <a:pt x="168" y="108"/>
                  </a:cubicBezTo>
                  <a:cubicBezTo>
                    <a:pt x="168" y="108"/>
                    <a:pt x="168" y="107"/>
                    <a:pt x="168" y="107"/>
                  </a:cubicBezTo>
                  <a:cubicBezTo>
                    <a:pt x="168" y="107"/>
                    <a:pt x="168" y="107"/>
                    <a:pt x="168" y="107"/>
                  </a:cubicBezTo>
                  <a:cubicBezTo>
                    <a:pt x="168" y="107"/>
                    <a:pt x="169" y="107"/>
                    <a:pt x="169" y="107"/>
                  </a:cubicBezTo>
                  <a:cubicBezTo>
                    <a:pt x="169" y="106"/>
                    <a:pt x="169" y="106"/>
                    <a:pt x="169" y="106"/>
                  </a:cubicBezTo>
                  <a:cubicBezTo>
                    <a:pt x="169" y="106"/>
                    <a:pt x="169" y="106"/>
                    <a:pt x="169" y="106"/>
                  </a:cubicBezTo>
                  <a:cubicBezTo>
                    <a:pt x="169" y="105"/>
                    <a:pt x="169" y="105"/>
                    <a:pt x="169" y="105"/>
                  </a:cubicBezTo>
                  <a:cubicBezTo>
                    <a:pt x="170" y="105"/>
                    <a:pt x="170" y="105"/>
                    <a:pt x="170" y="104"/>
                  </a:cubicBezTo>
                  <a:cubicBezTo>
                    <a:pt x="171" y="104"/>
                    <a:pt x="170" y="103"/>
                    <a:pt x="170" y="103"/>
                  </a:cubicBezTo>
                  <a:cubicBezTo>
                    <a:pt x="171" y="103"/>
                    <a:pt x="171" y="102"/>
                    <a:pt x="171" y="102"/>
                  </a:cubicBezTo>
                  <a:cubicBezTo>
                    <a:pt x="171" y="101"/>
                    <a:pt x="172" y="101"/>
                    <a:pt x="172" y="100"/>
                  </a:cubicBezTo>
                  <a:cubicBezTo>
                    <a:pt x="172" y="100"/>
                    <a:pt x="173" y="99"/>
                    <a:pt x="173" y="99"/>
                  </a:cubicBezTo>
                  <a:cubicBezTo>
                    <a:pt x="173" y="99"/>
                    <a:pt x="173" y="99"/>
                    <a:pt x="174" y="98"/>
                  </a:cubicBezTo>
                  <a:cubicBezTo>
                    <a:pt x="174" y="98"/>
                    <a:pt x="174" y="98"/>
                    <a:pt x="174" y="97"/>
                  </a:cubicBezTo>
                  <a:cubicBezTo>
                    <a:pt x="174" y="97"/>
                    <a:pt x="175" y="96"/>
                    <a:pt x="175" y="96"/>
                  </a:cubicBezTo>
                  <a:cubicBezTo>
                    <a:pt x="175" y="96"/>
                    <a:pt x="175" y="95"/>
                    <a:pt x="175" y="95"/>
                  </a:cubicBezTo>
                  <a:cubicBezTo>
                    <a:pt x="175" y="95"/>
                    <a:pt x="175" y="95"/>
                    <a:pt x="176" y="95"/>
                  </a:cubicBezTo>
                  <a:cubicBezTo>
                    <a:pt x="176" y="94"/>
                    <a:pt x="176" y="94"/>
                    <a:pt x="176" y="94"/>
                  </a:cubicBezTo>
                  <a:cubicBezTo>
                    <a:pt x="176" y="94"/>
                    <a:pt x="176" y="93"/>
                    <a:pt x="177" y="93"/>
                  </a:cubicBezTo>
                  <a:cubicBezTo>
                    <a:pt x="177" y="93"/>
                    <a:pt x="177" y="92"/>
                    <a:pt x="177" y="92"/>
                  </a:cubicBezTo>
                  <a:cubicBezTo>
                    <a:pt x="177" y="92"/>
                    <a:pt x="177" y="92"/>
                    <a:pt x="177" y="91"/>
                  </a:cubicBezTo>
                  <a:cubicBezTo>
                    <a:pt x="177" y="91"/>
                    <a:pt x="178" y="91"/>
                    <a:pt x="178" y="90"/>
                  </a:cubicBezTo>
                  <a:cubicBezTo>
                    <a:pt x="178" y="90"/>
                    <a:pt x="177" y="90"/>
                    <a:pt x="178" y="89"/>
                  </a:cubicBezTo>
                  <a:cubicBezTo>
                    <a:pt x="178" y="89"/>
                    <a:pt x="178" y="88"/>
                    <a:pt x="178" y="88"/>
                  </a:cubicBezTo>
                  <a:cubicBezTo>
                    <a:pt x="178" y="88"/>
                    <a:pt x="178" y="87"/>
                    <a:pt x="178" y="87"/>
                  </a:cubicBezTo>
                  <a:cubicBezTo>
                    <a:pt x="178" y="87"/>
                    <a:pt x="178" y="87"/>
                    <a:pt x="178" y="86"/>
                  </a:cubicBezTo>
                  <a:cubicBezTo>
                    <a:pt x="178" y="86"/>
                    <a:pt x="177" y="86"/>
                    <a:pt x="177" y="86"/>
                  </a:cubicBezTo>
                  <a:cubicBezTo>
                    <a:pt x="177" y="85"/>
                    <a:pt x="177" y="85"/>
                    <a:pt x="177" y="85"/>
                  </a:cubicBezTo>
                  <a:cubicBezTo>
                    <a:pt x="177" y="84"/>
                    <a:pt x="178" y="84"/>
                    <a:pt x="178" y="84"/>
                  </a:cubicBezTo>
                  <a:cubicBezTo>
                    <a:pt x="178" y="84"/>
                    <a:pt x="178" y="82"/>
                    <a:pt x="178" y="82"/>
                  </a:cubicBezTo>
                  <a:cubicBezTo>
                    <a:pt x="178" y="82"/>
                    <a:pt x="178" y="82"/>
                    <a:pt x="178" y="82"/>
                  </a:cubicBezTo>
                  <a:cubicBezTo>
                    <a:pt x="178" y="81"/>
                    <a:pt x="179" y="81"/>
                    <a:pt x="179" y="80"/>
                  </a:cubicBezTo>
                  <a:cubicBezTo>
                    <a:pt x="179" y="80"/>
                    <a:pt x="179" y="80"/>
                    <a:pt x="179" y="80"/>
                  </a:cubicBezTo>
                  <a:cubicBezTo>
                    <a:pt x="179" y="79"/>
                    <a:pt x="179" y="79"/>
                    <a:pt x="180" y="79"/>
                  </a:cubicBezTo>
                  <a:cubicBezTo>
                    <a:pt x="180" y="79"/>
                    <a:pt x="180" y="78"/>
                    <a:pt x="180" y="78"/>
                  </a:cubicBezTo>
                  <a:cubicBezTo>
                    <a:pt x="179" y="78"/>
                    <a:pt x="179" y="78"/>
                    <a:pt x="179" y="78"/>
                  </a:cubicBezTo>
                  <a:cubicBezTo>
                    <a:pt x="179" y="78"/>
                    <a:pt x="179" y="78"/>
                    <a:pt x="179" y="78"/>
                  </a:cubicBezTo>
                  <a:cubicBezTo>
                    <a:pt x="179" y="78"/>
                    <a:pt x="179" y="77"/>
                    <a:pt x="179" y="77"/>
                  </a:cubicBezTo>
                  <a:cubicBezTo>
                    <a:pt x="179" y="77"/>
                    <a:pt x="179" y="76"/>
                    <a:pt x="180" y="76"/>
                  </a:cubicBezTo>
                  <a:cubicBezTo>
                    <a:pt x="180" y="76"/>
                    <a:pt x="180" y="75"/>
                    <a:pt x="179" y="75"/>
                  </a:cubicBezTo>
                  <a:cubicBezTo>
                    <a:pt x="179" y="75"/>
                    <a:pt x="179" y="75"/>
                    <a:pt x="179" y="75"/>
                  </a:cubicBezTo>
                  <a:cubicBezTo>
                    <a:pt x="178" y="74"/>
                    <a:pt x="179" y="73"/>
                    <a:pt x="178" y="73"/>
                  </a:cubicBezTo>
                  <a:cubicBezTo>
                    <a:pt x="178" y="72"/>
                    <a:pt x="178" y="72"/>
                    <a:pt x="177" y="72"/>
                  </a:cubicBezTo>
                  <a:cubicBezTo>
                    <a:pt x="177" y="71"/>
                    <a:pt x="177" y="71"/>
                    <a:pt x="177" y="71"/>
                  </a:cubicBezTo>
                  <a:cubicBezTo>
                    <a:pt x="177" y="70"/>
                    <a:pt x="177" y="70"/>
                    <a:pt x="177" y="69"/>
                  </a:cubicBezTo>
                  <a:cubicBezTo>
                    <a:pt x="177" y="69"/>
                    <a:pt x="176" y="69"/>
                    <a:pt x="176" y="69"/>
                  </a:cubicBezTo>
                  <a:cubicBezTo>
                    <a:pt x="176" y="69"/>
                    <a:pt x="175" y="69"/>
                    <a:pt x="175" y="68"/>
                  </a:cubicBezTo>
                  <a:cubicBezTo>
                    <a:pt x="175" y="68"/>
                    <a:pt x="175" y="68"/>
                    <a:pt x="175" y="68"/>
                  </a:cubicBezTo>
                  <a:cubicBezTo>
                    <a:pt x="174" y="68"/>
                    <a:pt x="174" y="67"/>
                    <a:pt x="174" y="67"/>
                  </a:cubicBezTo>
                  <a:cubicBezTo>
                    <a:pt x="174" y="67"/>
                    <a:pt x="174" y="67"/>
                    <a:pt x="174" y="66"/>
                  </a:cubicBezTo>
                  <a:cubicBezTo>
                    <a:pt x="174" y="66"/>
                    <a:pt x="173" y="66"/>
                    <a:pt x="173" y="66"/>
                  </a:cubicBezTo>
                  <a:cubicBezTo>
                    <a:pt x="173" y="66"/>
                    <a:pt x="173" y="65"/>
                    <a:pt x="173" y="65"/>
                  </a:cubicBezTo>
                  <a:cubicBezTo>
                    <a:pt x="173" y="65"/>
                    <a:pt x="173" y="65"/>
                    <a:pt x="173" y="65"/>
                  </a:cubicBezTo>
                  <a:cubicBezTo>
                    <a:pt x="173" y="64"/>
                    <a:pt x="173" y="64"/>
                    <a:pt x="173" y="64"/>
                  </a:cubicBezTo>
                  <a:cubicBezTo>
                    <a:pt x="173" y="64"/>
                    <a:pt x="173" y="63"/>
                    <a:pt x="173" y="63"/>
                  </a:cubicBezTo>
                  <a:cubicBezTo>
                    <a:pt x="173" y="62"/>
                    <a:pt x="174" y="62"/>
                    <a:pt x="173" y="61"/>
                  </a:cubicBezTo>
                  <a:cubicBezTo>
                    <a:pt x="173" y="61"/>
                    <a:pt x="174" y="60"/>
                    <a:pt x="173" y="60"/>
                  </a:cubicBezTo>
                  <a:cubicBezTo>
                    <a:pt x="173" y="60"/>
                    <a:pt x="173" y="60"/>
                    <a:pt x="173" y="60"/>
                  </a:cubicBezTo>
                  <a:cubicBezTo>
                    <a:pt x="173" y="60"/>
                    <a:pt x="173" y="60"/>
                    <a:pt x="173" y="60"/>
                  </a:cubicBezTo>
                  <a:cubicBezTo>
                    <a:pt x="173" y="60"/>
                    <a:pt x="173" y="61"/>
                    <a:pt x="173" y="61"/>
                  </a:cubicBezTo>
                  <a:cubicBezTo>
                    <a:pt x="172" y="61"/>
                    <a:pt x="172" y="60"/>
                    <a:pt x="171" y="59"/>
                  </a:cubicBezTo>
                  <a:cubicBezTo>
                    <a:pt x="171" y="59"/>
                    <a:pt x="171" y="59"/>
                    <a:pt x="171" y="59"/>
                  </a:cubicBezTo>
                  <a:cubicBezTo>
                    <a:pt x="171" y="59"/>
                    <a:pt x="171" y="59"/>
                    <a:pt x="171" y="59"/>
                  </a:cubicBezTo>
                  <a:cubicBezTo>
                    <a:pt x="171" y="60"/>
                    <a:pt x="171" y="60"/>
                    <a:pt x="171" y="60"/>
                  </a:cubicBezTo>
                  <a:cubicBezTo>
                    <a:pt x="171" y="60"/>
                    <a:pt x="171" y="61"/>
                    <a:pt x="171" y="61"/>
                  </a:cubicBezTo>
                  <a:cubicBezTo>
                    <a:pt x="170" y="61"/>
                    <a:pt x="170" y="61"/>
                    <a:pt x="170" y="60"/>
                  </a:cubicBezTo>
                  <a:cubicBezTo>
                    <a:pt x="169" y="61"/>
                    <a:pt x="169" y="61"/>
                    <a:pt x="169" y="61"/>
                  </a:cubicBezTo>
                  <a:cubicBezTo>
                    <a:pt x="169" y="60"/>
                    <a:pt x="169" y="59"/>
                    <a:pt x="169" y="59"/>
                  </a:cubicBezTo>
                  <a:cubicBezTo>
                    <a:pt x="169" y="58"/>
                    <a:pt x="169" y="58"/>
                    <a:pt x="169" y="57"/>
                  </a:cubicBezTo>
                  <a:cubicBezTo>
                    <a:pt x="168" y="57"/>
                    <a:pt x="169" y="56"/>
                    <a:pt x="169" y="56"/>
                  </a:cubicBezTo>
                  <a:cubicBezTo>
                    <a:pt x="169" y="56"/>
                    <a:pt x="169" y="56"/>
                    <a:pt x="168" y="55"/>
                  </a:cubicBezTo>
                  <a:cubicBezTo>
                    <a:pt x="168" y="55"/>
                    <a:pt x="168" y="55"/>
                    <a:pt x="168" y="54"/>
                  </a:cubicBezTo>
                  <a:cubicBezTo>
                    <a:pt x="168" y="54"/>
                    <a:pt x="168" y="54"/>
                    <a:pt x="168" y="54"/>
                  </a:cubicBezTo>
                  <a:cubicBezTo>
                    <a:pt x="168" y="54"/>
                    <a:pt x="168" y="53"/>
                    <a:pt x="168" y="53"/>
                  </a:cubicBezTo>
                  <a:cubicBezTo>
                    <a:pt x="168" y="53"/>
                    <a:pt x="168" y="53"/>
                    <a:pt x="168" y="53"/>
                  </a:cubicBezTo>
                  <a:cubicBezTo>
                    <a:pt x="167" y="52"/>
                    <a:pt x="167" y="53"/>
                    <a:pt x="167" y="52"/>
                  </a:cubicBezTo>
                  <a:cubicBezTo>
                    <a:pt x="167" y="52"/>
                    <a:pt x="166" y="50"/>
                    <a:pt x="167" y="50"/>
                  </a:cubicBezTo>
                  <a:cubicBezTo>
                    <a:pt x="167" y="50"/>
                    <a:pt x="167" y="50"/>
                    <a:pt x="167" y="50"/>
                  </a:cubicBezTo>
                  <a:cubicBezTo>
                    <a:pt x="167" y="49"/>
                    <a:pt x="167" y="49"/>
                    <a:pt x="167" y="49"/>
                  </a:cubicBezTo>
                  <a:cubicBezTo>
                    <a:pt x="166" y="49"/>
                    <a:pt x="166" y="49"/>
                    <a:pt x="166" y="49"/>
                  </a:cubicBezTo>
                  <a:cubicBezTo>
                    <a:pt x="166" y="49"/>
                    <a:pt x="165" y="49"/>
                    <a:pt x="165" y="48"/>
                  </a:cubicBezTo>
                  <a:cubicBezTo>
                    <a:pt x="165" y="48"/>
                    <a:pt x="165" y="48"/>
                    <a:pt x="165" y="48"/>
                  </a:cubicBezTo>
                  <a:cubicBezTo>
                    <a:pt x="165" y="48"/>
                    <a:pt x="165" y="47"/>
                    <a:pt x="164" y="47"/>
                  </a:cubicBezTo>
                  <a:cubicBezTo>
                    <a:pt x="164" y="47"/>
                    <a:pt x="164" y="47"/>
                    <a:pt x="164" y="47"/>
                  </a:cubicBezTo>
                  <a:cubicBezTo>
                    <a:pt x="164" y="47"/>
                    <a:pt x="164" y="47"/>
                    <a:pt x="164" y="47"/>
                  </a:cubicBezTo>
                  <a:cubicBezTo>
                    <a:pt x="164" y="47"/>
                    <a:pt x="163" y="47"/>
                    <a:pt x="163" y="47"/>
                  </a:cubicBezTo>
                  <a:cubicBezTo>
                    <a:pt x="163" y="47"/>
                    <a:pt x="163" y="47"/>
                    <a:pt x="163" y="47"/>
                  </a:cubicBezTo>
                  <a:cubicBezTo>
                    <a:pt x="163" y="46"/>
                    <a:pt x="163" y="46"/>
                    <a:pt x="163" y="45"/>
                  </a:cubicBezTo>
                  <a:cubicBezTo>
                    <a:pt x="162" y="45"/>
                    <a:pt x="162" y="45"/>
                    <a:pt x="162" y="45"/>
                  </a:cubicBezTo>
                  <a:cubicBezTo>
                    <a:pt x="162" y="45"/>
                    <a:pt x="161" y="45"/>
                    <a:pt x="161" y="45"/>
                  </a:cubicBezTo>
                  <a:cubicBezTo>
                    <a:pt x="161" y="45"/>
                    <a:pt x="161" y="44"/>
                    <a:pt x="161" y="44"/>
                  </a:cubicBezTo>
                  <a:cubicBezTo>
                    <a:pt x="160" y="44"/>
                    <a:pt x="160" y="44"/>
                    <a:pt x="160" y="44"/>
                  </a:cubicBezTo>
                  <a:cubicBezTo>
                    <a:pt x="160" y="44"/>
                    <a:pt x="160" y="44"/>
                    <a:pt x="159" y="44"/>
                  </a:cubicBezTo>
                  <a:cubicBezTo>
                    <a:pt x="159" y="44"/>
                    <a:pt x="159" y="44"/>
                    <a:pt x="159" y="44"/>
                  </a:cubicBezTo>
                  <a:cubicBezTo>
                    <a:pt x="158" y="43"/>
                    <a:pt x="158" y="43"/>
                    <a:pt x="158" y="42"/>
                  </a:cubicBezTo>
                  <a:cubicBezTo>
                    <a:pt x="158" y="42"/>
                    <a:pt x="158" y="41"/>
                    <a:pt x="158" y="41"/>
                  </a:cubicBezTo>
                  <a:cubicBezTo>
                    <a:pt x="158" y="40"/>
                    <a:pt x="158" y="40"/>
                    <a:pt x="158" y="40"/>
                  </a:cubicBezTo>
                  <a:cubicBezTo>
                    <a:pt x="158" y="40"/>
                    <a:pt x="158" y="40"/>
                    <a:pt x="158" y="40"/>
                  </a:cubicBezTo>
                  <a:cubicBezTo>
                    <a:pt x="158" y="40"/>
                    <a:pt x="157" y="39"/>
                    <a:pt x="157" y="39"/>
                  </a:cubicBezTo>
                  <a:cubicBezTo>
                    <a:pt x="157" y="38"/>
                    <a:pt x="157" y="38"/>
                    <a:pt x="157" y="37"/>
                  </a:cubicBezTo>
                  <a:cubicBezTo>
                    <a:pt x="158" y="37"/>
                    <a:pt x="158" y="37"/>
                    <a:pt x="158" y="37"/>
                  </a:cubicBezTo>
                  <a:cubicBezTo>
                    <a:pt x="158" y="37"/>
                    <a:pt x="158" y="36"/>
                    <a:pt x="158" y="36"/>
                  </a:cubicBezTo>
                  <a:cubicBezTo>
                    <a:pt x="158" y="36"/>
                    <a:pt x="158" y="36"/>
                    <a:pt x="158" y="36"/>
                  </a:cubicBezTo>
                  <a:cubicBezTo>
                    <a:pt x="158" y="35"/>
                    <a:pt x="158" y="35"/>
                    <a:pt x="158" y="35"/>
                  </a:cubicBezTo>
                  <a:cubicBezTo>
                    <a:pt x="158" y="35"/>
                    <a:pt x="158" y="35"/>
                    <a:pt x="158" y="34"/>
                  </a:cubicBezTo>
                  <a:cubicBezTo>
                    <a:pt x="158" y="34"/>
                    <a:pt x="158" y="33"/>
                    <a:pt x="158" y="32"/>
                  </a:cubicBezTo>
                  <a:cubicBezTo>
                    <a:pt x="158" y="32"/>
                    <a:pt x="158" y="32"/>
                    <a:pt x="158" y="32"/>
                  </a:cubicBezTo>
                  <a:cubicBezTo>
                    <a:pt x="158" y="32"/>
                    <a:pt x="157" y="32"/>
                    <a:pt x="157" y="32"/>
                  </a:cubicBezTo>
                  <a:cubicBezTo>
                    <a:pt x="157" y="31"/>
                    <a:pt x="156" y="30"/>
                    <a:pt x="156" y="30"/>
                  </a:cubicBezTo>
                  <a:cubicBezTo>
                    <a:pt x="156" y="29"/>
                    <a:pt x="156" y="29"/>
                    <a:pt x="156" y="28"/>
                  </a:cubicBezTo>
                  <a:cubicBezTo>
                    <a:pt x="156" y="28"/>
                    <a:pt x="156" y="28"/>
                    <a:pt x="156" y="28"/>
                  </a:cubicBezTo>
                  <a:cubicBezTo>
                    <a:pt x="156" y="28"/>
                    <a:pt x="157" y="28"/>
                    <a:pt x="157" y="27"/>
                  </a:cubicBezTo>
                  <a:cubicBezTo>
                    <a:pt x="157" y="27"/>
                    <a:pt x="156" y="27"/>
                    <a:pt x="156" y="27"/>
                  </a:cubicBezTo>
                  <a:cubicBezTo>
                    <a:pt x="156" y="26"/>
                    <a:pt x="157" y="26"/>
                    <a:pt x="157" y="26"/>
                  </a:cubicBezTo>
                  <a:cubicBezTo>
                    <a:pt x="156" y="24"/>
                    <a:pt x="156" y="24"/>
                    <a:pt x="157" y="23"/>
                  </a:cubicBezTo>
                  <a:cubicBezTo>
                    <a:pt x="157" y="23"/>
                    <a:pt x="156" y="23"/>
                    <a:pt x="156" y="23"/>
                  </a:cubicBezTo>
                  <a:cubicBezTo>
                    <a:pt x="156" y="23"/>
                    <a:pt x="157" y="22"/>
                    <a:pt x="157" y="22"/>
                  </a:cubicBezTo>
                  <a:cubicBezTo>
                    <a:pt x="157" y="22"/>
                    <a:pt x="157" y="22"/>
                    <a:pt x="157" y="21"/>
                  </a:cubicBezTo>
                  <a:cubicBezTo>
                    <a:pt x="156" y="21"/>
                    <a:pt x="156" y="21"/>
                    <a:pt x="156" y="21"/>
                  </a:cubicBezTo>
                  <a:cubicBezTo>
                    <a:pt x="156" y="21"/>
                    <a:pt x="156" y="21"/>
                    <a:pt x="155" y="21"/>
                  </a:cubicBezTo>
                  <a:cubicBezTo>
                    <a:pt x="155" y="20"/>
                    <a:pt x="155" y="20"/>
                    <a:pt x="154" y="20"/>
                  </a:cubicBezTo>
                  <a:cubicBezTo>
                    <a:pt x="154" y="19"/>
                    <a:pt x="154" y="19"/>
                    <a:pt x="154" y="18"/>
                  </a:cubicBezTo>
                  <a:cubicBezTo>
                    <a:pt x="154" y="18"/>
                    <a:pt x="154" y="19"/>
                    <a:pt x="153" y="19"/>
                  </a:cubicBezTo>
                  <a:cubicBezTo>
                    <a:pt x="153" y="19"/>
                    <a:pt x="153" y="19"/>
                    <a:pt x="153" y="19"/>
                  </a:cubicBezTo>
                  <a:cubicBezTo>
                    <a:pt x="153" y="19"/>
                    <a:pt x="153" y="19"/>
                    <a:pt x="153" y="19"/>
                  </a:cubicBezTo>
                  <a:cubicBezTo>
                    <a:pt x="153" y="19"/>
                    <a:pt x="152" y="19"/>
                    <a:pt x="152" y="19"/>
                  </a:cubicBezTo>
                  <a:cubicBezTo>
                    <a:pt x="152" y="20"/>
                    <a:pt x="151" y="20"/>
                    <a:pt x="151" y="19"/>
                  </a:cubicBezTo>
                  <a:cubicBezTo>
                    <a:pt x="150" y="19"/>
                    <a:pt x="150" y="18"/>
                    <a:pt x="150" y="18"/>
                  </a:cubicBezTo>
                  <a:cubicBezTo>
                    <a:pt x="150" y="18"/>
                    <a:pt x="150" y="17"/>
                    <a:pt x="150" y="17"/>
                  </a:cubicBezTo>
                  <a:cubicBezTo>
                    <a:pt x="150" y="17"/>
                    <a:pt x="150" y="16"/>
                    <a:pt x="150" y="16"/>
                  </a:cubicBezTo>
                  <a:cubicBezTo>
                    <a:pt x="150" y="15"/>
                    <a:pt x="150" y="14"/>
                    <a:pt x="150" y="14"/>
                  </a:cubicBezTo>
                  <a:cubicBezTo>
                    <a:pt x="150" y="14"/>
                    <a:pt x="150" y="14"/>
                    <a:pt x="150" y="13"/>
                  </a:cubicBezTo>
                  <a:cubicBezTo>
                    <a:pt x="150" y="13"/>
                    <a:pt x="150" y="12"/>
                    <a:pt x="150" y="11"/>
                  </a:cubicBezTo>
                  <a:cubicBezTo>
                    <a:pt x="150" y="11"/>
                    <a:pt x="150" y="11"/>
                    <a:pt x="150" y="11"/>
                  </a:cubicBezTo>
                  <a:cubicBezTo>
                    <a:pt x="150" y="11"/>
                    <a:pt x="150" y="11"/>
                    <a:pt x="150" y="11"/>
                  </a:cubicBezTo>
                  <a:cubicBezTo>
                    <a:pt x="150" y="10"/>
                    <a:pt x="150" y="10"/>
                    <a:pt x="150" y="10"/>
                  </a:cubicBezTo>
                  <a:cubicBezTo>
                    <a:pt x="149" y="9"/>
                    <a:pt x="150" y="9"/>
                    <a:pt x="149" y="8"/>
                  </a:cubicBezTo>
                  <a:cubicBezTo>
                    <a:pt x="149" y="8"/>
                    <a:pt x="149" y="7"/>
                    <a:pt x="149" y="7"/>
                  </a:cubicBezTo>
                  <a:cubicBezTo>
                    <a:pt x="149" y="6"/>
                    <a:pt x="149" y="6"/>
                    <a:pt x="148" y="6"/>
                  </a:cubicBezTo>
                  <a:cubicBezTo>
                    <a:pt x="148" y="6"/>
                    <a:pt x="148" y="6"/>
                    <a:pt x="148" y="6"/>
                  </a:cubicBezTo>
                  <a:cubicBezTo>
                    <a:pt x="148" y="5"/>
                    <a:pt x="148" y="3"/>
                    <a:pt x="148" y="3"/>
                  </a:cubicBezTo>
                  <a:cubicBezTo>
                    <a:pt x="148" y="2"/>
                    <a:pt x="148" y="2"/>
                    <a:pt x="148" y="2"/>
                  </a:cubicBezTo>
                  <a:cubicBezTo>
                    <a:pt x="148" y="2"/>
                    <a:pt x="148" y="2"/>
                    <a:pt x="148" y="1"/>
                  </a:cubicBezTo>
                  <a:cubicBezTo>
                    <a:pt x="148" y="1"/>
                    <a:pt x="147" y="1"/>
                    <a:pt x="147" y="1"/>
                  </a:cubicBezTo>
                  <a:close/>
                  <a:moveTo>
                    <a:pt x="4" y="80"/>
                  </a:moveTo>
                  <a:cubicBezTo>
                    <a:pt x="5" y="80"/>
                    <a:pt x="4" y="80"/>
                    <a:pt x="4" y="81"/>
                  </a:cubicBezTo>
                  <a:cubicBezTo>
                    <a:pt x="4" y="81"/>
                    <a:pt x="4" y="80"/>
                    <a:pt x="5" y="81"/>
                  </a:cubicBezTo>
                  <a:cubicBezTo>
                    <a:pt x="4" y="81"/>
                    <a:pt x="4" y="81"/>
                    <a:pt x="4" y="81"/>
                  </a:cubicBezTo>
                  <a:cubicBezTo>
                    <a:pt x="4" y="81"/>
                    <a:pt x="4" y="81"/>
                    <a:pt x="4" y="81"/>
                  </a:cubicBezTo>
                  <a:cubicBezTo>
                    <a:pt x="4" y="81"/>
                    <a:pt x="4" y="81"/>
                    <a:pt x="4" y="80"/>
                  </a:cubicBezTo>
                  <a:cubicBezTo>
                    <a:pt x="4" y="80"/>
                    <a:pt x="4" y="80"/>
                    <a:pt x="4" y="80"/>
                  </a:cubicBezTo>
                  <a:cubicBezTo>
                    <a:pt x="4" y="80"/>
                    <a:pt x="4" y="80"/>
                    <a:pt x="4" y="80"/>
                  </a:cubicBezTo>
                  <a:cubicBezTo>
                    <a:pt x="4" y="80"/>
                    <a:pt x="4" y="80"/>
                    <a:pt x="4" y="80"/>
                  </a:cubicBezTo>
                  <a:close/>
                  <a:moveTo>
                    <a:pt x="6" y="80"/>
                  </a:move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lose/>
                  <a:moveTo>
                    <a:pt x="5" y="77"/>
                  </a:moveTo>
                  <a:cubicBezTo>
                    <a:pt x="5" y="77"/>
                    <a:pt x="6" y="78"/>
                    <a:pt x="6" y="78"/>
                  </a:cubicBezTo>
                  <a:cubicBezTo>
                    <a:pt x="6" y="78"/>
                    <a:pt x="6" y="78"/>
                    <a:pt x="6" y="79"/>
                  </a:cubicBezTo>
                  <a:cubicBezTo>
                    <a:pt x="6" y="79"/>
                    <a:pt x="5" y="79"/>
                    <a:pt x="5" y="79"/>
                  </a:cubicBezTo>
                  <a:cubicBezTo>
                    <a:pt x="5" y="78"/>
                    <a:pt x="5" y="77"/>
                    <a:pt x="5" y="77"/>
                  </a:cubicBezTo>
                  <a:close/>
                  <a:moveTo>
                    <a:pt x="116" y="166"/>
                  </a:moveTo>
                  <a:cubicBezTo>
                    <a:pt x="116" y="166"/>
                    <a:pt x="116" y="166"/>
                    <a:pt x="116" y="166"/>
                  </a:cubicBezTo>
                  <a:cubicBezTo>
                    <a:pt x="116" y="166"/>
                    <a:pt x="116" y="166"/>
                    <a:pt x="116" y="166"/>
                  </a:cubicBezTo>
                  <a:cubicBezTo>
                    <a:pt x="116" y="166"/>
                    <a:pt x="116" y="166"/>
                    <a:pt x="116" y="166"/>
                  </a:cubicBezTo>
                  <a:close/>
                  <a:moveTo>
                    <a:pt x="117" y="165"/>
                  </a:moveTo>
                  <a:cubicBezTo>
                    <a:pt x="117" y="165"/>
                    <a:pt x="117" y="165"/>
                    <a:pt x="117" y="165"/>
                  </a:cubicBezTo>
                  <a:cubicBezTo>
                    <a:pt x="117" y="165"/>
                    <a:pt x="117" y="165"/>
                    <a:pt x="117" y="165"/>
                  </a:cubicBezTo>
                  <a:cubicBezTo>
                    <a:pt x="117" y="165"/>
                    <a:pt x="117" y="165"/>
                    <a:pt x="117" y="165"/>
                  </a:cubicBezTo>
                  <a:close/>
                  <a:moveTo>
                    <a:pt x="118" y="156"/>
                  </a:moveTo>
                  <a:cubicBezTo>
                    <a:pt x="117" y="156"/>
                    <a:pt x="116" y="157"/>
                    <a:pt x="115" y="157"/>
                  </a:cubicBezTo>
                  <a:cubicBezTo>
                    <a:pt x="115" y="157"/>
                    <a:pt x="115" y="156"/>
                    <a:pt x="115" y="156"/>
                  </a:cubicBezTo>
                  <a:cubicBezTo>
                    <a:pt x="115" y="156"/>
                    <a:pt x="115" y="156"/>
                    <a:pt x="115" y="156"/>
                  </a:cubicBezTo>
                  <a:cubicBezTo>
                    <a:pt x="114" y="156"/>
                    <a:pt x="114" y="156"/>
                    <a:pt x="114" y="156"/>
                  </a:cubicBezTo>
                  <a:cubicBezTo>
                    <a:pt x="114" y="156"/>
                    <a:pt x="114" y="156"/>
                    <a:pt x="114" y="155"/>
                  </a:cubicBezTo>
                  <a:cubicBezTo>
                    <a:pt x="113" y="155"/>
                    <a:pt x="113" y="155"/>
                    <a:pt x="113" y="155"/>
                  </a:cubicBezTo>
                  <a:cubicBezTo>
                    <a:pt x="113" y="155"/>
                    <a:pt x="113" y="155"/>
                    <a:pt x="113" y="155"/>
                  </a:cubicBezTo>
                  <a:cubicBezTo>
                    <a:pt x="112" y="155"/>
                    <a:pt x="112" y="155"/>
                    <a:pt x="112" y="155"/>
                  </a:cubicBezTo>
                  <a:cubicBezTo>
                    <a:pt x="112" y="155"/>
                    <a:pt x="111" y="154"/>
                    <a:pt x="111" y="154"/>
                  </a:cubicBezTo>
                  <a:cubicBezTo>
                    <a:pt x="111" y="154"/>
                    <a:pt x="111" y="154"/>
                    <a:pt x="111" y="154"/>
                  </a:cubicBezTo>
                  <a:cubicBezTo>
                    <a:pt x="111" y="154"/>
                    <a:pt x="111" y="155"/>
                    <a:pt x="110" y="155"/>
                  </a:cubicBezTo>
                  <a:cubicBezTo>
                    <a:pt x="110" y="155"/>
                    <a:pt x="110" y="155"/>
                    <a:pt x="110" y="156"/>
                  </a:cubicBezTo>
                  <a:cubicBezTo>
                    <a:pt x="110" y="156"/>
                    <a:pt x="109" y="156"/>
                    <a:pt x="109" y="156"/>
                  </a:cubicBezTo>
                  <a:cubicBezTo>
                    <a:pt x="109" y="157"/>
                    <a:pt x="109" y="159"/>
                    <a:pt x="109" y="160"/>
                  </a:cubicBezTo>
                  <a:cubicBezTo>
                    <a:pt x="109" y="160"/>
                    <a:pt x="109" y="160"/>
                    <a:pt x="109" y="160"/>
                  </a:cubicBezTo>
                  <a:cubicBezTo>
                    <a:pt x="109" y="161"/>
                    <a:pt x="109" y="161"/>
                    <a:pt x="109" y="162"/>
                  </a:cubicBezTo>
                  <a:cubicBezTo>
                    <a:pt x="109" y="163"/>
                    <a:pt x="109" y="163"/>
                    <a:pt x="109" y="163"/>
                  </a:cubicBezTo>
                  <a:cubicBezTo>
                    <a:pt x="108" y="163"/>
                    <a:pt x="108" y="163"/>
                    <a:pt x="108" y="163"/>
                  </a:cubicBezTo>
                  <a:cubicBezTo>
                    <a:pt x="108" y="163"/>
                    <a:pt x="108" y="163"/>
                    <a:pt x="108" y="162"/>
                  </a:cubicBezTo>
                  <a:cubicBezTo>
                    <a:pt x="108" y="162"/>
                    <a:pt x="108" y="162"/>
                    <a:pt x="108" y="162"/>
                  </a:cubicBezTo>
                  <a:cubicBezTo>
                    <a:pt x="108" y="162"/>
                    <a:pt x="108" y="162"/>
                    <a:pt x="108" y="162"/>
                  </a:cubicBezTo>
                  <a:cubicBezTo>
                    <a:pt x="108" y="163"/>
                    <a:pt x="108" y="163"/>
                    <a:pt x="107" y="164"/>
                  </a:cubicBezTo>
                  <a:cubicBezTo>
                    <a:pt x="107" y="164"/>
                    <a:pt x="107" y="164"/>
                    <a:pt x="107" y="164"/>
                  </a:cubicBezTo>
                  <a:cubicBezTo>
                    <a:pt x="107" y="165"/>
                    <a:pt x="107" y="165"/>
                    <a:pt x="107" y="165"/>
                  </a:cubicBezTo>
                  <a:cubicBezTo>
                    <a:pt x="107" y="165"/>
                    <a:pt x="107" y="165"/>
                    <a:pt x="108" y="165"/>
                  </a:cubicBezTo>
                  <a:cubicBezTo>
                    <a:pt x="108" y="166"/>
                    <a:pt x="107" y="166"/>
                    <a:pt x="108" y="167"/>
                  </a:cubicBezTo>
                  <a:cubicBezTo>
                    <a:pt x="108" y="167"/>
                    <a:pt x="108" y="167"/>
                    <a:pt x="109" y="167"/>
                  </a:cubicBezTo>
                  <a:cubicBezTo>
                    <a:pt x="109" y="167"/>
                    <a:pt x="109" y="168"/>
                    <a:pt x="109" y="168"/>
                  </a:cubicBezTo>
                  <a:cubicBezTo>
                    <a:pt x="109" y="168"/>
                    <a:pt x="109" y="168"/>
                    <a:pt x="109" y="168"/>
                  </a:cubicBezTo>
                  <a:cubicBezTo>
                    <a:pt x="109" y="168"/>
                    <a:pt x="109" y="168"/>
                    <a:pt x="109" y="168"/>
                  </a:cubicBezTo>
                  <a:cubicBezTo>
                    <a:pt x="110" y="168"/>
                    <a:pt x="110" y="168"/>
                    <a:pt x="110" y="169"/>
                  </a:cubicBezTo>
                  <a:cubicBezTo>
                    <a:pt x="110" y="169"/>
                    <a:pt x="111" y="168"/>
                    <a:pt x="112" y="167"/>
                  </a:cubicBezTo>
                  <a:cubicBezTo>
                    <a:pt x="112" y="167"/>
                    <a:pt x="112" y="167"/>
                    <a:pt x="112" y="167"/>
                  </a:cubicBezTo>
                  <a:cubicBezTo>
                    <a:pt x="112" y="167"/>
                    <a:pt x="112" y="167"/>
                    <a:pt x="112" y="167"/>
                  </a:cubicBezTo>
                  <a:cubicBezTo>
                    <a:pt x="112" y="167"/>
                    <a:pt x="112" y="166"/>
                    <a:pt x="112" y="166"/>
                  </a:cubicBezTo>
                  <a:cubicBezTo>
                    <a:pt x="113" y="166"/>
                    <a:pt x="113" y="166"/>
                    <a:pt x="113" y="167"/>
                  </a:cubicBezTo>
                  <a:cubicBezTo>
                    <a:pt x="113" y="166"/>
                    <a:pt x="114" y="166"/>
                    <a:pt x="115" y="165"/>
                  </a:cubicBezTo>
                  <a:cubicBezTo>
                    <a:pt x="115" y="165"/>
                    <a:pt x="115" y="165"/>
                    <a:pt x="115" y="165"/>
                  </a:cubicBezTo>
                  <a:cubicBezTo>
                    <a:pt x="115" y="165"/>
                    <a:pt x="115" y="165"/>
                    <a:pt x="115" y="165"/>
                  </a:cubicBezTo>
                  <a:cubicBezTo>
                    <a:pt x="115" y="165"/>
                    <a:pt x="115" y="165"/>
                    <a:pt x="115" y="165"/>
                  </a:cubicBezTo>
                  <a:cubicBezTo>
                    <a:pt x="115" y="165"/>
                    <a:pt x="116" y="165"/>
                    <a:pt x="116" y="165"/>
                  </a:cubicBezTo>
                  <a:cubicBezTo>
                    <a:pt x="116" y="165"/>
                    <a:pt x="117" y="165"/>
                    <a:pt x="117" y="165"/>
                  </a:cubicBezTo>
                  <a:cubicBezTo>
                    <a:pt x="117" y="165"/>
                    <a:pt x="117" y="165"/>
                    <a:pt x="117" y="164"/>
                  </a:cubicBezTo>
                  <a:cubicBezTo>
                    <a:pt x="117" y="164"/>
                    <a:pt x="117" y="164"/>
                    <a:pt x="117" y="164"/>
                  </a:cubicBezTo>
                  <a:cubicBezTo>
                    <a:pt x="117" y="164"/>
                    <a:pt x="118" y="164"/>
                    <a:pt x="118" y="164"/>
                  </a:cubicBezTo>
                  <a:cubicBezTo>
                    <a:pt x="118" y="164"/>
                    <a:pt x="118" y="163"/>
                    <a:pt x="118" y="163"/>
                  </a:cubicBezTo>
                  <a:cubicBezTo>
                    <a:pt x="118" y="163"/>
                    <a:pt x="118" y="163"/>
                    <a:pt x="118" y="163"/>
                  </a:cubicBezTo>
                  <a:cubicBezTo>
                    <a:pt x="118" y="163"/>
                    <a:pt x="119" y="163"/>
                    <a:pt x="119" y="163"/>
                  </a:cubicBezTo>
                  <a:cubicBezTo>
                    <a:pt x="119" y="162"/>
                    <a:pt x="119" y="162"/>
                    <a:pt x="119" y="162"/>
                  </a:cubicBezTo>
                  <a:cubicBezTo>
                    <a:pt x="119" y="162"/>
                    <a:pt x="120" y="161"/>
                    <a:pt x="120" y="161"/>
                  </a:cubicBezTo>
                  <a:cubicBezTo>
                    <a:pt x="120" y="161"/>
                    <a:pt x="120" y="161"/>
                    <a:pt x="120" y="161"/>
                  </a:cubicBezTo>
                  <a:cubicBezTo>
                    <a:pt x="120" y="161"/>
                    <a:pt x="120" y="161"/>
                    <a:pt x="121" y="160"/>
                  </a:cubicBezTo>
                  <a:cubicBezTo>
                    <a:pt x="121" y="160"/>
                    <a:pt x="121" y="160"/>
                    <a:pt x="121" y="161"/>
                  </a:cubicBezTo>
                  <a:cubicBezTo>
                    <a:pt x="122" y="160"/>
                    <a:pt x="122" y="160"/>
                    <a:pt x="122" y="159"/>
                  </a:cubicBezTo>
                  <a:cubicBezTo>
                    <a:pt x="122" y="159"/>
                    <a:pt x="122" y="159"/>
                    <a:pt x="123" y="159"/>
                  </a:cubicBezTo>
                  <a:cubicBezTo>
                    <a:pt x="123" y="158"/>
                    <a:pt x="123" y="158"/>
                    <a:pt x="123" y="158"/>
                  </a:cubicBezTo>
                  <a:cubicBezTo>
                    <a:pt x="123" y="157"/>
                    <a:pt x="123" y="157"/>
                    <a:pt x="124" y="157"/>
                  </a:cubicBezTo>
                  <a:cubicBezTo>
                    <a:pt x="124" y="157"/>
                    <a:pt x="124" y="156"/>
                    <a:pt x="124" y="156"/>
                  </a:cubicBezTo>
                  <a:cubicBezTo>
                    <a:pt x="124" y="156"/>
                    <a:pt x="124" y="156"/>
                    <a:pt x="125" y="155"/>
                  </a:cubicBezTo>
                  <a:cubicBezTo>
                    <a:pt x="125" y="155"/>
                    <a:pt x="125" y="155"/>
                    <a:pt x="125" y="155"/>
                  </a:cubicBezTo>
                  <a:cubicBezTo>
                    <a:pt x="125" y="155"/>
                    <a:pt x="125" y="155"/>
                    <a:pt x="125" y="155"/>
                  </a:cubicBezTo>
                  <a:cubicBezTo>
                    <a:pt x="124" y="155"/>
                    <a:pt x="124" y="155"/>
                    <a:pt x="124" y="155"/>
                  </a:cubicBezTo>
                  <a:cubicBezTo>
                    <a:pt x="124" y="155"/>
                    <a:pt x="124" y="155"/>
                    <a:pt x="123" y="155"/>
                  </a:cubicBezTo>
                  <a:cubicBezTo>
                    <a:pt x="123" y="155"/>
                    <a:pt x="123" y="155"/>
                    <a:pt x="122" y="155"/>
                  </a:cubicBezTo>
                  <a:cubicBezTo>
                    <a:pt x="122" y="155"/>
                    <a:pt x="122" y="156"/>
                    <a:pt x="121" y="156"/>
                  </a:cubicBezTo>
                  <a:cubicBezTo>
                    <a:pt x="121" y="156"/>
                    <a:pt x="121" y="156"/>
                    <a:pt x="120" y="156"/>
                  </a:cubicBezTo>
                  <a:cubicBezTo>
                    <a:pt x="120" y="156"/>
                    <a:pt x="120" y="156"/>
                    <a:pt x="119" y="156"/>
                  </a:cubicBezTo>
                  <a:cubicBezTo>
                    <a:pt x="119" y="156"/>
                    <a:pt x="119" y="156"/>
                    <a:pt x="119" y="156"/>
                  </a:cubicBezTo>
                  <a:cubicBezTo>
                    <a:pt x="119" y="156"/>
                    <a:pt x="119" y="156"/>
                    <a:pt x="119" y="156"/>
                  </a:cubicBezTo>
                  <a:cubicBezTo>
                    <a:pt x="119" y="156"/>
                    <a:pt x="119" y="156"/>
                    <a:pt x="119" y="156"/>
                  </a:cubicBezTo>
                  <a:cubicBezTo>
                    <a:pt x="119" y="157"/>
                    <a:pt x="119" y="157"/>
                    <a:pt x="119" y="157"/>
                  </a:cubicBezTo>
                  <a:cubicBezTo>
                    <a:pt x="118" y="157"/>
                    <a:pt x="118" y="157"/>
                    <a:pt x="118" y="157"/>
                  </a:cubicBezTo>
                  <a:cubicBezTo>
                    <a:pt x="118" y="156"/>
                    <a:pt x="118" y="156"/>
                    <a:pt x="118" y="156"/>
                  </a:cubicBezTo>
                  <a:close/>
                  <a:moveTo>
                    <a:pt x="126" y="152"/>
                  </a:moveTo>
                  <a:cubicBezTo>
                    <a:pt x="127" y="152"/>
                    <a:pt x="127" y="153"/>
                    <a:pt x="126" y="153"/>
                  </a:cubicBezTo>
                  <a:cubicBezTo>
                    <a:pt x="126" y="153"/>
                    <a:pt x="126" y="153"/>
                    <a:pt x="126" y="152"/>
                  </a:cubicBezTo>
                  <a:cubicBezTo>
                    <a:pt x="126" y="152"/>
                    <a:pt x="126" y="152"/>
                    <a:pt x="126" y="152"/>
                  </a:cubicBezTo>
                  <a:close/>
                  <a:moveTo>
                    <a:pt x="126" y="151"/>
                  </a:moveTo>
                  <a:cubicBezTo>
                    <a:pt x="126" y="151"/>
                    <a:pt x="126" y="149"/>
                    <a:pt x="127" y="150"/>
                  </a:cubicBezTo>
                  <a:cubicBezTo>
                    <a:pt x="127" y="150"/>
                    <a:pt x="127" y="150"/>
                    <a:pt x="127" y="150"/>
                  </a:cubicBezTo>
                  <a:cubicBezTo>
                    <a:pt x="127" y="151"/>
                    <a:pt x="127" y="151"/>
                    <a:pt x="127" y="151"/>
                  </a:cubicBezTo>
                  <a:cubicBezTo>
                    <a:pt x="127" y="151"/>
                    <a:pt x="127" y="151"/>
                    <a:pt x="126" y="151"/>
                  </a:cubicBezTo>
                  <a:close/>
                  <a:moveTo>
                    <a:pt x="110" y="149"/>
                  </a:moveTo>
                  <a:cubicBezTo>
                    <a:pt x="111" y="149"/>
                    <a:pt x="111" y="149"/>
                    <a:pt x="111" y="149"/>
                  </a:cubicBezTo>
                  <a:cubicBezTo>
                    <a:pt x="111" y="149"/>
                    <a:pt x="110" y="149"/>
                    <a:pt x="110" y="150"/>
                  </a:cubicBezTo>
                  <a:cubicBezTo>
                    <a:pt x="110" y="150"/>
                    <a:pt x="110" y="150"/>
                    <a:pt x="110" y="150"/>
                  </a:cubicBezTo>
                  <a:cubicBezTo>
                    <a:pt x="110" y="150"/>
                    <a:pt x="110" y="150"/>
                    <a:pt x="110" y="150"/>
                  </a:cubicBezTo>
                  <a:cubicBezTo>
                    <a:pt x="109" y="150"/>
                    <a:pt x="109" y="150"/>
                    <a:pt x="109" y="150"/>
                  </a:cubicBezTo>
                  <a:cubicBezTo>
                    <a:pt x="109" y="150"/>
                    <a:pt x="109" y="150"/>
                    <a:pt x="109" y="150"/>
                  </a:cubicBezTo>
                  <a:cubicBezTo>
                    <a:pt x="109" y="150"/>
                    <a:pt x="110" y="149"/>
                    <a:pt x="110" y="149"/>
                  </a:cubicBezTo>
                  <a:close/>
                  <a:moveTo>
                    <a:pt x="122" y="145"/>
                  </a:moveTo>
                  <a:cubicBezTo>
                    <a:pt x="122" y="145"/>
                    <a:pt x="122" y="145"/>
                    <a:pt x="122" y="145"/>
                  </a:cubicBezTo>
                  <a:cubicBezTo>
                    <a:pt x="122" y="145"/>
                    <a:pt x="122" y="145"/>
                    <a:pt x="122" y="145"/>
                  </a:cubicBezTo>
                  <a:cubicBezTo>
                    <a:pt x="122" y="145"/>
                    <a:pt x="122" y="145"/>
                    <a:pt x="122" y="145"/>
                  </a:cubicBezTo>
                  <a:cubicBezTo>
                    <a:pt x="122" y="145"/>
                    <a:pt x="122" y="145"/>
                    <a:pt x="122" y="145"/>
                  </a:cubicBezTo>
                  <a:close/>
                  <a:moveTo>
                    <a:pt x="118" y="142"/>
                  </a:moveTo>
                  <a:cubicBezTo>
                    <a:pt x="118" y="142"/>
                    <a:pt x="118" y="142"/>
                    <a:pt x="118" y="142"/>
                  </a:cubicBezTo>
                  <a:cubicBezTo>
                    <a:pt x="118" y="142"/>
                    <a:pt x="118" y="142"/>
                    <a:pt x="118" y="142"/>
                  </a:cubicBezTo>
                  <a:cubicBezTo>
                    <a:pt x="118" y="142"/>
                    <a:pt x="118" y="142"/>
                    <a:pt x="118" y="142"/>
                  </a:cubicBezTo>
                  <a:cubicBezTo>
                    <a:pt x="118" y="143"/>
                    <a:pt x="118" y="143"/>
                    <a:pt x="118" y="142"/>
                  </a:cubicBezTo>
                  <a:close/>
                  <a:moveTo>
                    <a:pt x="119" y="142"/>
                  </a:moveTo>
                  <a:cubicBezTo>
                    <a:pt x="119" y="142"/>
                    <a:pt x="119" y="142"/>
                    <a:pt x="119" y="142"/>
                  </a:cubicBezTo>
                  <a:cubicBezTo>
                    <a:pt x="119" y="142"/>
                    <a:pt x="119" y="142"/>
                    <a:pt x="119" y="142"/>
                  </a:cubicBezTo>
                  <a:cubicBezTo>
                    <a:pt x="119" y="142"/>
                    <a:pt x="119" y="142"/>
                    <a:pt x="118" y="142"/>
                  </a:cubicBezTo>
                  <a:cubicBezTo>
                    <a:pt x="118" y="142"/>
                    <a:pt x="118" y="142"/>
                    <a:pt x="118" y="142"/>
                  </a:cubicBezTo>
                  <a:cubicBezTo>
                    <a:pt x="118" y="142"/>
                    <a:pt x="118" y="142"/>
                    <a:pt x="118" y="142"/>
                  </a:cubicBezTo>
                  <a:cubicBezTo>
                    <a:pt x="118" y="142"/>
                    <a:pt x="119" y="142"/>
                    <a:pt x="119" y="142"/>
                  </a:cubicBezTo>
                  <a:close/>
                  <a:moveTo>
                    <a:pt x="95" y="129"/>
                  </a:moveTo>
                  <a:cubicBezTo>
                    <a:pt x="95" y="129"/>
                    <a:pt x="95" y="129"/>
                    <a:pt x="95" y="129"/>
                  </a:cubicBezTo>
                  <a:cubicBezTo>
                    <a:pt x="95" y="129"/>
                    <a:pt x="95" y="129"/>
                    <a:pt x="95" y="129"/>
                  </a:cubicBezTo>
                  <a:cubicBezTo>
                    <a:pt x="95" y="129"/>
                    <a:pt x="95" y="129"/>
                    <a:pt x="95" y="129"/>
                  </a:cubicBezTo>
                  <a:cubicBezTo>
                    <a:pt x="95" y="129"/>
                    <a:pt x="95" y="129"/>
                    <a:pt x="95" y="129"/>
                  </a:cubicBezTo>
                  <a:close/>
                  <a:moveTo>
                    <a:pt x="93" y="129"/>
                  </a:moveTo>
                  <a:cubicBezTo>
                    <a:pt x="93" y="129"/>
                    <a:pt x="94" y="129"/>
                    <a:pt x="94" y="129"/>
                  </a:cubicBezTo>
                  <a:cubicBezTo>
                    <a:pt x="94" y="129"/>
                    <a:pt x="94" y="129"/>
                    <a:pt x="94" y="129"/>
                  </a:cubicBezTo>
                  <a:cubicBezTo>
                    <a:pt x="94" y="129"/>
                    <a:pt x="93" y="129"/>
                    <a:pt x="93" y="129"/>
                  </a:cubicBezTo>
                  <a:cubicBezTo>
                    <a:pt x="93" y="129"/>
                    <a:pt x="93" y="130"/>
                    <a:pt x="92" y="130"/>
                  </a:cubicBezTo>
                  <a:cubicBezTo>
                    <a:pt x="92" y="130"/>
                    <a:pt x="92" y="130"/>
                    <a:pt x="91" y="130"/>
                  </a:cubicBezTo>
                  <a:cubicBezTo>
                    <a:pt x="90" y="130"/>
                    <a:pt x="90" y="130"/>
                    <a:pt x="89" y="130"/>
                  </a:cubicBezTo>
                  <a:cubicBezTo>
                    <a:pt x="89" y="130"/>
                    <a:pt x="89" y="130"/>
                    <a:pt x="89" y="129"/>
                  </a:cubicBezTo>
                  <a:cubicBezTo>
                    <a:pt x="89" y="129"/>
                    <a:pt x="89" y="129"/>
                    <a:pt x="89" y="129"/>
                  </a:cubicBezTo>
                  <a:cubicBezTo>
                    <a:pt x="90" y="129"/>
                    <a:pt x="91" y="129"/>
                    <a:pt x="92" y="128"/>
                  </a:cubicBezTo>
                  <a:cubicBezTo>
                    <a:pt x="92" y="128"/>
                    <a:pt x="92" y="128"/>
                    <a:pt x="93" y="128"/>
                  </a:cubicBezTo>
                  <a:cubicBezTo>
                    <a:pt x="93" y="128"/>
                    <a:pt x="93" y="129"/>
                    <a:pt x="93" y="129"/>
                  </a:cubicBezTo>
                  <a:close/>
                  <a:moveTo>
                    <a:pt x="88" y="124"/>
                  </a:moveTo>
                  <a:cubicBezTo>
                    <a:pt x="88" y="124"/>
                    <a:pt x="88" y="124"/>
                    <a:pt x="88" y="124"/>
                  </a:cubicBezTo>
                  <a:cubicBezTo>
                    <a:pt x="88" y="124"/>
                    <a:pt x="88" y="124"/>
                    <a:pt x="88" y="124"/>
                  </a:cubicBezTo>
                  <a:close/>
                  <a:moveTo>
                    <a:pt x="129" y="30"/>
                  </a:moveTo>
                  <a:cubicBezTo>
                    <a:pt x="130" y="30"/>
                    <a:pt x="129" y="30"/>
                    <a:pt x="129" y="30"/>
                  </a:cubicBezTo>
                  <a:cubicBezTo>
                    <a:pt x="129" y="30"/>
                    <a:pt x="129" y="30"/>
                    <a:pt x="128" y="31"/>
                  </a:cubicBezTo>
                  <a:cubicBezTo>
                    <a:pt x="128" y="31"/>
                    <a:pt x="128" y="30"/>
                    <a:pt x="128" y="30"/>
                  </a:cubicBezTo>
                  <a:cubicBezTo>
                    <a:pt x="128" y="30"/>
                    <a:pt x="128" y="30"/>
                    <a:pt x="128" y="30"/>
                  </a:cubicBezTo>
                  <a:cubicBezTo>
                    <a:pt x="128" y="30"/>
                    <a:pt x="128" y="30"/>
                    <a:pt x="128" y="30"/>
                  </a:cubicBezTo>
                  <a:cubicBezTo>
                    <a:pt x="129" y="30"/>
                    <a:pt x="129" y="30"/>
                    <a:pt x="129" y="30"/>
                  </a:cubicBezTo>
                  <a:close/>
                  <a:moveTo>
                    <a:pt x="119" y="16"/>
                  </a:moveTo>
                  <a:cubicBezTo>
                    <a:pt x="119" y="16"/>
                    <a:pt x="119" y="16"/>
                    <a:pt x="119" y="16"/>
                  </a:cubicBezTo>
                  <a:cubicBezTo>
                    <a:pt x="119" y="16"/>
                    <a:pt x="119" y="16"/>
                    <a:pt x="119" y="17"/>
                  </a:cubicBezTo>
                  <a:cubicBezTo>
                    <a:pt x="119" y="17"/>
                    <a:pt x="119" y="17"/>
                    <a:pt x="119" y="18"/>
                  </a:cubicBezTo>
                  <a:cubicBezTo>
                    <a:pt x="119" y="18"/>
                    <a:pt x="119" y="18"/>
                    <a:pt x="119" y="18"/>
                  </a:cubicBezTo>
                  <a:cubicBezTo>
                    <a:pt x="119" y="18"/>
                    <a:pt x="119" y="18"/>
                    <a:pt x="119" y="18"/>
                  </a:cubicBezTo>
                  <a:cubicBezTo>
                    <a:pt x="118" y="18"/>
                    <a:pt x="118" y="18"/>
                    <a:pt x="118" y="18"/>
                  </a:cubicBezTo>
                  <a:cubicBezTo>
                    <a:pt x="118" y="18"/>
                    <a:pt x="118" y="18"/>
                    <a:pt x="118" y="18"/>
                  </a:cubicBezTo>
                  <a:cubicBezTo>
                    <a:pt x="118" y="18"/>
                    <a:pt x="118" y="18"/>
                    <a:pt x="118" y="18"/>
                  </a:cubicBezTo>
                  <a:cubicBezTo>
                    <a:pt x="118" y="17"/>
                    <a:pt x="118" y="17"/>
                    <a:pt x="118" y="16"/>
                  </a:cubicBezTo>
                  <a:cubicBezTo>
                    <a:pt x="118" y="16"/>
                    <a:pt x="119" y="16"/>
                    <a:pt x="119" y="16"/>
                  </a:cubicBezTo>
                  <a:close/>
                  <a:moveTo>
                    <a:pt x="116" y="6"/>
                  </a:moveTo>
                  <a:cubicBezTo>
                    <a:pt x="116" y="7"/>
                    <a:pt x="116" y="6"/>
                    <a:pt x="116" y="7"/>
                  </a:cubicBezTo>
                  <a:cubicBezTo>
                    <a:pt x="116" y="7"/>
                    <a:pt x="116" y="7"/>
                    <a:pt x="116" y="7"/>
                  </a:cubicBezTo>
                  <a:cubicBezTo>
                    <a:pt x="116" y="7"/>
                    <a:pt x="116" y="7"/>
                    <a:pt x="116" y="6"/>
                  </a:cubicBezTo>
                  <a:close/>
                  <a:moveTo>
                    <a:pt x="92" y="3"/>
                  </a:moveTo>
                  <a:cubicBezTo>
                    <a:pt x="92" y="3"/>
                    <a:pt x="92" y="3"/>
                    <a:pt x="92" y="3"/>
                  </a:cubicBezTo>
                  <a:cubicBezTo>
                    <a:pt x="92" y="4"/>
                    <a:pt x="92" y="4"/>
                    <a:pt x="92" y="4"/>
                  </a:cubicBezTo>
                  <a:cubicBezTo>
                    <a:pt x="92" y="4"/>
                    <a:pt x="92" y="4"/>
                    <a:pt x="92" y="5"/>
                  </a:cubicBezTo>
                  <a:cubicBezTo>
                    <a:pt x="92" y="5"/>
                    <a:pt x="92" y="5"/>
                    <a:pt x="92" y="5"/>
                  </a:cubicBezTo>
                  <a:cubicBezTo>
                    <a:pt x="92" y="5"/>
                    <a:pt x="93" y="5"/>
                    <a:pt x="93" y="5"/>
                  </a:cubicBezTo>
                  <a:cubicBezTo>
                    <a:pt x="93" y="5"/>
                    <a:pt x="93" y="5"/>
                    <a:pt x="93" y="5"/>
                  </a:cubicBezTo>
                  <a:cubicBezTo>
                    <a:pt x="93" y="5"/>
                    <a:pt x="93" y="5"/>
                    <a:pt x="93" y="5"/>
                  </a:cubicBezTo>
                  <a:cubicBezTo>
                    <a:pt x="93" y="5"/>
                    <a:pt x="93" y="5"/>
                    <a:pt x="92" y="5"/>
                  </a:cubicBezTo>
                  <a:cubicBezTo>
                    <a:pt x="92" y="5"/>
                    <a:pt x="92" y="5"/>
                    <a:pt x="91" y="5"/>
                  </a:cubicBezTo>
                  <a:cubicBezTo>
                    <a:pt x="92" y="5"/>
                    <a:pt x="91" y="4"/>
                    <a:pt x="92" y="4"/>
                  </a:cubicBezTo>
                  <a:cubicBezTo>
                    <a:pt x="92" y="4"/>
                    <a:pt x="92" y="4"/>
                    <a:pt x="92" y="3"/>
                  </a:cubicBezTo>
                  <a:close/>
                  <a:moveTo>
                    <a:pt x="96" y="3"/>
                  </a:moveTo>
                  <a:cubicBezTo>
                    <a:pt x="96" y="3"/>
                    <a:pt x="96" y="3"/>
                    <a:pt x="96" y="3"/>
                  </a:cubicBezTo>
                  <a:cubicBezTo>
                    <a:pt x="96" y="3"/>
                    <a:pt x="96" y="3"/>
                    <a:pt x="97" y="3"/>
                  </a:cubicBezTo>
                  <a:cubicBezTo>
                    <a:pt x="97" y="3"/>
                    <a:pt x="97" y="3"/>
                    <a:pt x="97" y="3"/>
                  </a:cubicBezTo>
                  <a:cubicBezTo>
                    <a:pt x="97" y="3"/>
                    <a:pt x="97" y="3"/>
                    <a:pt x="97" y="4"/>
                  </a:cubicBezTo>
                  <a:cubicBezTo>
                    <a:pt x="97" y="4"/>
                    <a:pt x="97" y="4"/>
                    <a:pt x="97" y="4"/>
                  </a:cubicBezTo>
                  <a:cubicBezTo>
                    <a:pt x="97" y="4"/>
                    <a:pt x="96" y="4"/>
                    <a:pt x="96" y="4"/>
                  </a:cubicBezTo>
                  <a:cubicBezTo>
                    <a:pt x="96" y="5"/>
                    <a:pt x="96" y="5"/>
                    <a:pt x="96" y="5"/>
                  </a:cubicBezTo>
                  <a:cubicBezTo>
                    <a:pt x="96" y="5"/>
                    <a:pt x="95" y="5"/>
                    <a:pt x="95" y="5"/>
                  </a:cubicBezTo>
                  <a:cubicBezTo>
                    <a:pt x="95" y="5"/>
                    <a:pt x="95" y="6"/>
                    <a:pt x="94" y="6"/>
                  </a:cubicBezTo>
                  <a:cubicBezTo>
                    <a:pt x="94" y="5"/>
                    <a:pt x="93" y="5"/>
                    <a:pt x="93" y="4"/>
                  </a:cubicBezTo>
                  <a:cubicBezTo>
                    <a:pt x="93" y="4"/>
                    <a:pt x="93" y="4"/>
                    <a:pt x="93" y="3"/>
                  </a:cubicBezTo>
                  <a:cubicBezTo>
                    <a:pt x="93" y="3"/>
                    <a:pt x="93" y="3"/>
                    <a:pt x="93" y="3"/>
                  </a:cubicBezTo>
                  <a:cubicBezTo>
                    <a:pt x="93" y="3"/>
                    <a:pt x="93" y="3"/>
                    <a:pt x="93" y="3"/>
                  </a:cubicBezTo>
                  <a:cubicBezTo>
                    <a:pt x="94" y="4"/>
                    <a:pt x="94" y="3"/>
                    <a:pt x="95" y="3"/>
                  </a:cubicBezTo>
                  <a:cubicBezTo>
                    <a:pt x="95" y="3"/>
                    <a:pt x="95" y="4"/>
                    <a:pt x="95" y="4"/>
                  </a:cubicBezTo>
                  <a:cubicBezTo>
                    <a:pt x="95" y="3"/>
                    <a:pt x="96" y="3"/>
                    <a:pt x="96" y="3"/>
                  </a:cubicBezTo>
                  <a:cubicBezTo>
                    <a:pt x="96" y="3"/>
                    <a:pt x="96" y="3"/>
                    <a:pt x="96" y="3"/>
                  </a:cubicBezTo>
                  <a:cubicBezTo>
                    <a:pt x="96" y="3"/>
                    <a:pt x="96" y="3"/>
                    <a:pt x="96" y="3"/>
                  </a:cubicBezTo>
                  <a:cubicBezTo>
                    <a:pt x="96" y="3"/>
                    <a:pt x="96" y="3"/>
                    <a:pt x="96" y="3"/>
                  </a:cubicBezTo>
                  <a:close/>
                  <a:moveTo>
                    <a:pt x="181" y="74"/>
                  </a:moveTo>
                  <a:cubicBezTo>
                    <a:pt x="181" y="74"/>
                    <a:pt x="181" y="74"/>
                    <a:pt x="181" y="74"/>
                  </a:cubicBezTo>
                  <a:cubicBezTo>
                    <a:pt x="181" y="74"/>
                    <a:pt x="181" y="75"/>
                    <a:pt x="181" y="75"/>
                  </a:cubicBezTo>
                  <a:cubicBezTo>
                    <a:pt x="181" y="75"/>
                    <a:pt x="181" y="75"/>
                    <a:pt x="181" y="75"/>
                  </a:cubicBezTo>
                  <a:cubicBezTo>
                    <a:pt x="181" y="75"/>
                    <a:pt x="181" y="75"/>
                    <a:pt x="181" y="75"/>
                  </a:cubicBezTo>
                  <a:cubicBezTo>
                    <a:pt x="181" y="75"/>
                    <a:pt x="181" y="75"/>
                    <a:pt x="181" y="74"/>
                  </a:cubicBezTo>
                  <a:cubicBezTo>
                    <a:pt x="181" y="74"/>
                    <a:pt x="181" y="74"/>
                    <a:pt x="181" y="74"/>
                  </a:cubicBezTo>
                  <a:close/>
                  <a:moveTo>
                    <a:pt x="174" y="66"/>
                  </a:moveTo>
                  <a:cubicBezTo>
                    <a:pt x="174" y="66"/>
                    <a:pt x="174" y="66"/>
                    <a:pt x="174" y="66"/>
                  </a:cubicBezTo>
                  <a:cubicBezTo>
                    <a:pt x="174" y="66"/>
                    <a:pt x="174" y="66"/>
                    <a:pt x="174" y="66"/>
                  </a:cubicBezTo>
                  <a:cubicBezTo>
                    <a:pt x="174" y="66"/>
                    <a:pt x="174" y="66"/>
                    <a:pt x="174" y="66"/>
                  </a:cubicBezTo>
                  <a:cubicBezTo>
                    <a:pt x="174" y="66"/>
                    <a:pt x="174" y="66"/>
                    <a:pt x="174" y="66"/>
                  </a:cubicBezTo>
                  <a:close/>
                </a:path>
              </a:pathLst>
            </a:custGeom>
            <a:solidFill>
              <a:srgbClr val="F49C34"/>
            </a:solidFill>
            <a:ln w="9525">
              <a:solidFill>
                <a:srgbClr val="CCEAFF"/>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3" name="Freeform 265">
              <a:extLst>
                <a:ext uri="{FF2B5EF4-FFF2-40B4-BE49-F238E27FC236}">
                  <a16:creationId xmlns:a16="http://schemas.microsoft.com/office/drawing/2014/main" id="{200A29F2-9F55-ADEE-E9C5-5CB0637DE806}"/>
                </a:ext>
              </a:extLst>
            </p:cNvPr>
            <p:cNvSpPr>
              <a:spLocks noEditPoints="1"/>
            </p:cNvSpPr>
            <p:nvPr/>
          </p:nvSpPr>
          <p:spPr bwMode="auto">
            <a:xfrm>
              <a:off x="16607691" y="9625218"/>
              <a:ext cx="219676" cy="194370"/>
            </a:xfrm>
            <a:custGeom>
              <a:avLst/>
              <a:gdLst/>
              <a:ahLst/>
              <a:cxnLst>
                <a:cxn ang="0">
                  <a:pos x="67" y="3"/>
                </a:cxn>
                <a:cxn ang="0">
                  <a:pos x="69" y="5"/>
                </a:cxn>
                <a:cxn ang="0">
                  <a:pos x="68" y="6"/>
                </a:cxn>
                <a:cxn ang="0">
                  <a:pos x="68" y="10"/>
                </a:cxn>
                <a:cxn ang="0">
                  <a:pos x="67" y="12"/>
                </a:cxn>
                <a:cxn ang="0">
                  <a:pos x="66" y="11"/>
                </a:cxn>
                <a:cxn ang="0">
                  <a:pos x="67" y="10"/>
                </a:cxn>
                <a:cxn ang="0">
                  <a:pos x="65" y="6"/>
                </a:cxn>
                <a:cxn ang="0">
                  <a:pos x="65" y="5"/>
                </a:cxn>
                <a:cxn ang="0">
                  <a:pos x="66" y="0"/>
                </a:cxn>
                <a:cxn ang="0">
                  <a:pos x="2" y="64"/>
                </a:cxn>
                <a:cxn ang="0">
                  <a:pos x="2" y="63"/>
                </a:cxn>
                <a:cxn ang="0">
                  <a:pos x="2" y="63"/>
                </a:cxn>
                <a:cxn ang="0">
                  <a:pos x="48" y="35"/>
                </a:cxn>
                <a:cxn ang="0">
                  <a:pos x="48" y="37"/>
                </a:cxn>
                <a:cxn ang="0">
                  <a:pos x="43" y="40"/>
                </a:cxn>
                <a:cxn ang="0">
                  <a:pos x="40" y="43"/>
                </a:cxn>
                <a:cxn ang="0">
                  <a:pos x="35" y="45"/>
                </a:cxn>
                <a:cxn ang="0">
                  <a:pos x="35" y="47"/>
                </a:cxn>
                <a:cxn ang="0">
                  <a:pos x="31" y="48"/>
                </a:cxn>
                <a:cxn ang="0">
                  <a:pos x="26" y="50"/>
                </a:cxn>
                <a:cxn ang="0">
                  <a:pos x="19" y="56"/>
                </a:cxn>
                <a:cxn ang="0">
                  <a:pos x="17" y="58"/>
                </a:cxn>
                <a:cxn ang="0">
                  <a:pos x="14" y="59"/>
                </a:cxn>
                <a:cxn ang="0">
                  <a:pos x="10" y="62"/>
                </a:cxn>
                <a:cxn ang="0">
                  <a:pos x="5" y="60"/>
                </a:cxn>
                <a:cxn ang="0">
                  <a:pos x="3" y="59"/>
                </a:cxn>
                <a:cxn ang="0">
                  <a:pos x="2" y="58"/>
                </a:cxn>
                <a:cxn ang="0">
                  <a:pos x="3" y="58"/>
                </a:cxn>
                <a:cxn ang="0">
                  <a:pos x="5" y="56"/>
                </a:cxn>
                <a:cxn ang="0">
                  <a:pos x="6" y="55"/>
                </a:cxn>
                <a:cxn ang="0">
                  <a:pos x="8" y="53"/>
                </a:cxn>
                <a:cxn ang="0">
                  <a:pos x="11" y="52"/>
                </a:cxn>
                <a:cxn ang="0">
                  <a:pos x="14" y="50"/>
                </a:cxn>
                <a:cxn ang="0">
                  <a:pos x="17" y="49"/>
                </a:cxn>
                <a:cxn ang="0">
                  <a:pos x="24" y="46"/>
                </a:cxn>
                <a:cxn ang="0">
                  <a:pos x="28" y="44"/>
                </a:cxn>
                <a:cxn ang="0">
                  <a:pos x="33" y="41"/>
                </a:cxn>
                <a:cxn ang="0">
                  <a:pos x="38" y="37"/>
                </a:cxn>
                <a:cxn ang="0">
                  <a:pos x="45" y="32"/>
                </a:cxn>
                <a:cxn ang="0">
                  <a:pos x="45" y="35"/>
                </a:cxn>
                <a:cxn ang="0">
                  <a:pos x="48" y="35"/>
                </a:cxn>
                <a:cxn ang="0">
                  <a:pos x="70" y="13"/>
                </a:cxn>
                <a:cxn ang="0">
                  <a:pos x="68" y="13"/>
                </a:cxn>
                <a:cxn ang="0">
                  <a:pos x="65" y="14"/>
                </a:cxn>
                <a:cxn ang="0">
                  <a:pos x="65" y="16"/>
                </a:cxn>
                <a:cxn ang="0">
                  <a:pos x="62" y="20"/>
                </a:cxn>
                <a:cxn ang="0">
                  <a:pos x="58" y="23"/>
                </a:cxn>
                <a:cxn ang="0">
                  <a:pos x="56" y="27"/>
                </a:cxn>
                <a:cxn ang="0">
                  <a:pos x="52" y="35"/>
                </a:cxn>
                <a:cxn ang="0">
                  <a:pos x="55" y="35"/>
                </a:cxn>
                <a:cxn ang="0">
                  <a:pos x="59" y="33"/>
                </a:cxn>
                <a:cxn ang="0">
                  <a:pos x="63" y="30"/>
                </a:cxn>
                <a:cxn ang="0">
                  <a:pos x="68" y="25"/>
                </a:cxn>
                <a:cxn ang="0">
                  <a:pos x="73" y="23"/>
                </a:cxn>
                <a:cxn ang="0">
                  <a:pos x="76" y="21"/>
                </a:cxn>
                <a:cxn ang="0">
                  <a:pos x="80" y="17"/>
                </a:cxn>
                <a:cxn ang="0">
                  <a:pos x="74" y="18"/>
                </a:cxn>
                <a:cxn ang="0">
                  <a:pos x="71" y="17"/>
                </a:cxn>
                <a:cxn ang="0">
                  <a:pos x="71" y="12"/>
                </a:cxn>
                <a:cxn ang="0">
                  <a:pos x="65" y="9"/>
                </a:cxn>
                <a:cxn ang="0">
                  <a:pos x="71" y="9"/>
                </a:cxn>
              </a:cxnLst>
              <a:rect l="0" t="0" r="r" b="b"/>
              <a:pathLst>
                <a:path w="80" h="65">
                  <a:moveTo>
                    <a:pt x="66" y="3"/>
                  </a:moveTo>
                  <a:cubicBezTo>
                    <a:pt x="66" y="3"/>
                    <a:pt x="66" y="3"/>
                    <a:pt x="66" y="3"/>
                  </a:cubicBezTo>
                  <a:cubicBezTo>
                    <a:pt x="67" y="3"/>
                    <a:pt x="67" y="3"/>
                    <a:pt x="67" y="3"/>
                  </a:cubicBezTo>
                  <a:cubicBezTo>
                    <a:pt x="67" y="3"/>
                    <a:pt x="67" y="3"/>
                    <a:pt x="67" y="3"/>
                  </a:cubicBezTo>
                  <a:cubicBezTo>
                    <a:pt x="67" y="3"/>
                    <a:pt x="67" y="3"/>
                    <a:pt x="67" y="3"/>
                  </a:cubicBezTo>
                  <a:cubicBezTo>
                    <a:pt x="68" y="3"/>
                    <a:pt x="68" y="3"/>
                    <a:pt x="68" y="3"/>
                  </a:cubicBezTo>
                  <a:cubicBezTo>
                    <a:pt x="68" y="4"/>
                    <a:pt x="68" y="4"/>
                    <a:pt x="68" y="5"/>
                  </a:cubicBezTo>
                  <a:cubicBezTo>
                    <a:pt x="68" y="5"/>
                    <a:pt x="68" y="5"/>
                    <a:pt x="68" y="5"/>
                  </a:cubicBezTo>
                  <a:cubicBezTo>
                    <a:pt x="68" y="5"/>
                    <a:pt x="68" y="5"/>
                    <a:pt x="68" y="5"/>
                  </a:cubicBezTo>
                  <a:cubicBezTo>
                    <a:pt x="69" y="5"/>
                    <a:pt x="69" y="5"/>
                    <a:pt x="69" y="5"/>
                  </a:cubicBezTo>
                  <a:cubicBezTo>
                    <a:pt x="69" y="5"/>
                    <a:pt x="69" y="5"/>
                    <a:pt x="69" y="5"/>
                  </a:cubicBezTo>
                  <a:cubicBezTo>
                    <a:pt x="69" y="6"/>
                    <a:pt x="69" y="6"/>
                    <a:pt x="69" y="6"/>
                  </a:cubicBezTo>
                  <a:cubicBezTo>
                    <a:pt x="69" y="6"/>
                    <a:pt x="69" y="6"/>
                    <a:pt x="69" y="7"/>
                  </a:cubicBezTo>
                  <a:cubicBezTo>
                    <a:pt x="69" y="7"/>
                    <a:pt x="69" y="7"/>
                    <a:pt x="69" y="7"/>
                  </a:cubicBezTo>
                  <a:cubicBezTo>
                    <a:pt x="69" y="7"/>
                    <a:pt x="68" y="6"/>
                    <a:pt x="68" y="6"/>
                  </a:cubicBezTo>
                  <a:cubicBezTo>
                    <a:pt x="68" y="7"/>
                    <a:pt x="68" y="7"/>
                    <a:pt x="68" y="7"/>
                  </a:cubicBezTo>
                  <a:cubicBezTo>
                    <a:pt x="68" y="7"/>
                    <a:pt x="68" y="7"/>
                    <a:pt x="68" y="7"/>
                  </a:cubicBezTo>
                  <a:cubicBezTo>
                    <a:pt x="68" y="7"/>
                    <a:pt x="68" y="9"/>
                    <a:pt x="68" y="9"/>
                  </a:cubicBezTo>
                  <a:cubicBezTo>
                    <a:pt x="68" y="9"/>
                    <a:pt x="68" y="9"/>
                    <a:pt x="68" y="10"/>
                  </a:cubicBezTo>
                  <a:cubicBezTo>
                    <a:pt x="68" y="10"/>
                    <a:pt x="68" y="10"/>
                    <a:pt x="68" y="10"/>
                  </a:cubicBezTo>
                  <a:cubicBezTo>
                    <a:pt x="68" y="10"/>
                    <a:pt x="68" y="10"/>
                    <a:pt x="68" y="10"/>
                  </a:cubicBezTo>
                  <a:cubicBezTo>
                    <a:pt x="68" y="10"/>
                    <a:pt x="67" y="10"/>
                    <a:pt x="67" y="10"/>
                  </a:cubicBezTo>
                  <a:cubicBezTo>
                    <a:pt x="67" y="11"/>
                    <a:pt x="67" y="11"/>
                    <a:pt x="67" y="11"/>
                  </a:cubicBezTo>
                  <a:cubicBezTo>
                    <a:pt x="67" y="11"/>
                    <a:pt x="67" y="11"/>
                    <a:pt x="67" y="11"/>
                  </a:cubicBezTo>
                  <a:cubicBezTo>
                    <a:pt x="67" y="11"/>
                    <a:pt x="67" y="12"/>
                    <a:pt x="67" y="12"/>
                  </a:cubicBezTo>
                  <a:cubicBezTo>
                    <a:pt x="66" y="12"/>
                    <a:pt x="66" y="12"/>
                    <a:pt x="66" y="12"/>
                  </a:cubicBezTo>
                  <a:cubicBezTo>
                    <a:pt x="66" y="12"/>
                    <a:pt x="66" y="12"/>
                    <a:pt x="66" y="13"/>
                  </a:cubicBezTo>
                  <a:cubicBezTo>
                    <a:pt x="66" y="13"/>
                    <a:pt x="66" y="13"/>
                    <a:pt x="65" y="13"/>
                  </a:cubicBezTo>
                  <a:cubicBezTo>
                    <a:pt x="65" y="13"/>
                    <a:pt x="65" y="13"/>
                    <a:pt x="65" y="12"/>
                  </a:cubicBezTo>
                  <a:cubicBezTo>
                    <a:pt x="66" y="12"/>
                    <a:pt x="66" y="12"/>
                    <a:pt x="66" y="11"/>
                  </a:cubicBezTo>
                  <a:cubicBezTo>
                    <a:pt x="66" y="11"/>
                    <a:pt x="66" y="11"/>
                    <a:pt x="66" y="11"/>
                  </a:cubicBezTo>
                  <a:cubicBezTo>
                    <a:pt x="66" y="11"/>
                    <a:pt x="66" y="11"/>
                    <a:pt x="66" y="11"/>
                  </a:cubicBezTo>
                  <a:cubicBezTo>
                    <a:pt x="66" y="11"/>
                    <a:pt x="67" y="10"/>
                    <a:pt x="67" y="10"/>
                  </a:cubicBezTo>
                  <a:cubicBezTo>
                    <a:pt x="67" y="10"/>
                    <a:pt x="67" y="10"/>
                    <a:pt x="67" y="10"/>
                  </a:cubicBezTo>
                  <a:cubicBezTo>
                    <a:pt x="67" y="10"/>
                    <a:pt x="67" y="10"/>
                    <a:pt x="67" y="10"/>
                  </a:cubicBezTo>
                  <a:cubicBezTo>
                    <a:pt x="67" y="10"/>
                    <a:pt x="67" y="10"/>
                    <a:pt x="67" y="10"/>
                  </a:cubicBezTo>
                  <a:cubicBezTo>
                    <a:pt x="67" y="9"/>
                    <a:pt x="67" y="9"/>
                    <a:pt x="67" y="8"/>
                  </a:cubicBezTo>
                  <a:cubicBezTo>
                    <a:pt x="67" y="8"/>
                    <a:pt x="67" y="9"/>
                    <a:pt x="66" y="9"/>
                  </a:cubicBezTo>
                  <a:cubicBezTo>
                    <a:pt x="66" y="8"/>
                    <a:pt x="66" y="8"/>
                    <a:pt x="65" y="8"/>
                  </a:cubicBezTo>
                  <a:cubicBezTo>
                    <a:pt x="65" y="7"/>
                    <a:pt x="65" y="7"/>
                    <a:pt x="65" y="6"/>
                  </a:cubicBezTo>
                  <a:cubicBezTo>
                    <a:pt x="65" y="6"/>
                    <a:pt x="65" y="5"/>
                    <a:pt x="65" y="5"/>
                  </a:cubicBezTo>
                  <a:cubicBezTo>
                    <a:pt x="66" y="5"/>
                    <a:pt x="66" y="5"/>
                    <a:pt x="66" y="5"/>
                  </a:cubicBezTo>
                  <a:cubicBezTo>
                    <a:pt x="66" y="5"/>
                    <a:pt x="66" y="4"/>
                    <a:pt x="66" y="4"/>
                  </a:cubicBezTo>
                  <a:cubicBezTo>
                    <a:pt x="66" y="4"/>
                    <a:pt x="66" y="4"/>
                    <a:pt x="66" y="4"/>
                  </a:cubicBezTo>
                  <a:cubicBezTo>
                    <a:pt x="65" y="5"/>
                    <a:pt x="65" y="5"/>
                    <a:pt x="65" y="5"/>
                  </a:cubicBezTo>
                  <a:cubicBezTo>
                    <a:pt x="65" y="4"/>
                    <a:pt x="65" y="4"/>
                    <a:pt x="65" y="4"/>
                  </a:cubicBezTo>
                  <a:cubicBezTo>
                    <a:pt x="66" y="4"/>
                    <a:pt x="65" y="1"/>
                    <a:pt x="65" y="0"/>
                  </a:cubicBezTo>
                  <a:cubicBezTo>
                    <a:pt x="65" y="0"/>
                    <a:pt x="65" y="0"/>
                    <a:pt x="65" y="0"/>
                  </a:cubicBezTo>
                  <a:cubicBezTo>
                    <a:pt x="65" y="0"/>
                    <a:pt x="65" y="0"/>
                    <a:pt x="65" y="0"/>
                  </a:cubicBezTo>
                  <a:cubicBezTo>
                    <a:pt x="65" y="0"/>
                    <a:pt x="66" y="0"/>
                    <a:pt x="66" y="0"/>
                  </a:cubicBezTo>
                  <a:cubicBezTo>
                    <a:pt x="66" y="1"/>
                    <a:pt x="66" y="2"/>
                    <a:pt x="66" y="3"/>
                  </a:cubicBezTo>
                  <a:close/>
                  <a:moveTo>
                    <a:pt x="2" y="64"/>
                  </a:moveTo>
                  <a:cubicBezTo>
                    <a:pt x="2" y="64"/>
                    <a:pt x="2" y="64"/>
                    <a:pt x="2" y="64"/>
                  </a:cubicBezTo>
                  <a:cubicBezTo>
                    <a:pt x="2" y="64"/>
                    <a:pt x="2" y="64"/>
                    <a:pt x="2" y="64"/>
                  </a:cubicBezTo>
                  <a:cubicBezTo>
                    <a:pt x="2" y="64"/>
                    <a:pt x="2" y="64"/>
                    <a:pt x="2" y="64"/>
                  </a:cubicBezTo>
                  <a:cubicBezTo>
                    <a:pt x="2" y="64"/>
                    <a:pt x="1" y="65"/>
                    <a:pt x="0" y="65"/>
                  </a:cubicBezTo>
                  <a:cubicBezTo>
                    <a:pt x="0" y="64"/>
                    <a:pt x="0" y="64"/>
                    <a:pt x="0" y="64"/>
                  </a:cubicBezTo>
                  <a:cubicBezTo>
                    <a:pt x="1" y="64"/>
                    <a:pt x="1" y="64"/>
                    <a:pt x="2" y="64"/>
                  </a:cubicBezTo>
                  <a:cubicBezTo>
                    <a:pt x="2" y="64"/>
                    <a:pt x="2" y="64"/>
                    <a:pt x="2" y="64"/>
                  </a:cubicBezTo>
                  <a:close/>
                  <a:moveTo>
                    <a:pt x="2" y="63"/>
                  </a:moveTo>
                  <a:cubicBezTo>
                    <a:pt x="2" y="63"/>
                    <a:pt x="3" y="63"/>
                    <a:pt x="3" y="63"/>
                  </a:cubicBezTo>
                  <a:cubicBezTo>
                    <a:pt x="3" y="63"/>
                    <a:pt x="3" y="63"/>
                    <a:pt x="3" y="63"/>
                  </a:cubicBezTo>
                  <a:cubicBezTo>
                    <a:pt x="3" y="63"/>
                    <a:pt x="3" y="63"/>
                    <a:pt x="3" y="63"/>
                  </a:cubicBezTo>
                  <a:cubicBezTo>
                    <a:pt x="3" y="63"/>
                    <a:pt x="2" y="63"/>
                    <a:pt x="2" y="63"/>
                  </a:cubicBezTo>
                  <a:cubicBezTo>
                    <a:pt x="2" y="63"/>
                    <a:pt x="2" y="63"/>
                    <a:pt x="2" y="63"/>
                  </a:cubicBezTo>
                  <a:cubicBezTo>
                    <a:pt x="2" y="63"/>
                    <a:pt x="2" y="63"/>
                    <a:pt x="2" y="63"/>
                  </a:cubicBezTo>
                  <a:close/>
                  <a:moveTo>
                    <a:pt x="50" y="34"/>
                  </a:moveTo>
                  <a:cubicBezTo>
                    <a:pt x="50" y="34"/>
                    <a:pt x="50" y="34"/>
                    <a:pt x="50" y="34"/>
                  </a:cubicBezTo>
                  <a:cubicBezTo>
                    <a:pt x="50" y="34"/>
                    <a:pt x="50" y="34"/>
                    <a:pt x="50" y="34"/>
                  </a:cubicBezTo>
                  <a:close/>
                  <a:moveTo>
                    <a:pt x="48" y="35"/>
                  </a:moveTo>
                  <a:cubicBezTo>
                    <a:pt x="48" y="35"/>
                    <a:pt x="48" y="35"/>
                    <a:pt x="49" y="35"/>
                  </a:cubicBezTo>
                  <a:cubicBezTo>
                    <a:pt x="49" y="35"/>
                    <a:pt x="49" y="35"/>
                    <a:pt x="49" y="35"/>
                  </a:cubicBezTo>
                  <a:cubicBezTo>
                    <a:pt x="48" y="35"/>
                    <a:pt x="48" y="36"/>
                    <a:pt x="48" y="36"/>
                  </a:cubicBezTo>
                  <a:cubicBezTo>
                    <a:pt x="48" y="36"/>
                    <a:pt x="48" y="37"/>
                    <a:pt x="48" y="37"/>
                  </a:cubicBezTo>
                  <a:cubicBezTo>
                    <a:pt x="48" y="37"/>
                    <a:pt x="48" y="37"/>
                    <a:pt x="48" y="37"/>
                  </a:cubicBezTo>
                  <a:cubicBezTo>
                    <a:pt x="47" y="37"/>
                    <a:pt x="47" y="38"/>
                    <a:pt x="47" y="38"/>
                  </a:cubicBezTo>
                  <a:cubicBezTo>
                    <a:pt x="46" y="38"/>
                    <a:pt x="46" y="38"/>
                    <a:pt x="46" y="39"/>
                  </a:cubicBezTo>
                  <a:cubicBezTo>
                    <a:pt x="45" y="39"/>
                    <a:pt x="45" y="39"/>
                    <a:pt x="45" y="39"/>
                  </a:cubicBezTo>
                  <a:cubicBezTo>
                    <a:pt x="45" y="39"/>
                    <a:pt x="44" y="39"/>
                    <a:pt x="44" y="40"/>
                  </a:cubicBezTo>
                  <a:cubicBezTo>
                    <a:pt x="44" y="40"/>
                    <a:pt x="43" y="40"/>
                    <a:pt x="43" y="40"/>
                  </a:cubicBezTo>
                  <a:cubicBezTo>
                    <a:pt x="43" y="41"/>
                    <a:pt x="42" y="41"/>
                    <a:pt x="42" y="41"/>
                  </a:cubicBezTo>
                  <a:cubicBezTo>
                    <a:pt x="42" y="41"/>
                    <a:pt x="42" y="41"/>
                    <a:pt x="41" y="42"/>
                  </a:cubicBezTo>
                  <a:cubicBezTo>
                    <a:pt x="41" y="42"/>
                    <a:pt x="41" y="42"/>
                    <a:pt x="41" y="42"/>
                  </a:cubicBezTo>
                  <a:cubicBezTo>
                    <a:pt x="41" y="42"/>
                    <a:pt x="40" y="42"/>
                    <a:pt x="40" y="42"/>
                  </a:cubicBezTo>
                  <a:cubicBezTo>
                    <a:pt x="40" y="43"/>
                    <a:pt x="40" y="43"/>
                    <a:pt x="40" y="43"/>
                  </a:cubicBezTo>
                  <a:cubicBezTo>
                    <a:pt x="40" y="43"/>
                    <a:pt x="40" y="43"/>
                    <a:pt x="39" y="43"/>
                  </a:cubicBezTo>
                  <a:cubicBezTo>
                    <a:pt x="39" y="43"/>
                    <a:pt x="39" y="43"/>
                    <a:pt x="39" y="43"/>
                  </a:cubicBezTo>
                  <a:cubicBezTo>
                    <a:pt x="39" y="43"/>
                    <a:pt x="38" y="44"/>
                    <a:pt x="37" y="44"/>
                  </a:cubicBezTo>
                  <a:cubicBezTo>
                    <a:pt x="37" y="44"/>
                    <a:pt x="37" y="44"/>
                    <a:pt x="37" y="44"/>
                  </a:cubicBezTo>
                  <a:cubicBezTo>
                    <a:pt x="36" y="44"/>
                    <a:pt x="35" y="45"/>
                    <a:pt x="35" y="45"/>
                  </a:cubicBezTo>
                  <a:cubicBezTo>
                    <a:pt x="35" y="46"/>
                    <a:pt x="35" y="46"/>
                    <a:pt x="35" y="46"/>
                  </a:cubicBezTo>
                  <a:cubicBezTo>
                    <a:pt x="35" y="46"/>
                    <a:pt x="34" y="46"/>
                    <a:pt x="34" y="47"/>
                  </a:cubicBezTo>
                  <a:cubicBezTo>
                    <a:pt x="35" y="47"/>
                    <a:pt x="35" y="47"/>
                    <a:pt x="35" y="47"/>
                  </a:cubicBezTo>
                  <a:cubicBezTo>
                    <a:pt x="35" y="47"/>
                    <a:pt x="35" y="47"/>
                    <a:pt x="35" y="47"/>
                  </a:cubicBezTo>
                  <a:cubicBezTo>
                    <a:pt x="35" y="47"/>
                    <a:pt x="35" y="47"/>
                    <a:pt x="35" y="47"/>
                  </a:cubicBezTo>
                  <a:cubicBezTo>
                    <a:pt x="35" y="48"/>
                    <a:pt x="35" y="48"/>
                    <a:pt x="34" y="48"/>
                  </a:cubicBezTo>
                  <a:cubicBezTo>
                    <a:pt x="34" y="48"/>
                    <a:pt x="34" y="48"/>
                    <a:pt x="34" y="48"/>
                  </a:cubicBezTo>
                  <a:cubicBezTo>
                    <a:pt x="34" y="47"/>
                    <a:pt x="34" y="47"/>
                    <a:pt x="33" y="47"/>
                  </a:cubicBezTo>
                  <a:cubicBezTo>
                    <a:pt x="33" y="47"/>
                    <a:pt x="33" y="47"/>
                    <a:pt x="33" y="47"/>
                  </a:cubicBezTo>
                  <a:cubicBezTo>
                    <a:pt x="32" y="47"/>
                    <a:pt x="32" y="48"/>
                    <a:pt x="31" y="48"/>
                  </a:cubicBezTo>
                  <a:cubicBezTo>
                    <a:pt x="31" y="48"/>
                    <a:pt x="31" y="48"/>
                    <a:pt x="31" y="48"/>
                  </a:cubicBezTo>
                  <a:cubicBezTo>
                    <a:pt x="30" y="48"/>
                    <a:pt x="30" y="49"/>
                    <a:pt x="29" y="49"/>
                  </a:cubicBezTo>
                  <a:cubicBezTo>
                    <a:pt x="29" y="49"/>
                    <a:pt x="28" y="49"/>
                    <a:pt x="27" y="49"/>
                  </a:cubicBezTo>
                  <a:cubicBezTo>
                    <a:pt x="27" y="49"/>
                    <a:pt x="27" y="50"/>
                    <a:pt x="26" y="50"/>
                  </a:cubicBezTo>
                  <a:cubicBezTo>
                    <a:pt x="26" y="50"/>
                    <a:pt x="26" y="50"/>
                    <a:pt x="26" y="50"/>
                  </a:cubicBezTo>
                  <a:cubicBezTo>
                    <a:pt x="26" y="50"/>
                    <a:pt x="25" y="51"/>
                    <a:pt x="25" y="51"/>
                  </a:cubicBezTo>
                  <a:cubicBezTo>
                    <a:pt x="25" y="51"/>
                    <a:pt x="24" y="51"/>
                    <a:pt x="24" y="52"/>
                  </a:cubicBezTo>
                  <a:cubicBezTo>
                    <a:pt x="24" y="52"/>
                    <a:pt x="23" y="53"/>
                    <a:pt x="23" y="53"/>
                  </a:cubicBezTo>
                  <a:cubicBezTo>
                    <a:pt x="22" y="54"/>
                    <a:pt x="21" y="54"/>
                    <a:pt x="20" y="55"/>
                  </a:cubicBezTo>
                  <a:cubicBezTo>
                    <a:pt x="20" y="55"/>
                    <a:pt x="19" y="56"/>
                    <a:pt x="19" y="56"/>
                  </a:cubicBezTo>
                  <a:cubicBezTo>
                    <a:pt x="19" y="56"/>
                    <a:pt x="19" y="56"/>
                    <a:pt x="19" y="56"/>
                  </a:cubicBezTo>
                  <a:cubicBezTo>
                    <a:pt x="19" y="56"/>
                    <a:pt x="19" y="56"/>
                    <a:pt x="18" y="57"/>
                  </a:cubicBezTo>
                  <a:cubicBezTo>
                    <a:pt x="18" y="57"/>
                    <a:pt x="18" y="57"/>
                    <a:pt x="18" y="57"/>
                  </a:cubicBezTo>
                  <a:cubicBezTo>
                    <a:pt x="18" y="57"/>
                    <a:pt x="18" y="58"/>
                    <a:pt x="17" y="58"/>
                  </a:cubicBezTo>
                  <a:cubicBezTo>
                    <a:pt x="17" y="58"/>
                    <a:pt x="17" y="58"/>
                    <a:pt x="17" y="58"/>
                  </a:cubicBezTo>
                  <a:cubicBezTo>
                    <a:pt x="17" y="58"/>
                    <a:pt x="17" y="58"/>
                    <a:pt x="17" y="58"/>
                  </a:cubicBezTo>
                  <a:cubicBezTo>
                    <a:pt x="16" y="58"/>
                    <a:pt x="16" y="58"/>
                    <a:pt x="16" y="58"/>
                  </a:cubicBezTo>
                  <a:cubicBezTo>
                    <a:pt x="16" y="58"/>
                    <a:pt x="15" y="59"/>
                    <a:pt x="14" y="59"/>
                  </a:cubicBezTo>
                  <a:cubicBezTo>
                    <a:pt x="14" y="59"/>
                    <a:pt x="14" y="59"/>
                    <a:pt x="14" y="59"/>
                  </a:cubicBezTo>
                  <a:cubicBezTo>
                    <a:pt x="14" y="59"/>
                    <a:pt x="14" y="59"/>
                    <a:pt x="14" y="59"/>
                  </a:cubicBezTo>
                  <a:cubicBezTo>
                    <a:pt x="13" y="60"/>
                    <a:pt x="13" y="60"/>
                    <a:pt x="13" y="60"/>
                  </a:cubicBezTo>
                  <a:cubicBezTo>
                    <a:pt x="13" y="60"/>
                    <a:pt x="12" y="60"/>
                    <a:pt x="11" y="60"/>
                  </a:cubicBezTo>
                  <a:cubicBezTo>
                    <a:pt x="11" y="61"/>
                    <a:pt x="11" y="61"/>
                    <a:pt x="11" y="61"/>
                  </a:cubicBezTo>
                  <a:cubicBezTo>
                    <a:pt x="11" y="61"/>
                    <a:pt x="11" y="61"/>
                    <a:pt x="11" y="61"/>
                  </a:cubicBezTo>
                  <a:cubicBezTo>
                    <a:pt x="10" y="61"/>
                    <a:pt x="10" y="61"/>
                    <a:pt x="10" y="62"/>
                  </a:cubicBezTo>
                  <a:cubicBezTo>
                    <a:pt x="10" y="62"/>
                    <a:pt x="9" y="62"/>
                    <a:pt x="9" y="62"/>
                  </a:cubicBezTo>
                  <a:cubicBezTo>
                    <a:pt x="9" y="62"/>
                    <a:pt x="8" y="62"/>
                    <a:pt x="7" y="62"/>
                  </a:cubicBezTo>
                  <a:cubicBezTo>
                    <a:pt x="7" y="61"/>
                    <a:pt x="6" y="62"/>
                    <a:pt x="6" y="62"/>
                  </a:cubicBezTo>
                  <a:cubicBezTo>
                    <a:pt x="6" y="61"/>
                    <a:pt x="6" y="61"/>
                    <a:pt x="5" y="61"/>
                  </a:cubicBezTo>
                  <a:cubicBezTo>
                    <a:pt x="5" y="61"/>
                    <a:pt x="5" y="61"/>
                    <a:pt x="5" y="60"/>
                  </a:cubicBezTo>
                  <a:cubicBezTo>
                    <a:pt x="5" y="60"/>
                    <a:pt x="4" y="61"/>
                    <a:pt x="4" y="61"/>
                  </a:cubicBezTo>
                  <a:cubicBezTo>
                    <a:pt x="4" y="61"/>
                    <a:pt x="4" y="61"/>
                    <a:pt x="4" y="60"/>
                  </a:cubicBezTo>
                  <a:cubicBezTo>
                    <a:pt x="4" y="60"/>
                    <a:pt x="4" y="60"/>
                    <a:pt x="4" y="60"/>
                  </a:cubicBezTo>
                  <a:cubicBezTo>
                    <a:pt x="4" y="60"/>
                    <a:pt x="4" y="60"/>
                    <a:pt x="4" y="60"/>
                  </a:cubicBezTo>
                  <a:cubicBezTo>
                    <a:pt x="4" y="59"/>
                    <a:pt x="3" y="59"/>
                    <a:pt x="3" y="59"/>
                  </a:cubicBezTo>
                  <a:cubicBezTo>
                    <a:pt x="2" y="60"/>
                    <a:pt x="1" y="60"/>
                    <a:pt x="0" y="60"/>
                  </a:cubicBezTo>
                  <a:cubicBezTo>
                    <a:pt x="0" y="60"/>
                    <a:pt x="0" y="60"/>
                    <a:pt x="0" y="60"/>
                  </a:cubicBezTo>
                  <a:cubicBezTo>
                    <a:pt x="0" y="60"/>
                    <a:pt x="0" y="60"/>
                    <a:pt x="0" y="60"/>
                  </a:cubicBezTo>
                  <a:cubicBezTo>
                    <a:pt x="1" y="59"/>
                    <a:pt x="1" y="59"/>
                    <a:pt x="2" y="59"/>
                  </a:cubicBezTo>
                  <a:cubicBezTo>
                    <a:pt x="2" y="59"/>
                    <a:pt x="2" y="59"/>
                    <a:pt x="2" y="58"/>
                  </a:cubicBezTo>
                  <a:cubicBezTo>
                    <a:pt x="1" y="58"/>
                    <a:pt x="2" y="58"/>
                    <a:pt x="1" y="58"/>
                  </a:cubicBezTo>
                  <a:cubicBezTo>
                    <a:pt x="1" y="58"/>
                    <a:pt x="1" y="58"/>
                    <a:pt x="1" y="58"/>
                  </a:cubicBezTo>
                  <a:cubicBezTo>
                    <a:pt x="1" y="58"/>
                    <a:pt x="1" y="58"/>
                    <a:pt x="1" y="58"/>
                  </a:cubicBezTo>
                  <a:cubicBezTo>
                    <a:pt x="1" y="58"/>
                    <a:pt x="1" y="58"/>
                    <a:pt x="1" y="58"/>
                  </a:cubicBezTo>
                  <a:cubicBezTo>
                    <a:pt x="2" y="58"/>
                    <a:pt x="2" y="58"/>
                    <a:pt x="3" y="58"/>
                  </a:cubicBezTo>
                  <a:cubicBezTo>
                    <a:pt x="3" y="57"/>
                    <a:pt x="3" y="57"/>
                    <a:pt x="3" y="57"/>
                  </a:cubicBezTo>
                  <a:cubicBezTo>
                    <a:pt x="3" y="57"/>
                    <a:pt x="3" y="57"/>
                    <a:pt x="4" y="57"/>
                  </a:cubicBezTo>
                  <a:cubicBezTo>
                    <a:pt x="4" y="57"/>
                    <a:pt x="4" y="57"/>
                    <a:pt x="4" y="57"/>
                  </a:cubicBezTo>
                  <a:cubicBezTo>
                    <a:pt x="4" y="56"/>
                    <a:pt x="4" y="56"/>
                    <a:pt x="4" y="56"/>
                  </a:cubicBezTo>
                  <a:cubicBezTo>
                    <a:pt x="4" y="56"/>
                    <a:pt x="4" y="56"/>
                    <a:pt x="5" y="56"/>
                  </a:cubicBezTo>
                  <a:cubicBezTo>
                    <a:pt x="5" y="56"/>
                    <a:pt x="5" y="56"/>
                    <a:pt x="5" y="56"/>
                  </a:cubicBezTo>
                  <a:cubicBezTo>
                    <a:pt x="5" y="56"/>
                    <a:pt x="5" y="56"/>
                    <a:pt x="5" y="55"/>
                  </a:cubicBezTo>
                  <a:cubicBezTo>
                    <a:pt x="5" y="55"/>
                    <a:pt x="5" y="55"/>
                    <a:pt x="5" y="55"/>
                  </a:cubicBezTo>
                  <a:cubicBezTo>
                    <a:pt x="5" y="55"/>
                    <a:pt x="5" y="55"/>
                    <a:pt x="5" y="55"/>
                  </a:cubicBezTo>
                  <a:cubicBezTo>
                    <a:pt x="6" y="55"/>
                    <a:pt x="6" y="55"/>
                    <a:pt x="6" y="55"/>
                  </a:cubicBezTo>
                  <a:cubicBezTo>
                    <a:pt x="6" y="55"/>
                    <a:pt x="6" y="54"/>
                    <a:pt x="6" y="54"/>
                  </a:cubicBezTo>
                  <a:cubicBezTo>
                    <a:pt x="7" y="54"/>
                    <a:pt x="7" y="54"/>
                    <a:pt x="7" y="54"/>
                  </a:cubicBezTo>
                  <a:cubicBezTo>
                    <a:pt x="7" y="54"/>
                    <a:pt x="7" y="54"/>
                    <a:pt x="7" y="54"/>
                  </a:cubicBezTo>
                  <a:cubicBezTo>
                    <a:pt x="7" y="54"/>
                    <a:pt x="8" y="54"/>
                    <a:pt x="8" y="54"/>
                  </a:cubicBezTo>
                  <a:cubicBezTo>
                    <a:pt x="8" y="54"/>
                    <a:pt x="8" y="53"/>
                    <a:pt x="8" y="53"/>
                  </a:cubicBezTo>
                  <a:cubicBezTo>
                    <a:pt x="9" y="53"/>
                    <a:pt x="9" y="53"/>
                    <a:pt x="9" y="53"/>
                  </a:cubicBezTo>
                  <a:cubicBezTo>
                    <a:pt x="9" y="53"/>
                    <a:pt x="9" y="53"/>
                    <a:pt x="10" y="52"/>
                  </a:cubicBezTo>
                  <a:cubicBezTo>
                    <a:pt x="10" y="52"/>
                    <a:pt x="10" y="52"/>
                    <a:pt x="10" y="52"/>
                  </a:cubicBezTo>
                  <a:cubicBezTo>
                    <a:pt x="11" y="52"/>
                    <a:pt x="11" y="52"/>
                    <a:pt x="11" y="52"/>
                  </a:cubicBezTo>
                  <a:cubicBezTo>
                    <a:pt x="11" y="52"/>
                    <a:pt x="11" y="52"/>
                    <a:pt x="11" y="52"/>
                  </a:cubicBezTo>
                  <a:cubicBezTo>
                    <a:pt x="11" y="52"/>
                    <a:pt x="11" y="51"/>
                    <a:pt x="12" y="51"/>
                  </a:cubicBezTo>
                  <a:cubicBezTo>
                    <a:pt x="12" y="51"/>
                    <a:pt x="13" y="51"/>
                    <a:pt x="13" y="51"/>
                  </a:cubicBezTo>
                  <a:cubicBezTo>
                    <a:pt x="13" y="50"/>
                    <a:pt x="13" y="50"/>
                    <a:pt x="13" y="50"/>
                  </a:cubicBezTo>
                  <a:cubicBezTo>
                    <a:pt x="14" y="50"/>
                    <a:pt x="14" y="50"/>
                    <a:pt x="14" y="50"/>
                  </a:cubicBezTo>
                  <a:cubicBezTo>
                    <a:pt x="14" y="50"/>
                    <a:pt x="14" y="50"/>
                    <a:pt x="14" y="50"/>
                  </a:cubicBezTo>
                  <a:cubicBezTo>
                    <a:pt x="14" y="50"/>
                    <a:pt x="14" y="50"/>
                    <a:pt x="15" y="50"/>
                  </a:cubicBezTo>
                  <a:cubicBezTo>
                    <a:pt x="15" y="49"/>
                    <a:pt x="15" y="49"/>
                    <a:pt x="15" y="49"/>
                  </a:cubicBezTo>
                  <a:cubicBezTo>
                    <a:pt x="16" y="49"/>
                    <a:pt x="16" y="49"/>
                    <a:pt x="16" y="49"/>
                  </a:cubicBezTo>
                  <a:cubicBezTo>
                    <a:pt x="16" y="49"/>
                    <a:pt x="16" y="49"/>
                    <a:pt x="16" y="49"/>
                  </a:cubicBezTo>
                  <a:cubicBezTo>
                    <a:pt x="16" y="49"/>
                    <a:pt x="16" y="49"/>
                    <a:pt x="17" y="49"/>
                  </a:cubicBezTo>
                  <a:cubicBezTo>
                    <a:pt x="17" y="49"/>
                    <a:pt x="17" y="49"/>
                    <a:pt x="18" y="49"/>
                  </a:cubicBezTo>
                  <a:cubicBezTo>
                    <a:pt x="19" y="48"/>
                    <a:pt x="20" y="48"/>
                    <a:pt x="21" y="47"/>
                  </a:cubicBezTo>
                  <a:cubicBezTo>
                    <a:pt x="21" y="47"/>
                    <a:pt x="22" y="47"/>
                    <a:pt x="22" y="47"/>
                  </a:cubicBezTo>
                  <a:cubicBezTo>
                    <a:pt x="23" y="47"/>
                    <a:pt x="23" y="46"/>
                    <a:pt x="24" y="46"/>
                  </a:cubicBezTo>
                  <a:cubicBezTo>
                    <a:pt x="24" y="46"/>
                    <a:pt x="24" y="46"/>
                    <a:pt x="24" y="46"/>
                  </a:cubicBezTo>
                  <a:cubicBezTo>
                    <a:pt x="25" y="46"/>
                    <a:pt x="25" y="45"/>
                    <a:pt x="25" y="45"/>
                  </a:cubicBezTo>
                  <a:cubicBezTo>
                    <a:pt x="26" y="45"/>
                    <a:pt x="26" y="45"/>
                    <a:pt x="26" y="45"/>
                  </a:cubicBezTo>
                  <a:cubicBezTo>
                    <a:pt x="26" y="45"/>
                    <a:pt x="26" y="45"/>
                    <a:pt x="26" y="44"/>
                  </a:cubicBezTo>
                  <a:cubicBezTo>
                    <a:pt x="27" y="44"/>
                    <a:pt x="27" y="44"/>
                    <a:pt x="27" y="44"/>
                  </a:cubicBezTo>
                  <a:cubicBezTo>
                    <a:pt x="27" y="44"/>
                    <a:pt x="27" y="44"/>
                    <a:pt x="28" y="44"/>
                  </a:cubicBezTo>
                  <a:cubicBezTo>
                    <a:pt x="28" y="44"/>
                    <a:pt x="28" y="44"/>
                    <a:pt x="29" y="44"/>
                  </a:cubicBezTo>
                  <a:cubicBezTo>
                    <a:pt x="29" y="43"/>
                    <a:pt x="30" y="43"/>
                    <a:pt x="31" y="43"/>
                  </a:cubicBezTo>
                  <a:cubicBezTo>
                    <a:pt x="31" y="43"/>
                    <a:pt x="31" y="42"/>
                    <a:pt x="31" y="42"/>
                  </a:cubicBezTo>
                  <a:cubicBezTo>
                    <a:pt x="31" y="42"/>
                    <a:pt x="32" y="42"/>
                    <a:pt x="32" y="42"/>
                  </a:cubicBezTo>
                  <a:cubicBezTo>
                    <a:pt x="32" y="42"/>
                    <a:pt x="33" y="41"/>
                    <a:pt x="33" y="41"/>
                  </a:cubicBezTo>
                  <a:cubicBezTo>
                    <a:pt x="33" y="41"/>
                    <a:pt x="33" y="41"/>
                    <a:pt x="34" y="41"/>
                  </a:cubicBezTo>
                  <a:cubicBezTo>
                    <a:pt x="34" y="40"/>
                    <a:pt x="35" y="39"/>
                    <a:pt x="35" y="39"/>
                  </a:cubicBezTo>
                  <a:cubicBezTo>
                    <a:pt x="36" y="38"/>
                    <a:pt x="36" y="38"/>
                    <a:pt x="36" y="38"/>
                  </a:cubicBezTo>
                  <a:cubicBezTo>
                    <a:pt x="36" y="38"/>
                    <a:pt x="36" y="38"/>
                    <a:pt x="37" y="38"/>
                  </a:cubicBezTo>
                  <a:cubicBezTo>
                    <a:pt x="37" y="37"/>
                    <a:pt x="37" y="37"/>
                    <a:pt x="38" y="37"/>
                  </a:cubicBezTo>
                  <a:cubicBezTo>
                    <a:pt x="39" y="37"/>
                    <a:pt x="40" y="36"/>
                    <a:pt x="41" y="35"/>
                  </a:cubicBezTo>
                  <a:cubicBezTo>
                    <a:pt x="41" y="35"/>
                    <a:pt x="41" y="35"/>
                    <a:pt x="41" y="34"/>
                  </a:cubicBezTo>
                  <a:cubicBezTo>
                    <a:pt x="42" y="34"/>
                    <a:pt x="42" y="34"/>
                    <a:pt x="42" y="34"/>
                  </a:cubicBezTo>
                  <a:cubicBezTo>
                    <a:pt x="42" y="34"/>
                    <a:pt x="42" y="33"/>
                    <a:pt x="42" y="33"/>
                  </a:cubicBezTo>
                  <a:cubicBezTo>
                    <a:pt x="43" y="33"/>
                    <a:pt x="45" y="32"/>
                    <a:pt x="45" y="32"/>
                  </a:cubicBezTo>
                  <a:cubicBezTo>
                    <a:pt x="45" y="32"/>
                    <a:pt x="45" y="32"/>
                    <a:pt x="45" y="32"/>
                  </a:cubicBezTo>
                  <a:cubicBezTo>
                    <a:pt x="45" y="32"/>
                    <a:pt x="45" y="32"/>
                    <a:pt x="45" y="33"/>
                  </a:cubicBezTo>
                  <a:cubicBezTo>
                    <a:pt x="45" y="33"/>
                    <a:pt x="46" y="33"/>
                    <a:pt x="46" y="33"/>
                  </a:cubicBezTo>
                  <a:cubicBezTo>
                    <a:pt x="45" y="33"/>
                    <a:pt x="45" y="34"/>
                    <a:pt x="45" y="35"/>
                  </a:cubicBezTo>
                  <a:cubicBezTo>
                    <a:pt x="45" y="35"/>
                    <a:pt x="45" y="35"/>
                    <a:pt x="45" y="35"/>
                  </a:cubicBezTo>
                  <a:cubicBezTo>
                    <a:pt x="46" y="35"/>
                    <a:pt x="46" y="35"/>
                    <a:pt x="46" y="35"/>
                  </a:cubicBezTo>
                  <a:cubicBezTo>
                    <a:pt x="47" y="35"/>
                    <a:pt x="47" y="35"/>
                    <a:pt x="47" y="34"/>
                  </a:cubicBezTo>
                  <a:cubicBezTo>
                    <a:pt x="48" y="34"/>
                    <a:pt x="48" y="34"/>
                    <a:pt x="48" y="34"/>
                  </a:cubicBezTo>
                  <a:cubicBezTo>
                    <a:pt x="48" y="34"/>
                    <a:pt x="48" y="34"/>
                    <a:pt x="48" y="34"/>
                  </a:cubicBezTo>
                  <a:cubicBezTo>
                    <a:pt x="48" y="34"/>
                    <a:pt x="48" y="34"/>
                    <a:pt x="48" y="35"/>
                  </a:cubicBezTo>
                  <a:close/>
                  <a:moveTo>
                    <a:pt x="70" y="12"/>
                  </a:moveTo>
                  <a:cubicBezTo>
                    <a:pt x="70" y="12"/>
                    <a:pt x="70" y="12"/>
                    <a:pt x="70" y="12"/>
                  </a:cubicBezTo>
                  <a:cubicBezTo>
                    <a:pt x="70" y="12"/>
                    <a:pt x="70" y="12"/>
                    <a:pt x="70" y="12"/>
                  </a:cubicBezTo>
                  <a:cubicBezTo>
                    <a:pt x="70" y="12"/>
                    <a:pt x="70" y="12"/>
                    <a:pt x="70" y="12"/>
                  </a:cubicBezTo>
                  <a:cubicBezTo>
                    <a:pt x="70" y="12"/>
                    <a:pt x="70" y="12"/>
                    <a:pt x="70" y="13"/>
                  </a:cubicBezTo>
                  <a:cubicBezTo>
                    <a:pt x="70" y="13"/>
                    <a:pt x="70" y="13"/>
                    <a:pt x="70" y="13"/>
                  </a:cubicBezTo>
                  <a:cubicBezTo>
                    <a:pt x="70" y="13"/>
                    <a:pt x="69" y="14"/>
                    <a:pt x="69" y="14"/>
                  </a:cubicBezTo>
                  <a:cubicBezTo>
                    <a:pt x="69" y="14"/>
                    <a:pt x="69" y="14"/>
                    <a:pt x="69" y="14"/>
                  </a:cubicBezTo>
                  <a:cubicBezTo>
                    <a:pt x="69" y="14"/>
                    <a:pt x="68" y="14"/>
                    <a:pt x="68" y="14"/>
                  </a:cubicBezTo>
                  <a:cubicBezTo>
                    <a:pt x="68" y="14"/>
                    <a:pt x="68" y="13"/>
                    <a:pt x="68" y="13"/>
                  </a:cubicBezTo>
                  <a:cubicBezTo>
                    <a:pt x="68" y="13"/>
                    <a:pt x="67" y="13"/>
                    <a:pt x="67" y="12"/>
                  </a:cubicBezTo>
                  <a:cubicBezTo>
                    <a:pt x="67" y="12"/>
                    <a:pt x="67" y="12"/>
                    <a:pt x="67" y="13"/>
                  </a:cubicBezTo>
                  <a:cubicBezTo>
                    <a:pt x="67" y="13"/>
                    <a:pt x="67" y="13"/>
                    <a:pt x="67" y="13"/>
                  </a:cubicBezTo>
                  <a:cubicBezTo>
                    <a:pt x="67" y="13"/>
                    <a:pt x="67" y="13"/>
                    <a:pt x="66" y="14"/>
                  </a:cubicBezTo>
                  <a:cubicBezTo>
                    <a:pt x="66" y="14"/>
                    <a:pt x="66" y="14"/>
                    <a:pt x="65" y="14"/>
                  </a:cubicBezTo>
                  <a:cubicBezTo>
                    <a:pt x="65" y="14"/>
                    <a:pt x="65" y="14"/>
                    <a:pt x="65" y="14"/>
                  </a:cubicBezTo>
                  <a:cubicBezTo>
                    <a:pt x="65" y="14"/>
                    <a:pt x="65" y="14"/>
                    <a:pt x="65" y="15"/>
                  </a:cubicBezTo>
                  <a:cubicBezTo>
                    <a:pt x="65" y="15"/>
                    <a:pt x="65" y="15"/>
                    <a:pt x="65" y="15"/>
                  </a:cubicBezTo>
                  <a:cubicBezTo>
                    <a:pt x="65" y="15"/>
                    <a:pt x="65" y="16"/>
                    <a:pt x="65" y="16"/>
                  </a:cubicBezTo>
                  <a:cubicBezTo>
                    <a:pt x="65" y="16"/>
                    <a:pt x="65" y="16"/>
                    <a:pt x="65" y="16"/>
                  </a:cubicBezTo>
                  <a:cubicBezTo>
                    <a:pt x="64" y="16"/>
                    <a:pt x="64" y="17"/>
                    <a:pt x="64" y="17"/>
                  </a:cubicBezTo>
                  <a:cubicBezTo>
                    <a:pt x="64" y="17"/>
                    <a:pt x="64" y="17"/>
                    <a:pt x="64" y="17"/>
                  </a:cubicBezTo>
                  <a:cubicBezTo>
                    <a:pt x="64" y="18"/>
                    <a:pt x="63" y="18"/>
                    <a:pt x="63" y="19"/>
                  </a:cubicBezTo>
                  <a:cubicBezTo>
                    <a:pt x="63" y="19"/>
                    <a:pt x="63" y="19"/>
                    <a:pt x="63" y="19"/>
                  </a:cubicBezTo>
                  <a:cubicBezTo>
                    <a:pt x="62" y="19"/>
                    <a:pt x="62" y="20"/>
                    <a:pt x="62" y="20"/>
                  </a:cubicBezTo>
                  <a:cubicBezTo>
                    <a:pt x="62" y="20"/>
                    <a:pt x="62" y="20"/>
                    <a:pt x="62" y="20"/>
                  </a:cubicBezTo>
                  <a:cubicBezTo>
                    <a:pt x="61" y="21"/>
                    <a:pt x="61" y="21"/>
                    <a:pt x="61" y="21"/>
                  </a:cubicBezTo>
                  <a:cubicBezTo>
                    <a:pt x="60" y="22"/>
                    <a:pt x="60" y="22"/>
                    <a:pt x="60" y="22"/>
                  </a:cubicBezTo>
                  <a:cubicBezTo>
                    <a:pt x="60" y="23"/>
                    <a:pt x="59" y="23"/>
                    <a:pt x="58" y="23"/>
                  </a:cubicBezTo>
                  <a:cubicBezTo>
                    <a:pt x="58" y="23"/>
                    <a:pt x="58" y="23"/>
                    <a:pt x="58" y="23"/>
                  </a:cubicBezTo>
                  <a:cubicBezTo>
                    <a:pt x="57" y="23"/>
                    <a:pt x="57" y="24"/>
                    <a:pt x="57" y="24"/>
                  </a:cubicBezTo>
                  <a:cubicBezTo>
                    <a:pt x="56" y="24"/>
                    <a:pt x="55" y="24"/>
                    <a:pt x="55" y="25"/>
                  </a:cubicBezTo>
                  <a:cubicBezTo>
                    <a:pt x="55" y="25"/>
                    <a:pt x="55" y="25"/>
                    <a:pt x="55" y="25"/>
                  </a:cubicBezTo>
                  <a:cubicBezTo>
                    <a:pt x="55" y="26"/>
                    <a:pt x="55" y="26"/>
                    <a:pt x="56" y="26"/>
                  </a:cubicBezTo>
                  <a:cubicBezTo>
                    <a:pt x="56" y="26"/>
                    <a:pt x="56" y="27"/>
                    <a:pt x="56" y="27"/>
                  </a:cubicBezTo>
                  <a:cubicBezTo>
                    <a:pt x="56" y="27"/>
                    <a:pt x="57" y="28"/>
                    <a:pt x="58" y="28"/>
                  </a:cubicBezTo>
                  <a:cubicBezTo>
                    <a:pt x="58" y="28"/>
                    <a:pt x="58" y="29"/>
                    <a:pt x="58" y="29"/>
                  </a:cubicBezTo>
                  <a:cubicBezTo>
                    <a:pt x="57" y="31"/>
                    <a:pt x="56" y="32"/>
                    <a:pt x="55" y="33"/>
                  </a:cubicBezTo>
                  <a:cubicBezTo>
                    <a:pt x="54" y="33"/>
                    <a:pt x="54" y="33"/>
                    <a:pt x="54" y="33"/>
                  </a:cubicBezTo>
                  <a:cubicBezTo>
                    <a:pt x="54" y="34"/>
                    <a:pt x="53" y="34"/>
                    <a:pt x="52" y="35"/>
                  </a:cubicBezTo>
                  <a:cubicBezTo>
                    <a:pt x="52" y="35"/>
                    <a:pt x="52" y="35"/>
                    <a:pt x="52" y="35"/>
                  </a:cubicBezTo>
                  <a:cubicBezTo>
                    <a:pt x="53" y="35"/>
                    <a:pt x="53" y="35"/>
                    <a:pt x="53" y="35"/>
                  </a:cubicBezTo>
                  <a:cubicBezTo>
                    <a:pt x="53" y="35"/>
                    <a:pt x="53" y="35"/>
                    <a:pt x="53" y="35"/>
                  </a:cubicBezTo>
                  <a:cubicBezTo>
                    <a:pt x="53" y="36"/>
                    <a:pt x="53" y="36"/>
                    <a:pt x="53" y="36"/>
                  </a:cubicBezTo>
                  <a:cubicBezTo>
                    <a:pt x="54" y="36"/>
                    <a:pt x="54" y="36"/>
                    <a:pt x="55" y="35"/>
                  </a:cubicBezTo>
                  <a:cubicBezTo>
                    <a:pt x="55" y="35"/>
                    <a:pt x="55" y="35"/>
                    <a:pt x="56" y="35"/>
                  </a:cubicBezTo>
                  <a:cubicBezTo>
                    <a:pt x="56" y="35"/>
                    <a:pt x="56" y="35"/>
                    <a:pt x="56" y="35"/>
                  </a:cubicBezTo>
                  <a:cubicBezTo>
                    <a:pt x="56" y="35"/>
                    <a:pt x="57" y="35"/>
                    <a:pt x="57" y="35"/>
                  </a:cubicBezTo>
                  <a:cubicBezTo>
                    <a:pt x="57" y="34"/>
                    <a:pt x="57" y="34"/>
                    <a:pt x="57" y="34"/>
                  </a:cubicBezTo>
                  <a:cubicBezTo>
                    <a:pt x="58" y="34"/>
                    <a:pt x="59" y="33"/>
                    <a:pt x="59" y="33"/>
                  </a:cubicBezTo>
                  <a:cubicBezTo>
                    <a:pt x="60" y="32"/>
                    <a:pt x="60" y="32"/>
                    <a:pt x="60" y="32"/>
                  </a:cubicBezTo>
                  <a:cubicBezTo>
                    <a:pt x="60" y="32"/>
                    <a:pt x="61" y="32"/>
                    <a:pt x="61" y="31"/>
                  </a:cubicBezTo>
                  <a:cubicBezTo>
                    <a:pt x="61" y="31"/>
                    <a:pt x="61" y="31"/>
                    <a:pt x="61" y="31"/>
                  </a:cubicBezTo>
                  <a:cubicBezTo>
                    <a:pt x="62" y="31"/>
                    <a:pt x="62" y="31"/>
                    <a:pt x="62" y="31"/>
                  </a:cubicBezTo>
                  <a:cubicBezTo>
                    <a:pt x="63" y="31"/>
                    <a:pt x="63" y="30"/>
                    <a:pt x="63" y="30"/>
                  </a:cubicBezTo>
                  <a:cubicBezTo>
                    <a:pt x="63" y="30"/>
                    <a:pt x="64" y="29"/>
                    <a:pt x="64" y="29"/>
                  </a:cubicBezTo>
                  <a:cubicBezTo>
                    <a:pt x="64" y="29"/>
                    <a:pt x="65" y="29"/>
                    <a:pt x="65" y="29"/>
                  </a:cubicBezTo>
                  <a:cubicBezTo>
                    <a:pt x="65" y="28"/>
                    <a:pt x="66" y="27"/>
                    <a:pt x="67" y="27"/>
                  </a:cubicBezTo>
                  <a:cubicBezTo>
                    <a:pt x="67" y="26"/>
                    <a:pt x="67" y="26"/>
                    <a:pt x="67" y="26"/>
                  </a:cubicBezTo>
                  <a:cubicBezTo>
                    <a:pt x="67" y="25"/>
                    <a:pt x="68" y="25"/>
                    <a:pt x="68" y="25"/>
                  </a:cubicBezTo>
                  <a:cubicBezTo>
                    <a:pt x="68" y="24"/>
                    <a:pt x="68" y="24"/>
                    <a:pt x="69" y="24"/>
                  </a:cubicBezTo>
                  <a:cubicBezTo>
                    <a:pt x="69" y="23"/>
                    <a:pt x="71" y="23"/>
                    <a:pt x="72" y="23"/>
                  </a:cubicBezTo>
                  <a:cubicBezTo>
                    <a:pt x="72" y="24"/>
                    <a:pt x="72" y="24"/>
                    <a:pt x="72" y="24"/>
                  </a:cubicBezTo>
                  <a:cubicBezTo>
                    <a:pt x="72" y="24"/>
                    <a:pt x="73" y="24"/>
                    <a:pt x="73" y="24"/>
                  </a:cubicBezTo>
                  <a:cubicBezTo>
                    <a:pt x="73" y="24"/>
                    <a:pt x="73" y="23"/>
                    <a:pt x="73" y="23"/>
                  </a:cubicBezTo>
                  <a:cubicBezTo>
                    <a:pt x="73" y="23"/>
                    <a:pt x="73" y="22"/>
                    <a:pt x="74" y="22"/>
                  </a:cubicBezTo>
                  <a:cubicBezTo>
                    <a:pt x="74" y="22"/>
                    <a:pt x="74" y="22"/>
                    <a:pt x="74" y="22"/>
                  </a:cubicBezTo>
                  <a:cubicBezTo>
                    <a:pt x="74" y="22"/>
                    <a:pt x="74" y="22"/>
                    <a:pt x="75" y="22"/>
                  </a:cubicBezTo>
                  <a:cubicBezTo>
                    <a:pt x="75" y="21"/>
                    <a:pt x="75" y="21"/>
                    <a:pt x="75" y="21"/>
                  </a:cubicBezTo>
                  <a:cubicBezTo>
                    <a:pt x="75" y="21"/>
                    <a:pt x="76" y="21"/>
                    <a:pt x="76" y="21"/>
                  </a:cubicBezTo>
                  <a:cubicBezTo>
                    <a:pt x="76" y="20"/>
                    <a:pt x="77" y="20"/>
                    <a:pt x="77" y="19"/>
                  </a:cubicBezTo>
                  <a:cubicBezTo>
                    <a:pt x="77" y="19"/>
                    <a:pt x="78" y="19"/>
                    <a:pt x="78" y="19"/>
                  </a:cubicBezTo>
                  <a:cubicBezTo>
                    <a:pt x="78" y="18"/>
                    <a:pt x="79" y="17"/>
                    <a:pt x="79" y="17"/>
                  </a:cubicBezTo>
                  <a:cubicBezTo>
                    <a:pt x="79" y="17"/>
                    <a:pt x="79" y="17"/>
                    <a:pt x="80" y="17"/>
                  </a:cubicBezTo>
                  <a:cubicBezTo>
                    <a:pt x="80" y="17"/>
                    <a:pt x="80" y="17"/>
                    <a:pt x="80" y="17"/>
                  </a:cubicBezTo>
                  <a:cubicBezTo>
                    <a:pt x="80" y="17"/>
                    <a:pt x="80" y="17"/>
                    <a:pt x="80" y="16"/>
                  </a:cubicBezTo>
                  <a:cubicBezTo>
                    <a:pt x="79" y="16"/>
                    <a:pt x="79" y="16"/>
                    <a:pt x="79" y="16"/>
                  </a:cubicBezTo>
                  <a:cubicBezTo>
                    <a:pt x="78" y="16"/>
                    <a:pt x="77" y="17"/>
                    <a:pt x="76" y="17"/>
                  </a:cubicBezTo>
                  <a:cubicBezTo>
                    <a:pt x="76" y="17"/>
                    <a:pt x="76" y="18"/>
                    <a:pt x="76" y="18"/>
                  </a:cubicBezTo>
                  <a:cubicBezTo>
                    <a:pt x="75" y="18"/>
                    <a:pt x="75" y="18"/>
                    <a:pt x="74" y="18"/>
                  </a:cubicBezTo>
                  <a:cubicBezTo>
                    <a:pt x="74" y="18"/>
                    <a:pt x="74" y="18"/>
                    <a:pt x="74" y="18"/>
                  </a:cubicBezTo>
                  <a:cubicBezTo>
                    <a:pt x="73" y="18"/>
                    <a:pt x="73" y="18"/>
                    <a:pt x="73" y="18"/>
                  </a:cubicBezTo>
                  <a:cubicBezTo>
                    <a:pt x="73" y="18"/>
                    <a:pt x="73" y="18"/>
                    <a:pt x="72" y="18"/>
                  </a:cubicBezTo>
                  <a:cubicBezTo>
                    <a:pt x="72" y="18"/>
                    <a:pt x="72" y="18"/>
                    <a:pt x="71" y="18"/>
                  </a:cubicBezTo>
                  <a:cubicBezTo>
                    <a:pt x="71" y="17"/>
                    <a:pt x="71" y="17"/>
                    <a:pt x="71" y="17"/>
                  </a:cubicBezTo>
                  <a:cubicBezTo>
                    <a:pt x="71" y="17"/>
                    <a:pt x="70" y="17"/>
                    <a:pt x="70" y="17"/>
                  </a:cubicBezTo>
                  <a:cubicBezTo>
                    <a:pt x="70" y="17"/>
                    <a:pt x="69" y="16"/>
                    <a:pt x="69" y="16"/>
                  </a:cubicBezTo>
                  <a:cubicBezTo>
                    <a:pt x="69" y="16"/>
                    <a:pt x="69" y="16"/>
                    <a:pt x="70" y="15"/>
                  </a:cubicBezTo>
                  <a:cubicBezTo>
                    <a:pt x="70" y="15"/>
                    <a:pt x="70" y="14"/>
                    <a:pt x="70" y="14"/>
                  </a:cubicBezTo>
                  <a:cubicBezTo>
                    <a:pt x="70" y="13"/>
                    <a:pt x="71" y="13"/>
                    <a:pt x="71" y="12"/>
                  </a:cubicBezTo>
                  <a:cubicBezTo>
                    <a:pt x="71" y="12"/>
                    <a:pt x="71" y="12"/>
                    <a:pt x="70" y="12"/>
                  </a:cubicBezTo>
                  <a:close/>
                  <a:moveTo>
                    <a:pt x="65" y="9"/>
                  </a:moveTo>
                  <a:cubicBezTo>
                    <a:pt x="65" y="9"/>
                    <a:pt x="65" y="9"/>
                    <a:pt x="65" y="9"/>
                  </a:cubicBezTo>
                  <a:cubicBezTo>
                    <a:pt x="65" y="9"/>
                    <a:pt x="65" y="9"/>
                    <a:pt x="65" y="9"/>
                  </a:cubicBezTo>
                  <a:cubicBezTo>
                    <a:pt x="65" y="9"/>
                    <a:pt x="65" y="9"/>
                    <a:pt x="65" y="9"/>
                  </a:cubicBezTo>
                  <a:close/>
                  <a:moveTo>
                    <a:pt x="71" y="9"/>
                  </a:moveTo>
                  <a:cubicBezTo>
                    <a:pt x="71" y="9"/>
                    <a:pt x="71" y="9"/>
                    <a:pt x="71" y="9"/>
                  </a:cubicBezTo>
                  <a:cubicBezTo>
                    <a:pt x="71" y="9"/>
                    <a:pt x="71" y="9"/>
                    <a:pt x="71" y="9"/>
                  </a:cubicBezTo>
                  <a:cubicBezTo>
                    <a:pt x="71" y="9"/>
                    <a:pt x="71" y="9"/>
                    <a:pt x="71" y="9"/>
                  </a:cubicBezTo>
                  <a:cubicBezTo>
                    <a:pt x="71" y="9"/>
                    <a:pt x="71" y="9"/>
                    <a:pt x="71" y="9"/>
                  </a:cubicBezTo>
                  <a:close/>
                  <a:moveTo>
                    <a:pt x="69" y="4"/>
                  </a:moveTo>
                  <a:cubicBezTo>
                    <a:pt x="69" y="4"/>
                    <a:pt x="69" y="4"/>
                    <a:pt x="69" y="4"/>
                  </a:cubicBezTo>
                  <a:cubicBezTo>
                    <a:pt x="69" y="4"/>
                    <a:pt x="69" y="4"/>
                    <a:pt x="69" y="4"/>
                  </a:cubicBezTo>
                  <a:cubicBezTo>
                    <a:pt x="69" y="4"/>
                    <a:pt x="69" y="4"/>
                    <a:pt x="69" y="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4" name="Freeform 266">
              <a:extLst>
                <a:ext uri="{FF2B5EF4-FFF2-40B4-BE49-F238E27FC236}">
                  <a16:creationId xmlns:a16="http://schemas.microsoft.com/office/drawing/2014/main" id="{FECE3B9E-ED33-9180-4D6C-DB2D009B37BF}"/>
                </a:ext>
              </a:extLst>
            </p:cNvPr>
            <p:cNvSpPr>
              <a:spLocks noEditPoints="1"/>
            </p:cNvSpPr>
            <p:nvPr/>
          </p:nvSpPr>
          <p:spPr bwMode="auto">
            <a:xfrm>
              <a:off x="16802958" y="9306352"/>
              <a:ext cx="19760" cy="87656"/>
            </a:xfrm>
            <a:custGeom>
              <a:avLst/>
              <a:gdLst/>
              <a:ahLst/>
              <a:cxnLst>
                <a:cxn ang="0">
                  <a:pos x="5" y="0"/>
                </a:cxn>
                <a:cxn ang="0">
                  <a:pos x="5" y="0"/>
                </a:cxn>
                <a:cxn ang="0">
                  <a:pos x="5" y="0"/>
                </a:cxn>
                <a:cxn ang="0">
                  <a:pos x="7" y="29"/>
                </a:cxn>
                <a:cxn ang="0">
                  <a:pos x="7" y="29"/>
                </a:cxn>
                <a:cxn ang="0">
                  <a:pos x="7" y="29"/>
                </a:cxn>
                <a:cxn ang="0">
                  <a:pos x="7" y="29"/>
                </a:cxn>
                <a:cxn ang="0">
                  <a:pos x="7" y="29"/>
                </a:cxn>
                <a:cxn ang="0">
                  <a:pos x="7" y="29"/>
                </a:cxn>
                <a:cxn ang="0">
                  <a:pos x="7" y="25"/>
                </a:cxn>
                <a:cxn ang="0">
                  <a:pos x="7" y="25"/>
                </a:cxn>
                <a:cxn ang="0">
                  <a:pos x="7" y="26"/>
                </a:cxn>
                <a:cxn ang="0">
                  <a:pos x="7" y="26"/>
                </a:cxn>
                <a:cxn ang="0">
                  <a:pos x="7" y="26"/>
                </a:cxn>
                <a:cxn ang="0">
                  <a:pos x="7" y="25"/>
                </a:cxn>
                <a:cxn ang="0">
                  <a:pos x="7" y="25"/>
                </a:cxn>
                <a:cxn ang="0">
                  <a:pos x="5" y="15"/>
                </a:cxn>
                <a:cxn ang="0">
                  <a:pos x="5" y="15"/>
                </a:cxn>
                <a:cxn ang="0">
                  <a:pos x="5" y="15"/>
                </a:cxn>
                <a:cxn ang="0">
                  <a:pos x="6" y="13"/>
                </a:cxn>
                <a:cxn ang="0">
                  <a:pos x="5" y="13"/>
                </a:cxn>
                <a:cxn ang="0">
                  <a:pos x="5" y="12"/>
                </a:cxn>
                <a:cxn ang="0">
                  <a:pos x="6" y="12"/>
                </a:cxn>
                <a:cxn ang="0">
                  <a:pos x="6" y="13"/>
                </a:cxn>
                <a:cxn ang="0">
                  <a:pos x="2" y="14"/>
                </a:cxn>
                <a:cxn ang="0">
                  <a:pos x="2" y="12"/>
                </a:cxn>
                <a:cxn ang="0">
                  <a:pos x="2" y="12"/>
                </a:cxn>
                <a:cxn ang="0">
                  <a:pos x="4" y="13"/>
                </a:cxn>
                <a:cxn ang="0">
                  <a:pos x="3" y="13"/>
                </a:cxn>
                <a:cxn ang="0">
                  <a:pos x="2" y="14"/>
                </a:cxn>
                <a:cxn ang="0">
                  <a:pos x="2" y="12"/>
                </a:cxn>
                <a:cxn ang="0">
                  <a:pos x="2" y="11"/>
                </a:cxn>
                <a:cxn ang="0">
                  <a:pos x="2" y="11"/>
                </a:cxn>
                <a:cxn ang="0">
                  <a:pos x="2" y="11"/>
                </a:cxn>
                <a:cxn ang="0">
                  <a:pos x="2" y="11"/>
                </a:cxn>
                <a:cxn ang="0">
                  <a:pos x="2" y="12"/>
                </a:cxn>
                <a:cxn ang="0">
                  <a:pos x="0" y="7"/>
                </a:cxn>
                <a:cxn ang="0">
                  <a:pos x="2" y="7"/>
                </a:cxn>
                <a:cxn ang="0">
                  <a:pos x="2" y="7"/>
                </a:cxn>
                <a:cxn ang="0">
                  <a:pos x="2" y="8"/>
                </a:cxn>
                <a:cxn ang="0">
                  <a:pos x="1" y="9"/>
                </a:cxn>
                <a:cxn ang="0">
                  <a:pos x="1" y="9"/>
                </a:cxn>
                <a:cxn ang="0">
                  <a:pos x="0" y="9"/>
                </a:cxn>
                <a:cxn ang="0">
                  <a:pos x="0" y="8"/>
                </a:cxn>
                <a:cxn ang="0">
                  <a:pos x="0" y="7"/>
                </a:cxn>
                <a:cxn ang="0">
                  <a:pos x="0" y="5"/>
                </a:cxn>
                <a:cxn ang="0">
                  <a:pos x="0" y="5"/>
                </a:cxn>
                <a:cxn ang="0">
                  <a:pos x="0" y="5"/>
                </a:cxn>
                <a:cxn ang="0">
                  <a:pos x="0" y="7"/>
                </a:cxn>
              </a:cxnLst>
              <a:rect l="0" t="0" r="r" b="b"/>
              <a:pathLst>
                <a:path w="7" h="29">
                  <a:moveTo>
                    <a:pt x="5" y="0"/>
                  </a:moveTo>
                  <a:cubicBezTo>
                    <a:pt x="5" y="0"/>
                    <a:pt x="5" y="0"/>
                    <a:pt x="5" y="0"/>
                  </a:cubicBezTo>
                  <a:cubicBezTo>
                    <a:pt x="5" y="0"/>
                    <a:pt x="5" y="0"/>
                    <a:pt x="5" y="0"/>
                  </a:cubicBezTo>
                  <a:close/>
                  <a:moveTo>
                    <a:pt x="7" y="29"/>
                  </a:moveTo>
                  <a:cubicBezTo>
                    <a:pt x="7" y="29"/>
                    <a:pt x="7" y="29"/>
                    <a:pt x="7" y="29"/>
                  </a:cubicBezTo>
                  <a:cubicBezTo>
                    <a:pt x="7" y="29"/>
                    <a:pt x="7" y="29"/>
                    <a:pt x="7" y="29"/>
                  </a:cubicBezTo>
                  <a:cubicBezTo>
                    <a:pt x="7" y="29"/>
                    <a:pt x="7" y="29"/>
                    <a:pt x="7" y="29"/>
                  </a:cubicBezTo>
                  <a:cubicBezTo>
                    <a:pt x="7" y="29"/>
                    <a:pt x="7" y="29"/>
                    <a:pt x="7" y="29"/>
                  </a:cubicBezTo>
                  <a:cubicBezTo>
                    <a:pt x="7" y="29"/>
                    <a:pt x="7" y="29"/>
                    <a:pt x="7" y="29"/>
                  </a:cubicBezTo>
                  <a:close/>
                  <a:moveTo>
                    <a:pt x="7" y="25"/>
                  </a:moveTo>
                  <a:cubicBezTo>
                    <a:pt x="7" y="25"/>
                    <a:pt x="7" y="25"/>
                    <a:pt x="7" y="25"/>
                  </a:cubicBezTo>
                  <a:cubicBezTo>
                    <a:pt x="7" y="25"/>
                    <a:pt x="7" y="25"/>
                    <a:pt x="7" y="26"/>
                  </a:cubicBezTo>
                  <a:cubicBezTo>
                    <a:pt x="7" y="26"/>
                    <a:pt x="7" y="26"/>
                    <a:pt x="7" y="26"/>
                  </a:cubicBezTo>
                  <a:cubicBezTo>
                    <a:pt x="7" y="26"/>
                    <a:pt x="7" y="26"/>
                    <a:pt x="7" y="26"/>
                  </a:cubicBezTo>
                  <a:cubicBezTo>
                    <a:pt x="7" y="26"/>
                    <a:pt x="7" y="26"/>
                    <a:pt x="7" y="25"/>
                  </a:cubicBezTo>
                  <a:cubicBezTo>
                    <a:pt x="7" y="25"/>
                    <a:pt x="7" y="25"/>
                    <a:pt x="7" y="25"/>
                  </a:cubicBezTo>
                  <a:close/>
                  <a:moveTo>
                    <a:pt x="5" y="15"/>
                  </a:moveTo>
                  <a:cubicBezTo>
                    <a:pt x="5" y="15"/>
                    <a:pt x="5" y="15"/>
                    <a:pt x="5" y="15"/>
                  </a:cubicBezTo>
                  <a:cubicBezTo>
                    <a:pt x="5" y="15"/>
                    <a:pt x="5" y="15"/>
                    <a:pt x="5" y="15"/>
                  </a:cubicBezTo>
                  <a:close/>
                  <a:moveTo>
                    <a:pt x="6" y="13"/>
                  </a:moveTo>
                  <a:cubicBezTo>
                    <a:pt x="5" y="13"/>
                    <a:pt x="5" y="13"/>
                    <a:pt x="5" y="13"/>
                  </a:cubicBezTo>
                  <a:cubicBezTo>
                    <a:pt x="5" y="12"/>
                    <a:pt x="5" y="12"/>
                    <a:pt x="5" y="12"/>
                  </a:cubicBezTo>
                  <a:cubicBezTo>
                    <a:pt x="5" y="12"/>
                    <a:pt x="6" y="12"/>
                    <a:pt x="6" y="12"/>
                  </a:cubicBezTo>
                  <a:cubicBezTo>
                    <a:pt x="6" y="12"/>
                    <a:pt x="6" y="12"/>
                    <a:pt x="6" y="13"/>
                  </a:cubicBezTo>
                  <a:close/>
                  <a:moveTo>
                    <a:pt x="2" y="14"/>
                  </a:moveTo>
                  <a:cubicBezTo>
                    <a:pt x="2" y="13"/>
                    <a:pt x="2" y="12"/>
                    <a:pt x="2" y="12"/>
                  </a:cubicBezTo>
                  <a:cubicBezTo>
                    <a:pt x="2" y="12"/>
                    <a:pt x="2" y="12"/>
                    <a:pt x="2" y="12"/>
                  </a:cubicBezTo>
                  <a:cubicBezTo>
                    <a:pt x="3" y="12"/>
                    <a:pt x="4" y="13"/>
                    <a:pt x="4" y="13"/>
                  </a:cubicBezTo>
                  <a:cubicBezTo>
                    <a:pt x="3" y="14"/>
                    <a:pt x="3" y="14"/>
                    <a:pt x="3" y="13"/>
                  </a:cubicBezTo>
                  <a:cubicBezTo>
                    <a:pt x="3" y="14"/>
                    <a:pt x="3" y="14"/>
                    <a:pt x="2" y="14"/>
                  </a:cubicBezTo>
                  <a:close/>
                  <a:moveTo>
                    <a:pt x="2" y="12"/>
                  </a:moveTo>
                  <a:cubicBezTo>
                    <a:pt x="2" y="11"/>
                    <a:pt x="2" y="11"/>
                    <a:pt x="2" y="11"/>
                  </a:cubicBezTo>
                  <a:cubicBezTo>
                    <a:pt x="2" y="11"/>
                    <a:pt x="2" y="11"/>
                    <a:pt x="2" y="11"/>
                  </a:cubicBezTo>
                  <a:cubicBezTo>
                    <a:pt x="2" y="11"/>
                    <a:pt x="2" y="11"/>
                    <a:pt x="2" y="11"/>
                  </a:cubicBezTo>
                  <a:cubicBezTo>
                    <a:pt x="2" y="11"/>
                    <a:pt x="2" y="11"/>
                    <a:pt x="2" y="11"/>
                  </a:cubicBezTo>
                  <a:cubicBezTo>
                    <a:pt x="2" y="12"/>
                    <a:pt x="2" y="12"/>
                    <a:pt x="2" y="12"/>
                  </a:cubicBezTo>
                  <a:close/>
                  <a:moveTo>
                    <a:pt x="0" y="7"/>
                  </a:moveTo>
                  <a:cubicBezTo>
                    <a:pt x="2" y="7"/>
                    <a:pt x="1" y="7"/>
                    <a:pt x="2" y="7"/>
                  </a:cubicBezTo>
                  <a:cubicBezTo>
                    <a:pt x="2" y="7"/>
                    <a:pt x="2" y="7"/>
                    <a:pt x="2" y="7"/>
                  </a:cubicBezTo>
                  <a:cubicBezTo>
                    <a:pt x="2" y="7"/>
                    <a:pt x="2" y="8"/>
                    <a:pt x="2" y="8"/>
                  </a:cubicBezTo>
                  <a:cubicBezTo>
                    <a:pt x="2" y="8"/>
                    <a:pt x="1" y="9"/>
                    <a:pt x="1" y="9"/>
                  </a:cubicBezTo>
                  <a:cubicBezTo>
                    <a:pt x="1" y="9"/>
                    <a:pt x="1" y="9"/>
                    <a:pt x="1" y="9"/>
                  </a:cubicBezTo>
                  <a:cubicBezTo>
                    <a:pt x="0" y="9"/>
                    <a:pt x="0" y="9"/>
                    <a:pt x="0" y="9"/>
                  </a:cubicBezTo>
                  <a:cubicBezTo>
                    <a:pt x="0" y="9"/>
                    <a:pt x="0" y="8"/>
                    <a:pt x="0" y="8"/>
                  </a:cubicBezTo>
                  <a:cubicBezTo>
                    <a:pt x="0" y="8"/>
                    <a:pt x="0" y="8"/>
                    <a:pt x="0" y="7"/>
                  </a:cubicBezTo>
                  <a:cubicBezTo>
                    <a:pt x="0" y="6"/>
                    <a:pt x="0" y="5"/>
                    <a:pt x="0" y="5"/>
                  </a:cubicBezTo>
                  <a:cubicBezTo>
                    <a:pt x="0" y="5"/>
                    <a:pt x="0" y="5"/>
                    <a:pt x="0" y="5"/>
                  </a:cubicBezTo>
                  <a:cubicBezTo>
                    <a:pt x="0" y="5"/>
                    <a:pt x="0" y="5"/>
                    <a:pt x="0" y="5"/>
                  </a:cubicBezTo>
                  <a:cubicBezTo>
                    <a:pt x="0" y="6"/>
                    <a:pt x="0" y="6"/>
                    <a:pt x="0"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5" name="Freeform 267">
              <a:extLst>
                <a:ext uri="{FF2B5EF4-FFF2-40B4-BE49-F238E27FC236}">
                  <a16:creationId xmlns:a16="http://schemas.microsoft.com/office/drawing/2014/main" id="{2818E151-6DE5-3F1F-A6A1-F7C0D0DC8E6B}"/>
                </a:ext>
              </a:extLst>
            </p:cNvPr>
            <p:cNvSpPr>
              <a:spLocks noEditPoints="1"/>
            </p:cNvSpPr>
            <p:nvPr/>
          </p:nvSpPr>
          <p:spPr bwMode="auto">
            <a:xfrm>
              <a:off x="16756465" y="9405442"/>
              <a:ext cx="44167" cy="33029"/>
            </a:xfrm>
            <a:custGeom>
              <a:avLst/>
              <a:gdLst/>
              <a:ahLst/>
              <a:cxnLst>
                <a:cxn ang="0">
                  <a:pos x="0" y="0"/>
                </a:cxn>
                <a:cxn ang="0">
                  <a:pos x="1" y="0"/>
                </a:cxn>
                <a:cxn ang="0">
                  <a:pos x="3" y="2"/>
                </a:cxn>
                <a:cxn ang="0">
                  <a:pos x="4" y="3"/>
                </a:cxn>
                <a:cxn ang="0">
                  <a:pos x="5" y="4"/>
                </a:cxn>
                <a:cxn ang="0">
                  <a:pos x="5" y="4"/>
                </a:cxn>
                <a:cxn ang="0">
                  <a:pos x="5" y="5"/>
                </a:cxn>
                <a:cxn ang="0">
                  <a:pos x="5" y="5"/>
                </a:cxn>
                <a:cxn ang="0">
                  <a:pos x="6" y="6"/>
                </a:cxn>
                <a:cxn ang="0">
                  <a:pos x="6" y="6"/>
                </a:cxn>
                <a:cxn ang="0">
                  <a:pos x="7" y="6"/>
                </a:cxn>
                <a:cxn ang="0">
                  <a:pos x="8" y="8"/>
                </a:cxn>
                <a:cxn ang="0">
                  <a:pos x="8" y="8"/>
                </a:cxn>
                <a:cxn ang="0">
                  <a:pos x="9" y="9"/>
                </a:cxn>
                <a:cxn ang="0">
                  <a:pos x="10" y="9"/>
                </a:cxn>
                <a:cxn ang="0">
                  <a:pos x="10" y="10"/>
                </a:cxn>
                <a:cxn ang="0">
                  <a:pos x="10" y="10"/>
                </a:cxn>
                <a:cxn ang="0">
                  <a:pos x="10" y="10"/>
                </a:cxn>
                <a:cxn ang="0">
                  <a:pos x="9" y="11"/>
                </a:cxn>
                <a:cxn ang="0">
                  <a:pos x="9" y="10"/>
                </a:cxn>
                <a:cxn ang="0">
                  <a:pos x="8" y="10"/>
                </a:cxn>
                <a:cxn ang="0">
                  <a:pos x="8" y="10"/>
                </a:cxn>
                <a:cxn ang="0">
                  <a:pos x="7" y="10"/>
                </a:cxn>
                <a:cxn ang="0">
                  <a:pos x="7" y="9"/>
                </a:cxn>
                <a:cxn ang="0">
                  <a:pos x="7" y="9"/>
                </a:cxn>
                <a:cxn ang="0">
                  <a:pos x="6" y="8"/>
                </a:cxn>
                <a:cxn ang="0">
                  <a:pos x="6" y="8"/>
                </a:cxn>
                <a:cxn ang="0">
                  <a:pos x="5" y="7"/>
                </a:cxn>
                <a:cxn ang="0">
                  <a:pos x="5" y="7"/>
                </a:cxn>
                <a:cxn ang="0">
                  <a:pos x="4" y="7"/>
                </a:cxn>
                <a:cxn ang="0">
                  <a:pos x="3" y="6"/>
                </a:cxn>
                <a:cxn ang="0">
                  <a:pos x="2" y="5"/>
                </a:cxn>
                <a:cxn ang="0">
                  <a:pos x="2" y="5"/>
                </a:cxn>
                <a:cxn ang="0">
                  <a:pos x="2" y="4"/>
                </a:cxn>
                <a:cxn ang="0">
                  <a:pos x="2" y="4"/>
                </a:cxn>
                <a:cxn ang="0">
                  <a:pos x="2" y="3"/>
                </a:cxn>
                <a:cxn ang="0">
                  <a:pos x="1" y="3"/>
                </a:cxn>
                <a:cxn ang="0">
                  <a:pos x="1" y="2"/>
                </a:cxn>
                <a:cxn ang="0">
                  <a:pos x="0" y="1"/>
                </a:cxn>
                <a:cxn ang="0">
                  <a:pos x="0" y="0"/>
                </a:cxn>
                <a:cxn ang="0">
                  <a:pos x="15" y="6"/>
                </a:cxn>
                <a:cxn ang="0">
                  <a:pos x="16" y="6"/>
                </a:cxn>
                <a:cxn ang="0">
                  <a:pos x="16" y="7"/>
                </a:cxn>
                <a:cxn ang="0">
                  <a:pos x="16" y="7"/>
                </a:cxn>
                <a:cxn ang="0">
                  <a:pos x="16" y="7"/>
                </a:cxn>
                <a:cxn ang="0">
                  <a:pos x="15" y="6"/>
                </a:cxn>
                <a:cxn ang="0">
                  <a:pos x="15" y="6"/>
                </a:cxn>
                <a:cxn ang="0">
                  <a:pos x="15" y="6"/>
                </a:cxn>
                <a:cxn ang="0">
                  <a:pos x="13" y="3"/>
                </a:cxn>
                <a:cxn ang="0">
                  <a:pos x="13" y="4"/>
                </a:cxn>
                <a:cxn ang="0">
                  <a:pos x="13" y="4"/>
                </a:cxn>
                <a:cxn ang="0">
                  <a:pos x="13" y="4"/>
                </a:cxn>
                <a:cxn ang="0">
                  <a:pos x="12" y="4"/>
                </a:cxn>
                <a:cxn ang="0">
                  <a:pos x="13" y="3"/>
                </a:cxn>
              </a:cxnLst>
              <a:rect l="0" t="0" r="r" b="b"/>
              <a:pathLst>
                <a:path w="16" h="11">
                  <a:moveTo>
                    <a:pt x="0" y="0"/>
                  </a:moveTo>
                  <a:cubicBezTo>
                    <a:pt x="0" y="0"/>
                    <a:pt x="1" y="0"/>
                    <a:pt x="1" y="0"/>
                  </a:cubicBezTo>
                  <a:cubicBezTo>
                    <a:pt x="2" y="0"/>
                    <a:pt x="2" y="2"/>
                    <a:pt x="3" y="2"/>
                  </a:cubicBezTo>
                  <a:cubicBezTo>
                    <a:pt x="3" y="2"/>
                    <a:pt x="4" y="3"/>
                    <a:pt x="4" y="3"/>
                  </a:cubicBezTo>
                  <a:cubicBezTo>
                    <a:pt x="4" y="4"/>
                    <a:pt x="4" y="4"/>
                    <a:pt x="5" y="4"/>
                  </a:cubicBezTo>
                  <a:cubicBezTo>
                    <a:pt x="5" y="4"/>
                    <a:pt x="5" y="4"/>
                    <a:pt x="5" y="4"/>
                  </a:cubicBezTo>
                  <a:cubicBezTo>
                    <a:pt x="5" y="5"/>
                    <a:pt x="5" y="5"/>
                    <a:pt x="5" y="5"/>
                  </a:cubicBezTo>
                  <a:cubicBezTo>
                    <a:pt x="5" y="5"/>
                    <a:pt x="5" y="5"/>
                    <a:pt x="5" y="5"/>
                  </a:cubicBezTo>
                  <a:cubicBezTo>
                    <a:pt x="5" y="5"/>
                    <a:pt x="6" y="6"/>
                    <a:pt x="6" y="6"/>
                  </a:cubicBezTo>
                  <a:cubicBezTo>
                    <a:pt x="6" y="6"/>
                    <a:pt x="6" y="6"/>
                    <a:pt x="6" y="6"/>
                  </a:cubicBezTo>
                  <a:cubicBezTo>
                    <a:pt x="6" y="6"/>
                    <a:pt x="7" y="6"/>
                    <a:pt x="7" y="6"/>
                  </a:cubicBezTo>
                  <a:cubicBezTo>
                    <a:pt x="7" y="7"/>
                    <a:pt x="8" y="7"/>
                    <a:pt x="8" y="8"/>
                  </a:cubicBezTo>
                  <a:cubicBezTo>
                    <a:pt x="8" y="8"/>
                    <a:pt x="8" y="8"/>
                    <a:pt x="8" y="8"/>
                  </a:cubicBezTo>
                  <a:cubicBezTo>
                    <a:pt x="9" y="8"/>
                    <a:pt x="9" y="8"/>
                    <a:pt x="9" y="9"/>
                  </a:cubicBezTo>
                  <a:cubicBezTo>
                    <a:pt x="9" y="9"/>
                    <a:pt x="9" y="9"/>
                    <a:pt x="10" y="9"/>
                  </a:cubicBezTo>
                  <a:cubicBezTo>
                    <a:pt x="10" y="9"/>
                    <a:pt x="10" y="10"/>
                    <a:pt x="10" y="10"/>
                  </a:cubicBezTo>
                  <a:cubicBezTo>
                    <a:pt x="10" y="10"/>
                    <a:pt x="10" y="10"/>
                    <a:pt x="10" y="10"/>
                  </a:cubicBezTo>
                  <a:cubicBezTo>
                    <a:pt x="10" y="10"/>
                    <a:pt x="10" y="10"/>
                    <a:pt x="10" y="10"/>
                  </a:cubicBezTo>
                  <a:cubicBezTo>
                    <a:pt x="10" y="11"/>
                    <a:pt x="9" y="11"/>
                    <a:pt x="9" y="11"/>
                  </a:cubicBezTo>
                  <a:cubicBezTo>
                    <a:pt x="9" y="10"/>
                    <a:pt x="9" y="10"/>
                    <a:pt x="9" y="10"/>
                  </a:cubicBezTo>
                  <a:cubicBezTo>
                    <a:pt x="8" y="10"/>
                    <a:pt x="8" y="10"/>
                    <a:pt x="8" y="10"/>
                  </a:cubicBezTo>
                  <a:cubicBezTo>
                    <a:pt x="8" y="10"/>
                    <a:pt x="8" y="10"/>
                    <a:pt x="8" y="10"/>
                  </a:cubicBezTo>
                  <a:cubicBezTo>
                    <a:pt x="8" y="10"/>
                    <a:pt x="8" y="10"/>
                    <a:pt x="7" y="10"/>
                  </a:cubicBezTo>
                  <a:cubicBezTo>
                    <a:pt x="7" y="10"/>
                    <a:pt x="7" y="9"/>
                    <a:pt x="7" y="9"/>
                  </a:cubicBezTo>
                  <a:cubicBezTo>
                    <a:pt x="7" y="9"/>
                    <a:pt x="7" y="9"/>
                    <a:pt x="7" y="9"/>
                  </a:cubicBezTo>
                  <a:cubicBezTo>
                    <a:pt x="7" y="9"/>
                    <a:pt x="6" y="9"/>
                    <a:pt x="6" y="8"/>
                  </a:cubicBezTo>
                  <a:cubicBezTo>
                    <a:pt x="6" y="8"/>
                    <a:pt x="6" y="8"/>
                    <a:pt x="6" y="8"/>
                  </a:cubicBezTo>
                  <a:cubicBezTo>
                    <a:pt x="5" y="8"/>
                    <a:pt x="5" y="8"/>
                    <a:pt x="5" y="7"/>
                  </a:cubicBezTo>
                  <a:cubicBezTo>
                    <a:pt x="5" y="7"/>
                    <a:pt x="5" y="7"/>
                    <a:pt x="5" y="7"/>
                  </a:cubicBezTo>
                  <a:cubicBezTo>
                    <a:pt x="4" y="7"/>
                    <a:pt x="4" y="7"/>
                    <a:pt x="4" y="7"/>
                  </a:cubicBezTo>
                  <a:cubicBezTo>
                    <a:pt x="3" y="6"/>
                    <a:pt x="3" y="6"/>
                    <a:pt x="3" y="6"/>
                  </a:cubicBezTo>
                  <a:cubicBezTo>
                    <a:pt x="3" y="5"/>
                    <a:pt x="3" y="5"/>
                    <a:pt x="2" y="5"/>
                  </a:cubicBezTo>
                  <a:cubicBezTo>
                    <a:pt x="2" y="5"/>
                    <a:pt x="2" y="5"/>
                    <a:pt x="2" y="5"/>
                  </a:cubicBezTo>
                  <a:cubicBezTo>
                    <a:pt x="2" y="4"/>
                    <a:pt x="2" y="4"/>
                    <a:pt x="2" y="4"/>
                  </a:cubicBezTo>
                  <a:cubicBezTo>
                    <a:pt x="2" y="4"/>
                    <a:pt x="2" y="4"/>
                    <a:pt x="2" y="4"/>
                  </a:cubicBezTo>
                  <a:cubicBezTo>
                    <a:pt x="2" y="4"/>
                    <a:pt x="2" y="4"/>
                    <a:pt x="2" y="3"/>
                  </a:cubicBezTo>
                  <a:cubicBezTo>
                    <a:pt x="1" y="3"/>
                    <a:pt x="1" y="3"/>
                    <a:pt x="1" y="3"/>
                  </a:cubicBezTo>
                  <a:cubicBezTo>
                    <a:pt x="1" y="3"/>
                    <a:pt x="1" y="2"/>
                    <a:pt x="1" y="2"/>
                  </a:cubicBezTo>
                  <a:cubicBezTo>
                    <a:pt x="1" y="2"/>
                    <a:pt x="0" y="1"/>
                    <a:pt x="0" y="1"/>
                  </a:cubicBezTo>
                  <a:cubicBezTo>
                    <a:pt x="0" y="1"/>
                    <a:pt x="0" y="1"/>
                    <a:pt x="0" y="0"/>
                  </a:cubicBezTo>
                  <a:close/>
                  <a:moveTo>
                    <a:pt x="15" y="6"/>
                  </a:moveTo>
                  <a:cubicBezTo>
                    <a:pt x="16" y="6"/>
                    <a:pt x="16" y="6"/>
                    <a:pt x="16" y="6"/>
                  </a:cubicBezTo>
                  <a:cubicBezTo>
                    <a:pt x="16" y="7"/>
                    <a:pt x="16" y="7"/>
                    <a:pt x="16" y="7"/>
                  </a:cubicBezTo>
                  <a:cubicBezTo>
                    <a:pt x="16" y="7"/>
                    <a:pt x="16" y="7"/>
                    <a:pt x="16" y="7"/>
                  </a:cubicBezTo>
                  <a:cubicBezTo>
                    <a:pt x="16" y="7"/>
                    <a:pt x="16" y="7"/>
                    <a:pt x="16" y="7"/>
                  </a:cubicBezTo>
                  <a:cubicBezTo>
                    <a:pt x="15" y="7"/>
                    <a:pt x="15" y="7"/>
                    <a:pt x="15" y="6"/>
                  </a:cubicBezTo>
                  <a:cubicBezTo>
                    <a:pt x="15" y="6"/>
                    <a:pt x="15" y="6"/>
                    <a:pt x="15" y="6"/>
                  </a:cubicBezTo>
                  <a:cubicBezTo>
                    <a:pt x="15" y="6"/>
                    <a:pt x="15" y="6"/>
                    <a:pt x="15" y="6"/>
                  </a:cubicBezTo>
                  <a:close/>
                  <a:moveTo>
                    <a:pt x="13" y="3"/>
                  </a:moveTo>
                  <a:cubicBezTo>
                    <a:pt x="13" y="3"/>
                    <a:pt x="13" y="3"/>
                    <a:pt x="13" y="4"/>
                  </a:cubicBezTo>
                  <a:cubicBezTo>
                    <a:pt x="13" y="4"/>
                    <a:pt x="13" y="4"/>
                    <a:pt x="13" y="4"/>
                  </a:cubicBezTo>
                  <a:cubicBezTo>
                    <a:pt x="13" y="4"/>
                    <a:pt x="13" y="4"/>
                    <a:pt x="13" y="4"/>
                  </a:cubicBezTo>
                  <a:cubicBezTo>
                    <a:pt x="13" y="4"/>
                    <a:pt x="13" y="4"/>
                    <a:pt x="12" y="4"/>
                  </a:cubicBezTo>
                  <a:cubicBezTo>
                    <a:pt x="13" y="3"/>
                    <a:pt x="13" y="3"/>
                    <a:pt x="13"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6" name="Freeform 268">
              <a:extLst>
                <a:ext uri="{FF2B5EF4-FFF2-40B4-BE49-F238E27FC236}">
                  <a16:creationId xmlns:a16="http://schemas.microsoft.com/office/drawing/2014/main" id="{36D391B5-9A62-608E-F577-D37E97F03C68}"/>
                </a:ext>
              </a:extLst>
            </p:cNvPr>
            <p:cNvSpPr>
              <a:spLocks noEditPoints="1"/>
            </p:cNvSpPr>
            <p:nvPr/>
          </p:nvSpPr>
          <p:spPr bwMode="auto">
            <a:xfrm>
              <a:off x="15930071" y="9006542"/>
              <a:ext cx="570690" cy="255347"/>
            </a:xfrm>
            <a:custGeom>
              <a:avLst/>
              <a:gdLst/>
              <a:ahLst/>
              <a:cxnLst>
                <a:cxn ang="0">
                  <a:pos x="40" y="29"/>
                </a:cxn>
                <a:cxn ang="0">
                  <a:pos x="48" y="41"/>
                </a:cxn>
                <a:cxn ang="0">
                  <a:pos x="41" y="58"/>
                </a:cxn>
                <a:cxn ang="0">
                  <a:pos x="25" y="36"/>
                </a:cxn>
                <a:cxn ang="0">
                  <a:pos x="14" y="17"/>
                </a:cxn>
                <a:cxn ang="0">
                  <a:pos x="7" y="2"/>
                </a:cxn>
                <a:cxn ang="0">
                  <a:pos x="23" y="16"/>
                </a:cxn>
                <a:cxn ang="0">
                  <a:pos x="112" y="81"/>
                </a:cxn>
                <a:cxn ang="0">
                  <a:pos x="99" y="75"/>
                </a:cxn>
                <a:cxn ang="0">
                  <a:pos x="89" y="72"/>
                </a:cxn>
                <a:cxn ang="0">
                  <a:pos x="47" y="63"/>
                </a:cxn>
                <a:cxn ang="0">
                  <a:pos x="74" y="71"/>
                </a:cxn>
                <a:cxn ang="0">
                  <a:pos x="78" y="65"/>
                </a:cxn>
                <a:cxn ang="0">
                  <a:pos x="55" y="61"/>
                </a:cxn>
                <a:cxn ang="0">
                  <a:pos x="123" y="73"/>
                </a:cxn>
                <a:cxn ang="0">
                  <a:pos x="112" y="72"/>
                </a:cxn>
                <a:cxn ang="0">
                  <a:pos x="115" y="72"/>
                </a:cxn>
                <a:cxn ang="0">
                  <a:pos x="102" y="71"/>
                </a:cxn>
                <a:cxn ang="0">
                  <a:pos x="142" y="68"/>
                </a:cxn>
                <a:cxn ang="0">
                  <a:pos x="179" y="62"/>
                </a:cxn>
                <a:cxn ang="0">
                  <a:pos x="179" y="60"/>
                </a:cxn>
                <a:cxn ang="0">
                  <a:pos x="127" y="53"/>
                </a:cxn>
                <a:cxn ang="0">
                  <a:pos x="150" y="47"/>
                </a:cxn>
                <a:cxn ang="0">
                  <a:pos x="161" y="45"/>
                </a:cxn>
                <a:cxn ang="0">
                  <a:pos x="139" y="38"/>
                </a:cxn>
                <a:cxn ang="0">
                  <a:pos x="135" y="38"/>
                </a:cxn>
                <a:cxn ang="0">
                  <a:pos x="128" y="35"/>
                </a:cxn>
                <a:cxn ang="0">
                  <a:pos x="184" y="33"/>
                </a:cxn>
                <a:cxn ang="0">
                  <a:pos x="161" y="29"/>
                </a:cxn>
                <a:cxn ang="0">
                  <a:pos x="148" y="27"/>
                </a:cxn>
                <a:cxn ang="0">
                  <a:pos x="115" y="34"/>
                </a:cxn>
                <a:cxn ang="0">
                  <a:pos x="136" y="20"/>
                </a:cxn>
                <a:cxn ang="0">
                  <a:pos x="114" y="26"/>
                </a:cxn>
                <a:cxn ang="0">
                  <a:pos x="110" y="46"/>
                </a:cxn>
                <a:cxn ang="0">
                  <a:pos x="116" y="42"/>
                </a:cxn>
                <a:cxn ang="0">
                  <a:pos x="125" y="50"/>
                </a:cxn>
                <a:cxn ang="0">
                  <a:pos x="125" y="35"/>
                </a:cxn>
                <a:cxn ang="0">
                  <a:pos x="151" y="18"/>
                </a:cxn>
                <a:cxn ang="0">
                  <a:pos x="131" y="77"/>
                </a:cxn>
                <a:cxn ang="0">
                  <a:pos x="206" y="75"/>
                </a:cxn>
                <a:cxn ang="0">
                  <a:pos x="201" y="40"/>
                </a:cxn>
                <a:cxn ang="0">
                  <a:pos x="179" y="42"/>
                </a:cxn>
                <a:cxn ang="0">
                  <a:pos x="165" y="36"/>
                </a:cxn>
                <a:cxn ang="0">
                  <a:pos x="174" y="43"/>
                </a:cxn>
                <a:cxn ang="0">
                  <a:pos x="175" y="46"/>
                </a:cxn>
                <a:cxn ang="0">
                  <a:pos x="187" y="53"/>
                </a:cxn>
                <a:cxn ang="0">
                  <a:pos x="197" y="63"/>
                </a:cxn>
                <a:cxn ang="0">
                  <a:pos x="203" y="69"/>
                </a:cxn>
                <a:cxn ang="0">
                  <a:pos x="90" y="18"/>
                </a:cxn>
                <a:cxn ang="0">
                  <a:pos x="69" y="24"/>
                </a:cxn>
                <a:cxn ang="0">
                  <a:pos x="65" y="32"/>
                </a:cxn>
                <a:cxn ang="0">
                  <a:pos x="75" y="44"/>
                </a:cxn>
                <a:cxn ang="0">
                  <a:pos x="88" y="46"/>
                </a:cxn>
                <a:cxn ang="0">
                  <a:pos x="96" y="40"/>
                </a:cxn>
                <a:cxn ang="0">
                  <a:pos x="108" y="24"/>
                </a:cxn>
                <a:cxn ang="0">
                  <a:pos x="100" y="11"/>
                </a:cxn>
                <a:cxn ang="0">
                  <a:pos x="49" y="38"/>
                </a:cxn>
                <a:cxn ang="0">
                  <a:pos x="42" y="32"/>
                </a:cxn>
                <a:cxn ang="0">
                  <a:pos x="33" y="23"/>
                </a:cxn>
                <a:cxn ang="0">
                  <a:pos x="43" y="24"/>
                </a:cxn>
                <a:cxn ang="0">
                  <a:pos x="6" y="16"/>
                </a:cxn>
                <a:cxn ang="0">
                  <a:pos x="15" y="32"/>
                </a:cxn>
              </a:cxnLst>
              <a:rect l="0" t="0" r="r" b="b"/>
              <a:pathLst>
                <a:path w="208" h="85">
                  <a:moveTo>
                    <a:pt x="27" y="20"/>
                  </a:moveTo>
                  <a:cubicBezTo>
                    <a:pt x="27" y="19"/>
                    <a:pt x="26" y="18"/>
                    <a:pt x="26" y="17"/>
                  </a:cubicBezTo>
                  <a:cubicBezTo>
                    <a:pt x="26" y="17"/>
                    <a:pt x="26" y="17"/>
                    <a:pt x="26" y="17"/>
                  </a:cubicBezTo>
                  <a:cubicBezTo>
                    <a:pt x="27" y="17"/>
                    <a:pt x="27" y="17"/>
                    <a:pt x="27" y="17"/>
                  </a:cubicBezTo>
                  <a:cubicBezTo>
                    <a:pt x="27" y="18"/>
                    <a:pt x="28" y="18"/>
                    <a:pt x="28" y="19"/>
                  </a:cubicBezTo>
                  <a:cubicBezTo>
                    <a:pt x="28" y="19"/>
                    <a:pt x="29" y="20"/>
                    <a:pt x="29" y="20"/>
                  </a:cubicBezTo>
                  <a:cubicBezTo>
                    <a:pt x="29" y="20"/>
                    <a:pt x="29" y="20"/>
                    <a:pt x="29" y="21"/>
                  </a:cubicBezTo>
                  <a:cubicBezTo>
                    <a:pt x="30" y="21"/>
                    <a:pt x="30" y="20"/>
                    <a:pt x="30" y="20"/>
                  </a:cubicBezTo>
                  <a:cubicBezTo>
                    <a:pt x="30" y="21"/>
                    <a:pt x="31" y="21"/>
                    <a:pt x="31" y="21"/>
                  </a:cubicBezTo>
                  <a:cubicBezTo>
                    <a:pt x="31" y="21"/>
                    <a:pt x="32" y="22"/>
                    <a:pt x="32" y="22"/>
                  </a:cubicBezTo>
                  <a:cubicBezTo>
                    <a:pt x="32" y="23"/>
                    <a:pt x="32" y="23"/>
                    <a:pt x="32" y="24"/>
                  </a:cubicBezTo>
                  <a:cubicBezTo>
                    <a:pt x="32" y="24"/>
                    <a:pt x="33" y="25"/>
                    <a:pt x="33" y="25"/>
                  </a:cubicBezTo>
                  <a:cubicBezTo>
                    <a:pt x="34" y="25"/>
                    <a:pt x="35" y="25"/>
                    <a:pt x="35" y="25"/>
                  </a:cubicBezTo>
                  <a:cubicBezTo>
                    <a:pt x="36" y="25"/>
                    <a:pt x="36" y="26"/>
                    <a:pt x="36" y="26"/>
                  </a:cubicBezTo>
                  <a:cubicBezTo>
                    <a:pt x="36" y="26"/>
                    <a:pt x="36" y="26"/>
                    <a:pt x="36" y="26"/>
                  </a:cubicBezTo>
                  <a:cubicBezTo>
                    <a:pt x="36" y="27"/>
                    <a:pt x="35" y="27"/>
                    <a:pt x="34" y="28"/>
                  </a:cubicBezTo>
                  <a:cubicBezTo>
                    <a:pt x="34" y="28"/>
                    <a:pt x="34" y="27"/>
                    <a:pt x="33" y="27"/>
                  </a:cubicBezTo>
                  <a:cubicBezTo>
                    <a:pt x="33" y="27"/>
                    <a:pt x="33" y="28"/>
                    <a:pt x="33" y="28"/>
                  </a:cubicBezTo>
                  <a:cubicBezTo>
                    <a:pt x="34" y="28"/>
                    <a:pt x="34" y="28"/>
                    <a:pt x="35" y="28"/>
                  </a:cubicBezTo>
                  <a:cubicBezTo>
                    <a:pt x="35" y="28"/>
                    <a:pt x="35" y="28"/>
                    <a:pt x="35" y="28"/>
                  </a:cubicBezTo>
                  <a:cubicBezTo>
                    <a:pt x="36" y="28"/>
                    <a:pt x="36" y="28"/>
                    <a:pt x="36" y="28"/>
                  </a:cubicBezTo>
                  <a:cubicBezTo>
                    <a:pt x="36" y="28"/>
                    <a:pt x="36" y="27"/>
                    <a:pt x="36" y="27"/>
                  </a:cubicBezTo>
                  <a:cubicBezTo>
                    <a:pt x="37" y="27"/>
                    <a:pt x="37" y="27"/>
                    <a:pt x="38" y="26"/>
                  </a:cubicBezTo>
                  <a:cubicBezTo>
                    <a:pt x="38" y="26"/>
                    <a:pt x="38" y="26"/>
                    <a:pt x="38" y="26"/>
                  </a:cubicBezTo>
                  <a:cubicBezTo>
                    <a:pt x="38" y="27"/>
                    <a:pt x="38" y="27"/>
                    <a:pt x="38" y="27"/>
                  </a:cubicBezTo>
                  <a:cubicBezTo>
                    <a:pt x="39" y="27"/>
                    <a:pt x="39" y="28"/>
                    <a:pt x="40" y="29"/>
                  </a:cubicBezTo>
                  <a:cubicBezTo>
                    <a:pt x="39" y="29"/>
                    <a:pt x="38" y="29"/>
                    <a:pt x="38" y="29"/>
                  </a:cubicBezTo>
                  <a:cubicBezTo>
                    <a:pt x="38" y="30"/>
                    <a:pt x="38" y="30"/>
                    <a:pt x="38" y="30"/>
                  </a:cubicBezTo>
                  <a:cubicBezTo>
                    <a:pt x="38" y="30"/>
                    <a:pt x="37" y="30"/>
                    <a:pt x="37" y="30"/>
                  </a:cubicBezTo>
                  <a:cubicBezTo>
                    <a:pt x="38" y="31"/>
                    <a:pt x="38" y="33"/>
                    <a:pt x="38" y="33"/>
                  </a:cubicBezTo>
                  <a:cubicBezTo>
                    <a:pt x="39" y="34"/>
                    <a:pt x="39" y="34"/>
                    <a:pt x="40" y="34"/>
                  </a:cubicBezTo>
                  <a:cubicBezTo>
                    <a:pt x="40" y="34"/>
                    <a:pt x="40" y="34"/>
                    <a:pt x="40" y="34"/>
                  </a:cubicBezTo>
                  <a:cubicBezTo>
                    <a:pt x="41" y="34"/>
                    <a:pt x="41" y="34"/>
                    <a:pt x="41" y="35"/>
                  </a:cubicBezTo>
                  <a:cubicBezTo>
                    <a:pt x="42" y="35"/>
                    <a:pt x="42" y="34"/>
                    <a:pt x="42" y="34"/>
                  </a:cubicBezTo>
                  <a:cubicBezTo>
                    <a:pt x="42" y="35"/>
                    <a:pt x="42" y="35"/>
                    <a:pt x="42" y="35"/>
                  </a:cubicBezTo>
                  <a:cubicBezTo>
                    <a:pt x="42" y="35"/>
                    <a:pt x="42" y="36"/>
                    <a:pt x="42" y="36"/>
                  </a:cubicBezTo>
                  <a:cubicBezTo>
                    <a:pt x="42" y="36"/>
                    <a:pt x="42" y="37"/>
                    <a:pt x="42" y="37"/>
                  </a:cubicBezTo>
                  <a:cubicBezTo>
                    <a:pt x="43" y="37"/>
                    <a:pt x="43" y="38"/>
                    <a:pt x="43" y="38"/>
                  </a:cubicBezTo>
                  <a:cubicBezTo>
                    <a:pt x="43" y="38"/>
                    <a:pt x="43" y="38"/>
                    <a:pt x="43" y="39"/>
                  </a:cubicBezTo>
                  <a:cubicBezTo>
                    <a:pt x="43" y="39"/>
                    <a:pt x="43" y="39"/>
                    <a:pt x="43" y="39"/>
                  </a:cubicBezTo>
                  <a:cubicBezTo>
                    <a:pt x="44" y="39"/>
                    <a:pt x="44" y="39"/>
                    <a:pt x="44" y="39"/>
                  </a:cubicBezTo>
                  <a:cubicBezTo>
                    <a:pt x="44" y="40"/>
                    <a:pt x="44" y="40"/>
                    <a:pt x="44" y="40"/>
                  </a:cubicBezTo>
                  <a:cubicBezTo>
                    <a:pt x="44" y="40"/>
                    <a:pt x="44" y="41"/>
                    <a:pt x="44" y="41"/>
                  </a:cubicBezTo>
                  <a:cubicBezTo>
                    <a:pt x="43" y="41"/>
                    <a:pt x="43" y="41"/>
                    <a:pt x="43" y="41"/>
                  </a:cubicBezTo>
                  <a:cubicBezTo>
                    <a:pt x="43" y="41"/>
                    <a:pt x="43" y="41"/>
                    <a:pt x="43" y="41"/>
                  </a:cubicBezTo>
                  <a:cubicBezTo>
                    <a:pt x="43" y="41"/>
                    <a:pt x="43" y="41"/>
                    <a:pt x="44" y="41"/>
                  </a:cubicBezTo>
                  <a:cubicBezTo>
                    <a:pt x="43" y="42"/>
                    <a:pt x="43" y="42"/>
                    <a:pt x="43" y="43"/>
                  </a:cubicBezTo>
                  <a:cubicBezTo>
                    <a:pt x="43" y="43"/>
                    <a:pt x="43" y="43"/>
                    <a:pt x="43" y="43"/>
                  </a:cubicBezTo>
                  <a:cubicBezTo>
                    <a:pt x="44" y="43"/>
                    <a:pt x="44" y="42"/>
                    <a:pt x="44" y="42"/>
                  </a:cubicBezTo>
                  <a:cubicBezTo>
                    <a:pt x="44" y="42"/>
                    <a:pt x="44" y="41"/>
                    <a:pt x="44" y="41"/>
                  </a:cubicBezTo>
                  <a:cubicBezTo>
                    <a:pt x="45" y="41"/>
                    <a:pt x="46" y="41"/>
                    <a:pt x="46" y="41"/>
                  </a:cubicBezTo>
                  <a:cubicBezTo>
                    <a:pt x="46" y="41"/>
                    <a:pt x="47" y="41"/>
                    <a:pt x="48" y="41"/>
                  </a:cubicBezTo>
                  <a:cubicBezTo>
                    <a:pt x="48" y="42"/>
                    <a:pt x="47" y="42"/>
                    <a:pt x="48" y="42"/>
                  </a:cubicBezTo>
                  <a:cubicBezTo>
                    <a:pt x="48" y="43"/>
                    <a:pt x="48" y="43"/>
                    <a:pt x="48" y="43"/>
                  </a:cubicBezTo>
                  <a:cubicBezTo>
                    <a:pt x="48" y="43"/>
                    <a:pt x="48" y="44"/>
                    <a:pt x="49" y="44"/>
                  </a:cubicBezTo>
                  <a:cubicBezTo>
                    <a:pt x="49" y="44"/>
                    <a:pt x="49" y="44"/>
                    <a:pt x="49" y="45"/>
                  </a:cubicBezTo>
                  <a:cubicBezTo>
                    <a:pt x="50" y="45"/>
                    <a:pt x="50" y="45"/>
                    <a:pt x="50" y="45"/>
                  </a:cubicBezTo>
                  <a:cubicBezTo>
                    <a:pt x="49" y="46"/>
                    <a:pt x="49" y="46"/>
                    <a:pt x="49" y="46"/>
                  </a:cubicBezTo>
                  <a:cubicBezTo>
                    <a:pt x="49" y="46"/>
                    <a:pt x="48" y="48"/>
                    <a:pt x="49" y="48"/>
                  </a:cubicBezTo>
                  <a:cubicBezTo>
                    <a:pt x="49" y="48"/>
                    <a:pt x="49" y="48"/>
                    <a:pt x="49" y="49"/>
                  </a:cubicBezTo>
                  <a:cubicBezTo>
                    <a:pt x="49" y="49"/>
                    <a:pt x="48" y="50"/>
                    <a:pt x="48" y="51"/>
                  </a:cubicBezTo>
                  <a:cubicBezTo>
                    <a:pt x="48" y="52"/>
                    <a:pt x="49" y="52"/>
                    <a:pt x="49" y="53"/>
                  </a:cubicBezTo>
                  <a:cubicBezTo>
                    <a:pt x="49" y="53"/>
                    <a:pt x="48" y="53"/>
                    <a:pt x="48" y="53"/>
                  </a:cubicBezTo>
                  <a:cubicBezTo>
                    <a:pt x="48" y="54"/>
                    <a:pt x="48" y="54"/>
                    <a:pt x="48" y="54"/>
                  </a:cubicBezTo>
                  <a:cubicBezTo>
                    <a:pt x="48" y="56"/>
                    <a:pt x="48" y="57"/>
                    <a:pt x="48" y="59"/>
                  </a:cubicBezTo>
                  <a:cubicBezTo>
                    <a:pt x="48" y="59"/>
                    <a:pt x="48" y="59"/>
                    <a:pt x="48" y="59"/>
                  </a:cubicBezTo>
                  <a:cubicBezTo>
                    <a:pt x="48" y="59"/>
                    <a:pt x="48" y="59"/>
                    <a:pt x="48" y="58"/>
                  </a:cubicBezTo>
                  <a:cubicBezTo>
                    <a:pt x="47" y="58"/>
                    <a:pt x="47" y="58"/>
                    <a:pt x="47" y="58"/>
                  </a:cubicBezTo>
                  <a:cubicBezTo>
                    <a:pt x="47" y="58"/>
                    <a:pt x="47" y="58"/>
                    <a:pt x="47" y="58"/>
                  </a:cubicBezTo>
                  <a:cubicBezTo>
                    <a:pt x="46" y="57"/>
                    <a:pt x="46" y="57"/>
                    <a:pt x="45" y="57"/>
                  </a:cubicBezTo>
                  <a:cubicBezTo>
                    <a:pt x="45" y="57"/>
                    <a:pt x="45" y="57"/>
                    <a:pt x="45" y="58"/>
                  </a:cubicBezTo>
                  <a:cubicBezTo>
                    <a:pt x="45" y="58"/>
                    <a:pt x="45" y="58"/>
                    <a:pt x="45" y="58"/>
                  </a:cubicBezTo>
                  <a:cubicBezTo>
                    <a:pt x="45" y="58"/>
                    <a:pt x="45" y="58"/>
                    <a:pt x="45" y="58"/>
                  </a:cubicBezTo>
                  <a:cubicBezTo>
                    <a:pt x="44" y="58"/>
                    <a:pt x="44" y="57"/>
                    <a:pt x="42" y="57"/>
                  </a:cubicBezTo>
                  <a:cubicBezTo>
                    <a:pt x="42" y="57"/>
                    <a:pt x="42" y="57"/>
                    <a:pt x="42" y="58"/>
                  </a:cubicBezTo>
                  <a:cubicBezTo>
                    <a:pt x="42" y="58"/>
                    <a:pt x="43" y="59"/>
                    <a:pt x="43" y="59"/>
                  </a:cubicBezTo>
                  <a:cubicBezTo>
                    <a:pt x="43" y="59"/>
                    <a:pt x="43" y="59"/>
                    <a:pt x="43" y="59"/>
                  </a:cubicBezTo>
                  <a:cubicBezTo>
                    <a:pt x="42" y="58"/>
                    <a:pt x="42" y="58"/>
                    <a:pt x="41" y="58"/>
                  </a:cubicBezTo>
                  <a:cubicBezTo>
                    <a:pt x="41" y="58"/>
                    <a:pt x="41" y="57"/>
                    <a:pt x="41" y="57"/>
                  </a:cubicBezTo>
                  <a:cubicBezTo>
                    <a:pt x="41" y="57"/>
                    <a:pt x="41" y="57"/>
                    <a:pt x="41" y="57"/>
                  </a:cubicBezTo>
                  <a:cubicBezTo>
                    <a:pt x="41" y="57"/>
                    <a:pt x="41" y="57"/>
                    <a:pt x="41" y="57"/>
                  </a:cubicBezTo>
                  <a:cubicBezTo>
                    <a:pt x="40" y="56"/>
                    <a:pt x="40" y="56"/>
                    <a:pt x="40" y="56"/>
                  </a:cubicBezTo>
                  <a:cubicBezTo>
                    <a:pt x="40" y="56"/>
                    <a:pt x="40" y="56"/>
                    <a:pt x="40" y="56"/>
                  </a:cubicBezTo>
                  <a:cubicBezTo>
                    <a:pt x="40" y="56"/>
                    <a:pt x="40" y="55"/>
                    <a:pt x="40" y="55"/>
                  </a:cubicBezTo>
                  <a:cubicBezTo>
                    <a:pt x="40" y="55"/>
                    <a:pt x="40" y="55"/>
                    <a:pt x="40" y="55"/>
                  </a:cubicBezTo>
                  <a:cubicBezTo>
                    <a:pt x="39" y="54"/>
                    <a:pt x="39" y="54"/>
                    <a:pt x="39" y="54"/>
                  </a:cubicBezTo>
                  <a:cubicBezTo>
                    <a:pt x="39" y="54"/>
                    <a:pt x="38" y="54"/>
                    <a:pt x="38" y="53"/>
                  </a:cubicBezTo>
                  <a:cubicBezTo>
                    <a:pt x="37" y="53"/>
                    <a:pt x="37" y="53"/>
                    <a:pt x="37" y="52"/>
                  </a:cubicBezTo>
                  <a:cubicBezTo>
                    <a:pt x="36" y="52"/>
                    <a:pt x="35" y="52"/>
                    <a:pt x="35" y="51"/>
                  </a:cubicBezTo>
                  <a:cubicBezTo>
                    <a:pt x="35" y="51"/>
                    <a:pt x="35" y="51"/>
                    <a:pt x="34" y="50"/>
                  </a:cubicBezTo>
                  <a:cubicBezTo>
                    <a:pt x="34" y="50"/>
                    <a:pt x="33" y="50"/>
                    <a:pt x="33" y="49"/>
                  </a:cubicBezTo>
                  <a:cubicBezTo>
                    <a:pt x="33" y="49"/>
                    <a:pt x="33" y="49"/>
                    <a:pt x="33" y="49"/>
                  </a:cubicBezTo>
                  <a:cubicBezTo>
                    <a:pt x="33" y="48"/>
                    <a:pt x="33" y="48"/>
                    <a:pt x="33" y="48"/>
                  </a:cubicBezTo>
                  <a:cubicBezTo>
                    <a:pt x="32" y="48"/>
                    <a:pt x="33" y="48"/>
                    <a:pt x="32" y="47"/>
                  </a:cubicBezTo>
                  <a:cubicBezTo>
                    <a:pt x="32" y="47"/>
                    <a:pt x="32" y="47"/>
                    <a:pt x="32" y="47"/>
                  </a:cubicBezTo>
                  <a:cubicBezTo>
                    <a:pt x="31" y="46"/>
                    <a:pt x="30" y="46"/>
                    <a:pt x="30" y="45"/>
                  </a:cubicBezTo>
                  <a:cubicBezTo>
                    <a:pt x="29" y="44"/>
                    <a:pt x="29" y="44"/>
                    <a:pt x="29" y="43"/>
                  </a:cubicBezTo>
                  <a:cubicBezTo>
                    <a:pt x="29" y="43"/>
                    <a:pt x="28" y="43"/>
                    <a:pt x="28" y="43"/>
                  </a:cubicBezTo>
                  <a:cubicBezTo>
                    <a:pt x="28" y="42"/>
                    <a:pt x="28" y="42"/>
                    <a:pt x="28" y="42"/>
                  </a:cubicBezTo>
                  <a:cubicBezTo>
                    <a:pt x="27" y="42"/>
                    <a:pt x="27" y="41"/>
                    <a:pt x="26" y="40"/>
                  </a:cubicBezTo>
                  <a:cubicBezTo>
                    <a:pt x="26" y="40"/>
                    <a:pt x="27" y="39"/>
                    <a:pt x="26" y="38"/>
                  </a:cubicBezTo>
                  <a:cubicBezTo>
                    <a:pt x="26" y="38"/>
                    <a:pt x="26" y="38"/>
                    <a:pt x="26" y="38"/>
                  </a:cubicBezTo>
                  <a:cubicBezTo>
                    <a:pt x="26" y="38"/>
                    <a:pt x="26" y="37"/>
                    <a:pt x="26" y="37"/>
                  </a:cubicBezTo>
                  <a:cubicBezTo>
                    <a:pt x="26" y="37"/>
                    <a:pt x="25" y="36"/>
                    <a:pt x="25" y="36"/>
                  </a:cubicBezTo>
                  <a:cubicBezTo>
                    <a:pt x="25" y="36"/>
                    <a:pt x="25" y="36"/>
                    <a:pt x="25" y="36"/>
                  </a:cubicBezTo>
                  <a:cubicBezTo>
                    <a:pt x="25" y="35"/>
                    <a:pt x="25" y="35"/>
                    <a:pt x="24" y="35"/>
                  </a:cubicBezTo>
                  <a:cubicBezTo>
                    <a:pt x="24" y="34"/>
                    <a:pt x="25" y="34"/>
                    <a:pt x="25" y="34"/>
                  </a:cubicBezTo>
                  <a:cubicBezTo>
                    <a:pt x="24" y="34"/>
                    <a:pt x="24" y="34"/>
                    <a:pt x="24" y="34"/>
                  </a:cubicBezTo>
                  <a:cubicBezTo>
                    <a:pt x="24" y="33"/>
                    <a:pt x="24" y="33"/>
                    <a:pt x="24" y="33"/>
                  </a:cubicBezTo>
                  <a:cubicBezTo>
                    <a:pt x="24" y="32"/>
                    <a:pt x="23" y="32"/>
                    <a:pt x="23" y="32"/>
                  </a:cubicBezTo>
                  <a:cubicBezTo>
                    <a:pt x="23" y="32"/>
                    <a:pt x="23" y="31"/>
                    <a:pt x="23" y="31"/>
                  </a:cubicBezTo>
                  <a:cubicBezTo>
                    <a:pt x="23" y="31"/>
                    <a:pt x="22" y="31"/>
                    <a:pt x="22" y="30"/>
                  </a:cubicBezTo>
                  <a:cubicBezTo>
                    <a:pt x="21" y="30"/>
                    <a:pt x="22" y="29"/>
                    <a:pt x="21" y="28"/>
                  </a:cubicBezTo>
                  <a:cubicBezTo>
                    <a:pt x="21" y="28"/>
                    <a:pt x="20" y="28"/>
                    <a:pt x="20" y="28"/>
                  </a:cubicBezTo>
                  <a:cubicBezTo>
                    <a:pt x="20" y="28"/>
                    <a:pt x="20" y="28"/>
                    <a:pt x="20" y="27"/>
                  </a:cubicBezTo>
                  <a:cubicBezTo>
                    <a:pt x="19" y="27"/>
                    <a:pt x="19" y="28"/>
                    <a:pt x="19" y="27"/>
                  </a:cubicBezTo>
                  <a:cubicBezTo>
                    <a:pt x="19" y="27"/>
                    <a:pt x="19" y="27"/>
                    <a:pt x="19" y="26"/>
                  </a:cubicBezTo>
                  <a:cubicBezTo>
                    <a:pt x="19" y="26"/>
                    <a:pt x="19" y="26"/>
                    <a:pt x="19" y="26"/>
                  </a:cubicBezTo>
                  <a:cubicBezTo>
                    <a:pt x="19" y="25"/>
                    <a:pt x="18" y="25"/>
                    <a:pt x="18" y="25"/>
                  </a:cubicBezTo>
                  <a:cubicBezTo>
                    <a:pt x="18" y="25"/>
                    <a:pt x="18" y="25"/>
                    <a:pt x="18" y="25"/>
                  </a:cubicBezTo>
                  <a:cubicBezTo>
                    <a:pt x="18" y="25"/>
                    <a:pt x="18" y="24"/>
                    <a:pt x="18" y="24"/>
                  </a:cubicBezTo>
                  <a:cubicBezTo>
                    <a:pt x="18" y="24"/>
                    <a:pt x="18" y="24"/>
                    <a:pt x="18" y="23"/>
                  </a:cubicBezTo>
                  <a:cubicBezTo>
                    <a:pt x="18" y="23"/>
                    <a:pt x="18" y="23"/>
                    <a:pt x="17" y="22"/>
                  </a:cubicBezTo>
                  <a:cubicBezTo>
                    <a:pt x="17" y="22"/>
                    <a:pt x="17" y="22"/>
                    <a:pt x="17" y="22"/>
                  </a:cubicBezTo>
                  <a:cubicBezTo>
                    <a:pt x="17" y="21"/>
                    <a:pt x="17" y="21"/>
                    <a:pt x="17" y="21"/>
                  </a:cubicBezTo>
                  <a:cubicBezTo>
                    <a:pt x="17" y="21"/>
                    <a:pt x="17" y="21"/>
                    <a:pt x="17" y="20"/>
                  </a:cubicBezTo>
                  <a:cubicBezTo>
                    <a:pt x="17" y="20"/>
                    <a:pt x="17" y="20"/>
                    <a:pt x="17" y="20"/>
                  </a:cubicBezTo>
                  <a:cubicBezTo>
                    <a:pt x="16" y="20"/>
                    <a:pt x="16" y="19"/>
                    <a:pt x="16" y="18"/>
                  </a:cubicBezTo>
                  <a:cubicBezTo>
                    <a:pt x="15" y="18"/>
                    <a:pt x="15" y="18"/>
                    <a:pt x="15" y="18"/>
                  </a:cubicBezTo>
                  <a:cubicBezTo>
                    <a:pt x="15" y="18"/>
                    <a:pt x="14" y="18"/>
                    <a:pt x="14" y="17"/>
                  </a:cubicBezTo>
                  <a:cubicBezTo>
                    <a:pt x="14" y="17"/>
                    <a:pt x="13" y="17"/>
                    <a:pt x="12" y="17"/>
                  </a:cubicBezTo>
                  <a:cubicBezTo>
                    <a:pt x="12" y="17"/>
                    <a:pt x="12" y="17"/>
                    <a:pt x="12" y="16"/>
                  </a:cubicBezTo>
                  <a:cubicBezTo>
                    <a:pt x="12" y="16"/>
                    <a:pt x="12" y="15"/>
                    <a:pt x="12" y="14"/>
                  </a:cubicBezTo>
                  <a:cubicBezTo>
                    <a:pt x="11" y="14"/>
                    <a:pt x="10" y="13"/>
                    <a:pt x="10" y="13"/>
                  </a:cubicBezTo>
                  <a:cubicBezTo>
                    <a:pt x="10" y="13"/>
                    <a:pt x="10" y="13"/>
                    <a:pt x="10" y="12"/>
                  </a:cubicBezTo>
                  <a:cubicBezTo>
                    <a:pt x="10" y="12"/>
                    <a:pt x="10" y="12"/>
                    <a:pt x="10" y="12"/>
                  </a:cubicBezTo>
                  <a:cubicBezTo>
                    <a:pt x="9" y="12"/>
                    <a:pt x="9" y="11"/>
                    <a:pt x="9" y="11"/>
                  </a:cubicBezTo>
                  <a:cubicBezTo>
                    <a:pt x="9" y="11"/>
                    <a:pt x="9" y="10"/>
                    <a:pt x="8" y="10"/>
                  </a:cubicBezTo>
                  <a:cubicBezTo>
                    <a:pt x="8" y="10"/>
                    <a:pt x="8" y="10"/>
                    <a:pt x="8" y="10"/>
                  </a:cubicBezTo>
                  <a:cubicBezTo>
                    <a:pt x="8" y="9"/>
                    <a:pt x="7" y="10"/>
                    <a:pt x="6" y="9"/>
                  </a:cubicBezTo>
                  <a:cubicBezTo>
                    <a:pt x="6" y="9"/>
                    <a:pt x="6" y="8"/>
                    <a:pt x="5" y="8"/>
                  </a:cubicBezTo>
                  <a:cubicBezTo>
                    <a:pt x="5" y="7"/>
                    <a:pt x="5" y="7"/>
                    <a:pt x="5" y="7"/>
                  </a:cubicBezTo>
                  <a:cubicBezTo>
                    <a:pt x="5" y="7"/>
                    <a:pt x="4" y="7"/>
                    <a:pt x="4" y="7"/>
                  </a:cubicBezTo>
                  <a:cubicBezTo>
                    <a:pt x="4" y="7"/>
                    <a:pt x="3" y="6"/>
                    <a:pt x="3" y="5"/>
                  </a:cubicBezTo>
                  <a:cubicBezTo>
                    <a:pt x="3" y="5"/>
                    <a:pt x="2" y="5"/>
                    <a:pt x="2" y="5"/>
                  </a:cubicBezTo>
                  <a:cubicBezTo>
                    <a:pt x="2" y="4"/>
                    <a:pt x="1" y="4"/>
                    <a:pt x="1" y="3"/>
                  </a:cubicBezTo>
                  <a:cubicBezTo>
                    <a:pt x="1" y="3"/>
                    <a:pt x="1" y="3"/>
                    <a:pt x="1" y="2"/>
                  </a:cubicBezTo>
                  <a:cubicBezTo>
                    <a:pt x="1" y="2"/>
                    <a:pt x="1" y="2"/>
                    <a:pt x="0" y="2"/>
                  </a:cubicBezTo>
                  <a:cubicBezTo>
                    <a:pt x="0" y="1"/>
                    <a:pt x="0" y="1"/>
                    <a:pt x="0" y="0"/>
                  </a:cubicBezTo>
                  <a:cubicBezTo>
                    <a:pt x="1" y="0"/>
                    <a:pt x="1" y="0"/>
                    <a:pt x="1" y="0"/>
                  </a:cubicBezTo>
                  <a:cubicBezTo>
                    <a:pt x="1" y="0"/>
                    <a:pt x="2" y="0"/>
                    <a:pt x="2" y="0"/>
                  </a:cubicBezTo>
                  <a:cubicBezTo>
                    <a:pt x="2" y="0"/>
                    <a:pt x="3" y="1"/>
                    <a:pt x="3" y="1"/>
                  </a:cubicBezTo>
                  <a:cubicBezTo>
                    <a:pt x="3" y="1"/>
                    <a:pt x="3" y="1"/>
                    <a:pt x="3" y="1"/>
                  </a:cubicBezTo>
                  <a:cubicBezTo>
                    <a:pt x="3" y="1"/>
                    <a:pt x="4" y="2"/>
                    <a:pt x="4" y="2"/>
                  </a:cubicBezTo>
                  <a:cubicBezTo>
                    <a:pt x="4" y="2"/>
                    <a:pt x="5" y="2"/>
                    <a:pt x="5" y="2"/>
                  </a:cubicBezTo>
                  <a:cubicBezTo>
                    <a:pt x="5" y="2"/>
                    <a:pt x="6" y="2"/>
                    <a:pt x="7" y="2"/>
                  </a:cubicBezTo>
                  <a:cubicBezTo>
                    <a:pt x="7" y="2"/>
                    <a:pt x="7" y="2"/>
                    <a:pt x="7" y="2"/>
                  </a:cubicBezTo>
                  <a:cubicBezTo>
                    <a:pt x="8" y="2"/>
                    <a:pt x="8" y="2"/>
                    <a:pt x="8" y="2"/>
                  </a:cubicBezTo>
                  <a:cubicBezTo>
                    <a:pt x="9" y="2"/>
                    <a:pt x="9" y="3"/>
                    <a:pt x="10" y="2"/>
                  </a:cubicBezTo>
                  <a:cubicBezTo>
                    <a:pt x="10" y="2"/>
                    <a:pt x="10" y="2"/>
                    <a:pt x="10" y="2"/>
                  </a:cubicBezTo>
                  <a:cubicBezTo>
                    <a:pt x="11" y="2"/>
                    <a:pt x="11" y="3"/>
                    <a:pt x="11" y="3"/>
                  </a:cubicBezTo>
                  <a:cubicBezTo>
                    <a:pt x="11" y="3"/>
                    <a:pt x="12" y="4"/>
                    <a:pt x="13" y="4"/>
                  </a:cubicBezTo>
                  <a:cubicBezTo>
                    <a:pt x="13" y="5"/>
                    <a:pt x="13" y="5"/>
                    <a:pt x="13" y="5"/>
                  </a:cubicBezTo>
                  <a:cubicBezTo>
                    <a:pt x="13" y="6"/>
                    <a:pt x="14" y="6"/>
                    <a:pt x="14" y="6"/>
                  </a:cubicBezTo>
                  <a:cubicBezTo>
                    <a:pt x="14" y="7"/>
                    <a:pt x="14" y="8"/>
                    <a:pt x="14" y="8"/>
                  </a:cubicBezTo>
                  <a:cubicBezTo>
                    <a:pt x="14" y="8"/>
                    <a:pt x="14" y="8"/>
                    <a:pt x="15" y="8"/>
                  </a:cubicBezTo>
                  <a:cubicBezTo>
                    <a:pt x="15" y="8"/>
                    <a:pt x="15" y="9"/>
                    <a:pt x="15" y="9"/>
                  </a:cubicBezTo>
                  <a:cubicBezTo>
                    <a:pt x="16" y="9"/>
                    <a:pt x="16" y="9"/>
                    <a:pt x="16" y="9"/>
                  </a:cubicBezTo>
                  <a:cubicBezTo>
                    <a:pt x="16" y="9"/>
                    <a:pt x="16" y="9"/>
                    <a:pt x="16" y="9"/>
                  </a:cubicBezTo>
                  <a:cubicBezTo>
                    <a:pt x="16" y="10"/>
                    <a:pt x="17" y="10"/>
                    <a:pt x="17" y="10"/>
                  </a:cubicBezTo>
                  <a:cubicBezTo>
                    <a:pt x="17" y="10"/>
                    <a:pt x="18" y="10"/>
                    <a:pt x="18" y="11"/>
                  </a:cubicBezTo>
                  <a:cubicBezTo>
                    <a:pt x="19" y="11"/>
                    <a:pt x="19" y="11"/>
                    <a:pt x="19" y="11"/>
                  </a:cubicBezTo>
                  <a:cubicBezTo>
                    <a:pt x="19" y="12"/>
                    <a:pt x="20" y="12"/>
                    <a:pt x="20" y="12"/>
                  </a:cubicBezTo>
                  <a:cubicBezTo>
                    <a:pt x="20" y="12"/>
                    <a:pt x="20" y="12"/>
                    <a:pt x="20" y="12"/>
                  </a:cubicBezTo>
                  <a:cubicBezTo>
                    <a:pt x="20" y="13"/>
                    <a:pt x="21" y="13"/>
                    <a:pt x="21" y="13"/>
                  </a:cubicBezTo>
                  <a:cubicBezTo>
                    <a:pt x="21" y="13"/>
                    <a:pt x="21" y="13"/>
                    <a:pt x="21" y="13"/>
                  </a:cubicBezTo>
                  <a:cubicBezTo>
                    <a:pt x="22" y="14"/>
                    <a:pt x="22" y="14"/>
                    <a:pt x="22" y="14"/>
                  </a:cubicBezTo>
                  <a:cubicBezTo>
                    <a:pt x="22" y="14"/>
                    <a:pt x="22" y="15"/>
                    <a:pt x="22" y="15"/>
                  </a:cubicBezTo>
                  <a:cubicBezTo>
                    <a:pt x="22" y="15"/>
                    <a:pt x="22" y="15"/>
                    <a:pt x="22" y="15"/>
                  </a:cubicBezTo>
                  <a:cubicBezTo>
                    <a:pt x="22" y="15"/>
                    <a:pt x="22" y="15"/>
                    <a:pt x="22" y="15"/>
                  </a:cubicBezTo>
                  <a:cubicBezTo>
                    <a:pt x="23" y="16"/>
                    <a:pt x="22" y="16"/>
                    <a:pt x="23" y="16"/>
                  </a:cubicBezTo>
                  <a:cubicBezTo>
                    <a:pt x="23" y="16"/>
                    <a:pt x="23" y="16"/>
                    <a:pt x="23" y="16"/>
                  </a:cubicBezTo>
                  <a:cubicBezTo>
                    <a:pt x="23" y="16"/>
                    <a:pt x="23" y="16"/>
                    <a:pt x="23" y="16"/>
                  </a:cubicBezTo>
                  <a:cubicBezTo>
                    <a:pt x="23" y="16"/>
                    <a:pt x="23" y="16"/>
                    <a:pt x="23" y="15"/>
                  </a:cubicBezTo>
                  <a:cubicBezTo>
                    <a:pt x="23" y="15"/>
                    <a:pt x="23" y="15"/>
                    <a:pt x="23" y="16"/>
                  </a:cubicBezTo>
                  <a:cubicBezTo>
                    <a:pt x="24" y="16"/>
                    <a:pt x="24" y="17"/>
                    <a:pt x="24" y="17"/>
                  </a:cubicBezTo>
                  <a:cubicBezTo>
                    <a:pt x="25" y="18"/>
                    <a:pt x="25" y="18"/>
                    <a:pt x="26" y="19"/>
                  </a:cubicBezTo>
                  <a:cubicBezTo>
                    <a:pt x="26" y="19"/>
                    <a:pt x="26" y="20"/>
                    <a:pt x="27" y="20"/>
                  </a:cubicBezTo>
                  <a:close/>
                  <a:moveTo>
                    <a:pt x="197" y="71"/>
                  </a:moveTo>
                  <a:cubicBezTo>
                    <a:pt x="197" y="71"/>
                    <a:pt x="197" y="72"/>
                    <a:pt x="197" y="72"/>
                  </a:cubicBezTo>
                  <a:cubicBezTo>
                    <a:pt x="197" y="72"/>
                    <a:pt x="197" y="72"/>
                    <a:pt x="196" y="72"/>
                  </a:cubicBezTo>
                  <a:cubicBezTo>
                    <a:pt x="196" y="72"/>
                    <a:pt x="196" y="72"/>
                    <a:pt x="196" y="72"/>
                  </a:cubicBezTo>
                  <a:cubicBezTo>
                    <a:pt x="196" y="72"/>
                    <a:pt x="196" y="72"/>
                    <a:pt x="196" y="71"/>
                  </a:cubicBezTo>
                  <a:cubicBezTo>
                    <a:pt x="196" y="71"/>
                    <a:pt x="196" y="71"/>
                    <a:pt x="197" y="71"/>
                  </a:cubicBezTo>
                  <a:close/>
                  <a:moveTo>
                    <a:pt x="96" y="46"/>
                  </a:moveTo>
                  <a:cubicBezTo>
                    <a:pt x="96" y="47"/>
                    <a:pt x="96" y="48"/>
                    <a:pt x="96" y="49"/>
                  </a:cubicBezTo>
                  <a:cubicBezTo>
                    <a:pt x="96" y="49"/>
                    <a:pt x="96" y="49"/>
                    <a:pt x="95" y="49"/>
                  </a:cubicBezTo>
                  <a:cubicBezTo>
                    <a:pt x="95" y="48"/>
                    <a:pt x="95" y="48"/>
                    <a:pt x="95" y="47"/>
                  </a:cubicBezTo>
                  <a:cubicBezTo>
                    <a:pt x="96" y="46"/>
                    <a:pt x="95" y="46"/>
                    <a:pt x="96" y="46"/>
                  </a:cubicBezTo>
                  <a:close/>
                  <a:moveTo>
                    <a:pt x="111" y="77"/>
                  </a:moveTo>
                  <a:cubicBezTo>
                    <a:pt x="111" y="77"/>
                    <a:pt x="111" y="77"/>
                    <a:pt x="111" y="78"/>
                  </a:cubicBezTo>
                  <a:cubicBezTo>
                    <a:pt x="112" y="78"/>
                    <a:pt x="112" y="78"/>
                    <a:pt x="112" y="78"/>
                  </a:cubicBezTo>
                  <a:cubicBezTo>
                    <a:pt x="112" y="78"/>
                    <a:pt x="112" y="79"/>
                    <a:pt x="112" y="79"/>
                  </a:cubicBezTo>
                  <a:cubicBezTo>
                    <a:pt x="113" y="79"/>
                    <a:pt x="113" y="79"/>
                    <a:pt x="113" y="79"/>
                  </a:cubicBezTo>
                  <a:cubicBezTo>
                    <a:pt x="114" y="79"/>
                    <a:pt x="114" y="79"/>
                    <a:pt x="114" y="80"/>
                  </a:cubicBezTo>
                  <a:cubicBezTo>
                    <a:pt x="114" y="80"/>
                    <a:pt x="114" y="80"/>
                    <a:pt x="114" y="80"/>
                  </a:cubicBezTo>
                  <a:cubicBezTo>
                    <a:pt x="115" y="81"/>
                    <a:pt x="114" y="80"/>
                    <a:pt x="114" y="81"/>
                  </a:cubicBezTo>
                  <a:cubicBezTo>
                    <a:pt x="114" y="81"/>
                    <a:pt x="113" y="82"/>
                    <a:pt x="112" y="81"/>
                  </a:cubicBezTo>
                  <a:cubicBezTo>
                    <a:pt x="111" y="81"/>
                    <a:pt x="112" y="81"/>
                    <a:pt x="111" y="80"/>
                  </a:cubicBezTo>
                  <a:cubicBezTo>
                    <a:pt x="111" y="80"/>
                    <a:pt x="111" y="80"/>
                    <a:pt x="110" y="80"/>
                  </a:cubicBezTo>
                  <a:cubicBezTo>
                    <a:pt x="110" y="79"/>
                    <a:pt x="110" y="79"/>
                    <a:pt x="109" y="79"/>
                  </a:cubicBezTo>
                  <a:cubicBezTo>
                    <a:pt x="109" y="79"/>
                    <a:pt x="109" y="79"/>
                    <a:pt x="108" y="79"/>
                  </a:cubicBezTo>
                  <a:cubicBezTo>
                    <a:pt x="108" y="79"/>
                    <a:pt x="107" y="79"/>
                    <a:pt x="107" y="78"/>
                  </a:cubicBezTo>
                  <a:cubicBezTo>
                    <a:pt x="107" y="78"/>
                    <a:pt x="107" y="78"/>
                    <a:pt x="107" y="78"/>
                  </a:cubicBezTo>
                  <a:cubicBezTo>
                    <a:pt x="108" y="77"/>
                    <a:pt x="109" y="77"/>
                    <a:pt x="109" y="77"/>
                  </a:cubicBezTo>
                  <a:cubicBezTo>
                    <a:pt x="110" y="77"/>
                    <a:pt x="111" y="77"/>
                    <a:pt x="111" y="77"/>
                  </a:cubicBezTo>
                  <a:close/>
                  <a:moveTo>
                    <a:pt x="86" y="73"/>
                  </a:moveTo>
                  <a:cubicBezTo>
                    <a:pt x="86" y="73"/>
                    <a:pt x="87" y="73"/>
                    <a:pt x="87" y="74"/>
                  </a:cubicBezTo>
                  <a:cubicBezTo>
                    <a:pt x="87" y="74"/>
                    <a:pt x="87" y="74"/>
                    <a:pt x="87" y="74"/>
                  </a:cubicBezTo>
                  <a:cubicBezTo>
                    <a:pt x="87" y="74"/>
                    <a:pt x="86" y="74"/>
                    <a:pt x="86" y="74"/>
                  </a:cubicBezTo>
                  <a:cubicBezTo>
                    <a:pt x="86" y="73"/>
                    <a:pt x="86" y="73"/>
                    <a:pt x="86" y="73"/>
                  </a:cubicBezTo>
                  <a:close/>
                  <a:moveTo>
                    <a:pt x="99" y="72"/>
                  </a:moveTo>
                  <a:cubicBezTo>
                    <a:pt x="99" y="72"/>
                    <a:pt x="99" y="72"/>
                    <a:pt x="99" y="72"/>
                  </a:cubicBezTo>
                  <a:cubicBezTo>
                    <a:pt x="100" y="72"/>
                    <a:pt x="100" y="72"/>
                    <a:pt x="100" y="72"/>
                  </a:cubicBezTo>
                  <a:cubicBezTo>
                    <a:pt x="101" y="73"/>
                    <a:pt x="101" y="73"/>
                    <a:pt x="101" y="74"/>
                  </a:cubicBezTo>
                  <a:cubicBezTo>
                    <a:pt x="102" y="74"/>
                    <a:pt x="102" y="74"/>
                    <a:pt x="103" y="74"/>
                  </a:cubicBezTo>
                  <a:cubicBezTo>
                    <a:pt x="103" y="74"/>
                    <a:pt x="103" y="74"/>
                    <a:pt x="104" y="74"/>
                  </a:cubicBezTo>
                  <a:cubicBezTo>
                    <a:pt x="104" y="74"/>
                    <a:pt x="104" y="74"/>
                    <a:pt x="104" y="74"/>
                  </a:cubicBezTo>
                  <a:cubicBezTo>
                    <a:pt x="103" y="74"/>
                    <a:pt x="103" y="74"/>
                    <a:pt x="103" y="74"/>
                  </a:cubicBezTo>
                  <a:cubicBezTo>
                    <a:pt x="103" y="74"/>
                    <a:pt x="103" y="74"/>
                    <a:pt x="103" y="74"/>
                  </a:cubicBezTo>
                  <a:cubicBezTo>
                    <a:pt x="102" y="74"/>
                    <a:pt x="102" y="74"/>
                    <a:pt x="102" y="74"/>
                  </a:cubicBezTo>
                  <a:cubicBezTo>
                    <a:pt x="102" y="74"/>
                    <a:pt x="101" y="74"/>
                    <a:pt x="101" y="74"/>
                  </a:cubicBezTo>
                  <a:cubicBezTo>
                    <a:pt x="101" y="75"/>
                    <a:pt x="100" y="75"/>
                    <a:pt x="100" y="75"/>
                  </a:cubicBezTo>
                  <a:cubicBezTo>
                    <a:pt x="99" y="75"/>
                    <a:pt x="99" y="75"/>
                    <a:pt x="99" y="75"/>
                  </a:cubicBezTo>
                  <a:cubicBezTo>
                    <a:pt x="98" y="75"/>
                    <a:pt x="98" y="75"/>
                    <a:pt x="98" y="75"/>
                  </a:cubicBezTo>
                  <a:cubicBezTo>
                    <a:pt x="98" y="75"/>
                    <a:pt x="98" y="75"/>
                    <a:pt x="97" y="75"/>
                  </a:cubicBezTo>
                  <a:cubicBezTo>
                    <a:pt x="97" y="75"/>
                    <a:pt x="97" y="75"/>
                    <a:pt x="97" y="75"/>
                  </a:cubicBezTo>
                  <a:cubicBezTo>
                    <a:pt x="97" y="75"/>
                    <a:pt x="97" y="74"/>
                    <a:pt x="97" y="74"/>
                  </a:cubicBezTo>
                  <a:cubicBezTo>
                    <a:pt x="97" y="74"/>
                    <a:pt x="97" y="74"/>
                    <a:pt x="97" y="73"/>
                  </a:cubicBezTo>
                  <a:cubicBezTo>
                    <a:pt x="98" y="73"/>
                    <a:pt x="98" y="73"/>
                    <a:pt x="99" y="72"/>
                  </a:cubicBezTo>
                  <a:close/>
                  <a:moveTo>
                    <a:pt x="95" y="71"/>
                  </a:moveTo>
                  <a:cubicBezTo>
                    <a:pt x="96" y="71"/>
                    <a:pt x="96" y="72"/>
                    <a:pt x="97" y="72"/>
                  </a:cubicBezTo>
                  <a:cubicBezTo>
                    <a:pt x="96" y="72"/>
                    <a:pt x="96" y="72"/>
                    <a:pt x="96" y="73"/>
                  </a:cubicBezTo>
                  <a:cubicBezTo>
                    <a:pt x="96" y="73"/>
                    <a:pt x="96" y="74"/>
                    <a:pt x="95" y="74"/>
                  </a:cubicBezTo>
                  <a:cubicBezTo>
                    <a:pt x="95" y="74"/>
                    <a:pt x="95" y="74"/>
                    <a:pt x="95" y="75"/>
                  </a:cubicBezTo>
                  <a:cubicBezTo>
                    <a:pt x="95" y="74"/>
                    <a:pt x="94" y="74"/>
                    <a:pt x="94" y="74"/>
                  </a:cubicBezTo>
                  <a:cubicBezTo>
                    <a:pt x="94" y="74"/>
                    <a:pt x="94" y="74"/>
                    <a:pt x="94" y="74"/>
                  </a:cubicBezTo>
                  <a:cubicBezTo>
                    <a:pt x="94" y="74"/>
                    <a:pt x="94" y="74"/>
                    <a:pt x="94" y="74"/>
                  </a:cubicBezTo>
                  <a:cubicBezTo>
                    <a:pt x="94" y="74"/>
                    <a:pt x="94" y="73"/>
                    <a:pt x="94" y="72"/>
                  </a:cubicBezTo>
                  <a:cubicBezTo>
                    <a:pt x="94" y="72"/>
                    <a:pt x="95" y="72"/>
                    <a:pt x="95" y="71"/>
                  </a:cubicBezTo>
                  <a:close/>
                  <a:moveTo>
                    <a:pt x="87" y="71"/>
                  </a:moveTo>
                  <a:cubicBezTo>
                    <a:pt x="88" y="71"/>
                    <a:pt x="88" y="71"/>
                    <a:pt x="89" y="71"/>
                  </a:cubicBezTo>
                  <a:cubicBezTo>
                    <a:pt x="90" y="71"/>
                    <a:pt x="90" y="71"/>
                    <a:pt x="90" y="71"/>
                  </a:cubicBezTo>
                  <a:cubicBezTo>
                    <a:pt x="90" y="71"/>
                    <a:pt x="90" y="71"/>
                    <a:pt x="91" y="71"/>
                  </a:cubicBezTo>
                  <a:cubicBezTo>
                    <a:pt x="91" y="71"/>
                    <a:pt x="92" y="71"/>
                    <a:pt x="92" y="72"/>
                  </a:cubicBezTo>
                  <a:cubicBezTo>
                    <a:pt x="92" y="72"/>
                    <a:pt x="92" y="72"/>
                    <a:pt x="92" y="72"/>
                  </a:cubicBezTo>
                  <a:cubicBezTo>
                    <a:pt x="91" y="73"/>
                    <a:pt x="90" y="73"/>
                    <a:pt x="90" y="73"/>
                  </a:cubicBezTo>
                  <a:cubicBezTo>
                    <a:pt x="90" y="73"/>
                    <a:pt x="90" y="73"/>
                    <a:pt x="90" y="73"/>
                  </a:cubicBezTo>
                  <a:cubicBezTo>
                    <a:pt x="90" y="73"/>
                    <a:pt x="90" y="73"/>
                    <a:pt x="90" y="73"/>
                  </a:cubicBezTo>
                  <a:cubicBezTo>
                    <a:pt x="89" y="73"/>
                    <a:pt x="89" y="72"/>
                    <a:pt x="89" y="72"/>
                  </a:cubicBezTo>
                  <a:cubicBezTo>
                    <a:pt x="88" y="72"/>
                    <a:pt x="87" y="72"/>
                    <a:pt x="87" y="71"/>
                  </a:cubicBezTo>
                  <a:close/>
                  <a:moveTo>
                    <a:pt x="86" y="65"/>
                  </a:moveTo>
                  <a:cubicBezTo>
                    <a:pt x="87" y="65"/>
                    <a:pt x="87" y="65"/>
                    <a:pt x="86" y="66"/>
                  </a:cubicBezTo>
                  <a:cubicBezTo>
                    <a:pt x="86" y="65"/>
                    <a:pt x="86" y="65"/>
                    <a:pt x="86" y="65"/>
                  </a:cubicBezTo>
                  <a:cubicBezTo>
                    <a:pt x="86" y="65"/>
                    <a:pt x="86" y="65"/>
                    <a:pt x="86" y="65"/>
                  </a:cubicBezTo>
                  <a:close/>
                  <a:moveTo>
                    <a:pt x="81" y="65"/>
                  </a:moveTo>
                  <a:cubicBezTo>
                    <a:pt x="81" y="66"/>
                    <a:pt x="81" y="66"/>
                    <a:pt x="81" y="66"/>
                  </a:cubicBezTo>
                  <a:cubicBezTo>
                    <a:pt x="80" y="66"/>
                    <a:pt x="80" y="66"/>
                    <a:pt x="79" y="65"/>
                  </a:cubicBezTo>
                  <a:cubicBezTo>
                    <a:pt x="79" y="65"/>
                    <a:pt x="79" y="65"/>
                    <a:pt x="79" y="65"/>
                  </a:cubicBezTo>
                  <a:cubicBezTo>
                    <a:pt x="80" y="65"/>
                    <a:pt x="80" y="65"/>
                    <a:pt x="80" y="64"/>
                  </a:cubicBezTo>
                  <a:cubicBezTo>
                    <a:pt x="81" y="64"/>
                    <a:pt x="82" y="65"/>
                    <a:pt x="83" y="64"/>
                  </a:cubicBezTo>
                  <a:cubicBezTo>
                    <a:pt x="84" y="64"/>
                    <a:pt x="84" y="64"/>
                    <a:pt x="85" y="65"/>
                  </a:cubicBezTo>
                  <a:cubicBezTo>
                    <a:pt x="85" y="65"/>
                    <a:pt x="85" y="65"/>
                    <a:pt x="85" y="65"/>
                  </a:cubicBezTo>
                  <a:cubicBezTo>
                    <a:pt x="85" y="65"/>
                    <a:pt x="85" y="65"/>
                    <a:pt x="85" y="65"/>
                  </a:cubicBezTo>
                  <a:cubicBezTo>
                    <a:pt x="85" y="65"/>
                    <a:pt x="84" y="65"/>
                    <a:pt x="84" y="65"/>
                  </a:cubicBezTo>
                  <a:cubicBezTo>
                    <a:pt x="84" y="65"/>
                    <a:pt x="84" y="65"/>
                    <a:pt x="84" y="65"/>
                  </a:cubicBezTo>
                  <a:cubicBezTo>
                    <a:pt x="84" y="65"/>
                    <a:pt x="83" y="65"/>
                    <a:pt x="83" y="65"/>
                  </a:cubicBezTo>
                  <a:cubicBezTo>
                    <a:pt x="83" y="65"/>
                    <a:pt x="83" y="66"/>
                    <a:pt x="82" y="66"/>
                  </a:cubicBezTo>
                  <a:cubicBezTo>
                    <a:pt x="82" y="66"/>
                    <a:pt x="82" y="66"/>
                    <a:pt x="81" y="66"/>
                  </a:cubicBezTo>
                  <a:cubicBezTo>
                    <a:pt x="81" y="66"/>
                    <a:pt x="81" y="65"/>
                    <a:pt x="81" y="65"/>
                  </a:cubicBezTo>
                  <a:close/>
                  <a:moveTo>
                    <a:pt x="49" y="60"/>
                  </a:moveTo>
                  <a:cubicBezTo>
                    <a:pt x="49" y="60"/>
                    <a:pt x="49" y="60"/>
                    <a:pt x="49" y="60"/>
                  </a:cubicBezTo>
                  <a:cubicBezTo>
                    <a:pt x="49" y="60"/>
                    <a:pt x="49" y="60"/>
                    <a:pt x="49" y="60"/>
                  </a:cubicBezTo>
                  <a:cubicBezTo>
                    <a:pt x="49" y="60"/>
                    <a:pt x="48" y="60"/>
                    <a:pt x="48" y="61"/>
                  </a:cubicBezTo>
                  <a:cubicBezTo>
                    <a:pt x="48" y="61"/>
                    <a:pt x="48" y="61"/>
                    <a:pt x="48" y="62"/>
                  </a:cubicBezTo>
                  <a:cubicBezTo>
                    <a:pt x="48" y="62"/>
                    <a:pt x="48" y="62"/>
                    <a:pt x="47" y="63"/>
                  </a:cubicBezTo>
                  <a:cubicBezTo>
                    <a:pt x="47" y="63"/>
                    <a:pt x="47" y="63"/>
                    <a:pt x="47" y="63"/>
                  </a:cubicBezTo>
                  <a:cubicBezTo>
                    <a:pt x="47" y="63"/>
                    <a:pt x="47" y="63"/>
                    <a:pt x="47" y="64"/>
                  </a:cubicBezTo>
                  <a:cubicBezTo>
                    <a:pt x="47" y="64"/>
                    <a:pt x="48" y="64"/>
                    <a:pt x="49" y="64"/>
                  </a:cubicBezTo>
                  <a:cubicBezTo>
                    <a:pt x="49" y="64"/>
                    <a:pt x="50" y="64"/>
                    <a:pt x="50" y="65"/>
                  </a:cubicBezTo>
                  <a:cubicBezTo>
                    <a:pt x="50" y="65"/>
                    <a:pt x="51" y="65"/>
                    <a:pt x="51" y="65"/>
                  </a:cubicBezTo>
                  <a:cubicBezTo>
                    <a:pt x="51" y="65"/>
                    <a:pt x="51" y="65"/>
                    <a:pt x="51" y="65"/>
                  </a:cubicBezTo>
                  <a:cubicBezTo>
                    <a:pt x="51" y="65"/>
                    <a:pt x="51" y="66"/>
                    <a:pt x="51" y="66"/>
                  </a:cubicBezTo>
                  <a:cubicBezTo>
                    <a:pt x="51" y="67"/>
                    <a:pt x="52" y="67"/>
                    <a:pt x="53" y="67"/>
                  </a:cubicBezTo>
                  <a:cubicBezTo>
                    <a:pt x="54" y="67"/>
                    <a:pt x="54" y="67"/>
                    <a:pt x="54" y="67"/>
                  </a:cubicBezTo>
                  <a:cubicBezTo>
                    <a:pt x="55" y="67"/>
                    <a:pt x="55" y="67"/>
                    <a:pt x="55" y="67"/>
                  </a:cubicBezTo>
                  <a:cubicBezTo>
                    <a:pt x="56" y="67"/>
                    <a:pt x="57" y="68"/>
                    <a:pt x="57" y="68"/>
                  </a:cubicBezTo>
                  <a:cubicBezTo>
                    <a:pt x="57" y="68"/>
                    <a:pt x="58" y="68"/>
                    <a:pt x="58" y="68"/>
                  </a:cubicBezTo>
                  <a:cubicBezTo>
                    <a:pt x="58" y="68"/>
                    <a:pt x="58" y="69"/>
                    <a:pt x="58" y="69"/>
                  </a:cubicBezTo>
                  <a:cubicBezTo>
                    <a:pt x="59" y="69"/>
                    <a:pt x="59" y="69"/>
                    <a:pt x="59" y="69"/>
                  </a:cubicBezTo>
                  <a:cubicBezTo>
                    <a:pt x="59" y="69"/>
                    <a:pt x="60" y="69"/>
                    <a:pt x="60" y="68"/>
                  </a:cubicBezTo>
                  <a:cubicBezTo>
                    <a:pt x="61" y="68"/>
                    <a:pt x="61" y="68"/>
                    <a:pt x="62" y="68"/>
                  </a:cubicBezTo>
                  <a:cubicBezTo>
                    <a:pt x="62" y="68"/>
                    <a:pt x="63" y="68"/>
                    <a:pt x="64" y="68"/>
                  </a:cubicBezTo>
                  <a:cubicBezTo>
                    <a:pt x="64" y="68"/>
                    <a:pt x="64" y="69"/>
                    <a:pt x="65" y="69"/>
                  </a:cubicBezTo>
                  <a:cubicBezTo>
                    <a:pt x="65" y="69"/>
                    <a:pt x="66" y="69"/>
                    <a:pt x="67" y="69"/>
                  </a:cubicBezTo>
                  <a:cubicBezTo>
                    <a:pt x="68" y="70"/>
                    <a:pt x="68" y="70"/>
                    <a:pt x="69" y="71"/>
                  </a:cubicBezTo>
                  <a:cubicBezTo>
                    <a:pt x="70" y="71"/>
                    <a:pt x="70" y="71"/>
                    <a:pt x="71" y="71"/>
                  </a:cubicBezTo>
                  <a:cubicBezTo>
                    <a:pt x="71" y="71"/>
                    <a:pt x="71" y="71"/>
                    <a:pt x="71" y="71"/>
                  </a:cubicBezTo>
                  <a:cubicBezTo>
                    <a:pt x="71" y="71"/>
                    <a:pt x="71" y="71"/>
                    <a:pt x="72" y="71"/>
                  </a:cubicBezTo>
                  <a:cubicBezTo>
                    <a:pt x="72" y="71"/>
                    <a:pt x="72" y="71"/>
                    <a:pt x="72" y="71"/>
                  </a:cubicBezTo>
                  <a:cubicBezTo>
                    <a:pt x="73" y="71"/>
                    <a:pt x="73" y="71"/>
                    <a:pt x="73" y="71"/>
                  </a:cubicBezTo>
                  <a:cubicBezTo>
                    <a:pt x="73" y="71"/>
                    <a:pt x="74" y="72"/>
                    <a:pt x="74" y="71"/>
                  </a:cubicBezTo>
                  <a:cubicBezTo>
                    <a:pt x="74" y="71"/>
                    <a:pt x="74" y="71"/>
                    <a:pt x="74" y="71"/>
                  </a:cubicBezTo>
                  <a:cubicBezTo>
                    <a:pt x="75" y="71"/>
                    <a:pt x="75" y="71"/>
                    <a:pt x="75" y="71"/>
                  </a:cubicBezTo>
                  <a:cubicBezTo>
                    <a:pt x="76" y="71"/>
                    <a:pt x="76" y="71"/>
                    <a:pt x="76" y="71"/>
                  </a:cubicBezTo>
                  <a:cubicBezTo>
                    <a:pt x="77" y="72"/>
                    <a:pt x="77" y="72"/>
                    <a:pt x="78" y="72"/>
                  </a:cubicBezTo>
                  <a:cubicBezTo>
                    <a:pt x="78" y="72"/>
                    <a:pt x="78" y="72"/>
                    <a:pt x="78" y="72"/>
                  </a:cubicBezTo>
                  <a:cubicBezTo>
                    <a:pt x="78" y="72"/>
                    <a:pt x="79" y="72"/>
                    <a:pt x="79" y="72"/>
                  </a:cubicBezTo>
                  <a:cubicBezTo>
                    <a:pt x="79" y="72"/>
                    <a:pt x="79" y="72"/>
                    <a:pt x="79" y="72"/>
                  </a:cubicBezTo>
                  <a:cubicBezTo>
                    <a:pt x="80" y="72"/>
                    <a:pt x="80" y="71"/>
                    <a:pt x="81" y="71"/>
                  </a:cubicBezTo>
                  <a:cubicBezTo>
                    <a:pt x="81" y="71"/>
                    <a:pt x="82" y="71"/>
                    <a:pt x="82" y="72"/>
                  </a:cubicBezTo>
                  <a:cubicBezTo>
                    <a:pt x="82" y="72"/>
                    <a:pt x="82" y="72"/>
                    <a:pt x="83" y="72"/>
                  </a:cubicBezTo>
                  <a:cubicBezTo>
                    <a:pt x="83" y="72"/>
                    <a:pt x="83" y="72"/>
                    <a:pt x="83" y="72"/>
                  </a:cubicBezTo>
                  <a:cubicBezTo>
                    <a:pt x="83" y="72"/>
                    <a:pt x="83" y="72"/>
                    <a:pt x="84" y="72"/>
                  </a:cubicBezTo>
                  <a:cubicBezTo>
                    <a:pt x="84" y="73"/>
                    <a:pt x="84" y="73"/>
                    <a:pt x="84" y="73"/>
                  </a:cubicBezTo>
                  <a:cubicBezTo>
                    <a:pt x="85" y="73"/>
                    <a:pt x="86" y="73"/>
                    <a:pt x="86" y="73"/>
                  </a:cubicBezTo>
                  <a:cubicBezTo>
                    <a:pt x="86" y="73"/>
                    <a:pt x="86" y="73"/>
                    <a:pt x="86" y="73"/>
                  </a:cubicBezTo>
                  <a:cubicBezTo>
                    <a:pt x="86" y="72"/>
                    <a:pt x="86" y="72"/>
                    <a:pt x="86" y="72"/>
                  </a:cubicBezTo>
                  <a:cubicBezTo>
                    <a:pt x="86" y="71"/>
                    <a:pt x="87" y="70"/>
                    <a:pt x="86" y="69"/>
                  </a:cubicBezTo>
                  <a:cubicBezTo>
                    <a:pt x="86" y="69"/>
                    <a:pt x="86" y="69"/>
                    <a:pt x="85" y="69"/>
                  </a:cubicBezTo>
                  <a:cubicBezTo>
                    <a:pt x="85" y="69"/>
                    <a:pt x="85" y="68"/>
                    <a:pt x="85" y="68"/>
                  </a:cubicBezTo>
                  <a:cubicBezTo>
                    <a:pt x="85" y="68"/>
                    <a:pt x="84" y="69"/>
                    <a:pt x="84" y="69"/>
                  </a:cubicBezTo>
                  <a:cubicBezTo>
                    <a:pt x="84" y="69"/>
                    <a:pt x="83" y="69"/>
                    <a:pt x="82" y="69"/>
                  </a:cubicBezTo>
                  <a:cubicBezTo>
                    <a:pt x="82" y="69"/>
                    <a:pt x="82" y="69"/>
                    <a:pt x="81" y="69"/>
                  </a:cubicBezTo>
                  <a:cubicBezTo>
                    <a:pt x="80" y="69"/>
                    <a:pt x="80" y="68"/>
                    <a:pt x="79" y="68"/>
                  </a:cubicBezTo>
                  <a:cubicBezTo>
                    <a:pt x="79" y="67"/>
                    <a:pt x="79" y="67"/>
                    <a:pt x="79" y="66"/>
                  </a:cubicBezTo>
                  <a:cubicBezTo>
                    <a:pt x="79" y="66"/>
                    <a:pt x="79" y="66"/>
                    <a:pt x="79" y="66"/>
                  </a:cubicBezTo>
                  <a:cubicBezTo>
                    <a:pt x="79" y="66"/>
                    <a:pt x="78" y="65"/>
                    <a:pt x="78" y="65"/>
                  </a:cubicBezTo>
                  <a:cubicBezTo>
                    <a:pt x="78" y="65"/>
                    <a:pt x="78" y="65"/>
                    <a:pt x="78" y="65"/>
                  </a:cubicBezTo>
                  <a:cubicBezTo>
                    <a:pt x="78" y="65"/>
                    <a:pt x="78" y="64"/>
                    <a:pt x="78" y="64"/>
                  </a:cubicBezTo>
                  <a:cubicBezTo>
                    <a:pt x="78" y="64"/>
                    <a:pt x="78" y="64"/>
                    <a:pt x="77" y="64"/>
                  </a:cubicBezTo>
                  <a:cubicBezTo>
                    <a:pt x="77" y="64"/>
                    <a:pt x="77" y="65"/>
                    <a:pt x="76" y="65"/>
                  </a:cubicBezTo>
                  <a:cubicBezTo>
                    <a:pt x="76" y="64"/>
                    <a:pt x="76" y="64"/>
                    <a:pt x="75" y="64"/>
                  </a:cubicBezTo>
                  <a:cubicBezTo>
                    <a:pt x="75" y="64"/>
                    <a:pt x="75" y="64"/>
                    <a:pt x="74" y="64"/>
                  </a:cubicBezTo>
                  <a:cubicBezTo>
                    <a:pt x="74" y="64"/>
                    <a:pt x="74" y="63"/>
                    <a:pt x="74" y="63"/>
                  </a:cubicBezTo>
                  <a:cubicBezTo>
                    <a:pt x="74" y="63"/>
                    <a:pt x="73" y="64"/>
                    <a:pt x="72" y="63"/>
                  </a:cubicBezTo>
                  <a:cubicBezTo>
                    <a:pt x="72" y="63"/>
                    <a:pt x="71" y="62"/>
                    <a:pt x="71" y="62"/>
                  </a:cubicBezTo>
                  <a:cubicBezTo>
                    <a:pt x="71" y="62"/>
                    <a:pt x="71" y="62"/>
                    <a:pt x="71" y="62"/>
                  </a:cubicBezTo>
                  <a:cubicBezTo>
                    <a:pt x="70" y="62"/>
                    <a:pt x="70" y="64"/>
                    <a:pt x="69" y="65"/>
                  </a:cubicBezTo>
                  <a:cubicBezTo>
                    <a:pt x="68" y="65"/>
                    <a:pt x="68" y="64"/>
                    <a:pt x="67" y="64"/>
                  </a:cubicBezTo>
                  <a:cubicBezTo>
                    <a:pt x="67" y="65"/>
                    <a:pt x="67" y="65"/>
                    <a:pt x="67" y="65"/>
                  </a:cubicBezTo>
                  <a:cubicBezTo>
                    <a:pt x="66" y="65"/>
                    <a:pt x="66" y="64"/>
                    <a:pt x="65" y="64"/>
                  </a:cubicBezTo>
                  <a:cubicBezTo>
                    <a:pt x="64" y="64"/>
                    <a:pt x="64" y="65"/>
                    <a:pt x="63" y="64"/>
                  </a:cubicBezTo>
                  <a:cubicBezTo>
                    <a:pt x="63" y="64"/>
                    <a:pt x="63" y="64"/>
                    <a:pt x="63" y="64"/>
                  </a:cubicBezTo>
                  <a:cubicBezTo>
                    <a:pt x="63" y="64"/>
                    <a:pt x="62" y="64"/>
                    <a:pt x="62" y="64"/>
                  </a:cubicBezTo>
                  <a:cubicBezTo>
                    <a:pt x="62" y="64"/>
                    <a:pt x="62" y="64"/>
                    <a:pt x="62" y="64"/>
                  </a:cubicBezTo>
                  <a:cubicBezTo>
                    <a:pt x="62" y="64"/>
                    <a:pt x="61" y="64"/>
                    <a:pt x="60" y="64"/>
                  </a:cubicBezTo>
                  <a:cubicBezTo>
                    <a:pt x="60" y="64"/>
                    <a:pt x="60" y="62"/>
                    <a:pt x="60" y="62"/>
                  </a:cubicBezTo>
                  <a:cubicBezTo>
                    <a:pt x="60" y="62"/>
                    <a:pt x="60" y="62"/>
                    <a:pt x="60" y="62"/>
                  </a:cubicBezTo>
                  <a:cubicBezTo>
                    <a:pt x="59" y="62"/>
                    <a:pt x="59" y="62"/>
                    <a:pt x="59" y="61"/>
                  </a:cubicBezTo>
                  <a:cubicBezTo>
                    <a:pt x="59" y="61"/>
                    <a:pt x="59" y="62"/>
                    <a:pt x="58" y="62"/>
                  </a:cubicBezTo>
                  <a:cubicBezTo>
                    <a:pt x="58" y="62"/>
                    <a:pt x="57" y="61"/>
                    <a:pt x="57" y="61"/>
                  </a:cubicBezTo>
                  <a:cubicBezTo>
                    <a:pt x="57" y="61"/>
                    <a:pt x="57" y="61"/>
                    <a:pt x="56" y="61"/>
                  </a:cubicBezTo>
                  <a:cubicBezTo>
                    <a:pt x="56" y="61"/>
                    <a:pt x="56" y="61"/>
                    <a:pt x="55" y="61"/>
                  </a:cubicBezTo>
                  <a:cubicBezTo>
                    <a:pt x="55" y="60"/>
                    <a:pt x="55" y="60"/>
                    <a:pt x="55" y="60"/>
                  </a:cubicBezTo>
                  <a:cubicBezTo>
                    <a:pt x="55" y="60"/>
                    <a:pt x="54" y="60"/>
                    <a:pt x="54" y="60"/>
                  </a:cubicBezTo>
                  <a:cubicBezTo>
                    <a:pt x="54" y="60"/>
                    <a:pt x="54" y="60"/>
                    <a:pt x="53" y="60"/>
                  </a:cubicBezTo>
                  <a:cubicBezTo>
                    <a:pt x="53" y="60"/>
                    <a:pt x="53" y="60"/>
                    <a:pt x="52" y="60"/>
                  </a:cubicBezTo>
                  <a:cubicBezTo>
                    <a:pt x="52" y="60"/>
                    <a:pt x="52" y="60"/>
                    <a:pt x="52" y="60"/>
                  </a:cubicBezTo>
                  <a:cubicBezTo>
                    <a:pt x="51" y="60"/>
                    <a:pt x="51" y="60"/>
                    <a:pt x="51" y="60"/>
                  </a:cubicBezTo>
                  <a:cubicBezTo>
                    <a:pt x="50" y="60"/>
                    <a:pt x="50" y="60"/>
                    <a:pt x="50" y="60"/>
                  </a:cubicBezTo>
                  <a:cubicBezTo>
                    <a:pt x="50" y="60"/>
                    <a:pt x="50" y="60"/>
                    <a:pt x="49" y="60"/>
                  </a:cubicBezTo>
                  <a:close/>
                  <a:moveTo>
                    <a:pt x="192" y="72"/>
                  </a:moveTo>
                  <a:cubicBezTo>
                    <a:pt x="192" y="72"/>
                    <a:pt x="194" y="72"/>
                    <a:pt x="194" y="72"/>
                  </a:cubicBezTo>
                  <a:cubicBezTo>
                    <a:pt x="195" y="72"/>
                    <a:pt x="195" y="71"/>
                    <a:pt x="196" y="71"/>
                  </a:cubicBezTo>
                  <a:cubicBezTo>
                    <a:pt x="196" y="71"/>
                    <a:pt x="196" y="71"/>
                    <a:pt x="196" y="71"/>
                  </a:cubicBezTo>
                  <a:cubicBezTo>
                    <a:pt x="197" y="70"/>
                    <a:pt x="197" y="70"/>
                    <a:pt x="197" y="70"/>
                  </a:cubicBezTo>
                  <a:cubicBezTo>
                    <a:pt x="197" y="70"/>
                    <a:pt x="197" y="69"/>
                    <a:pt x="197" y="69"/>
                  </a:cubicBezTo>
                  <a:cubicBezTo>
                    <a:pt x="197" y="69"/>
                    <a:pt x="197" y="69"/>
                    <a:pt x="198" y="69"/>
                  </a:cubicBezTo>
                  <a:cubicBezTo>
                    <a:pt x="198" y="69"/>
                    <a:pt x="198" y="68"/>
                    <a:pt x="198" y="68"/>
                  </a:cubicBezTo>
                  <a:cubicBezTo>
                    <a:pt x="197" y="68"/>
                    <a:pt x="197" y="67"/>
                    <a:pt x="197" y="67"/>
                  </a:cubicBezTo>
                  <a:cubicBezTo>
                    <a:pt x="196" y="67"/>
                    <a:pt x="195" y="67"/>
                    <a:pt x="195" y="67"/>
                  </a:cubicBezTo>
                  <a:cubicBezTo>
                    <a:pt x="195" y="68"/>
                    <a:pt x="194" y="68"/>
                    <a:pt x="194" y="68"/>
                  </a:cubicBezTo>
                  <a:cubicBezTo>
                    <a:pt x="194" y="68"/>
                    <a:pt x="194" y="68"/>
                    <a:pt x="193" y="69"/>
                  </a:cubicBezTo>
                  <a:cubicBezTo>
                    <a:pt x="193" y="69"/>
                    <a:pt x="193" y="69"/>
                    <a:pt x="193" y="69"/>
                  </a:cubicBezTo>
                  <a:cubicBezTo>
                    <a:pt x="193" y="70"/>
                    <a:pt x="192" y="71"/>
                    <a:pt x="192" y="72"/>
                  </a:cubicBezTo>
                  <a:close/>
                  <a:moveTo>
                    <a:pt x="123" y="73"/>
                  </a:moveTo>
                  <a:cubicBezTo>
                    <a:pt x="123" y="73"/>
                    <a:pt x="123" y="73"/>
                    <a:pt x="123" y="73"/>
                  </a:cubicBezTo>
                  <a:cubicBezTo>
                    <a:pt x="123" y="73"/>
                    <a:pt x="123" y="73"/>
                    <a:pt x="123" y="73"/>
                  </a:cubicBezTo>
                  <a:cubicBezTo>
                    <a:pt x="123" y="73"/>
                    <a:pt x="123" y="73"/>
                    <a:pt x="123" y="73"/>
                  </a:cubicBezTo>
                  <a:cubicBezTo>
                    <a:pt x="123" y="73"/>
                    <a:pt x="124" y="72"/>
                    <a:pt x="124" y="72"/>
                  </a:cubicBezTo>
                  <a:cubicBezTo>
                    <a:pt x="124" y="72"/>
                    <a:pt x="124" y="72"/>
                    <a:pt x="124" y="73"/>
                  </a:cubicBezTo>
                  <a:cubicBezTo>
                    <a:pt x="124" y="73"/>
                    <a:pt x="124" y="73"/>
                    <a:pt x="124" y="73"/>
                  </a:cubicBezTo>
                  <a:cubicBezTo>
                    <a:pt x="124" y="73"/>
                    <a:pt x="123" y="73"/>
                    <a:pt x="123" y="73"/>
                  </a:cubicBezTo>
                  <a:cubicBezTo>
                    <a:pt x="123" y="73"/>
                    <a:pt x="123" y="73"/>
                    <a:pt x="123" y="73"/>
                  </a:cubicBezTo>
                  <a:cubicBezTo>
                    <a:pt x="123" y="73"/>
                    <a:pt x="123" y="73"/>
                    <a:pt x="123" y="73"/>
                  </a:cubicBezTo>
                  <a:close/>
                  <a:moveTo>
                    <a:pt x="109" y="73"/>
                  </a:moveTo>
                  <a:cubicBezTo>
                    <a:pt x="109" y="73"/>
                    <a:pt x="109" y="73"/>
                    <a:pt x="109" y="73"/>
                  </a:cubicBezTo>
                  <a:cubicBezTo>
                    <a:pt x="109" y="73"/>
                    <a:pt x="109" y="73"/>
                    <a:pt x="109" y="73"/>
                  </a:cubicBezTo>
                  <a:cubicBezTo>
                    <a:pt x="109" y="73"/>
                    <a:pt x="109" y="73"/>
                    <a:pt x="109" y="73"/>
                  </a:cubicBezTo>
                  <a:cubicBezTo>
                    <a:pt x="109" y="73"/>
                    <a:pt x="109" y="73"/>
                    <a:pt x="109" y="73"/>
                  </a:cubicBezTo>
                  <a:cubicBezTo>
                    <a:pt x="109" y="73"/>
                    <a:pt x="109" y="73"/>
                    <a:pt x="109" y="73"/>
                  </a:cubicBezTo>
                  <a:close/>
                  <a:moveTo>
                    <a:pt x="128" y="72"/>
                  </a:moveTo>
                  <a:cubicBezTo>
                    <a:pt x="128" y="72"/>
                    <a:pt x="128" y="72"/>
                    <a:pt x="128" y="72"/>
                  </a:cubicBezTo>
                  <a:cubicBezTo>
                    <a:pt x="128" y="72"/>
                    <a:pt x="128" y="73"/>
                    <a:pt x="128" y="73"/>
                  </a:cubicBezTo>
                  <a:cubicBezTo>
                    <a:pt x="127" y="73"/>
                    <a:pt x="127" y="73"/>
                    <a:pt x="127" y="73"/>
                  </a:cubicBezTo>
                  <a:cubicBezTo>
                    <a:pt x="127" y="73"/>
                    <a:pt x="127" y="73"/>
                    <a:pt x="127" y="73"/>
                  </a:cubicBezTo>
                  <a:cubicBezTo>
                    <a:pt x="127" y="73"/>
                    <a:pt x="127" y="73"/>
                    <a:pt x="127" y="73"/>
                  </a:cubicBezTo>
                  <a:cubicBezTo>
                    <a:pt x="127" y="72"/>
                    <a:pt x="127" y="72"/>
                    <a:pt x="128" y="72"/>
                  </a:cubicBezTo>
                  <a:close/>
                  <a:moveTo>
                    <a:pt x="131" y="72"/>
                  </a:moveTo>
                  <a:cubicBezTo>
                    <a:pt x="131" y="72"/>
                    <a:pt x="130" y="72"/>
                    <a:pt x="130" y="72"/>
                  </a:cubicBezTo>
                  <a:cubicBezTo>
                    <a:pt x="130" y="72"/>
                    <a:pt x="130" y="72"/>
                    <a:pt x="130" y="72"/>
                  </a:cubicBezTo>
                  <a:cubicBezTo>
                    <a:pt x="130" y="72"/>
                    <a:pt x="130" y="72"/>
                    <a:pt x="130" y="72"/>
                  </a:cubicBezTo>
                  <a:cubicBezTo>
                    <a:pt x="130" y="72"/>
                    <a:pt x="130" y="72"/>
                    <a:pt x="131" y="72"/>
                  </a:cubicBezTo>
                  <a:close/>
                  <a:moveTo>
                    <a:pt x="113" y="72"/>
                  </a:moveTo>
                  <a:cubicBezTo>
                    <a:pt x="113" y="72"/>
                    <a:pt x="112" y="72"/>
                    <a:pt x="112" y="72"/>
                  </a:cubicBezTo>
                  <a:cubicBezTo>
                    <a:pt x="112" y="73"/>
                    <a:pt x="111" y="72"/>
                    <a:pt x="111" y="72"/>
                  </a:cubicBezTo>
                  <a:cubicBezTo>
                    <a:pt x="111" y="73"/>
                    <a:pt x="111" y="73"/>
                    <a:pt x="111" y="73"/>
                  </a:cubicBezTo>
                  <a:cubicBezTo>
                    <a:pt x="111" y="74"/>
                    <a:pt x="111" y="74"/>
                    <a:pt x="111" y="74"/>
                  </a:cubicBezTo>
                  <a:cubicBezTo>
                    <a:pt x="111" y="74"/>
                    <a:pt x="112" y="74"/>
                    <a:pt x="112" y="74"/>
                  </a:cubicBezTo>
                  <a:cubicBezTo>
                    <a:pt x="112" y="74"/>
                    <a:pt x="113" y="74"/>
                    <a:pt x="113" y="74"/>
                  </a:cubicBezTo>
                  <a:cubicBezTo>
                    <a:pt x="114" y="74"/>
                    <a:pt x="114" y="74"/>
                    <a:pt x="115" y="74"/>
                  </a:cubicBezTo>
                  <a:cubicBezTo>
                    <a:pt x="115" y="74"/>
                    <a:pt x="115" y="74"/>
                    <a:pt x="115" y="74"/>
                  </a:cubicBezTo>
                  <a:cubicBezTo>
                    <a:pt x="116" y="74"/>
                    <a:pt x="116" y="74"/>
                    <a:pt x="116" y="75"/>
                  </a:cubicBezTo>
                  <a:cubicBezTo>
                    <a:pt x="116" y="75"/>
                    <a:pt x="117" y="74"/>
                    <a:pt x="117" y="74"/>
                  </a:cubicBezTo>
                  <a:cubicBezTo>
                    <a:pt x="117" y="74"/>
                    <a:pt x="118" y="74"/>
                    <a:pt x="118" y="74"/>
                  </a:cubicBezTo>
                  <a:cubicBezTo>
                    <a:pt x="118" y="74"/>
                    <a:pt x="118" y="74"/>
                    <a:pt x="118" y="74"/>
                  </a:cubicBezTo>
                  <a:cubicBezTo>
                    <a:pt x="119" y="74"/>
                    <a:pt x="119" y="74"/>
                    <a:pt x="119" y="74"/>
                  </a:cubicBezTo>
                  <a:cubicBezTo>
                    <a:pt x="119" y="74"/>
                    <a:pt x="120" y="74"/>
                    <a:pt x="121" y="74"/>
                  </a:cubicBezTo>
                  <a:cubicBezTo>
                    <a:pt x="121" y="74"/>
                    <a:pt x="121" y="74"/>
                    <a:pt x="121" y="74"/>
                  </a:cubicBezTo>
                  <a:cubicBezTo>
                    <a:pt x="121" y="73"/>
                    <a:pt x="122" y="74"/>
                    <a:pt x="123" y="73"/>
                  </a:cubicBezTo>
                  <a:cubicBezTo>
                    <a:pt x="123" y="73"/>
                    <a:pt x="123" y="73"/>
                    <a:pt x="123" y="73"/>
                  </a:cubicBezTo>
                  <a:cubicBezTo>
                    <a:pt x="123" y="73"/>
                    <a:pt x="123" y="73"/>
                    <a:pt x="123" y="73"/>
                  </a:cubicBezTo>
                  <a:cubicBezTo>
                    <a:pt x="123" y="73"/>
                    <a:pt x="122" y="73"/>
                    <a:pt x="122" y="73"/>
                  </a:cubicBezTo>
                  <a:cubicBezTo>
                    <a:pt x="121" y="73"/>
                    <a:pt x="121" y="73"/>
                    <a:pt x="121" y="73"/>
                  </a:cubicBezTo>
                  <a:cubicBezTo>
                    <a:pt x="120" y="73"/>
                    <a:pt x="120" y="73"/>
                    <a:pt x="120" y="73"/>
                  </a:cubicBezTo>
                  <a:cubicBezTo>
                    <a:pt x="119" y="73"/>
                    <a:pt x="119" y="73"/>
                    <a:pt x="119" y="73"/>
                  </a:cubicBezTo>
                  <a:cubicBezTo>
                    <a:pt x="118" y="73"/>
                    <a:pt x="118" y="73"/>
                    <a:pt x="117" y="73"/>
                  </a:cubicBezTo>
                  <a:cubicBezTo>
                    <a:pt x="117" y="73"/>
                    <a:pt x="117" y="73"/>
                    <a:pt x="117" y="72"/>
                  </a:cubicBezTo>
                  <a:cubicBezTo>
                    <a:pt x="117" y="72"/>
                    <a:pt x="116" y="72"/>
                    <a:pt x="116" y="72"/>
                  </a:cubicBezTo>
                  <a:cubicBezTo>
                    <a:pt x="116" y="72"/>
                    <a:pt x="116" y="72"/>
                    <a:pt x="116" y="72"/>
                  </a:cubicBezTo>
                  <a:cubicBezTo>
                    <a:pt x="116" y="72"/>
                    <a:pt x="115" y="72"/>
                    <a:pt x="115" y="72"/>
                  </a:cubicBezTo>
                  <a:cubicBezTo>
                    <a:pt x="115" y="72"/>
                    <a:pt x="114" y="72"/>
                    <a:pt x="113" y="72"/>
                  </a:cubicBezTo>
                  <a:close/>
                  <a:moveTo>
                    <a:pt x="126" y="72"/>
                  </a:moveTo>
                  <a:cubicBezTo>
                    <a:pt x="126" y="72"/>
                    <a:pt x="126" y="72"/>
                    <a:pt x="126" y="72"/>
                  </a:cubicBezTo>
                  <a:cubicBezTo>
                    <a:pt x="126" y="72"/>
                    <a:pt x="126" y="72"/>
                    <a:pt x="126" y="72"/>
                  </a:cubicBezTo>
                  <a:cubicBezTo>
                    <a:pt x="126" y="71"/>
                    <a:pt x="126" y="71"/>
                    <a:pt x="126" y="72"/>
                  </a:cubicBezTo>
                  <a:cubicBezTo>
                    <a:pt x="126" y="72"/>
                    <a:pt x="126" y="72"/>
                    <a:pt x="126" y="72"/>
                  </a:cubicBezTo>
                  <a:cubicBezTo>
                    <a:pt x="126" y="72"/>
                    <a:pt x="126" y="72"/>
                    <a:pt x="126" y="72"/>
                  </a:cubicBezTo>
                  <a:cubicBezTo>
                    <a:pt x="126" y="72"/>
                    <a:pt x="126" y="72"/>
                    <a:pt x="126" y="72"/>
                  </a:cubicBezTo>
                  <a:close/>
                  <a:moveTo>
                    <a:pt x="128" y="71"/>
                  </a:moveTo>
                  <a:cubicBezTo>
                    <a:pt x="129" y="71"/>
                    <a:pt x="129" y="71"/>
                    <a:pt x="129" y="71"/>
                  </a:cubicBezTo>
                  <a:cubicBezTo>
                    <a:pt x="129" y="71"/>
                    <a:pt x="129" y="71"/>
                    <a:pt x="129" y="71"/>
                  </a:cubicBezTo>
                  <a:cubicBezTo>
                    <a:pt x="129" y="72"/>
                    <a:pt x="128" y="72"/>
                    <a:pt x="128" y="72"/>
                  </a:cubicBezTo>
                  <a:cubicBezTo>
                    <a:pt x="128" y="71"/>
                    <a:pt x="128" y="71"/>
                    <a:pt x="128" y="71"/>
                  </a:cubicBezTo>
                  <a:close/>
                  <a:moveTo>
                    <a:pt x="132" y="71"/>
                  </a:moveTo>
                  <a:cubicBezTo>
                    <a:pt x="133" y="71"/>
                    <a:pt x="134" y="71"/>
                    <a:pt x="134" y="71"/>
                  </a:cubicBezTo>
                  <a:cubicBezTo>
                    <a:pt x="135" y="71"/>
                    <a:pt x="135" y="71"/>
                    <a:pt x="135" y="71"/>
                  </a:cubicBezTo>
                  <a:cubicBezTo>
                    <a:pt x="134" y="72"/>
                    <a:pt x="132" y="72"/>
                    <a:pt x="132" y="72"/>
                  </a:cubicBezTo>
                  <a:cubicBezTo>
                    <a:pt x="132" y="72"/>
                    <a:pt x="132" y="72"/>
                    <a:pt x="132" y="72"/>
                  </a:cubicBezTo>
                  <a:cubicBezTo>
                    <a:pt x="132" y="72"/>
                    <a:pt x="132" y="72"/>
                    <a:pt x="132" y="71"/>
                  </a:cubicBezTo>
                  <a:cubicBezTo>
                    <a:pt x="132" y="71"/>
                    <a:pt x="132" y="71"/>
                    <a:pt x="132" y="71"/>
                  </a:cubicBezTo>
                  <a:close/>
                  <a:moveTo>
                    <a:pt x="106" y="73"/>
                  </a:moveTo>
                  <a:cubicBezTo>
                    <a:pt x="106" y="72"/>
                    <a:pt x="106" y="72"/>
                    <a:pt x="105" y="72"/>
                  </a:cubicBezTo>
                  <a:cubicBezTo>
                    <a:pt x="105" y="72"/>
                    <a:pt x="105" y="72"/>
                    <a:pt x="105" y="72"/>
                  </a:cubicBezTo>
                  <a:cubicBezTo>
                    <a:pt x="105" y="72"/>
                    <a:pt x="104" y="72"/>
                    <a:pt x="104" y="72"/>
                  </a:cubicBezTo>
                  <a:cubicBezTo>
                    <a:pt x="103" y="72"/>
                    <a:pt x="103" y="71"/>
                    <a:pt x="103" y="71"/>
                  </a:cubicBezTo>
                  <a:cubicBezTo>
                    <a:pt x="102" y="70"/>
                    <a:pt x="102" y="71"/>
                    <a:pt x="102" y="71"/>
                  </a:cubicBezTo>
                  <a:cubicBezTo>
                    <a:pt x="102" y="71"/>
                    <a:pt x="102" y="71"/>
                    <a:pt x="102" y="71"/>
                  </a:cubicBezTo>
                  <a:cubicBezTo>
                    <a:pt x="102" y="72"/>
                    <a:pt x="102" y="72"/>
                    <a:pt x="103" y="72"/>
                  </a:cubicBezTo>
                  <a:cubicBezTo>
                    <a:pt x="103" y="72"/>
                    <a:pt x="103" y="72"/>
                    <a:pt x="103" y="72"/>
                  </a:cubicBezTo>
                  <a:cubicBezTo>
                    <a:pt x="103" y="72"/>
                    <a:pt x="104" y="73"/>
                    <a:pt x="104" y="73"/>
                  </a:cubicBezTo>
                  <a:cubicBezTo>
                    <a:pt x="104" y="73"/>
                    <a:pt x="104" y="73"/>
                    <a:pt x="104" y="73"/>
                  </a:cubicBezTo>
                  <a:cubicBezTo>
                    <a:pt x="104" y="73"/>
                    <a:pt x="104" y="73"/>
                    <a:pt x="105" y="73"/>
                  </a:cubicBezTo>
                  <a:cubicBezTo>
                    <a:pt x="105" y="73"/>
                    <a:pt x="104" y="74"/>
                    <a:pt x="105" y="74"/>
                  </a:cubicBezTo>
                  <a:cubicBezTo>
                    <a:pt x="105" y="74"/>
                    <a:pt x="105" y="74"/>
                    <a:pt x="105" y="74"/>
                  </a:cubicBezTo>
                  <a:cubicBezTo>
                    <a:pt x="106" y="74"/>
                    <a:pt x="106" y="74"/>
                    <a:pt x="106" y="74"/>
                  </a:cubicBezTo>
                  <a:cubicBezTo>
                    <a:pt x="106" y="73"/>
                    <a:pt x="107" y="73"/>
                    <a:pt x="107" y="74"/>
                  </a:cubicBezTo>
                  <a:cubicBezTo>
                    <a:pt x="107" y="74"/>
                    <a:pt x="107" y="74"/>
                    <a:pt x="107" y="74"/>
                  </a:cubicBezTo>
                  <a:cubicBezTo>
                    <a:pt x="107" y="73"/>
                    <a:pt x="107" y="73"/>
                    <a:pt x="107" y="73"/>
                  </a:cubicBezTo>
                  <a:cubicBezTo>
                    <a:pt x="107" y="73"/>
                    <a:pt x="107" y="72"/>
                    <a:pt x="107" y="72"/>
                  </a:cubicBezTo>
                  <a:cubicBezTo>
                    <a:pt x="107" y="72"/>
                    <a:pt x="107" y="72"/>
                    <a:pt x="107" y="72"/>
                  </a:cubicBezTo>
                  <a:cubicBezTo>
                    <a:pt x="107" y="72"/>
                    <a:pt x="106" y="72"/>
                    <a:pt x="106" y="72"/>
                  </a:cubicBezTo>
                  <a:cubicBezTo>
                    <a:pt x="106" y="72"/>
                    <a:pt x="106" y="72"/>
                    <a:pt x="106" y="73"/>
                  </a:cubicBezTo>
                  <a:cubicBezTo>
                    <a:pt x="106" y="73"/>
                    <a:pt x="106" y="73"/>
                    <a:pt x="106" y="73"/>
                  </a:cubicBezTo>
                  <a:close/>
                  <a:moveTo>
                    <a:pt x="156" y="69"/>
                  </a:moveTo>
                  <a:cubicBezTo>
                    <a:pt x="156" y="69"/>
                    <a:pt x="156" y="69"/>
                    <a:pt x="156" y="69"/>
                  </a:cubicBezTo>
                  <a:cubicBezTo>
                    <a:pt x="156" y="69"/>
                    <a:pt x="156" y="69"/>
                    <a:pt x="156" y="69"/>
                  </a:cubicBezTo>
                  <a:cubicBezTo>
                    <a:pt x="156" y="70"/>
                    <a:pt x="156" y="70"/>
                    <a:pt x="156" y="70"/>
                  </a:cubicBezTo>
                  <a:cubicBezTo>
                    <a:pt x="156" y="70"/>
                    <a:pt x="156" y="70"/>
                    <a:pt x="156" y="70"/>
                  </a:cubicBezTo>
                  <a:cubicBezTo>
                    <a:pt x="156" y="70"/>
                    <a:pt x="156" y="70"/>
                    <a:pt x="155" y="69"/>
                  </a:cubicBezTo>
                  <a:cubicBezTo>
                    <a:pt x="156" y="69"/>
                    <a:pt x="156" y="69"/>
                    <a:pt x="156" y="69"/>
                  </a:cubicBezTo>
                  <a:close/>
                  <a:moveTo>
                    <a:pt x="142" y="68"/>
                  </a:moveTo>
                  <a:cubicBezTo>
                    <a:pt x="142" y="68"/>
                    <a:pt x="142" y="68"/>
                    <a:pt x="142" y="68"/>
                  </a:cubicBezTo>
                  <a:cubicBezTo>
                    <a:pt x="142" y="69"/>
                    <a:pt x="142" y="68"/>
                    <a:pt x="142" y="69"/>
                  </a:cubicBezTo>
                  <a:cubicBezTo>
                    <a:pt x="142" y="69"/>
                    <a:pt x="141" y="69"/>
                    <a:pt x="141" y="69"/>
                  </a:cubicBezTo>
                  <a:cubicBezTo>
                    <a:pt x="140" y="69"/>
                    <a:pt x="139" y="69"/>
                    <a:pt x="138" y="69"/>
                  </a:cubicBezTo>
                  <a:cubicBezTo>
                    <a:pt x="138" y="69"/>
                    <a:pt x="138" y="69"/>
                    <a:pt x="138" y="69"/>
                  </a:cubicBezTo>
                  <a:cubicBezTo>
                    <a:pt x="139" y="69"/>
                    <a:pt x="139" y="69"/>
                    <a:pt x="139" y="69"/>
                  </a:cubicBezTo>
                  <a:cubicBezTo>
                    <a:pt x="140" y="69"/>
                    <a:pt x="141" y="68"/>
                    <a:pt x="142" y="68"/>
                  </a:cubicBezTo>
                  <a:close/>
                  <a:moveTo>
                    <a:pt x="165" y="66"/>
                  </a:moveTo>
                  <a:cubicBezTo>
                    <a:pt x="165" y="67"/>
                    <a:pt x="164" y="68"/>
                    <a:pt x="164" y="69"/>
                  </a:cubicBezTo>
                  <a:cubicBezTo>
                    <a:pt x="164" y="69"/>
                    <a:pt x="163" y="69"/>
                    <a:pt x="163" y="69"/>
                  </a:cubicBezTo>
                  <a:cubicBezTo>
                    <a:pt x="163" y="69"/>
                    <a:pt x="163" y="70"/>
                    <a:pt x="163" y="70"/>
                  </a:cubicBezTo>
                  <a:cubicBezTo>
                    <a:pt x="162" y="70"/>
                    <a:pt x="162" y="70"/>
                    <a:pt x="162" y="69"/>
                  </a:cubicBezTo>
                  <a:cubicBezTo>
                    <a:pt x="162" y="69"/>
                    <a:pt x="162" y="69"/>
                    <a:pt x="163" y="69"/>
                  </a:cubicBezTo>
                  <a:cubicBezTo>
                    <a:pt x="163" y="69"/>
                    <a:pt x="163" y="69"/>
                    <a:pt x="163" y="69"/>
                  </a:cubicBezTo>
                  <a:cubicBezTo>
                    <a:pt x="163" y="68"/>
                    <a:pt x="163" y="68"/>
                    <a:pt x="163" y="68"/>
                  </a:cubicBezTo>
                  <a:cubicBezTo>
                    <a:pt x="163" y="68"/>
                    <a:pt x="164" y="66"/>
                    <a:pt x="165" y="66"/>
                  </a:cubicBezTo>
                  <a:close/>
                  <a:moveTo>
                    <a:pt x="165" y="66"/>
                  </a:moveTo>
                  <a:cubicBezTo>
                    <a:pt x="165" y="66"/>
                    <a:pt x="165" y="66"/>
                    <a:pt x="165" y="66"/>
                  </a:cubicBezTo>
                  <a:cubicBezTo>
                    <a:pt x="165" y="66"/>
                    <a:pt x="165" y="66"/>
                    <a:pt x="165" y="66"/>
                  </a:cubicBezTo>
                  <a:cubicBezTo>
                    <a:pt x="165" y="66"/>
                    <a:pt x="165" y="66"/>
                    <a:pt x="165" y="66"/>
                  </a:cubicBezTo>
                  <a:cubicBezTo>
                    <a:pt x="165" y="66"/>
                    <a:pt x="165" y="66"/>
                    <a:pt x="165" y="66"/>
                  </a:cubicBezTo>
                  <a:cubicBezTo>
                    <a:pt x="165" y="66"/>
                    <a:pt x="165" y="66"/>
                    <a:pt x="165" y="66"/>
                  </a:cubicBezTo>
                  <a:close/>
                  <a:moveTo>
                    <a:pt x="179" y="62"/>
                  </a:moveTo>
                  <a:cubicBezTo>
                    <a:pt x="179" y="62"/>
                    <a:pt x="179" y="62"/>
                    <a:pt x="179" y="62"/>
                  </a:cubicBezTo>
                  <a:cubicBezTo>
                    <a:pt x="179" y="62"/>
                    <a:pt x="179" y="62"/>
                    <a:pt x="179" y="62"/>
                  </a:cubicBezTo>
                  <a:cubicBezTo>
                    <a:pt x="179" y="62"/>
                    <a:pt x="179" y="62"/>
                    <a:pt x="179" y="62"/>
                  </a:cubicBezTo>
                  <a:cubicBezTo>
                    <a:pt x="179" y="62"/>
                    <a:pt x="179" y="62"/>
                    <a:pt x="179" y="62"/>
                  </a:cubicBezTo>
                  <a:cubicBezTo>
                    <a:pt x="179" y="62"/>
                    <a:pt x="179" y="62"/>
                    <a:pt x="179" y="62"/>
                  </a:cubicBezTo>
                  <a:close/>
                  <a:moveTo>
                    <a:pt x="176" y="61"/>
                  </a:moveTo>
                  <a:cubicBezTo>
                    <a:pt x="177" y="61"/>
                    <a:pt x="178" y="62"/>
                    <a:pt x="178" y="63"/>
                  </a:cubicBezTo>
                  <a:cubicBezTo>
                    <a:pt x="177" y="63"/>
                    <a:pt x="177" y="64"/>
                    <a:pt x="176" y="64"/>
                  </a:cubicBezTo>
                  <a:cubicBezTo>
                    <a:pt x="176" y="64"/>
                    <a:pt x="176" y="64"/>
                    <a:pt x="176" y="63"/>
                  </a:cubicBezTo>
                  <a:cubicBezTo>
                    <a:pt x="176" y="63"/>
                    <a:pt x="176" y="63"/>
                    <a:pt x="176" y="63"/>
                  </a:cubicBezTo>
                  <a:cubicBezTo>
                    <a:pt x="177" y="62"/>
                    <a:pt x="177" y="62"/>
                    <a:pt x="177" y="62"/>
                  </a:cubicBezTo>
                  <a:cubicBezTo>
                    <a:pt x="177" y="62"/>
                    <a:pt x="176" y="62"/>
                    <a:pt x="176" y="61"/>
                  </a:cubicBezTo>
                  <a:close/>
                  <a:moveTo>
                    <a:pt x="115" y="60"/>
                  </a:moveTo>
                  <a:cubicBezTo>
                    <a:pt x="115" y="60"/>
                    <a:pt x="115" y="60"/>
                    <a:pt x="115" y="60"/>
                  </a:cubicBezTo>
                  <a:cubicBezTo>
                    <a:pt x="115" y="60"/>
                    <a:pt x="115" y="60"/>
                    <a:pt x="115" y="60"/>
                  </a:cubicBezTo>
                  <a:cubicBezTo>
                    <a:pt x="115" y="60"/>
                    <a:pt x="115" y="60"/>
                    <a:pt x="115" y="60"/>
                  </a:cubicBezTo>
                  <a:close/>
                  <a:moveTo>
                    <a:pt x="170" y="59"/>
                  </a:moveTo>
                  <a:cubicBezTo>
                    <a:pt x="170" y="59"/>
                    <a:pt x="170" y="59"/>
                    <a:pt x="170" y="59"/>
                  </a:cubicBezTo>
                  <a:cubicBezTo>
                    <a:pt x="170" y="59"/>
                    <a:pt x="170" y="59"/>
                    <a:pt x="170" y="59"/>
                  </a:cubicBezTo>
                  <a:cubicBezTo>
                    <a:pt x="170" y="59"/>
                    <a:pt x="170" y="59"/>
                    <a:pt x="170" y="59"/>
                  </a:cubicBezTo>
                  <a:cubicBezTo>
                    <a:pt x="170" y="59"/>
                    <a:pt x="170" y="59"/>
                    <a:pt x="170" y="59"/>
                  </a:cubicBezTo>
                  <a:close/>
                  <a:moveTo>
                    <a:pt x="178" y="57"/>
                  </a:moveTo>
                  <a:cubicBezTo>
                    <a:pt x="178" y="58"/>
                    <a:pt x="178" y="58"/>
                    <a:pt x="178" y="58"/>
                  </a:cubicBezTo>
                  <a:cubicBezTo>
                    <a:pt x="178" y="58"/>
                    <a:pt x="178" y="58"/>
                    <a:pt x="178" y="58"/>
                  </a:cubicBezTo>
                  <a:cubicBezTo>
                    <a:pt x="178" y="58"/>
                    <a:pt x="178" y="59"/>
                    <a:pt x="178" y="59"/>
                  </a:cubicBezTo>
                  <a:cubicBezTo>
                    <a:pt x="178" y="59"/>
                    <a:pt x="178" y="59"/>
                    <a:pt x="178" y="59"/>
                  </a:cubicBezTo>
                  <a:cubicBezTo>
                    <a:pt x="177" y="60"/>
                    <a:pt x="178" y="60"/>
                    <a:pt x="177" y="60"/>
                  </a:cubicBezTo>
                  <a:cubicBezTo>
                    <a:pt x="178" y="61"/>
                    <a:pt x="178" y="61"/>
                    <a:pt x="178" y="61"/>
                  </a:cubicBezTo>
                  <a:cubicBezTo>
                    <a:pt x="179" y="61"/>
                    <a:pt x="179" y="61"/>
                    <a:pt x="179" y="61"/>
                  </a:cubicBezTo>
                  <a:cubicBezTo>
                    <a:pt x="179" y="61"/>
                    <a:pt x="179" y="60"/>
                    <a:pt x="179" y="60"/>
                  </a:cubicBezTo>
                  <a:cubicBezTo>
                    <a:pt x="179" y="60"/>
                    <a:pt x="179" y="60"/>
                    <a:pt x="179" y="59"/>
                  </a:cubicBezTo>
                  <a:cubicBezTo>
                    <a:pt x="179" y="59"/>
                    <a:pt x="179" y="58"/>
                    <a:pt x="179" y="58"/>
                  </a:cubicBezTo>
                  <a:cubicBezTo>
                    <a:pt x="179" y="58"/>
                    <a:pt x="179" y="58"/>
                    <a:pt x="179" y="58"/>
                  </a:cubicBezTo>
                  <a:cubicBezTo>
                    <a:pt x="179" y="58"/>
                    <a:pt x="179" y="57"/>
                    <a:pt x="179" y="57"/>
                  </a:cubicBezTo>
                  <a:cubicBezTo>
                    <a:pt x="179" y="57"/>
                    <a:pt x="179" y="57"/>
                    <a:pt x="178" y="57"/>
                  </a:cubicBezTo>
                  <a:close/>
                  <a:moveTo>
                    <a:pt x="121" y="55"/>
                  </a:moveTo>
                  <a:cubicBezTo>
                    <a:pt x="122" y="56"/>
                    <a:pt x="122" y="56"/>
                    <a:pt x="122" y="57"/>
                  </a:cubicBezTo>
                  <a:cubicBezTo>
                    <a:pt x="121" y="57"/>
                    <a:pt x="121" y="57"/>
                    <a:pt x="121" y="57"/>
                  </a:cubicBezTo>
                  <a:cubicBezTo>
                    <a:pt x="121" y="56"/>
                    <a:pt x="121" y="56"/>
                    <a:pt x="121" y="56"/>
                  </a:cubicBezTo>
                  <a:cubicBezTo>
                    <a:pt x="121" y="56"/>
                    <a:pt x="121" y="55"/>
                    <a:pt x="121" y="55"/>
                  </a:cubicBezTo>
                  <a:close/>
                  <a:moveTo>
                    <a:pt x="125" y="53"/>
                  </a:moveTo>
                  <a:cubicBezTo>
                    <a:pt x="125" y="53"/>
                    <a:pt x="125" y="54"/>
                    <a:pt x="125" y="54"/>
                  </a:cubicBezTo>
                  <a:cubicBezTo>
                    <a:pt x="125" y="54"/>
                    <a:pt x="124" y="55"/>
                    <a:pt x="124" y="55"/>
                  </a:cubicBezTo>
                  <a:cubicBezTo>
                    <a:pt x="124" y="56"/>
                    <a:pt x="124" y="56"/>
                    <a:pt x="124" y="56"/>
                  </a:cubicBezTo>
                  <a:cubicBezTo>
                    <a:pt x="124" y="56"/>
                    <a:pt x="124" y="56"/>
                    <a:pt x="123" y="56"/>
                  </a:cubicBezTo>
                  <a:cubicBezTo>
                    <a:pt x="123" y="56"/>
                    <a:pt x="123" y="56"/>
                    <a:pt x="123" y="56"/>
                  </a:cubicBezTo>
                  <a:cubicBezTo>
                    <a:pt x="124" y="55"/>
                    <a:pt x="123" y="54"/>
                    <a:pt x="124" y="54"/>
                  </a:cubicBezTo>
                  <a:cubicBezTo>
                    <a:pt x="124" y="53"/>
                    <a:pt x="125" y="53"/>
                    <a:pt x="125" y="53"/>
                  </a:cubicBezTo>
                  <a:close/>
                  <a:moveTo>
                    <a:pt x="126" y="57"/>
                  </a:moveTo>
                  <a:cubicBezTo>
                    <a:pt x="126" y="57"/>
                    <a:pt x="126" y="56"/>
                    <a:pt x="126" y="56"/>
                  </a:cubicBezTo>
                  <a:cubicBezTo>
                    <a:pt x="127" y="56"/>
                    <a:pt x="127" y="56"/>
                    <a:pt x="126" y="56"/>
                  </a:cubicBezTo>
                  <a:cubicBezTo>
                    <a:pt x="126" y="56"/>
                    <a:pt x="126" y="56"/>
                    <a:pt x="126" y="56"/>
                  </a:cubicBezTo>
                  <a:cubicBezTo>
                    <a:pt x="126" y="56"/>
                    <a:pt x="126" y="56"/>
                    <a:pt x="126" y="56"/>
                  </a:cubicBezTo>
                  <a:cubicBezTo>
                    <a:pt x="126" y="56"/>
                    <a:pt x="126" y="56"/>
                    <a:pt x="126" y="56"/>
                  </a:cubicBezTo>
                  <a:cubicBezTo>
                    <a:pt x="126" y="55"/>
                    <a:pt x="126" y="54"/>
                    <a:pt x="126" y="53"/>
                  </a:cubicBezTo>
                  <a:cubicBezTo>
                    <a:pt x="126" y="53"/>
                    <a:pt x="127" y="53"/>
                    <a:pt x="127" y="53"/>
                  </a:cubicBezTo>
                  <a:cubicBezTo>
                    <a:pt x="127" y="53"/>
                    <a:pt x="127" y="53"/>
                    <a:pt x="127" y="53"/>
                  </a:cubicBezTo>
                  <a:cubicBezTo>
                    <a:pt x="127" y="53"/>
                    <a:pt x="127" y="53"/>
                    <a:pt x="127" y="53"/>
                  </a:cubicBezTo>
                  <a:cubicBezTo>
                    <a:pt x="127" y="52"/>
                    <a:pt x="127" y="52"/>
                    <a:pt x="127" y="52"/>
                  </a:cubicBezTo>
                  <a:cubicBezTo>
                    <a:pt x="127" y="52"/>
                    <a:pt x="126" y="52"/>
                    <a:pt x="126" y="52"/>
                  </a:cubicBezTo>
                  <a:cubicBezTo>
                    <a:pt x="126" y="52"/>
                    <a:pt x="126" y="52"/>
                    <a:pt x="126" y="52"/>
                  </a:cubicBezTo>
                  <a:cubicBezTo>
                    <a:pt x="126" y="52"/>
                    <a:pt x="126" y="53"/>
                    <a:pt x="126" y="54"/>
                  </a:cubicBezTo>
                  <a:cubicBezTo>
                    <a:pt x="126" y="54"/>
                    <a:pt x="126" y="54"/>
                    <a:pt x="126" y="54"/>
                  </a:cubicBezTo>
                  <a:cubicBezTo>
                    <a:pt x="126" y="54"/>
                    <a:pt x="126" y="54"/>
                    <a:pt x="126" y="54"/>
                  </a:cubicBezTo>
                  <a:cubicBezTo>
                    <a:pt x="126" y="54"/>
                    <a:pt x="125" y="55"/>
                    <a:pt x="125" y="55"/>
                  </a:cubicBezTo>
                  <a:cubicBezTo>
                    <a:pt x="125" y="55"/>
                    <a:pt x="125" y="55"/>
                    <a:pt x="125" y="56"/>
                  </a:cubicBezTo>
                  <a:cubicBezTo>
                    <a:pt x="125" y="56"/>
                    <a:pt x="125" y="56"/>
                    <a:pt x="125" y="56"/>
                  </a:cubicBezTo>
                  <a:cubicBezTo>
                    <a:pt x="125" y="57"/>
                    <a:pt x="125" y="57"/>
                    <a:pt x="124" y="57"/>
                  </a:cubicBezTo>
                  <a:cubicBezTo>
                    <a:pt x="125" y="57"/>
                    <a:pt x="125" y="57"/>
                    <a:pt x="125" y="58"/>
                  </a:cubicBezTo>
                  <a:cubicBezTo>
                    <a:pt x="125" y="58"/>
                    <a:pt x="126" y="57"/>
                    <a:pt x="126" y="57"/>
                  </a:cubicBezTo>
                  <a:close/>
                  <a:moveTo>
                    <a:pt x="127" y="50"/>
                  </a:moveTo>
                  <a:cubicBezTo>
                    <a:pt x="127" y="50"/>
                    <a:pt x="127" y="50"/>
                    <a:pt x="127" y="50"/>
                  </a:cubicBezTo>
                  <a:cubicBezTo>
                    <a:pt x="127" y="50"/>
                    <a:pt x="127" y="50"/>
                    <a:pt x="127" y="50"/>
                  </a:cubicBezTo>
                  <a:cubicBezTo>
                    <a:pt x="127" y="50"/>
                    <a:pt x="127" y="50"/>
                    <a:pt x="127" y="50"/>
                  </a:cubicBezTo>
                  <a:cubicBezTo>
                    <a:pt x="127" y="50"/>
                    <a:pt x="127" y="50"/>
                    <a:pt x="127" y="50"/>
                  </a:cubicBezTo>
                  <a:cubicBezTo>
                    <a:pt x="127" y="50"/>
                    <a:pt x="127" y="50"/>
                    <a:pt x="127" y="50"/>
                  </a:cubicBezTo>
                  <a:cubicBezTo>
                    <a:pt x="127" y="50"/>
                    <a:pt x="127" y="50"/>
                    <a:pt x="127" y="50"/>
                  </a:cubicBezTo>
                  <a:close/>
                  <a:moveTo>
                    <a:pt x="150" y="47"/>
                  </a:moveTo>
                  <a:cubicBezTo>
                    <a:pt x="150" y="47"/>
                    <a:pt x="150" y="47"/>
                    <a:pt x="150" y="47"/>
                  </a:cubicBezTo>
                  <a:cubicBezTo>
                    <a:pt x="150" y="47"/>
                    <a:pt x="150" y="47"/>
                    <a:pt x="150" y="47"/>
                  </a:cubicBezTo>
                  <a:cubicBezTo>
                    <a:pt x="150" y="47"/>
                    <a:pt x="150" y="47"/>
                    <a:pt x="150" y="47"/>
                  </a:cubicBezTo>
                  <a:cubicBezTo>
                    <a:pt x="150" y="47"/>
                    <a:pt x="150" y="47"/>
                    <a:pt x="150" y="47"/>
                  </a:cubicBezTo>
                  <a:close/>
                  <a:moveTo>
                    <a:pt x="149" y="45"/>
                  </a:moveTo>
                  <a:cubicBezTo>
                    <a:pt x="149" y="45"/>
                    <a:pt x="149" y="45"/>
                    <a:pt x="149" y="45"/>
                  </a:cubicBezTo>
                  <a:cubicBezTo>
                    <a:pt x="149" y="45"/>
                    <a:pt x="149" y="46"/>
                    <a:pt x="149" y="46"/>
                  </a:cubicBezTo>
                  <a:cubicBezTo>
                    <a:pt x="149" y="46"/>
                    <a:pt x="149" y="46"/>
                    <a:pt x="149" y="46"/>
                  </a:cubicBezTo>
                  <a:cubicBezTo>
                    <a:pt x="149" y="45"/>
                    <a:pt x="149" y="45"/>
                    <a:pt x="149" y="45"/>
                  </a:cubicBezTo>
                  <a:close/>
                  <a:moveTo>
                    <a:pt x="145" y="46"/>
                  </a:moveTo>
                  <a:cubicBezTo>
                    <a:pt x="145" y="46"/>
                    <a:pt x="145" y="46"/>
                    <a:pt x="146" y="46"/>
                  </a:cubicBezTo>
                  <a:cubicBezTo>
                    <a:pt x="146" y="46"/>
                    <a:pt x="146" y="47"/>
                    <a:pt x="146" y="47"/>
                  </a:cubicBezTo>
                  <a:cubicBezTo>
                    <a:pt x="146" y="47"/>
                    <a:pt x="146" y="47"/>
                    <a:pt x="146" y="47"/>
                  </a:cubicBezTo>
                  <a:cubicBezTo>
                    <a:pt x="145" y="48"/>
                    <a:pt x="144" y="48"/>
                    <a:pt x="143" y="48"/>
                  </a:cubicBezTo>
                  <a:cubicBezTo>
                    <a:pt x="143" y="48"/>
                    <a:pt x="142" y="48"/>
                    <a:pt x="142" y="48"/>
                  </a:cubicBezTo>
                  <a:cubicBezTo>
                    <a:pt x="141" y="47"/>
                    <a:pt x="140" y="47"/>
                    <a:pt x="141" y="45"/>
                  </a:cubicBezTo>
                  <a:cubicBezTo>
                    <a:pt x="141" y="45"/>
                    <a:pt x="141" y="45"/>
                    <a:pt x="141" y="45"/>
                  </a:cubicBezTo>
                  <a:cubicBezTo>
                    <a:pt x="142" y="45"/>
                    <a:pt x="142" y="45"/>
                    <a:pt x="142" y="45"/>
                  </a:cubicBezTo>
                  <a:cubicBezTo>
                    <a:pt x="143" y="45"/>
                    <a:pt x="144" y="45"/>
                    <a:pt x="144" y="45"/>
                  </a:cubicBezTo>
                  <a:cubicBezTo>
                    <a:pt x="145" y="45"/>
                    <a:pt x="145" y="45"/>
                    <a:pt x="145" y="46"/>
                  </a:cubicBezTo>
                  <a:cubicBezTo>
                    <a:pt x="145" y="46"/>
                    <a:pt x="145" y="46"/>
                    <a:pt x="145" y="46"/>
                  </a:cubicBezTo>
                  <a:close/>
                  <a:moveTo>
                    <a:pt x="156" y="46"/>
                  </a:moveTo>
                  <a:cubicBezTo>
                    <a:pt x="157" y="46"/>
                    <a:pt x="157" y="46"/>
                    <a:pt x="158" y="46"/>
                  </a:cubicBezTo>
                  <a:cubicBezTo>
                    <a:pt x="159" y="46"/>
                    <a:pt x="158" y="46"/>
                    <a:pt x="159" y="47"/>
                  </a:cubicBezTo>
                  <a:cubicBezTo>
                    <a:pt x="159" y="47"/>
                    <a:pt x="160" y="47"/>
                    <a:pt x="161" y="47"/>
                  </a:cubicBezTo>
                  <a:cubicBezTo>
                    <a:pt x="161" y="48"/>
                    <a:pt x="161" y="48"/>
                    <a:pt x="162" y="48"/>
                  </a:cubicBezTo>
                  <a:cubicBezTo>
                    <a:pt x="162" y="48"/>
                    <a:pt x="162" y="48"/>
                    <a:pt x="162" y="47"/>
                  </a:cubicBezTo>
                  <a:cubicBezTo>
                    <a:pt x="162" y="47"/>
                    <a:pt x="162" y="47"/>
                    <a:pt x="162" y="47"/>
                  </a:cubicBezTo>
                  <a:cubicBezTo>
                    <a:pt x="161" y="47"/>
                    <a:pt x="161" y="46"/>
                    <a:pt x="161" y="46"/>
                  </a:cubicBezTo>
                  <a:cubicBezTo>
                    <a:pt x="161" y="46"/>
                    <a:pt x="161" y="45"/>
                    <a:pt x="161" y="45"/>
                  </a:cubicBezTo>
                  <a:cubicBezTo>
                    <a:pt x="161" y="45"/>
                    <a:pt x="160" y="45"/>
                    <a:pt x="160" y="44"/>
                  </a:cubicBezTo>
                  <a:cubicBezTo>
                    <a:pt x="159" y="44"/>
                    <a:pt x="159" y="45"/>
                    <a:pt x="158" y="44"/>
                  </a:cubicBezTo>
                  <a:cubicBezTo>
                    <a:pt x="158" y="44"/>
                    <a:pt x="158" y="44"/>
                    <a:pt x="157" y="44"/>
                  </a:cubicBezTo>
                  <a:cubicBezTo>
                    <a:pt x="157" y="44"/>
                    <a:pt x="157" y="44"/>
                    <a:pt x="156" y="43"/>
                  </a:cubicBezTo>
                  <a:cubicBezTo>
                    <a:pt x="156" y="43"/>
                    <a:pt x="155" y="44"/>
                    <a:pt x="155" y="44"/>
                  </a:cubicBezTo>
                  <a:cubicBezTo>
                    <a:pt x="154" y="44"/>
                    <a:pt x="154" y="44"/>
                    <a:pt x="154" y="44"/>
                  </a:cubicBezTo>
                  <a:cubicBezTo>
                    <a:pt x="154" y="44"/>
                    <a:pt x="153" y="44"/>
                    <a:pt x="153" y="44"/>
                  </a:cubicBezTo>
                  <a:cubicBezTo>
                    <a:pt x="152" y="44"/>
                    <a:pt x="151" y="44"/>
                    <a:pt x="150" y="44"/>
                  </a:cubicBezTo>
                  <a:cubicBezTo>
                    <a:pt x="150" y="44"/>
                    <a:pt x="150" y="44"/>
                    <a:pt x="150" y="45"/>
                  </a:cubicBezTo>
                  <a:cubicBezTo>
                    <a:pt x="150" y="45"/>
                    <a:pt x="150" y="45"/>
                    <a:pt x="150" y="45"/>
                  </a:cubicBezTo>
                  <a:cubicBezTo>
                    <a:pt x="150" y="45"/>
                    <a:pt x="150" y="45"/>
                    <a:pt x="150" y="45"/>
                  </a:cubicBezTo>
                  <a:cubicBezTo>
                    <a:pt x="150" y="45"/>
                    <a:pt x="151" y="45"/>
                    <a:pt x="151" y="46"/>
                  </a:cubicBezTo>
                  <a:cubicBezTo>
                    <a:pt x="151" y="46"/>
                    <a:pt x="151" y="46"/>
                    <a:pt x="151" y="46"/>
                  </a:cubicBezTo>
                  <a:cubicBezTo>
                    <a:pt x="152" y="46"/>
                    <a:pt x="153" y="46"/>
                    <a:pt x="153" y="45"/>
                  </a:cubicBezTo>
                  <a:cubicBezTo>
                    <a:pt x="154" y="45"/>
                    <a:pt x="154" y="45"/>
                    <a:pt x="154" y="46"/>
                  </a:cubicBezTo>
                  <a:cubicBezTo>
                    <a:pt x="154" y="46"/>
                    <a:pt x="155" y="46"/>
                    <a:pt x="155" y="46"/>
                  </a:cubicBezTo>
                  <a:cubicBezTo>
                    <a:pt x="155" y="46"/>
                    <a:pt x="156" y="46"/>
                    <a:pt x="156" y="46"/>
                  </a:cubicBezTo>
                  <a:cubicBezTo>
                    <a:pt x="156" y="46"/>
                    <a:pt x="156" y="46"/>
                    <a:pt x="156" y="46"/>
                  </a:cubicBezTo>
                  <a:cubicBezTo>
                    <a:pt x="156" y="46"/>
                    <a:pt x="156" y="46"/>
                    <a:pt x="156" y="46"/>
                  </a:cubicBezTo>
                  <a:close/>
                  <a:moveTo>
                    <a:pt x="140" y="38"/>
                  </a:moveTo>
                  <a:cubicBezTo>
                    <a:pt x="140" y="38"/>
                    <a:pt x="140" y="38"/>
                    <a:pt x="140" y="38"/>
                  </a:cubicBezTo>
                  <a:cubicBezTo>
                    <a:pt x="140" y="38"/>
                    <a:pt x="140" y="38"/>
                    <a:pt x="140" y="38"/>
                  </a:cubicBezTo>
                  <a:cubicBezTo>
                    <a:pt x="140" y="38"/>
                    <a:pt x="140" y="38"/>
                    <a:pt x="140" y="38"/>
                  </a:cubicBezTo>
                  <a:cubicBezTo>
                    <a:pt x="140" y="39"/>
                    <a:pt x="139" y="39"/>
                    <a:pt x="138" y="39"/>
                  </a:cubicBezTo>
                  <a:cubicBezTo>
                    <a:pt x="138" y="38"/>
                    <a:pt x="138" y="38"/>
                    <a:pt x="138" y="38"/>
                  </a:cubicBezTo>
                  <a:cubicBezTo>
                    <a:pt x="138" y="38"/>
                    <a:pt x="138" y="38"/>
                    <a:pt x="139" y="38"/>
                  </a:cubicBezTo>
                  <a:cubicBezTo>
                    <a:pt x="139" y="38"/>
                    <a:pt x="140" y="38"/>
                    <a:pt x="140" y="38"/>
                  </a:cubicBezTo>
                  <a:close/>
                  <a:moveTo>
                    <a:pt x="160" y="38"/>
                  </a:moveTo>
                  <a:cubicBezTo>
                    <a:pt x="160" y="38"/>
                    <a:pt x="160" y="38"/>
                    <a:pt x="160" y="38"/>
                  </a:cubicBezTo>
                  <a:cubicBezTo>
                    <a:pt x="160" y="38"/>
                    <a:pt x="160" y="38"/>
                    <a:pt x="160" y="38"/>
                  </a:cubicBezTo>
                  <a:cubicBezTo>
                    <a:pt x="160" y="38"/>
                    <a:pt x="160" y="38"/>
                    <a:pt x="160" y="38"/>
                  </a:cubicBezTo>
                  <a:cubicBezTo>
                    <a:pt x="160" y="38"/>
                    <a:pt x="160" y="38"/>
                    <a:pt x="160" y="38"/>
                  </a:cubicBezTo>
                  <a:cubicBezTo>
                    <a:pt x="160" y="39"/>
                    <a:pt x="160" y="39"/>
                    <a:pt x="160" y="39"/>
                  </a:cubicBezTo>
                  <a:cubicBezTo>
                    <a:pt x="160" y="39"/>
                    <a:pt x="160" y="39"/>
                    <a:pt x="159" y="39"/>
                  </a:cubicBezTo>
                  <a:cubicBezTo>
                    <a:pt x="159" y="39"/>
                    <a:pt x="158" y="39"/>
                    <a:pt x="158" y="38"/>
                  </a:cubicBezTo>
                  <a:cubicBezTo>
                    <a:pt x="159" y="38"/>
                    <a:pt x="159" y="38"/>
                    <a:pt x="159" y="38"/>
                  </a:cubicBezTo>
                  <a:cubicBezTo>
                    <a:pt x="159" y="38"/>
                    <a:pt x="160" y="38"/>
                    <a:pt x="160" y="38"/>
                  </a:cubicBezTo>
                  <a:close/>
                  <a:moveTo>
                    <a:pt x="185" y="37"/>
                  </a:moveTo>
                  <a:cubicBezTo>
                    <a:pt x="186" y="37"/>
                    <a:pt x="186" y="37"/>
                    <a:pt x="187" y="38"/>
                  </a:cubicBezTo>
                  <a:cubicBezTo>
                    <a:pt x="187" y="38"/>
                    <a:pt x="187" y="38"/>
                    <a:pt x="187" y="38"/>
                  </a:cubicBezTo>
                  <a:cubicBezTo>
                    <a:pt x="188" y="38"/>
                    <a:pt x="189" y="38"/>
                    <a:pt x="189" y="38"/>
                  </a:cubicBezTo>
                  <a:cubicBezTo>
                    <a:pt x="189" y="38"/>
                    <a:pt x="189" y="38"/>
                    <a:pt x="189" y="38"/>
                  </a:cubicBezTo>
                  <a:cubicBezTo>
                    <a:pt x="189" y="38"/>
                    <a:pt x="188" y="38"/>
                    <a:pt x="188" y="38"/>
                  </a:cubicBezTo>
                  <a:cubicBezTo>
                    <a:pt x="188" y="39"/>
                    <a:pt x="186" y="38"/>
                    <a:pt x="185" y="37"/>
                  </a:cubicBezTo>
                  <a:close/>
                  <a:moveTo>
                    <a:pt x="134" y="37"/>
                  </a:moveTo>
                  <a:cubicBezTo>
                    <a:pt x="134" y="38"/>
                    <a:pt x="135" y="38"/>
                    <a:pt x="135" y="38"/>
                  </a:cubicBezTo>
                  <a:cubicBezTo>
                    <a:pt x="135" y="38"/>
                    <a:pt x="135" y="38"/>
                    <a:pt x="136" y="38"/>
                  </a:cubicBezTo>
                  <a:cubicBezTo>
                    <a:pt x="136" y="38"/>
                    <a:pt x="136" y="38"/>
                    <a:pt x="136" y="38"/>
                  </a:cubicBezTo>
                  <a:cubicBezTo>
                    <a:pt x="136" y="38"/>
                    <a:pt x="137" y="38"/>
                    <a:pt x="137" y="38"/>
                  </a:cubicBezTo>
                  <a:cubicBezTo>
                    <a:pt x="137" y="38"/>
                    <a:pt x="137" y="38"/>
                    <a:pt x="137" y="38"/>
                  </a:cubicBezTo>
                  <a:cubicBezTo>
                    <a:pt x="136" y="38"/>
                    <a:pt x="136" y="38"/>
                    <a:pt x="136" y="39"/>
                  </a:cubicBezTo>
                  <a:cubicBezTo>
                    <a:pt x="136" y="39"/>
                    <a:pt x="135" y="38"/>
                    <a:pt x="135" y="38"/>
                  </a:cubicBezTo>
                  <a:cubicBezTo>
                    <a:pt x="134" y="39"/>
                    <a:pt x="134" y="39"/>
                    <a:pt x="133" y="39"/>
                  </a:cubicBezTo>
                  <a:cubicBezTo>
                    <a:pt x="133" y="39"/>
                    <a:pt x="133" y="39"/>
                    <a:pt x="133" y="39"/>
                  </a:cubicBezTo>
                  <a:cubicBezTo>
                    <a:pt x="133" y="39"/>
                    <a:pt x="133" y="39"/>
                    <a:pt x="133" y="39"/>
                  </a:cubicBezTo>
                  <a:cubicBezTo>
                    <a:pt x="133" y="38"/>
                    <a:pt x="133" y="38"/>
                    <a:pt x="133" y="38"/>
                  </a:cubicBezTo>
                  <a:cubicBezTo>
                    <a:pt x="133" y="38"/>
                    <a:pt x="133" y="38"/>
                    <a:pt x="134" y="37"/>
                  </a:cubicBezTo>
                  <a:cubicBezTo>
                    <a:pt x="134" y="37"/>
                    <a:pt x="134" y="37"/>
                    <a:pt x="134" y="37"/>
                  </a:cubicBezTo>
                  <a:close/>
                  <a:moveTo>
                    <a:pt x="148" y="36"/>
                  </a:moveTo>
                  <a:cubicBezTo>
                    <a:pt x="148" y="36"/>
                    <a:pt x="150" y="37"/>
                    <a:pt x="150" y="37"/>
                  </a:cubicBezTo>
                  <a:cubicBezTo>
                    <a:pt x="150" y="37"/>
                    <a:pt x="150" y="37"/>
                    <a:pt x="150" y="37"/>
                  </a:cubicBezTo>
                  <a:cubicBezTo>
                    <a:pt x="150" y="37"/>
                    <a:pt x="147" y="37"/>
                    <a:pt x="147" y="37"/>
                  </a:cubicBezTo>
                  <a:cubicBezTo>
                    <a:pt x="147" y="37"/>
                    <a:pt x="147" y="37"/>
                    <a:pt x="147" y="37"/>
                  </a:cubicBezTo>
                  <a:cubicBezTo>
                    <a:pt x="147" y="37"/>
                    <a:pt x="147" y="37"/>
                    <a:pt x="147" y="37"/>
                  </a:cubicBezTo>
                  <a:cubicBezTo>
                    <a:pt x="147" y="36"/>
                    <a:pt x="148" y="36"/>
                    <a:pt x="148" y="36"/>
                  </a:cubicBezTo>
                  <a:close/>
                  <a:moveTo>
                    <a:pt x="129" y="35"/>
                  </a:moveTo>
                  <a:cubicBezTo>
                    <a:pt x="129" y="35"/>
                    <a:pt x="129" y="35"/>
                    <a:pt x="129" y="36"/>
                  </a:cubicBezTo>
                  <a:cubicBezTo>
                    <a:pt x="129" y="36"/>
                    <a:pt x="129" y="36"/>
                    <a:pt x="129" y="36"/>
                  </a:cubicBezTo>
                  <a:cubicBezTo>
                    <a:pt x="129" y="36"/>
                    <a:pt x="129" y="36"/>
                    <a:pt x="129" y="36"/>
                  </a:cubicBezTo>
                  <a:cubicBezTo>
                    <a:pt x="128" y="36"/>
                    <a:pt x="128" y="36"/>
                    <a:pt x="128" y="36"/>
                  </a:cubicBezTo>
                  <a:cubicBezTo>
                    <a:pt x="128" y="36"/>
                    <a:pt x="128" y="36"/>
                    <a:pt x="128" y="36"/>
                  </a:cubicBezTo>
                  <a:cubicBezTo>
                    <a:pt x="128" y="36"/>
                    <a:pt x="128" y="36"/>
                    <a:pt x="128" y="36"/>
                  </a:cubicBezTo>
                  <a:cubicBezTo>
                    <a:pt x="128" y="36"/>
                    <a:pt x="129" y="36"/>
                    <a:pt x="129" y="35"/>
                  </a:cubicBezTo>
                  <a:close/>
                  <a:moveTo>
                    <a:pt x="128" y="36"/>
                  </a:moveTo>
                  <a:cubicBezTo>
                    <a:pt x="127" y="36"/>
                    <a:pt x="127" y="36"/>
                    <a:pt x="127" y="36"/>
                  </a:cubicBezTo>
                  <a:cubicBezTo>
                    <a:pt x="127" y="36"/>
                    <a:pt x="127" y="36"/>
                    <a:pt x="126" y="37"/>
                  </a:cubicBezTo>
                  <a:cubicBezTo>
                    <a:pt x="126" y="36"/>
                    <a:pt x="126" y="35"/>
                    <a:pt x="127" y="35"/>
                  </a:cubicBezTo>
                  <a:cubicBezTo>
                    <a:pt x="127" y="35"/>
                    <a:pt x="127" y="35"/>
                    <a:pt x="128" y="35"/>
                  </a:cubicBezTo>
                  <a:cubicBezTo>
                    <a:pt x="128" y="35"/>
                    <a:pt x="128" y="35"/>
                    <a:pt x="128" y="36"/>
                  </a:cubicBezTo>
                  <a:close/>
                  <a:moveTo>
                    <a:pt x="181" y="34"/>
                  </a:moveTo>
                  <a:cubicBezTo>
                    <a:pt x="181" y="34"/>
                    <a:pt x="181" y="34"/>
                    <a:pt x="181" y="34"/>
                  </a:cubicBezTo>
                  <a:cubicBezTo>
                    <a:pt x="181" y="34"/>
                    <a:pt x="181" y="34"/>
                    <a:pt x="181" y="34"/>
                  </a:cubicBezTo>
                  <a:cubicBezTo>
                    <a:pt x="181" y="34"/>
                    <a:pt x="181" y="34"/>
                    <a:pt x="181" y="34"/>
                  </a:cubicBezTo>
                  <a:close/>
                  <a:moveTo>
                    <a:pt x="163" y="34"/>
                  </a:moveTo>
                  <a:cubicBezTo>
                    <a:pt x="163" y="34"/>
                    <a:pt x="163" y="34"/>
                    <a:pt x="163" y="34"/>
                  </a:cubicBezTo>
                  <a:cubicBezTo>
                    <a:pt x="163" y="34"/>
                    <a:pt x="163" y="34"/>
                    <a:pt x="163" y="35"/>
                  </a:cubicBezTo>
                  <a:cubicBezTo>
                    <a:pt x="163" y="35"/>
                    <a:pt x="163" y="35"/>
                    <a:pt x="163" y="36"/>
                  </a:cubicBezTo>
                  <a:cubicBezTo>
                    <a:pt x="163" y="36"/>
                    <a:pt x="163" y="36"/>
                    <a:pt x="163" y="36"/>
                  </a:cubicBezTo>
                  <a:cubicBezTo>
                    <a:pt x="163" y="36"/>
                    <a:pt x="163" y="35"/>
                    <a:pt x="163" y="35"/>
                  </a:cubicBezTo>
                  <a:cubicBezTo>
                    <a:pt x="162" y="35"/>
                    <a:pt x="162" y="35"/>
                    <a:pt x="162" y="34"/>
                  </a:cubicBezTo>
                  <a:cubicBezTo>
                    <a:pt x="162" y="34"/>
                    <a:pt x="162" y="34"/>
                    <a:pt x="163" y="34"/>
                  </a:cubicBezTo>
                  <a:close/>
                  <a:moveTo>
                    <a:pt x="161" y="33"/>
                  </a:moveTo>
                  <a:cubicBezTo>
                    <a:pt x="161" y="33"/>
                    <a:pt x="161" y="33"/>
                    <a:pt x="161" y="33"/>
                  </a:cubicBezTo>
                  <a:cubicBezTo>
                    <a:pt x="161" y="33"/>
                    <a:pt x="161" y="33"/>
                    <a:pt x="161" y="33"/>
                  </a:cubicBezTo>
                  <a:cubicBezTo>
                    <a:pt x="161" y="33"/>
                    <a:pt x="161" y="33"/>
                    <a:pt x="161" y="33"/>
                  </a:cubicBezTo>
                  <a:cubicBezTo>
                    <a:pt x="161" y="33"/>
                    <a:pt x="161" y="33"/>
                    <a:pt x="161" y="33"/>
                  </a:cubicBezTo>
                  <a:close/>
                  <a:moveTo>
                    <a:pt x="148" y="33"/>
                  </a:moveTo>
                  <a:cubicBezTo>
                    <a:pt x="149" y="33"/>
                    <a:pt x="149" y="33"/>
                    <a:pt x="149" y="33"/>
                  </a:cubicBezTo>
                  <a:cubicBezTo>
                    <a:pt x="149" y="33"/>
                    <a:pt x="149" y="33"/>
                    <a:pt x="149" y="33"/>
                  </a:cubicBezTo>
                  <a:cubicBezTo>
                    <a:pt x="149" y="33"/>
                    <a:pt x="149" y="33"/>
                    <a:pt x="148" y="33"/>
                  </a:cubicBezTo>
                  <a:cubicBezTo>
                    <a:pt x="148" y="33"/>
                    <a:pt x="148" y="33"/>
                    <a:pt x="148" y="33"/>
                  </a:cubicBezTo>
                  <a:cubicBezTo>
                    <a:pt x="148" y="33"/>
                    <a:pt x="148" y="33"/>
                    <a:pt x="148" y="33"/>
                  </a:cubicBezTo>
                  <a:close/>
                  <a:moveTo>
                    <a:pt x="184" y="33"/>
                  </a:moveTo>
                  <a:cubicBezTo>
                    <a:pt x="184" y="33"/>
                    <a:pt x="184" y="33"/>
                    <a:pt x="184" y="33"/>
                  </a:cubicBezTo>
                  <a:cubicBezTo>
                    <a:pt x="184" y="33"/>
                    <a:pt x="184" y="33"/>
                    <a:pt x="184" y="33"/>
                  </a:cubicBezTo>
                  <a:cubicBezTo>
                    <a:pt x="184" y="33"/>
                    <a:pt x="184" y="33"/>
                    <a:pt x="184" y="33"/>
                  </a:cubicBezTo>
                  <a:cubicBezTo>
                    <a:pt x="184" y="33"/>
                    <a:pt x="184" y="33"/>
                    <a:pt x="184" y="33"/>
                  </a:cubicBezTo>
                  <a:cubicBezTo>
                    <a:pt x="184" y="33"/>
                    <a:pt x="184" y="33"/>
                    <a:pt x="184" y="33"/>
                  </a:cubicBezTo>
                  <a:cubicBezTo>
                    <a:pt x="184" y="33"/>
                    <a:pt x="184" y="33"/>
                    <a:pt x="184" y="33"/>
                  </a:cubicBezTo>
                  <a:close/>
                  <a:moveTo>
                    <a:pt x="147" y="31"/>
                  </a:moveTo>
                  <a:cubicBezTo>
                    <a:pt x="147" y="31"/>
                    <a:pt x="147" y="31"/>
                    <a:pt x="148" y="31"/>
                  </a:cubicBezTo>
                  <a:cubicBezTo>
                    <a:pt x="148" y="31"/>
                    <a:pt x="148" y="31"/>
                    <a:pt x="148" y="31"/>
                  </a:cubicBezTo>
                  <a:cubicBezTo>
                    <a:pt x="147" y="32"/>
                    <a:pt x="148" y="32"/>
                    <a:pt x="148" y="33"/>
                  </a:cubicBezTo>
                  <a:cubicBezTo>
                    <a:pt x="148" y="33"/>
                    <a:pt x="148" y="33"/>
                    <a:pt x="147" y="33"/>
                  </a:cubicBezTo>
                  <a:cubicBezTo>
                    <a:pt x="147" y="33"/>
                    <a:pt x="147" y="33"/>
                    <a:pt x="147" y="33"/>
                  </a:cubicBezTo>
                  <a:cubicBezTo>
                    <a:pt x="147" y="33"/>
                    <a:pt x="147" y="33"/>
                    <a:pt x="147" y="33"/>
                  </a:cubicBezTo>
                  <a:cubicBezTo>
                    <a:pt x="148" y="32"/>
                    <a:pt x="147" y="32"/>
                    <a:pt x="147" y="31"/>
                  </a:cubicBezTo>
                  <a:close/>
                  <a:moveTo>
                    <a:pt x="162" y="31"/>
                  </a:moveTo>
                  <a:cubicBezTo>
                    <a:pt x="162" y="31"/>
                    <a:pt x="162" y="31"/>
                    <a:pt x="162" y="31"/>
                  </a:cubicBezTo>
                  <a:cubicBezTo>
                    <a:pt x="162" y="31"/>
                    <a:pt x="163" y="31"/>
                    <a:pt x="163" y="31"/>
                  </a:cubicBezTo>
                  <a:cubicBezTo>
                    <a:pt x="162" y="31"/>
                    <a:pt x="162" y="31"/>
                    <a:pt x="162" y="31"/>
                  </a:cubicBezTo>
                  <a:cubicBezTo>
                    <a:pt x="162" y="31"/>
                    <a:pt x="162" y="31"/>
                    <a:pt x="162" y="31"/>
                  </a:cubicBezTo>
                  <a:close/>
                  <a:moveTo>
                    <a:pt x="146" y="30"/>
                  </a:moveTo>
                  <a:cubicBezTo>
                    <a:pt x="146" y="31"/>
                    <a:pt x="146" y="31"/>
                    <a:pt x="146" y="31"/>
                  </a:cubicBezTo>
                  <a:cubicBezTo>
                    <a:pt x="146" y="31"/>
                    <a:pt x="146" y="31"/>
                    <a:pt x="146" y="31"/>
                  </a:cubicBezTo>
                  <a:cubicBezTo>
                    <a:pt x="146" y="31"/>
                    <a:pt x="146" y="31"/>
                    <a:pt x="146" y="31"/>
                  </a:cubicBezTo>
                  <a:cubicBezTo>
                    <a:pt x="146" y="31"/>
                    <a:pt x="146" y="31"/>
                    <a:pt x="146" y="31"/>
                  </a:cubicBezTo>
                  <a:cubicBezTo>
                    <a:pt x="146" y="31"/>
                    <a:pt x="146" y="31"/>
                    <a:pt x="146" y="30"/>
                  </a:cubicBezTo>
                  <a:close/>
                  <a:moveTo>
                    <a:pt x="161" y="29"/>
                  </a:moveTo>
                  <a:cubicBezTo>
                    <a:pt x="161" y="29"/>
                    <a:pt x="161" y="29"/>
                    <a:pt x="161" y="29"/>
                  </a:cubicBezTo>
                  <a:cubicBezTo>
                    <a:pt x="162" y="30"/>
                    <a:pt x="162" y="30"/>
                    <a:pt x="162" y="30"/>
                  </a:cubicBezTo>
                  <a:cubicBezTo>
                    <a:pt x="162" y="30"/>
                    <a:pt x="161" y="30"/>
                    <a:pt x="161" y="30"/>
                  </a:cubicBezTo>
                  <a:cubicBezTo>
                    <a:pt x="161" y="30"/>
                    <a:pt x="161" y="30"/>
                    <a:pt x="161" y="30"/>
                  </a:cubicBezTo>
                  <a:cubicBezTo>
                    <a:pt x="161" y="30"/>
                    <a:pt x="161" y="30"/>
                    <a:pt x="161" y="30"/>
                  </a:cubicBezTo>
                  <a:cubicBezTo>
                    <a:pt x="161" y="29"/>
                    <a:pt x="161" y="29"/>
                    <a:pt x="161" y="29"/>
                  </a:cubicBezTo>
                  <a:close/>
                  <a:moveTo>
                    <a:pt x="162" y="29"/>
                  </a:moveTo>
                  <a:cubicBezTo>
                    <a:pt x="163" y="29"/>
                    <a:pt x="164" y="30"/>
                    <a:pt x="164" y="30"/>
                  </a:cubicBezTo>
                  <a:cubicBezTo>
                    <a:pt x="164" y="30"/>
                    <a:pt x="164" y="30"/>
                    <a:pt x="164" y="30"/>
                  </a:cubicBezTo>
                  <a:cubicBezTo>
                    <a:pt x="164" y="30"/>
                    <a:pt x="163" y="30"/>
                    <a:pt x="163" y="30"/>
                  </a:cubicBezTo>
                  <a:cubicBezTo>
                    <a:pt x="163" y="30"/>
                    <a:pt x="162" y="30"/>
                    <a:pt x="162" y="29"/>
                  </a:cubicBezTo>
                  <a:cubicBezTo>
                    <a:pt x="162" y="29"/>
                    <a:pt x="162" y="29"/>
                    <a:pt x="162" y="29"/>
                  </a:cubicBezTo>
                  <a:close/>
                  <a:moveTo>
                    <a:pt x="159" y="29"/>
                  </a:moveTo>
                  <a:cubicBezTo>
                    <a:pt x="159" y="29"/>
                    <a:pt x="159" y="29"/>
                    <a:pt x="159" y="29"/>
                  </a:cubicBezTo>
                  <a:cubicBezTo>
                    <a:pt x="159" y="29"/>
                    <a:pt x="159" y="29"/>
                    <a:pt x="159" y="29"/>
                  </a:cubicBezTo>
                  <a:cubicBezTo>
                    <a:pt x="159" y="29"/>
                    <a:pt x="159" y="29"/>
                    <a:pt x="159" y="29"/>
                  </a:cubicBezTo>
                  <a:close/>
                  <a:moveTo>
                    <a:pt x="152" y="21"/>
                  </a:moveTo>
                  <a:cubicBezTo>
                    <a:pt x="152" y="21"/>
                    <a:pt x="151" y="22"/>
                    <a:pt x="151" y="22"/>
                  </a:cubicBezTo>
                  <a:cubicBezTo>
                    <a:pt x="151" y="22"/>
                    <a:pt x="150" y="22"/>
                    <a:pt x="151" y="22"/>
                  </a:cubicBezTo>
                  <a:cubicBezTo>
                    <a:pt x="151" y="23"/>
                    <a:pt x="151" y="23"/>
                    <a:pt x="151" y="23"/>
                  </a:cubicBezTo>
                  <a:cubicBezTo>
                    <a:pt x="151" y="23"/>
                    <a:pt x="150" y="23"/>
                    <a:pt x="150" y="24"/>
                  </a:cubicBezTo>
                  <a:cubicBezTo>
                    <a:pt x="149" y="24"/>
                    <a:pt x="150" y="24"/>
                    <a:pt x="149" y="24"/>
                  </a:cubicBezTo>
                  <a:cubicBezTo>
                    <a:pt x="149" y="25"/>
                    <a:pt x="149" y="25"/>
                    <a:pt x="149" y="25"/>
                  </a:cubicBezTo>
                  <a:cubicBezTo>
                    <a:pt x="149" y="25"/>
                    <a:pt x="148" y="25"/>
                    <a:pt x="148" y="25"/>
                  </a:cubicBezTo>
                  <a:cubicBezTo>
                    <a:pt x="148" y="25"/>
                    <a:pt x="148" y="25"/>
                    <a:pt x="148" y="25"/>
                  </a:cubicBezTo>
                  <a:cubicBezTo>
                    <a:pt x="148" y="26"/>
                    <a:pt x="148" y="26"/>
                    <a:pt x="148" y="27"/>
                  </a:cubicBezTo>
                  <a:cubicBezTo>
                    <a:pt x="148" y="27"/>
                    <a:pt x="148" y="27"/>
                    <a:pt x="148" y="27"/>
                  </a:cubicBezTo>
                  <a:cubicBezTo>
                    <a:pt x="148" y="27"/>
                    <a:pt x="149" y="28"/>
                    <a:pt x="148" y="28"/>
                  </a:cubicBezTo>
                  <a:cubicBezTo>
                    <a:pt x="148" y="29"/>
                    <a:pt x="148" y="29"/>
                    <a:pt x="148" y="30"/>
                  </a:cubicBezTo>
                  <a:cubicBezTo>
                    <a:pt x="149" y="30"/>
                    <a:pt x="149" y="30"/>
                    <a:pt x="149" y="31"/>
                  </a:cubicBezTo>
                  <a:cubicBezTo>
                    <a:pt x="150" y="31"/>
                    <a:pt x="150" y="32"/>
                    <a:pt x="150" y="32"/>
                  </a:cubicBezTo>
                  <a:cubicBezTo>
                    <a:pt x="150" y="32"/>
                    <a:pt x="150" y="32"/>
                    <a:pt x="150" y="32"/>
                  </a:cubicBezTo>
                  <a:cubicBezTo>
                    <a:pt x="150" y="31"/>
                    <a:pt x="149" y="30"/>
                    <a:pt x="149" y="29"/>
                  </a:cubicBezTo>
                  <a:cubicBezTo>
                    <a:pt x="149" y="29"/>
                    <a:pt x="149" y="28"/>
                    <a:pt x="149" y="28"/>
                  </a:cubicBezTo>
                  <a:cubicBezTo>
                    <a:pt x="149" y="27"/>
                    <a:pt x="149" y="27"/>
                    <a:pt x="149" y="26"/>
                  </a:cubicBezTo>
                  <a:cubicBezTo>
                    <a:pt x="150" y="26"/>
                    <a:pt x="150" y="26"/>
                    <a:pt x="151" y="27"/>
                  </a:cubicBezTo>
                  <a:cubicBezTo>
                    <a:pt x="152" y="27"/>
                    <a:pt x="152" y="26"/>
                    <a:pt x="152" y="27"/>
                  </a:cubicBezTo>
                  <a:cubicBezTo>
                    <a:pt x="152" y="27"/>
                    <a:pt x="153" y="27"/>
                    <a:pt x="153" y="27"/>
                  </a:cubicBezTo>
                  <a:cubicBezTo>
                    <a:pt x="153" y="27"/>
                    <a:pt x="152" y="26"/>
                    <a:pt x="152" y="26"/>
                  </a:cubicBezTo>
                  <a:cubicBezTo>
                    <a:pt x="152" y="26"/>
                    <a:pt x="151" y="26"/>
                    <a:pt x="151" y="26"/>
                  </a:cubicBezTo>
                  <a:cubicBezTo>
                    <a:pt x="151" y="26"/>
                    <a:pt x="151" y="25"/>
                    <a:pt x="151" y="25"/>
                  </a:cubicBezTo>
                  <a:cubicBezTo>
                    <a:pt x="151" y="24"/>
                    <a:pt x="152" y="24"/>
                    <a:pt x="152" y="23"/>
                  </a:cubicBezTo>
                  <a:cubicBezTo>
                    <a:pt x="153" y="22"/>
                    <a:pt x="153" y="22"/>
                    <a:pt x="152" y="21"/>
                  </a:cubicBezTo>
                  <a:close/>
                  <a:moveTo>
                    <a:pt x="127" y="33"/>
                  </a:moveTo>
                  <a:cubicBezTo>
                    <a:pt x="126" y="33"/>
                    <a:pt x="126" y="33"/>
                    <a:pt x="125" y="33"/>
                  </a:cubicBezTo>
                  <a:cubicBezTo>
                    <a:pt x="125" y="33"/>
                    <a:pt x="124" y="33"/>
                    <a:pt x="123" y="33"/>
                  </a:cubicBezTo>
                  <a:cubicBezTo>
                    <a:pt x="123" y="33"/>
                    <a:pt x="123" y="33"/>
                    <a:pt x="123" y="34"/>
                  </a:cubicBezTo>
                  <a:cubicBezTo>
                    <a:pt x="123" y="34"/>
                    <a:pt x="122" y="34"/>
                    <a:pt x="122" y="34"/>
                  </a:cubicBezTo>
                  <a:cubicBezTo>
                    <a:pt x="121" y="34"/>
                    <a:pt x="121" y="34"/>
                    <a:pt x="121" y="33"/>
                  </a:cubicBezTo>
                  <a:cubicBezTo>
                    <a:pt x="120" y="34"/>
                    <a:pt x="119" y="36"/>
                    <a:pt x="118" y="36"/>
                  </a:cubicBezTo>
                  <a:cubicBezTo>
                    <a:pt x="118" y="36"/>
                    <a:pt x="116" y="36"/>
                    <a:pt x="116" y="36"/>
                  </a:cubicBezTo>
                  <a:cubicBezTo>
                    <a:pt x="116" y="35"/>
                    <a:pt x="116" y="35"/>
                    <a:pt x="116" y="35"/>
                  </a:cubicBezTo>
                  <a:cubicBezTo>
                    <a:pt x="116" y="34"/>
                    <a:pt x="115" y="34"/>
                    <a:pt x="115" y="34"/>
                  </a:cubicBezTo>
                  <a:cubicBezTo>
                    <a:pt x="115" y="34"/>
                    <a:pt x="115" y="34"/>
                    <a:pt x="114" y="34"/>
                  </a:cubicBezTo>
                  <a:cubicBezTo>
                    <a:pt x="114" y="33"/>
                    <a:pt x="114" y="33"/>
                    <a:pt x="114" y="33"/>
                  </a:cubicBezTo>
                  <a:cubicBezTo>
                    <a:pt x="113" y="32"/>
                    <a:pt x="114" y="32"/>
                    <a:pt x="113" y="31"/>
                  </a:cubicBezTo>
                  <a:cubicBezTo>
                    <a:pt x="113" y="31"/>
                    <a:pt x="113" y="31"/>
                    <a:pt x="113" y="30"/>
                  </a:cubicBezTo>
                  <a:cubicBezTo>
                    <a:pt x="113" y="30"/>
                    <a:pt x="113" y="29"/>
                    <a:pt x="114" y="29"/>
                  </a:cubicBezTo>
                  <a:cubicBezTo>
                    <a:pt x="114" y="28"/>
                    <a:pt x="114" y="28"/>
                    <a:pt x="114" y="28"/>
                  </a:cubicBezTo>
                  <a:cubicBezTo>
                    <a:pt x="114" y="27"/>
                    <a:pt x="115" y="26"/>
                    <a:pt x="115" y="26"/>
                  </a:cubicBezTo>
                  <a:cubicBezTo>
                    <a:pt x="116" y="26"/>
                    <a:pt x="117" y="26"/>
                    <a:pt x="118" y="26"/>
                  </a:cubicBezTo>
                  <a:cubicBezTo>
                    <a:pt x="118" y="26"/>
                    <a:pt x="119" y="26"/>
                    <a:pt x="119" y="26"/>
                  </a:cubicBezTo>
                  <a:cubicBezTo>
                    <a:pt x="119" y="26"/>
                    <a:pt x="119" y="26"/>
                    <a:pt x="120" y="26"/>
                  </a:cubicBezTo>
                  <a:cubicBezTo>
                    <a:pt x="120" y="26"/>
                    <a:pt x="120" y="26"/>
                    <a:pt x="121" y="26"/>
                  </a:cubicBezTo>
                  <a:cubicBezTo>
                    <a:pt x="121" y="26"/>
                    <a:pt x="121" y="26"/>
                    <a:pt x="122" y="26"/>
                  </a:cubicBezTo>
                  <a:cubicBezTo>
                    <a:pt x="122" y="26"/>
                    <a:pt x="123" y="26"/>
                    <a:pt x="123" y="26"/>
                  </a:cubicBezTo>
                  <a:cubicBezTo>
                    <a:pt x="124" y="26"/>
                    <a:pt x="124" y="26"/>
                    <a:pt x="125" y="26"/>
                  </a:cubicBezTo>
                  <a:cubicBezTo>
                    <a:pt x="126" y="26"/>
                    <a:pt x="126" y="26"/>
                    <a:pt x="127" y="26"/>
                  </a:cubicBezTo>
                  <a:cubicBezTo>
                    <a:pt x="128" y="26"/>
                    <a:pt x="128" y="27"/>
                    <a:pt x="128" y="27"/>
                  </a:cubicBezTo>
                  <a:cubicBezTo>
                    <a:pt x="129" y="27"/>
                    <a:pt x="131" y="27"/>
                    <a:pt x="131" y="27"/>
                  </a:cubicBezTo>
                  <a:cubicBezTo>
                    <a:pt x="132" y="27"/>
                    <a:pt x="133" y="27"/>
                    <a:pt x="133" y="26"/>
                  </a:cubicBezTo>
                  <a:cubicBezTo>
                    <a:pt x="133" y="26"/>
                    <a:pt x="134" y="26"/>
                    <a:pt x="134" y="25"/>
                  </a:cubicBezTo>
                  <a:cubicBezTo>
                    <a:pt x="134" y="25"/>
                    <a:pt x="134" y="25"/>
                    <a:pt x="134" y="25"/>
                  </a:cubicBezTo>
                  <a:cubicBezTo>
                    <a:pt x="135" y="24"/>
                    <a:pt x="135" y="24"/>
                    <a:pt x="136" y="23"/>
                  </a:cubicBezTo>
                  <a:cubicBezTo>
                    <a:pt x="136" y="23"/>
                    <a:pt x="136" y="22"/>
                    <a:pt x="136" y="22"/>
                  </a:cubicBezTo>
                  <a:cubicBezTo>
                    <a:pt x="136" y="22"/>
                    <a:pt x="136" y="21"/>
                    <a:pt x="137" y="21"/>
                  </a:cubicBezTo>
                  <a:cubicBezTo>
                    <a:pt x="137" y="21"/>
                    <a:pt x="137" y="21"/>
                    <a:pt x="137" y="20"/>
                  </a:cubicBezTo>
                  <a:cubicBezTo>
                    <a:pt x="136" y="20"/>
                    <a:pt x="136" y="20"/>
                    <a:pt x="136" y="20"/>
                  </a:cubicBezTo>
                  <a:cubicBezTo>
                    <a:pt x="136" y="20"/>
                    <a:pt x="136" y="20"/>
                    <a:pt x="136" y="20"/>
                  </a:cubicBezTo>
                  <a:cubicBezTo>
                    <a:pt x="135" y="20"/>
                    <a:pt x="136" y="21"/>
                    <a:pt x="135" y="21"/>
                  </a:cubicBezTo>
                  <a:cubicBezTo>
                    <a:pt x="135" y="22"/>
                    <a:pt x="134" y="22"/>
                    <a:pt x="134" y="22"/>
                  </a:cubicBezTo>
                  <a:cubicBezTo>
                    <a:pt x="134" y="22"/>
                    <a:pt x="134" y="22"/>
                    <a:pt x="134" y="23"/>
                  </a:cubicBezTo>
                  <a:cubicBezTo>
                    <a:pt x="134" y="23"/>
                    <a:pt x="133" y="23"/>
                    <a:pt x="133" y="23"/>
                  </a:cubicBezTo>
                  <a:cubicBezTo>
                    <a:pt x="133" y="23"/>
                    <a:pt x="133" y="24"/>
                    <a:pt x="133" y="24"/>
                  </a:cubicBezTo>
                  <a:cubicBezTo>
                    <a:pt x="133" y="24"/>
                    <a:pt x="132" y="24"/>
                    <a:pt x="132" y="24"/>
                  </a:cubicBezTo>
                  <a:cubicBezTo>
                    <a:pt x="132" y="24"/>
                    <a:pt x="131" y="25"/>
                    <a:pt x="131" y="25"/>
                  </a:cubicBezTo>
                  <a:cubicBezTo>
                    <a:pt x="131" y="25"/>
                    <a:pt x="130" y="25"/>
                    <a:pt x="130" y="25"/>
                  </a:cubicBezTo>
                  <a:cubicBezTo>
                    <a:pt x="130" y="25"/>
                    <a:pt x="129" y="25"/>
                    <a:pt x="129" y="25"/>
                  </a:cubicBezTo>
                  <a:cubicBezTo>
                    <a:pt x="128" y="24"/>
                    <a:pt x="127" y="24"/>
                    <a:pt x="127" y="25"/>
                  </a:cubicBezTo>
                  <a:cubicBezTo>
                    <a:pt x="125" y="25"/>
                    <a:pt x="125" y="24"/>
                    <a:pt x="124" y="24"/>
                  </a:cubicBezTo>
                  <a:cubicBezTo>
                    <a:pt x="123" y="24"/>
                    <a:pt x="122" y="24"/>
                    <a:pt x="122" y="24"/>
                  </a:cubicBezTo>
                  <a:cubicBezTo>
                    <a:pt x="122" y="24"/>
                    <a:pt x="122" y="24"/>
                    <a:pt x="122" y="23"/>
                  </a:cubicBezTo>
                  <a:cubicBezTo>
                    <a:pt x="121" y="23"/>
                    <a:pt x="121" y="24"/>
                    <a:pt x="120" y="23"/>
                  </a:cubicBezTo>
                  <a:cubicBezTo>
                    <a:pt x="120" y="23"/>
                    <a:pt x="120" y="23"/>
                    <a:pt x="120" y="23"/>
                  </a:cubicBezTo>
                  <a:cubicBezTo>
                    <a:pt x="120" y="23"/>
                    <a:pt x="120" y="23"/>
                    <a:pt x="120" y="23"/>
                  </a:cubicBezTo>
                  <a:cubicBezTo>
                    <a:pt x="119" y="23"/>
                    <a:pt x="119" y="23"/>
                    <a:pt x="119" y="23"/>
                  </a:cubicBezTo>
                  <a:cubicBezTo>
                    <a:pt x="118" y="23"/>
                    <a:pt x="118" y="22"/>
                    <a:pt x="118" y="22"/>
                  </a:cubicBezTo>
                  <a:cubicBezTo>
                    <a:pt x="118" y="22"/>
                    <a:pt x="118" y="22"/>
                    <a:pt x="117" y="22"/>
                  </a:cubicBezTo>
                  <a:cubicBezTo>
                    <a:pt x="117" y="23"/>
                    <a:pt x="117" y="23"/>
                    <a:pt x="117" y="24"/>
                  </a:cubicBezTo>
                  <a:cubicBezTo>
                    <a:pt x="117" y="24"/>
                    <a:pt x="117" y="24"/>
                    <a:pt x="117" y="24"/>
                  </a:cubicBezTo>
                  <a:cubicBezTo>
                    <a:pt x="117" y="24"/>
                    <a:pt x="116" y="25"/>
                    <a:pt x="116" y="25"/>
                  </a:cubicBezTo>
                  <a:cubicBezTo>
                    <a:pt x="115" y="25"/>
                    <a:pt x="115" y="25"/>
                    <a:pt x="115" y="25"/>
                  </a:cubicBezTo>
                  <a:cubicBezTo>
                    <a:pt x="114" y="25"/>
                    <a:pt x="115" y="25"/>
                    <a:pt x="114" y="25"/>
                  </a:cubicBezTo>
                  <a:cubicBezTo>
                    <a:pt x="114" y="25"/>
                    <a:pt x="114" y="25"/>
                    <a:pt x="114" y="25"/>
                  </a:cubicBezTo>
                  <a:cubicBezTo>
                    <a:pt x="114" y="26"/>
                    <a:pt x="114" y="26"/>
                    <a:pt x="114" y="26"/>
                  </a:cubicBezTo>
                  <a:cubicBezTo>
                    <a:pt x="113" y="27"/>
                    <a:pt x="113" y="27"/>
                    <a:pt x="113" y="27"/>
                  </a:cubicBezTo>
                  <a:cubicBezTo>
                    <a:pt x="113" y="28"/>
                    <a:pt x="113" y="28"/>
                    <a:pt x="113" y="29"/>
                  </a:cubicBezTo>
                  <a:cubicBezTo>
                    <a:pt x="113" y="29"/>
                    <a:pt x="113" y="29"/>
                    <a:pt x="113" y="29"/>
                  </a:cubicBezTo>
                  <a:cubicBezTo>
                    <a:pt x="113" y="30"/>
                    <a:pt x="113" y="30"/>
                    <a:pt x="113" y="30"/>
                  </a:cubicBezTo>
                  <a:cubicBezTo>
                    <a:pt x="113" y="30"/>
                    <a:pt x="112" y="31"/>
                    <a:pt x="112" y="31"/>
                  </a:cubicBezTo>
                  <a:cubicBezTo>
                    <a:pt x="112" y="32"/>
                    <a:pt x="113" y="33"/>
                    <a:pt x="113" y="33"/>
                  </a:cubicBezTo>
                  <a:cubicBezTo>
                    <a:pt x="113" y="33"/>
                    <a:pt x="113" y="33"/>
                    <a:pt x="113" y="34"/>
                  </a:cubicBezTo>
                  <a:cubicBezTo>
                    <a:pt x="112" y="33"/>
                    <a:pt x="112" y="33"/>
                    <a:pt x="112" y="33"/>
                  </a:cubicBezTo>
                  <a:cubicBezTo>
                    <a:pt x="112" y="33"/>
                    <a:pt x="111" y="34"/>
                    <a:pt x="111" y="34"/>
                  </a:cubicBezTo>
                  <a:cubicBezTo>
                    <a:pt x="111" y="34"/>
                    <a:pt x="111" y="34"/>
                    <a:pt x="111" y="34"/>
                  </a:cubicBezTo>
                  <a:cubicBezTo>
                    <a:pt x="111" y="35"/>
                    <a:pt x="110" y="35"/>
                    <a:pt x="110" y="35"/>
                  </a:cubicBezTo>
                  <a:cubicBezTo>
                    <a:pt x="110" y="35"/>
                    <a:pt x="110" y="36"/>
                    <a:pt x="110" y="36"/>
                  </a:cubicBezTo>
                  <a:cubicBezTo>
                    <a:pt x="110" y="36"/>
                    <a:pt x="110" y="37"/>
                    <a:pt x="110" y="38"/>
                  </a:cubicBezTo>
                  <a:cubicBezTo>
                    <a:pt x="110" y="38"/>
                    <a:pt x="111" y="38"/>
                    <a:pt x="111" y="39"/>
                  </a:cubicBezTo>
                  <a:cubicBezTo>
                    <a:pt x="110" y="39"/>
                    <a:pt x="110" y="39"/>
                    <a:pt x="110" y="40"/>
                  </a:cubicBezTo>
                  <a:cubicBezTo>
                    <a:pt x="110" y="40"/>
                    <a:pt x="110" y="40"/>
                    <a:pt x="110" y="40"/>
                  </a:cubicBezTo>
                  <a:cubicBezTo>
                    <a:pt x="110" y="40"/>
                    <a:pt x="109" y="40"/>
                    <a:pt x="109" y="40"/>
                  </a:cubicBezTo>
                  <a:cubicBezTo>
                    <a:pt x="109" y="41"/>
                    <a:pt x="110" y="41"/>
                    <a:pt x="109" y="41"/>
                  </a:cubicBezTo>
                  <a:cubicBezTo>
                    <a:pt x="109" y="41"/>
                    <a:pt x="109" y="42"/>
                    <a:pt x="109" y="42"/>
                  </a:cubicBezTo>
                  <a:cubicBezTo>
                    <a:pt x="109" y="42"/>
                    <a:pt x="109" y="42"/>
                    <a:pt x="109" y="42"/>
                  </a:cubicBezTo>
                  <a:cubicBezTo>
                    <a:pt x="109" y="42"/>
                    <a:pt x="109" y="42"/>
                    <a:pt x="109" y="43"/>
                  </a:cubicBezTo>
                  <a:cubicBezTo>
                    <a:pt x="108" y="43"/>
                    <a:pt x="108" y="43"/>
                    <a:pt x="108" y="43"/>
                  </a:cubicBezTo>
                  <a:cubicBezTo>
                    <a:pt x="108" y="43"/>
                    <a:pt x="108" y="43"/>
                    <a:pt x="108" y="44"/>
                  </a:cubicBezTo>
                  <a:cubicBezTo>
                    <a:pt x="108" y="44"/>
                    <a:pt x="108" y="44"/>
                    <a:pt x="108" y="45"/>
                  </a:cubicBezTo>
                  <a:cubicBezTo>
                    <a:pt x="108" y="45"/>
                    <a:pt x="108" y="47"/>
                    <a:pt x="108" y="47"/>
                  </a:cubicBezTo>
                  <a:cubicBezTo>
                    <a:pt x="108" y="47"/>
                    <a:pt x="110" y="46"/>
                    <a:pt x="110" y="46"/>
                  </a:cubicBezTo>
                  <a:cubicBezTo>
                    <a:pt x="110" y="46"/>
                    <a:pt x="111" y="47"/>
                    <a:pt x="111" y="47"/>
                  </a:cubicBezTo>
                  <a:cubicBezTo>
                    <a:pt x="111" y="47"/>
                    <a:pt x="111" y="48"/>
                    <a:pt x="111" y="48"/>
                  </a:cubicBezTo>
                  <a:cubicBezTo>
                    <a:pt x="111" y="48"/>
                    <a:pt x="111" y="49"/>
                    <a:pt x="111" y="49"/>
                  </a:cubicBezTo>
                  <a:cubicBezTo>
                    <a:pt x="111" y="50"/>
                    <a:pt x="111" y="51"/>
                    <a:pt x="111" y="52"/>
                  </a:cubicBezTo>
                  <a:cubicBezTo>
                    <a:pt x="111" y="52"/>
                    <a:pt x="111" y="52"/>
                    <a:pt x="111" y="53"/>
                  </a:cubicBezTo>
                  <a:cubicBezTo>
                    <a:pt x="111" y="53"/>
                    <a:pt x="111" y="53"/>
                    <a:pt x="111" y="53"/>
                  </a:cubicBezTo>
                  <a:cubicBezTo>
                    <a:pt x="111" y="54"/>
                    <a:pt x="111" y="54"/>
                    <a:pt x="111" y="54"/>
                  </a:cubicBezTo>
                  <a:cubicBezTo>
                    <a:pt x="110" y="55"/>
                    <a:pt x="110" y="56"/>
                    <a:pt x="110" y="56"/>
                  </a:cubicBezTo>
                  <a:cubicBezTo>
                    <a:pt x="110" y="57"/>
                    <a:pt x="110" y="57"/>
                    <a:pt x="110" y="57"/>
                  </a:cubicBezTo>
                  <a:cubicBezTo>
                    <a:pt x="111" y="57"/>
                    <a:pt x="111" y="58"/>
                    <a:pt x="111" y="58"/>
                  </a:cubicBezTo>
                  <a:cubicBezTo>
                    <a:pt x="111" y="58"/>
                    <a:pt x="112" y="58"/>
                    <a:pt x="112" y="57"/>
                  </a:cubicBezTo>
                  <a:cubicBezTo>
                    <a:pt x="112" y="57"/>
                    <a:pt x="112" y="57"/>
                    <a:pt x="112" y="57"/>
                  </a:cubicBezTo>
                  <a:cubicBezTo>
                    <a:pt x="112" y="57"/>
                    <a:pt x="113" y="57"/>
                    <a:pt x="113" y="57"/>
                  </a:cubicBezTo>
                  <a:cubicBezTo>
                    <a:pt x="113" y="57"/>
                    <a:pt x="113" y="57"/>
                    <a:pt x="113" y="57"/>
                  </a:cubicBezTo>
                  <a:cubicBezTo>
                    <a:pt x="114" y="57"/>
                    <a:pt x="114" y="57"/>
                    <a:pt x="114" y="57"/>
                  </a:cubicBezTo>
                  <a:cubicBezTo>
                    <a:pt x="114" y="57"/>
                    <a:pt x="113" y="56"/>
                    <a:pt x="114" y="55"/>
                  </a:cubicBezTo>
                  <a:cubicBezTo>
                    <a:pt x="114" y="55"/>
                    <a:pt x="114" y="54"/>
                    <a:pt x="114" y="54"/>
                  </a:cubicBezTo>
                  <a:cubicBezTo>
                    <a:pt x="114" y="53"/>
                    <a:pt x="114" y="53"/>
                    <a:pt x="114" y="53"/>
                  </a:cubicBezTo>
                  <a:cubicBezTo>
                    <a:pt x="114" y="52"/>
                    <a:pt x="114" y="51"/>
                    <a:pt x="114" y="50"/>
                  </a:cubicBezTo>
                  <a:cubicBezTo>
                    <a:pt x="114" y="49"/>
                    <a:pt x="114" y="49"/>
                    <a:pt x="114" y="49"/>
                  </a:cubicBezTo>
                  <a:cubicBezTo>
                    <a:pt x="114" y="48"/>
                    <a:pt x="115" y="48"/>
                    <a:pt x="115" y="48"/>
                  </a:cubicBezTo>
                  <a:cubicBezTo>
                    <a:pt x="115" y="47"/>
                    <a:pt x="115" y="47"/>
                    <a:pt x="115" y="47"/>
                  </a:cubicBezTo>
                  <a:cubicBezTo>
                    <a:pt x="115" y="47"/>
                    <a:pt x="115" y="46"/>
                    <a:pt x="115" y="46"/>
                  </a:cubicBezTo>
                  <a:cubicBezTo>
                    <a:pt x="115" y="46"/>
                    <a:pt x="114" y="46"/>
                    <a:pt x="114" y="45"/>
                  </a:cubicBezTo>
                  <a:cubicBezTo>
                    <a:pt x="114" y="45"/>
                    <a:pt x="114" y="44"/>
                    <a:pt x="114" y="44"/>
                  </a:cubicBezTo>
                  <a:cubicBezTo>
                    <a:pt x="114" y="44"/>
                    <a:pt x="116" y="42"/>
                    <a:pt x="116" y="42"/>
                  </a:cubicBezTo>
                  <a:cubicBezTo>
                    <a:pt x="117" y="42"/>
                    <a:pt x="117" y="42"/>
                    <a:pt x="117" y="42"/>
                  </a:cubicBezTo>
                  <a:cubicBezTo>
                    <a:pt x="118" y="42"/>
                    <a:pt x="118" y="42"/>
                    <a:pt x="118" y="43"/>
                  </a:cubicBezTo>
                  <a:cubicBezTo>
                    <a:pt x="118" y="43"/>
                    <a:pt x="118" y="44"/>
                    <a:pt x="118" y="44"/>
                  </a:cubicBezTo>
                  <a:cubicBezTo>
                    <a:pt x="118" y="45"/>
                    <a:pt x="118" y="45"/>
                    <a:pt x="118" y="46"/>
                  </a:cubicBezTo>
                  <a:cubicBezTo>
                    <a:pt x="118" y="46"/>
                    <a:pt x="118" y="46"/>
                    <a:pt x="118" y="46"/>
                  </a:cubicBezTo>
                  <a:cubicBezTo>
                    <a:pt x="117" y="46"/>
                    <a:pt x="117" y="46"/>
                    <a:pt x="117" y="47"/>
                  </a:cubicBezTo>
                  <a:cubicBezTo>
                    <a:pt x="117" y="47"/>
                    <a:pt x="118" y="47"/>
                    <a:pt x="118" y="48"/>
                  </a:cubicBezTo>
                  <a:cubicBezTo>
                    <a:pt x="118" y="48"/>
                    <a:pt x="118" y="48"/>
                    <a:pt x="118" y="48"/>
                  </a:cubicBezTo>
                  <a:cubicBezTo>
                    <a:pt x="118" y="48"/>
                    <a:pt x="119" y="48"/>
                    <a:pt x="119" y="48"/>
                  </a:cubicBezTo>
                  <a:cubicBezTo>
                    <a:pt x="119" y="49"/>
                    <a:pt x="119" y="49"/>
                    <a:pt x="119" y="49"/>
                  </a:cubicBezTo>
                  <a:cubicBezTo>
                    <a:pt x="120" y="49"/>
                    <a:pt x="120" y="49"/>
                    <a:pt x="120" y="50"/>
                  </a:cubicBezTo>
                  <a:cubicBezTo>
                    <a:pt x="120" y="50"/>
                    <a:pt x="120" y="50"/>
                    <a:pt x="120" y="50"/>
                  </a:cubicBezTo>
                  <a:cubicBezTo>
                    <a:pt x="120" y="51"/>
                    <a:pt x="120" y="51"/>
                    <a:pt x="120" y="51"/>
                  </a:cubicBezTo>
                  <a:cubicBezTo>
                    <a:pt x="120" y="51"/>
                    <a:pt x="120" y="52"/>
                    <a:pt x="120" y="52"/>
                  </a:cubicBezTo>
                  <a:cubicBezTo>
                    <a:pt x="120" y="53"/>
                    <a:pt x="120" y="53"/>
                    <a:pt x="120" y="53"/>
                  </a:cubicBezTo>
                  <a:cubicBezTo>
                    <a:pt x="121" y="53"/>
                    <a:pt x="121" y="54"/>
                    <a:pt x="122" y="54"/>
                  </a:cubicBezTo>
                  <a:cubicBezTo>
                    <a:pt x="122" y="54"/>
                    <a:pt x="122" y="54"/>
                    <a:pt x="122" y="53"/>
                  </a:cubicBezTo>
                  <a:cubicBezTo>
                    <a:pt x="122" y="53"/>
                    <a:pt x="122" y="52"/>
                    <a:pt x="122" y="52"/>
                  </a:cubicBezTo>
                  <a:cubicBezTo>
                    <a:pt x="122" y="52"/>
                    <a:pt x="124" y="51"/>
                    <a:pt x="125" y="51"/>
                  </a:cubicBezTo>
                  <a:cubicBezTo>
                    <a:pt x="125" y="51"/>
                    <a:pt x="125" y="51"/>
                    <a:pt x="125" y="51"/>
                  </a:cubicBezTo>
                  <a:cubicBezTo>
                    <a:pt x="125" y="51"/>
                    <a:pt x="125" y="51"/>
                    <a:pt x="125" y="51"/>
                  </a:cubicBezTo>
                  <a:cubicBezTo>
                    <a:pt x="125" y="51"/>
                    <a:pt x="125" y="51"/>
                    <a:pt x="125" y="51"/>
                  </a:cubicBezTo>
                  <a:cubicBezTo>
                    <a:pt x="126" y="51"/>
                    <a:pt x="126" y="51"/>
                    <a:pt x="126" y="51"/>
                  </a:cubicBezTo>
                  <a:cubicBezTo>
                    <a:pt x="126" y="51"/>
                    <a:pt x="126" y="50"/>
                    <a:pt x="126" y="50"/>
                  </a:cubicBezTo>
                  <a:cubicBezTo>
                    <a:pt x="126" y="50"/>
                    <a:pt x="125" y="50"/>
                    <a:pt x="125" y="50"/>
                  </a:cubicBezTo>
                  <a:cubicBezTo>
                    <a:pt x="125" y="50"/>
                    <a:pt x="125" y="50"/>
                    <a:pt x="125" y="50"/>
                  </a:cubicBezTo>
                  <a:cubicBezTo>
                    <a:pt x="124" y="50"/>
                    <a:pt x="124" y="50"/>
                    <a:pt x="124" y="49"/>
                  </a:cubicBezTo>
                  <a:cubicBezTo>
                    <a:pt x="124" y="49"/>
                    <a:pt x="124" y="49"/>
                    <a:pt x="124" y="49"/>
                  </a:cubicBezTo>
                  <a:cubicBezTo>
                    <a:pt x="124" y="49"/>
                    <a:pt x="123" y="48"/>
                    <a:pt x="123" y="48"/>
                  </a:cubicBezTo>
                  <a:cubicBezTo>
                    <a:pt x="123" y="47"/>
                    <a:pt x="123" y="47"/>
                    <a:pt x="123" y="47"/>
                  </a:cubicBezTo>
                  <a:cubicBezTo>
                    <a:pt x="123" y="47"/>
                    <a:pt x="123" y="46"/>
                    <a:pt x="123" y="46"/>
                  </a:cubicBezTo>
                  <a:cubicBezTo>
                    <a:pt x="123" y="46"/>
                    <a:pt x="123" y="46"/>
                    <a:pt x="123" y="46"/>
                  </a:cubicBezTo>
                  <a:cubicBezTo>
                    <a:pt x="123" y="46"/>
                    <a:pt x="123" y="46"/>
                    <a:pt x="123" y="46"/>
                  </a:cubicBezTo>
                  <a:cubicBezTo>
                    <a:pt x="123" y="45"/>
                    <a:pt x="123" y="45"/>
                    <a:pt x="123" y="45"/>
                  </a:cubicBezTo>
                  <a:cubicBezTo>
                    <a:pt x="124" y="45"/>
                    <a:pt x="124" y="45"/>
                    <a:pt x="124" y="45"/>
                  </a:cubicBezTo>
                  <a:cubicBezTo>
                    <a:pt x="124" y="45"/>
                    <a:pt x="124" y="45"/>
                    <a:pt x="124" y="45"/>
                  </a:cubicBezTo>
                  <a:cubicBezTo>
                    <a:pt x="124" y="45"/>
                    <a:pt x="123" y="45"/>
                    <a:pt x="123" y="45"/>
                  </a:cubicBezTo>
                  <a:cubicBezTo>
                    <a:pt x="123" y="44"/>
                    <a:pt x="123" y="44"/>
                    <a:pt x="123" y="44"/>
                  </a:cubicBezTo>
                  <a:cubicBezTo>
                    <a:pt x="123" y="44"/>
                    <a:pt x="122" y="43"/>
                    <a:pt x="122" y="43"/>
                  </a:cubicBezTo>
                  <a:cubicBezTo>
                    <a:pt x="122" y="43"/>
                    <a:pt x="122" y="42"/>
                    <a:pt x="122" y="42"/>
                  </a:cubicBezTo>
                  <a:cubicBezTo>
                    <a:pt x="122" y="42"/>
                    <a:pt x="122" y="42"/>
                    <a:pt x="122" y="42"/>
                  </a:cubicBezTo>
                  <a:cubicBezTo>
                    <a:pt x="121" y="41"/>
                    <a:pt x="121" y="41"/>
                    <a:pt x="121" y="40"/>
                  </a:cubicBezTo>
                  <a:cubicBezTo>
                    <a:pt x="121" y="40"/>
                    <a:pt x="120" y="40"/>
                    <a:pt x="120" y="40"/>
                  </a:cubicBezTo>
                  <a:cubicBezTo>
                    <a:pt x="120" y="40"/>
                    <a:pt x="120" y="40"/>
                    <a:pt x="120" y="40"/>
                  </a:cubicBezTo>
                  <a:cubicBezTo>
                    <a:pt x="120" y="39"/>
                    <a:pt x="119" y="39"/>
                    <a:pt x="119" y="39"/>
                  </a:cubicBezTo>
                  <a:cubicBezTo>
                    <a:pt x="119" y="39"/>
                    <a:pt x="119" y="38"/>
                    <a:pt x="119" y="38"/>
                  </a:cubicBezTo>
                  <a:cubicBezTo>
                    <a:pt x="120" y="38"/>
                    <a:pt x="120" y="38"/>
                    <a:pt x="120" y="39"/>
                  </a:cubicBezTo>
                  <a:cubicBezTo>
                    <a:pt x="121" y="38"/>
                    <a:pt x="121" y="38"/>
                    <a:pt x="121" y="37"/>
                  </a:cubicBezTo>
                  <a:cubicBezTo>
                    <a:pt x="122" y="37"/>
                    <a:pt x="122" y="37"/>
                    <a:pt x="123" y="37"/>
                  </a:cubicBezTo>
                  <a:cubicBezTo>
                    <a:pt x="123" y="37"/>
                    <a:pt x="123" y="37"/>
                    <a:pt x="123" y="37"/>
                  </a:cubicBezTo>
                  <a:cubicBezTo>
                    <a:pt x="124" y="37"/>
                    <a:pt x="125" y="35"/>
                    <a:pt x="125" y="35"/>
                  </a:cubicBezTo>
                  <a:cubicBezTo>
                    <a:pt x="125" y="35"/>
                    <a:pt x="125" y="35"/>
                    <a:pt x="125" y="35"/>
                  </a:cubicBezTo>
                  <a:cubicBezTo>
                    <a:pt x="125" y="34"/>
                    <a:pt x="125" y="34"/>
                    <a:pt x="125" y="34"/>
                  </a:cubicBezTo>
                  <a:cubicBezTo>
                    <a:pt x="126" y="34"/>
                    <a:pt x="126" y="34"/>
                    <a:pt x="126" y="33"/>
                  </a:cubicBezTo>
                  <a:cubicBezTo>
                    <a:pt x="126" y="33"/>
                    <a:pt x="127" y="33"/>
                    <a:pt x="127" y="33"/>
                  </a:cubicBezTo>
                  <a:cubicBezTo>
                    <a:pt x="128" y="33"/>
                    <a:pt x="128" y="33"/>
                    <a:pt x="128" y="34"/>
                  </a:cubicBezTo>
                  <a:cubicBezTo>
                    <a:pt x="128" y="34"/>
                    <a:pt x="128" y="34"/>
                    <a:pt x="128" y="34"/>
                  </a:cubicBezTo>
                  <a:cubicBezTo>
                    <a:pt x="129" y="33"/>
                    <a:pt x="129" y="33"/>
                    <a:pt x="129" y="32"/>
                  </a:cubicBezTo>
                  <a:cubicBezTo>
                    <a:pt x="128" y="32"/>
                    <a:pt x="128" y="32"/>
                    <a:pt x="128" y="32"/>
                  </a:cubicBezTo>
                  <a:cubicBezTo>
                    <a:pt x="128" y="32"/>
                    <a:pt x="127" y="32"/>
                    <a:pt x="127" y="32"/>
                  </a:cubicBezTo>
                  <a:cubicBezTo>
                    <a:pt x="127" y="32"/>
                    <a:pt x="127" y="32"/>
                    <a:pt x="127" y="32"/>
                  </a:cubicBezTo>
                  <a:cubicBezTo>
                    <a:pt x="127" y="32"/>
                    <a:pt x="126" y="32"/>
                    <a:pt x="126" y="32"/>
                  </a:cubicBezTo>
                  <a:cubicBezTo>
                    <a:pt x="127" y="33"/>
                    <a:pt x="127" y="32"/>
                    <a:pt x="127" y="33"/>
                  </a:cubicBezTo>
                  <a:close/>
                  <a:moveTo>
                    <a:pt x="149" y="19"/>
                  </a:moveTo>
                  <a:cubicBezTo>
                    <a:pt x="149" y="19"/>
                    <a:pt x="149" y="19"/>
                    <a:pt x="149" y="19"/>
                  </a:cubicBezTo>
                  <a:cubicBezTo>
                    <a:pt x="149" y="20"/>
                    <a:pt x="149" y="20"/>
                    <a:pt x="149" y="21"/>
                  </a:cubicBezTo>
                  <a:cubicBezTo>
                    <a:pt x="150" y="21"/>
                    <a:pt x="149" y="21"/>
                    <a:pt x="149" y="22"/>
                  </a:cubicBezTo>
                  <a:cubicBezTo>
                    <a:pt x="149" y="22"/>
                    <a:pt x="149" y="22"/>
                    <a:pt x="149" y="22"/>
                  </a:cubicBezTo>
                  <a:cubicBezTo>
                    <a:pt x="149" y="23"/>
                    <a:pt x="148" y="23"/>
                    <a:pt x="148" y="23"/>
                  </a:cubicBezTo>
                  <a:cubicBezTo>
                    <a:pt x="148" y="24"/>
                    <a:pt x="148" y="24"/>
                    <a:pt x="148" y="24"/>
                  </a:cubicBezTo>
                  <a:cubicBezTo>
                    <a:pt x="148" y="24"/>
                    <a:pt x="148" y="23"/>
                    <a:pt x="147" y="23"/>
                  </a:cubicBezTo>
                  <a:cubicBezTo>
                    <a:pt x="147" y="23"/>
                    <a:pt x="147" y="23"/>
                    <a:pt x="147" y="23"/>
                  </a:cubicBezTo>
                  <a:cubicBezTo>
                    <a:pt x="147" y="22"/>
                    <a:pt x="147" y="22"/>
                    <a:pt x="148" y="22"/>
                  </a:cubicBezTo>
                  <a:cubicBezTo>
                    <a:pt x="148" y="21"/>
                    <a:pt x="148" y="21"/>
                    <a:pt x="148" y="20"/>
                  </a:cubicBezTo>
                  <a:cubicBezTo>
                    <a:pt x="148" y="20"/>
                    <a:pt x="148" y="19"/>
                    <a:pt x="149" y="19"/>
                  </a:cubicBezTo>
                  <a:close/>
                  <a:moveTo>
                    <a:pt x="152" y="16"/>
                  </a:moveTo>
                  <a:cubicBezTo>
                    <a:pt x="152" y="16"/>
                    <a:pt x="152" y="16"/>
                    <a:pt x="152" y="16"/>
                  </a:cubicBezTo>
                  <a:cubicBezTo>
                    <a:pt x="152" y="17"/>
                    <a:pt x="152" y="18"/>
                    <a:pt x="151" y="18"/>
                  </a:cubicBezTo>
                  <a:cubicBezTo>
                    <a:pt x="151" y="18"/>
                    <a:pt x="151" y="18"/>
                    <a:pt x="151" y="18"/>
                  </a:cubicBezTo>
                  <a:cubicBezTo>
                    <a:pt x="151" y="18"/>
                    <a:pt x="151" y="18"/>
                    <a:pt x="151" y="18"/>
                  </a:cubicBezTo>
                  <a:cubicBezTo>
                    <a:pt x="151" y="18"/>
                    <a:pt x="151" y="18"/>
                    <a:pt x="151" y="18"/>
                  </a:cubicBezTo>
                  <a:cubicBezTo>
                    <a:pt x="151" y="18"/>
                    <a:pt x="151" y="18"/>
                    <a:pt x="151" y="18"/>
                  </a:cubicBezTo>
                  <a:cubicBezTo>
                    <a:pt x="151" y="17"/>
                    <a:pt x="151" y="17"/>
                    <a:pt x="151" y="17"/>
                  </a:cubicBezTo>
                  <a:cubicBezTo>
                    <a:pt x="151" y="17"/>
                    <a:pt x="151" y="16"/>
                    <a:pt x="151" y="16"/>
                  </a:cubicBezTo>
                  <a:cubicBezTo>
                    <a:pt x="151" y="16"/>
                    <a:pt x="152" y="16"/>
                    <a:pt x="152" y="16"/>
                  </a:cubicBezTo>
                  <a:close/>
                  <a:moveTo>
                    <a:pt x="125" y="83"/>
                  </a:moveTo>
                  <a:cubicBezTo>
                    <a:pt x="126" y="83"/>
                    <a:pt x="126" y="83"/>
                    <a:pt x="126" y="84"/>
                  </a:cubicBezTo>
                  <a:cubicBezTo>
                    <a:pt x="125" y="84"/>
                    <a:pt x="125" y="84"/>
                    <a:pt x="125" y="84"/>
                  </a:cubicBezTo>
                  <a:cubicBezTo>
                    <a:pt x="125" y="84"/>
                    <a:pt x="124" y="84"/>
                    <a:pt x="124" y="85"/>
                  </a:cubicBezTo>
                  <a:cubicBezTo>
                    <a:pt x="124" y="85"/>
                    <a:pt x="124" y="84"/>
                    <a:pt x="124" y="84"/>
                  </a:cubicBezTo>
                  <a:cubicBezTo>
                    <a:pt x="124" y="84"/>
                    <a:pt x="124" y="84"/>
                    <a:pt x="124" y="84"/>
                  </a:cubicBezTo>
                  <a:cubicBezTo>
                    <a:pt x="124" y="84"/>
                    <a:pt x="124" y="84"/>
                    <a:pt x="124" y="84"/>
                  </a:cubicBezTo>
                  <a:cubicBezTo>
                    <a:pt x="125" y="84"/>
                    <a:pt x="125" y="84"/>
                    <a:pt x="125" y="83"/>
                  </a:cubicBezTo>
                  <a:close/>
                  <a:moveTo>
                    <a:pt x="127" y="82"/>
                  </a:moveTo>
                  <a:cubicBezTo>
                    <a:pt x="127" y="82"/>
                    <a:pt x="127" y="82"/>
                    <a:pt x="127" y="81"/>
                  </a:cubicBezTo>
                  <a:cubicBezTo>
                    <a:pt x="128" y="81"/>
                    <a:pt x="128" y="81"/>
                    <a:pt x="128" y="80"/>
                  </a:cubicBezTo>
                  <a:cubicBezTo>
                    <a:pt x="128" y="80"/>
                    <a:pt x="128" y="80"/>
                    <a:pt x="128" y="80"/>
                  </a:cubicBezTo>
                  <a:cubicBezTo>
                    <a:pt x="128" y="80"/>
                    <a:pt x="128" y="80"/>
                    <a:pt x="128" y="79"/>
                  </a:cubicBezTo>
                  <a:cubicBezTo>
                    <a:pt x="128" y="79"/>
                    <a:pt x="128" y="79"/>
                    <a:pt x="128" y="79"/>
                  </a:cubicBezTo>
                  <a:cubicBezTo>
                    <a:pt x="129" y="78"/>
                    <a:pt x="129" y="78"/>
                    <a:pt x="129" y="78"/>
                  </a:cubicBezTo>
                  <a:cubicBezTo>
                    <a:pt x="129" y="78"/>
                    <a:pt x="129" y="78"/>
                    <a:pt x="130" y="78"/>
                  </a:cubicBezTo>
                  <a:cubicBezTo>
                    <a:pt x="130" y="78"/>
                    <a:pt x="130" y="78"/>
                    <a:pt x="130" y="78"/>
                  </a:cubicBezTo>
                  <a:cubicBezTo>
                    <a:pt x="131" y="78"/>
                    <a:pt x="131" y="78"/>
                    <a:pt x="131" y="78"/>
                  </a:cubicBezTo>
                  <a:cubicBezTo>
                    <a:pt x="131" y="78"/>
                    <a:pt x="131" y="78"/>
                    <a:pt x="131" y="77"/>
                  </a:cubicBezTo>
                  <a:cubicBezTo>
                    <a:pt x="132" y="77"/>
                    <a:pt x="132" y="77"/>
                    <a:pt x="132" y="76"/>
                  </a:cubicBezTo>
                  <a:cubicBezTo>
                    <a:pt x="133" y="76"/>
                    <a:pt x="133" y="75"/>
                    <a:pt x="134" y="75"/>
                  </a:cubicBezTo>
                  <a:cubicBezTo>
                    <a:pt x="134" y="75"/>
                    <a:pt x="134" y="75"/>
                    <a:pt x="134" y="75"/>
                  </a:cubicBezTo>
                  <a:cubicBezTo>
                    <a:pt x="134" y="75"/>
                    <a:pt x="134" y="75"/>
                    <a:pt x="134" y="75"/>
                  </a:cubicBezTo>
                  <a:cubicBezTo>
                    <a:pt x="134" y="76"/>
                    <a:pt x="134" y="76"/>
                    <a:pt x="134" y="77"/>
                  </a:cubicBezTo>
                  <a:cubicBezTo>
                    <a:pt x="134" y="77"/>
                    <a:pt x="134" y="77"/>
                    <a:pt x="134" y="77"/>
                  </a:cubicBezTo>
                  <a:cubicBezTo>
                    <a:pt x="134" y="77"/>
                    <a:pt x="134" y="78"/>
                    <a:pt x="134" y="78"/>
                  </a:cubicBezTo>
                  <a:cubicBezTo>
                    <a:pt x="134" y="78"/>
                    <a:pt x="134" y="78"/>
                    <a:pt x="134" y="78"/>
                  </a:cubicBezTo>
                  <a:cubicBezTo>
                    <a:pt x="133" y="78"/>
                    <a:pt x="133" y="79"/>
                    <a:pt x="133" y="79"/>
                  </a:cubicBezTo>
                  <a:cubicBezTo>
                    <a:pt x="132" y="79"/>
                    <a:pt x="132" y="80"/>
                    <a:pt x="132" y="80"/>
                  </a:cubicBezTo>
                  <a:cubicBezTo>
                    <a:pt x="132" y="80"/>
                    <a:pt x="131" y="80"/>
                    <a:pt x="131" y="80"/>
                  </a:cubicBezTo>
                  <a:cubicBezTo>
                    <a:pt x="131" y="81"/>
                    <a:pt x="131" y="81"/>
                    <a:pt x="131" y="81"/>
                  </a:cubicBezTo>
                  <a:cubicBezTo>
                    <a:pt x="131" y="81"/>
                    <a:pt x="131" y="81"/>
                    <a:pt x="131" y="81"/>
                  </a:cubicBezTo>
                  <a:cubicBezTo>
                    <a:pt x="130" y="81"/>
                    <a:pt x="130" y="81"/>
                    <a:pt x="129" y="81"/>
                  </a:cubicBezTo>
                  <a:cubicBezTo>
                    <a:pt x="129" y="81"/>
                    <a:pt x="129" y="81"/>
                    <a:pt x="129" y="81"/>
                  </a:cubicBezTo>
                  <a:cubicBezTo>
                    <a:pt x="128" y="82"/>
                    <a:pt x="128" y="82"/>
                    <a:pt x="127" y="82"/>
                  </a:cubicBezTo>
                  <a:close/>
                  <a:moveTo>
                    <a:pt x="143" y="6"/>
                  </a:moveTo>
                  <a:cubicBezTo>
                    <a:pt x="144" y="6"/>
                    <a:pt x="144" y="6"/>
                    <a:pt x="144" y="6"/>
                  </a:cubicBezTo>
                  <a:cubicBezTo>
                    <a:pt x="144" y="6"/>
                    <a:pt x="144" y="7"/>
                    <a:pt x="144" y="7"/>
                  </a:cubicBezTo>
                  <a:cubicBezTo>
                    <a:pt x="144" y="7"/>
                    <a:pt x="144" y="7"/>
                    <a:pt x="144" y="7"/>
                  </a:cubicBezTo>
                  <a:cubicBezTo>
                    <a:pt x="144" y="6"/>
                    <a:pt x="143" y="6"/>
                    <a:pt x="143" y="6"/>
                  </a:cubicBezTo>
                  <a:close/>
                  <a:moveTo>
                    <a:pt x="203" y="69"/>
                  </a:moveTo>
                  <a:cubicBezTo>
                    <a:pt x="203" y="70"/>
                    <a:pt x="203" y="70"/>
                    <a:pt x="202" y="71"/>
                  </a:cubicBezTo>
                  <a:cubicBezTo>
                    <a:pt x="203" y="71"/>
                    <a:pt x="203" y="71"/>
                    <a:pt x="203" y="72"/>
                  </a:cubicBezTo>
                  <a:cubicBezTo>
                    <a:pt x="204" y="72"/>
                    <a:pt x="204" y="72"/>
                    <a:pt x="204" y="73"/>
                  </a:cubicBezTo>
                  <a:cubicBezTo>
                    <a:pt x="205" y="73"/>
                    <a:pt x="205" y="75"/>
                    <a:pt x="206" y="75"/>
                  </a:cubicBezTo>
                  <a:cubicBezTo>
                    <a:pt x="206" y="75"/>
                    <a:pt x="206" y="75"/>
                    <a:pt x="206" y="75"/>
                  </a:cubicBezTo>
                  <a:cubicBezTo>
                    <a:pt x="206" y="75"/>
                    <a:pt x="206" y="75"/>
                    <a:pt x="206" y="75"/>
                  </a:cubicBezTo>
                  <a:cubicBezTo>
                    <a:pt x="206" y="75"/>
                    <a:pt x="206" y="74"/>
                    <a:pt x="206" y="73"/>
                  </a:cubicBezTo>
                  <a:cubicBezTo>
                    <a:pt x="206" y="73"/>
                    <a:pt x="206" y="72"/>
                    <a:pt x="206" y="71"/>
                  </a:cubicBezTo>
                  <a:cubicBezTo>
                    <a:pt x="206" y="71"/>
                    <a:pt x="206" y="71"/>
                    <a:pt x="206" y="70"/>
                  </a:cubicBezTo>
                  <a:cubicBezTo>
                    <a:pt x="207" y="69"/>
                    <a:pt x="207" y="68"/>
                    <a:pt x="207" y="67"/>
                  </a:cubicBezTo>
                  <a:cubicBezTo>
                    <a:pt x="207" y="66"/>
                    <a:pt x="207" y="66"/>
                    <a:pt x="207" y="65"/>
                  </a:cubicBezTo>
                  <a:cubicBezTo>
                    <a:pt x="207" y="65"/>
                    <a:pt x="207" y="64"/>
                    <a:pt x="207" y="64"/>
                  </a:cubicBezTo>
                  <a:cubicBezTo>
                    <a:pt x="206" y="64"/>
                    <a:pt x="206" y="64"/>
                    <a:pt x="206" y="63"/>
                  </a:cubicBezTo>
                  <a:cubicBezTo>
                    <a:pt x="206" y="63"/>
                    <a:pt x="207" y="62"/>
                    <a:pt x="207" y="61"/>
                  </a:cubicBezTo>
                  <a:cubicBezTo>
                    <a:pt x="207" y="61"/>
                    <a:pt x="207" y="61"/>
                    <a:pt x="207" y="61"/>
                  </a:cubicBezTo>
                  <a:cubicBezTo>
                    <a:pt x="207" y="60"/>
                    <a:pt x="207" y="59"/>
                    <a:pt x="207" y="59"/>
                  </a:cubicBezTo>
                  <a:cubicBezTo>
                    <a:pt x="208" y="57"/>
                    <a:pt x="207" y="54"/>
                    <a:pt x="208" y="52"/>
                  </a:cubicBezTo>
                  <a:cubicBezTo>
                    <a:pt x="208" y="51"/>
                    <a:pt x="208" y="51"/>
                    <a:pt x="208" y="50"/>
                  </a:cubicBezTo>
                  <a:cubicBezTo>
                    <a:pt x="208" y="49"/>
                    <a:pt x="208" y="47"/>
                    <a:pt x="208" y="45"/>
                  </a:cubicBezTo>
                  <a:cubicBezTo>
                    <a:pt x="208" y="45"/>
                    <a:pt x="208" y="44"/>
                    <a:pt x="208" y="43"/>
                  </a:cubicBezTo>
                  <a:cubicBezTo>
                    <a:pt x="208" y="43"/>
                    <a:pt x="208" y="43"/>
                    <a:pt x="208" y="43"/>
                  </a:cubicBezTo>
                  <a:cubicBezTo>
                    <a:pt x="208" y="42"/>
                    <a:pt x="208" y="43"/>
                    <a:pt x="207" y="42"/>
                  </a:cubicBezTo>
                  <a:cubicBezTo>
                    <a:pt x="207" y="42"/>
                    <a:pt x="207" y="42"/>
                    <a:pt x="207" y="42"/>
                  </a:cubicBezTo>
                  <a:cubicBezTo>
                    <a:pt x="206" y="42"/>
                    <a:pt x="206" y="42"/>
                    <a:pt x="206" y="41"/>
                  </a:cubicBezTo>
                  <a:cubicBezTo>
                    <a:pt x="206" y="41"/>
                    <a:pt x="205" y="42"/>
                    <a:pt x="205" y="42"/>
                  </a:cubicBezTo>
                  <a:cubicBezTo>
                    <a:pt x="205" y="41"/>
                    <a:pt x="205" y="41"/>
                    <a:pt x="205" y="41"/>
                  </a:cubicBezTo>
                  <a:cubicBezTo>
                    <a:pt x="204" y="41"/>
                    <a:pt x="203" y="41"/>
                    <a:pt x="203" y="41"/>
                  </a:cubicBezTo>
                  <a:cubicBezTo>
                    <a:pt x="203" y="41"/>
                    <a:pt x="202" y="41"/>
                    <a:pt x="202" y="41"/>
                  </a:cubicBezTo>
                  <a:cubicBezTo>
                    <a:pt x="202" y="41"/>
                    <a:pt x="202" y="41"/>
                    <a:pt x="202" y="40"/>
                  </a:cubicBezTo>
                  <a:cubicBezTo>
                    <a:pt x="201" y="40"/>
                    <a:pt x="201" y="40"/>
                    <a:pt x="201" y="40"/>
                  </a:cubicBezTo>
                  <a:cubicBezTo>
                    <a:pt x="201" y="40"/>
                    <a:pt x="201" y="40"/>
                    <a:pt x="201" y="40"/>
                  </a:cubicBezTo>
                  <a:cubicBezTo>
                    <a:pt x="200" y="40"/>
                    <a:pt x="200" y="40"/>
                    <a:pt x="200" y="40"/>
                  </a:cubicBezTo>
                  <a:cubicBezTo>
                    <a:pt x="200" y="39"/>
                    <a:pt x="200" y="39"/>
                    <a:pt x="199" y="39"/>
                  </a:cubicBezTo>
                  <a:cubicBezTo>
                    <a:pt x="199" y="39"/>
                    <a:pt x="199" y="39"/>
                    <a:pt x="199" y="39"/>
                  </a:cubicBezTo>
                  <a:cubicBezTo>
                    <a:pt x="198" y="39"/>
                    <a:pt x="198" y="38"/>
                    <a:pt x="198" y="38"/>
                  </a:cubicBezTo>
                  <a:cubicBezTo>
                    <a:pt x="197" y="38"/>
                    <a:pt x="197" y="38"/>
                    <a:pt x="197" y="38"/>
                  </a:cubicBezTo>
                  <a:cubicBezTo>
                    <a:pt x="196" y="38"/>
                    <a:pt x="195" y="37"/>
                    <a:pt x="194" y="37"/>
                  </a:cubicBezTo>
                  <a:cubicBezTo>
                    <a:pt x="194" y="37"/>
                    <a:pt x="193" y="37"/>
                    <a:pt x="192" y="38"/>
                  </a:cubicBezTo>
                  <a:cubicBezTo>
                    <a:pt x="192" y="38"/>
                    <a:pt x="192" y="38"/>
                    <a:pt x="191" y="38"/>
                  </a:cubicBezTo>
                  <a:cubicBezTo>
                    <a:pt x="191" y="39"/>
                    <a:pt x="191" y="39"/>
                    <a:pt x="191" y="39"/>
                  </a:cubicBezTo>
                  <a:cubicBezTo>
                    <a:pt x="191" y="39"/>
                    <a:pt x="191" y="39"/>
                    <a:pt x="191" y="40"/>
                  </a:cubicBezTo>
                  <a:cubicBezTo>
                    <a:pt x="191" y="40"/>
                    <a:pt x="191" y="40"/>
                    <a:pt x="191" y="40"/>
                  </a:cubicBezTo>
                  <a:cubicBezTo>
                    <a:pt x="190" y="40"/>
                    <a:pt x="189" y="41"/>
                    <a:pt x="188" y="40"/>
                  </a:cubicBezTo>
                  <a:cubicBezTo>
                    <a:pt x="187" y="41"/>
                    <a:pt x="188" y="42"/>
                    <a:pt x="187" y="42"/>
                  </a:cubicBezTo>
                  <a:cubicBezTo>
                    <a:pt x="187" y="43"/>
                    <a:pt x="186" y="43"/>
                    <a:pt x="186" y="43"/>
                  </a:cubicBezTo>
                  <a:cubicBezTo>
                    <a:pt x="186" y="43"/>
                    <a:pt x="186" y="44"/>
                    <a:pt x="186" y="44"/>
                  </a:cubicBezTo>
                  <a:cubicBezTo>
                    <a:pt x="186" y="44"/>
                    <a:pt x="186" y="44"/>
                    <a:pt x="186" y="44"/>
                  </a:cubicBezTo>
                  <a:cubicBezTo>
                    <a:pt x="185" y="44"/>
                    <a:pt x="185" y="45"/>
                    <a:pt x="185" y="45"/>
                  </a:cubicBezTo>
                  <a:cubicBezTo>
                    <a:pt x="185" y="45"/>
                    <a:pt x="185" y="45"/>
                    <a:pt x="185" y="45"/>
                  </a:cubicBezTo>
                  <a:cubicBezTo>
                    <a:pt x="184" y="45"/>
                    <a:pt x="184" y="45"/>
                    <a:pt x="184" y="45"/>
                  </a:cubicBezTo>
                  <a:cubicBezTo>
                    <a:pt x="184" y="46"/>
                    <a:pt x="184" y="46"/>
                    <a:pt x="184" y="46"/>
                  </a:cubicBezTo>
                  <a:cubicBezTo>
                    <a:pt x="183" y="46"/>
                    <a:pt x="182" y="47"/>
                    <a:pt x="181" y="46"/>
                  </a:cubicBezTo>
                  <a:cubicBezTo>
                    <a:pt x="181" y="46"/>
                    <a:pt x="180" y="45"/>
                    <a:pt x="180" y="45"/>
                  </a:cubicBezTo>
                  <a:cubicBezTo>
                    <a:pt x="180" y="44"/>
                    <a:pt x="180" y="44"/>
                    <a:pt x="180" y="44"/>
                  </a:cubicBezTo>
                  <a:cubicBezTo>
                    <a:pt x="179" y="44"/>
                    <a:pt x="180" y="43"/>
                    <a:pt x="179" y="42"/>
                  </a:cubicBezTo>
                  <a:cubicBezTo>
                    <a:pt x="179" y="42"/>
                    <a:pt x="179" y="42"/>
                    <a:pt x="179" y="42"/>
                  </a:cubicBezTo>
                  <a:cubicBezTo>
                    <a:pt x="179" y="43"/>
                    <a:pt x="179" y="43"/>
                    <a:pt x="179" y="43"/>
                  </a:cubicBezTo>
                  <a:cubicBezTo>
                    <a:pt x="179" y="43"/>
                    <a:pt x="179" y="43"/>
                    <a:pt x="179" y="44"/>
                  </a:cubicBezTo>
                  <a:cubicBezTo>
                    <a:pt x="178" y="44"/>
                    <a:pt x="178" y="43"/>
                    <a:pt x="178" y="42"/>
                  </a:cubicBezTo>
                  <a:cubicBezTo>
                    <a:pt x="178" y="42"/>
                    <a:pt x="177" y="41"/>
                    <a:pt x="177" y="41"/>
                  </a:cubicBezTo>
                  <a:cubicBezTo>
                    <a:pt x="177" y="40"/>
                    <a:pt x="177" y="39"/>
                    <a:pt x="177" y="39"/>
                  </a:cubicBezTo>
                  <a:cubicBezTo>
                    <a:pt x="177" y="38"/>
                    <a:pt x="177" y="38"/>
                    <a:pt x="177" y="37"/>
                  </a:cubicBezTo>
                  <a:cubicBezTo>
                    <a:pt x="177" y="37"/>
                    <a:pt x="177" y="37"/>
                    <a:pt x="178" y="37"/>
                  </a:cubicBezTo>
                  <a:cubicBezTo>
                    <a:pt x="178" y="36"/>
                    <a:pt x="178" y="36"/>
                    <a:pt x="178" y="36"/>
                  </a:cubicBezTo>
                  <a:cubicBezTo>
                    <a:pt x="177" y="35"/>
                    <a:pt x="177" y="34"/>
                    <a:pt x="177" y="33"/>
                  </a:cubicBezTo>
                  <a:cubicBezTo>
                    <a:pt x="177" y="33"/>
                    <a:pt x="177" y="33"/>
                    <a:pt x="177" y="33"/>
                  </a:cubicBezTo>
                  <a:cubicBezTo>
                    <a:pt x="176" y="33"/>
                    <a:pt x="175" y="33"/>
                    <a:pt x="174" y="33"/>
                  </a:cubicBezTo>
                  <a:cubicBezTo>
                    <a:pt x="174" y="33"/>
                    <a:pt x="173" y="32"/>
                    <a:pt x="173" y="32"/>
                  </a:cubicBezTo>
                  <a:cubicBezTo>
                    <a:pt x="173" y="32"/>
                    <a:pt x="173" y="32"/>
                    <a:pt x="173" y="32"/>
                  </a:cubicBezTo>
                  <a:cubicBezTo>
                    <a:pt x="172" y="32"/>
                    <a:pt x="172" y="31"/>
                    <a:pt x="172" y="31"/>
                  </a:cubicBezTo>
                  <a:cubicBezTo>
                    <a:pt x="172" y="31"/>
                    <a:pt x="172" y="31"/>
                    <a:pt x="172" y="31"/>
                  </a:cubicBezTo>
                  <a:cubicBezTo>
                    <a:pt x="171" y="31"/>
                    <a:pt x="171" y="31"/>
                    <a:pt x="170" y="31"/>
                  </a:cubicBezTo>
                  <a:cubicBezTo>
                    <a:pt x="169" y="31"/>
                    <a:pt x="169" y="31"/>
                    <a:pt x="169" y="31"/>
                  </a:cubicBezTo>
                  <a:cubicBezTo>
                    <a:pt x="168" y="32"/>
                    <a:pt x="168" y="32"/>
                    <a:pt x="167" y="33"/>
                  </a:cubicBezTo>
                  <a:cubicBezTo>
                    <a:pt x="167" y="33"/>
                    <a:pt x="166" y="33"/>
                    <a:pt x="166" y="33"/>
                  </a:cubicBezTo>
                  <a:cubicBezTo>
                    <a:pt x="165" y="33"/>
                    <a:pt x="165" y="33"/>
                    <a:pt x="165" y="33"/>
                  </a:cubicBezTo>
                  <a:cubicBezTo>
                    <a:pt x="165" y="35"/>
                    <a:pt x="164" y="35"/>
                    <a:pt x="164" y="36"/>
                  </a:cubicBezTo>
                  <a:cubicBezTo>
                    <a:pt x="164" y="36"/>
                    <a:pt x="164" y="36"/>
                    <a:pt x="164" y="36"/>
                  </a:cubicBezTo>
                  <a:cubicBezTo>
                    <a:pt x="164" y="36"/>
                    <a:pt x="164" y="36"/>
                    <a:pt x="164" y="36"/>
                  </a:cubicBezTo>
                  <a:cubicBezTo>
                    <a:pt x="164" y="36"/>
                    <a:pt x="164" y="36"/>
                    <a:pt x="164" y="36"/>
                  </a:cubicBezTo>
                  <a:cubicBezTo>
                    <a:pt x="165" y="36"/>
                    <a:pt x="165" y="36"/>
                    <a:pt x="165" y="36"/>
                  </a:cubicBezTo>
                  <a:cubicBezTo>
                    <a:pt x="165" y="36"/>
                    <a:pt x="165" y="36"/>
                    <a:pt x="165" y="36"/>
                  </a:cubicBezTo>
                  <a:cubicBezTo>
                    <a:pt x="165" y="36"/>
                    <a:pt x="166" y="36"/>
                    <a:pt x="166" y="36"/>
                  </a:cubicBezTo>
                  <a:cubicBezTo>
                    <a:pt x="166" y="36"/>
                    <a:pt x="166" y="37"/>
                    <a:pt x="166" y="37"/>
                  </a:cubicBezTo>
                  <a:cubicBezTo>
                    <a:pt x="166" y="37"/>
                    <a:pt x="167" y="36"/>
                    <a:pt x="167" y="36"/>
                  </a:cubicBezTo>
                  <a:cubicBezTo>
                    <a:pt x="167" y="37"/>
                    <a:pt x="167" y="37"/>
                    <a:pt x="167" y="37"/>
                  </a:cubicBezTo>
                  <a:cubicBezTo>
                    <a:pt x="167" y="37"/>
                    <a:pt x="167" y="37"/>
                    <a:pt x="168" y="37"/>
                  </a:cubicBezTo>
                  <a:cubicBezTo>
                    <a:pt x="168" y="37"/>
                    <a:pt x="168" y="37"/>
                    <a:pt x="168" y="37"/>
                  </a:cubicBezTo>
                  <a:cubicBezTo>
                    <a:pt x="168" y="38"/>
                    <a:pt x="168" y="38"/>
                    <a:pt x="168" y="38"/>
                  </a:cubicBezTo>
                  <a:cubicBezTo>
                    <a:pt x="168" y="39"/>
                    <a:pt x="168" y="39"/>
                    <a:pt x="168" y="39"/>
                  </a:cubicBezTo>
                  <a:cubicBezTo>
                    <a:pt x="168" y="39"/>
                    <a:pt x="168" y="39"/>
                    <a:pt x="168" y="39"/>
                  </a:cubicBezTo>
                  <a:cubicBezTo>
                    <a:pt x="168" y="39"/>
                    <a:pt x="168" y="39"/>
                    <a:pt x="168" y="40"/>
                  </a:cubicBezTo>
                  <a:cubicBezTo>
                    <a:pt x="169" y="40"/>
                    <a:pt x="169" y="40"/>
                    <a:pt x="169" y="40"/>
                  </a:cubicBezTo>
                  <a:cubicBezTo>
                    <a:pt x="169" y="40"/>
                    <a:pt x="170" y="40"/>
                    <a:pt x="170" y="40"/>
                  </a:cubicBezTo>
                  <a:cubicBezTo>
                    <a:pt x="170" y="40"/>
                    <a:pt x="171" y="40"/>
                    <a:pt x="171" y="40"/>
                  </a:cubicBezTo>
                  <a:cubicBezTo>
                    <a:pt x="171" y="40"/>
                    <a:pt x="171" y="40"/>
                    <a:pt x="172" y="40"/>
                  </a:cubicBezTo>
                  <a:cubicBezTo>
                    <a:pt x="172" y="40"/>
                    <a:pt x="172" y="40"/>
                    <a:pt x="172" y="40"/>
                  </a:cubicBezTo>
                  <a:cubicBezTo>
                    <a:pt x="172" y="40"/>
                    <a:pt x="173" y="40"/>
                    <a:pt x="173" y="40"/>
                  </a:cubicBezTo>
                  <a:cubicBezTo>
                    <a:pt x="174" y="40"/>
                    <a:pt x="174" y="40"/>
                    <a:pt x="175" y="40"/>
                  </a:cubicBezTo>
                  <a:cubicBezTo>
                    <a:pt x="176" y="40"/>
                    <a:pt x="176" y="40"/>
                    <a:pt x="177" y="40"/>
                  </a:cubicBezTo>
                  <a:cubicBezTo>
                    <a:pt x="177" y="40"/>
                    <a:pt x="177" y="41"/>
                    <a:pt x="177" y="41"/>
                  </a:cubicBezTo>
                  <a:cubicBezTo>
                    <a:pt x="176" y="41"/>
                    <a:pt x="176" y="42"/>
                    <a:pt x="176" y="42"/>
                  </a:cubicBezTo>
                  <a:cubicBezTo>
                    <a:pt x="176" y="42"/>
                    <a:pt x="176" y="42"/>
                    <a:pt x="176" y="42"/>
                  </a:cubicBezTo>
                  <a:cubicBezTo>
                    <a:pt x="176" y="42"/>
                    <a:pt x="176" y="43"/>
                    <a:pt x="176" y="43"/>
                  </a:cubicBezTo>
                  <a:cubicBezTo>
                    <a:pt x="176" y="43"/>
                    <a:pt x="175" y="43"/>
                    <a:pt x="175" y="43"/>
                  </a:cubicBezTo>
                  <a:cubicBezTo>
                    <a:pt x="175" y="42"/>
                    <a:pt x="175" y="42"/>
                    <a:pt x="175" y="42"/>
                  </a:cubicBezTo>
                  <a:cubicBezTo>
                    <a:pt x="174" y="42"/>
                    <a:pt x="174" y="42"/>
                    <a:pt x="174" y="43"/>
                  </a:cubicBezTo>
                  <a:cubicBezTo>
                    <a:pt x="174" y="43"/>
                    <a:pt x="174" y="43"/>
                    <a:pt x="174" y="43"/>
                  </a:cubicBezTo>
                  <a:cubicBezTo>
                    <a:pt x="174" y="43"/>
                    <a:pt x="174" y="43"/>
                    <a:pt x="174" y="43"/>
                  </a:cubicBezTo>
                  <a:cubicBezTo>
                    <a:pt x="174" y="43"/>
                    <a:pt x="174" y="42"/>
                    <a:pt x="174" y="42"/>
                  </a:cubicBezTo>
                  <a:cubicBezTo>
                    <a:pt x="174" y="42"/>
                    <a:pt x="173" y="42"/>
                    <a:pt x="173" y="42"/>
                  </a:cubicBezTo>
                  <a:cubicBezTo>
                    <a:pt x="172" y="42"/>
                    <a:pt x="172" y="43"/>
                    <a:pt x="171" y="43"/>
                  </a:cubicBezTo>
                  <a:cubicBezTo>
                    <a:pt x="170" y="44"/>
                    <a:pt x="170" y="43"/>
                    <a:pt x="170" y="43"/>
                  </a:cubicBezTo>
                  <a:cubicBezTo>
                    <a:pt x="169" y="43"/>
                    <a:pt x="168" y="43"/>
                    <a:pt x="168" y="43"/>
                  </a:cubicBezTo>
                  <a:cubicBezTo>
                    <a:pt x="168" y="43"/>
                    <a:pt x="168" y="43"/>
                    <a:pt x="168" y="43"/>
                  </a:cubicBezTo>
                  <a:cubicBezTo>
                    <a:pt x="168" y="43"/>
                    <a:pt x="168" y="44"/>
                    <a:pt x="168" y="44"/>
                  </a:cubicBezTo>
                  <a:cubicBezTo>
                    <a:pt x="168" y="44"/>
                    <a:pt x="169" y="44"/>
                    <a:pt x="169" y="44"/>
                  </a:cubicBezTo>
                  <a:cubicBezTo>
                    <a:pt x="169" y="44"/>
                    <a:pt x="170" y="44"/>
                    <a:pt x="170" y="45"/>
                  </a:cubicBezTo>
                  <a:cubicBezTo>
                    <a:pt x="170" y="45"/>
                    <a:pt x="171" y="46"/>
                    <a:pt x="171" y="46"/>
                  </a:cubicBezTo>
                  <a:cubicBezTo>
                    <a:pt x="171" y="46"/>
                    <a:pt x="171" y="46"/>
                    <a:pt x="171" y="46"/>
                  </a:cubicBezTo>
                  <a:cubicBezTo>
                    <a:pt x="172" y="46"/>
                    <a:pt x="171" y="46"/>
                    <a:pt x="172" y="47"/>
                  </a:cubicBezTo>
                  <a:cubicBezTo>
                    <a:pt x="172" y="48"/>
                    <a:pt x="172" y="47"/>
                    <a:pt x="171" y="48"/>
                  </a:cubicBezTo>
                  <a:cubicBezTo>
                    <a:pt x="171" y="48"/>
                    <a:pt x="171" y="48"/>
                    <a:pt x="171" y="48"/>
                  </a:cubicBezTo>
                  <a:cubicBezTo>
                    <a:pt x="171" y="49"/>
                    <a:pt x="171" y="49"/>
                    <a:pt x="172" y="49"/>
                  </a:cubicBezTo>
                  <a:cubicBezTo>
                    <a:pt x="172" y="50"/>
                    <a:pt x="172" y="49"/>
                    <a:pt x="172" y="50"/>
                  </a:cubicBezTo>
                  <a:cubicBezTo>
                    <a:pt x="173" y="50"/>
                    <a:pt x="173" y="49"/>
                    <a:pt x="174" y="49"/>
                  </a:cubicBezTo>
                  <a:cubicBezTo>
                    <a:pt x="174" y="48"/>
                    <a:pt x="174" y="48"/>
                    <a:pt x="174" y="48"/>
                  </a:cubicBezTo>
                  <a:cubicBezTo>
                    <a:pt x="174" y="48"/>
                    <a:pt x="174" y="47"/>
                    <a:pt x="174" y="47"/>
                  </a:cubicBezTo>
                  <a:cubicBezTo>
                    <a:pt x="174" y="47"/>
                    <a:pt x="174" y="47"/>
                    <a:pt x="174" y="47"/>
                  </a:cubicBezTo>
                  <a:cubicBezTo>
                    <a:pt x="174" y="46"/>
                    <a:pt x="174" y="46"/>
                    <a:pt x="175" y="46"/>
                  </a:cubicBezTo>
                  <a:cubicBezTo>
                    <a:pt x="175" y="46"/>
                    <a:pt x="175" y="45"/>
                    <a:pt x="175" y="45"/>
                  </a:cubicBezTo>
                  <a:cubicBezTo>
                    <a:pt x="175" y="44"/>
                    <a:pt x="176" y="44"/>
                    <a:pt x="176" y="44"/>
                  </a:cubicBezTo>
                  <a:cubicBezTo>
                    <a:pt x="176" y="44"/>
                    <a:pt x="176" y="44"/>
                    <a:pt x="176" y="44"/>
                  </a:cubicBezTo>
                  <a:cubicBezTo>
                    <a:pt x="176" y="45"/>
                    <a:pt x="176" y="45"/>
                    <a:pt x="175" y="46"/>
                  </a:cubicBezTo>
                  <a:cubicBezTo>
                    <a:pt x="175" y="46"/>
                    <a:pt x="175" y="47"/>
                    <a:pt x="175" y="47"/>
                  </a:cubicBezTo>
                  <a:cubicBezTo>
                    <a:pt x="175" y="47"/>
                    <a:pt x="175" y="47"/>
                    <a:pt x="175" y="47"/>
                  </a:cubicBezTo>
                  <a:cubicBezTo>
                    <a:pt x="176" y="47"/>
                    <a:pt x="175" y="47"/>
                    <a:pt x="175" y="47"/>
                  </a:cubicBezTo>
                  <a:cubicBezTo>
                    <a:pt x="176" y="47"/>
                    <a:pt x="176" y="48"/>
                    <a:pt x="177" y="48"/>
                  </a:cubicBezTo>
                  <a:cubicBezTo>
                    <a:pt x="177" y="48"/>
                    <a:pt x="177" y="48"/>
                    <a:pt x="177" y="48"/>
                  </a:cubicBezTo>
                  <a:cubicBezTo>
                    <a:pt x="177" y="49"/>
                    <a:pt x="177" y="49"/>
                    <a:pt x="178" y="49"/>
                  </a:cubicBezTo>
                  <a:cubicBezTo>
                    <a:pt x="178" y="49"/>
                    <a:pt x="178" y="49"/>
                    <a:pt x="178" y="49"/>
                  </a:cubicBezTo>
                  <a:cubicBezTo>
                    <a:pt x="178" y="49"/>
                    <a:pt x="179" y="49"/>
                    <a:pt x="179" y="49"/>
                  </a:cubicBezTo>
                  <a:cubicBezTo>
                    <a:pt x="179" y="49"/>
                    <a:pt x="179" y="49"/>
                    <a:pt x="179" y="49"/>
                  </a:cubicBezTo>
                  <a:cubicBezTo>
                    <a:pt x="180" y="49"/>
                    <a:pt x="180" y="49"/>
                    <a:pt x="181" y="49"/>
                  </a:cubicBezTo>
                  <a:cubicBezTo>
                    <a:pt x="181" y="49"/>
                    <a:pt x="181" y="49"/>
                    <a:pt x="181" y="49"/>
                  </a:cubicBezTo>
                  <a:cubicBezTo>
                    <a:pt x="181" y="49"/>
                    <a:pt x="181" y="49"/>
                    <a:pt x="181" y="49"/>
                  </a:cubicBezTo>
                  <a:cubicBezTo>
                    <a:pt x="181" y="49"/>
                    <a:pt x="181" y="49"/>
                    <a:pt x="181" y="49"/>
                  </a:cubicBezTo>
                  <a:cubicBezTo>
                    <a:pt x="181" y="49"/>
                    <a:pt x="180" y="49"/>
                    <a:pt x="180" y="49"/>
                  </a:cubicBezTo>
                  <a:cubicBezTo>
                    <a:pt x="180" y="49"/>
                    <a:pt x="180" y="50"/>
                    <a:pt x="180" y="50"/>
                  </a:cubicBezTo>
                  <a:cubicBezTo>
                    <a:pt x="180" y="50"/>
                    <a:pt x="180" y="50"/>
                    <a:pt x="180" y="50"/>
                  </a:cubicBezTo>
                  <a:cubicBezTo>
                    <a:pt x="180" y="50"/>
                    <a:pt x="180" y="50"/>
                    <a:pt x="180" y="50"/>
                  </a:cubicBezTo>
                  <a:cubicBezTo>
                    <a:pt x="180" y="51"/>
                    <a:pt x="181" y="51"/>
                    <a:pt x="181" y="51"/>
                  </a:cubicBezTo>
                  <a:cubicBezTo>
                    <a:pt x="181" y="51"/>
                    <a:pt x="181" y="51"/>
                    <a:pt x="182" y="52"/>
                  </a:cubicBezTo>
                  <a:cubicBezTo>
                    <a:pt x="182" y="52"/>
                    <a:pt x="183" y="52"/>
                    <a:pt x="183" y="52"/>
                  </a:cubicBezTo>
                  <a:cubicBezTo>
                    <a:pt x="183" y="52"/>
                    <a:pt x="184" y="52"/>
                    <a:pt x="184" y="52"/>
                  </a:cubicBezTo>
                  <a:cubicBezTo>
                    <a:pt x="184" y="52"/>
                    <a:pt x="185" y="52"/>
                    <a:pt x="185" y="52"/>
                  </a:cubicBezTo>
                  <a:cubicBezTo>
                    <a:pt x="186" y="52"/>
                    <a:pt x="186" y="52"/>
                    <a:pt x="186" y="52"/>
                  </a:cubicBezTo>
                  <a:cubicBezTo>
                    <a:pt x="186" y="52"/>
                    <a:pt x="186" y="52"/>
                    <a:pt x="186" y="52"/>
                  </a:cubicBezTo>
                  <a:cubicBezTo>
                    <a:pt x="186" y="52"/>
                    <a:pt x="186" y="53"/>
                    <a:pt x="187" y="53"/>
                  </a:cubicBezTo>
                  <a:cubicBezTo>
                    <a:pt x="187" y="53"/>
                    <a:pt x="187" y="53"/>
                    <a:pt x="187" y="53"/>
                  </a:cubicBezTo>
                  <a:cubicBezTo>
                    <a:pt x="188" y="53"/>
                    <a:pt x="188" y="54"/>
                    <a:pt x="189" y="54"/>
                  </a:cubicBezTo>
                  <a:cubicBezTo>
                    <a:pt x="189" y="54"/>
                    <a:pt x="189" y="54"/>
                    <a:pt x="190" y="54"/>
                  </a:cubicBezTo>
                  <a:cubicBezTo>
                    <a:pt x="190" y="54"/>
                    <a:pt x="190" y="54"/>
                    <a:pt x="190" y="54"/>
                  </a:cubicBezTo>
                  <a:cubicBezTo>
                    <a:pt x="190" y="54"/>
                    <a:pt x="190" y="54"/>
                    <a:pt x="190" y="54"/>
                  </a:cubicBezTo>
                  <a:cubicBezTo>
                    <a:pt x="191" y="54"/>
                    <a:pt x="191" y="54"/>
                    <a:pt x="191" y="54"/>
                  </a:cubicBezTo>
                  <a:cubicBezTo>
                    <a:pt x="191" y="54"/>
                    <a:pt x="191" y="54"/>
                    <a:pt x="191" y="55"/>
                  </a:cubicBezTo>
                  <a:cubicBezTo>
                    <a:pt x="191" y="55"/>
                    <a:pt x="191" y="55"/>
                    <a:pt x="191" y="55"/>
                  </a:cubicBezTo>
                  <a:cubicBezTo>
                    <a:pt x="192" y="55"/>
                    <a:pt x="192" y="55"/>
                    <a:pt x="192" y="55"/>
                  </a:cubicBezTo>
                  <a:cubicBezTo>
                    <a:pt x="192" y="55"/>
                    <a:pt x="192" y="55"/>
                    <a:pt x="192" y="55"/>
                  </a:cubicBezTo>
                  <a:cubicBezTo>
                    <a:pt x="192" y="55"/>
                    <a:pt x="192" y="55"/>
                    <a:pt x="192" y="55"/>
                  </a:cubicBezTo>
                  <a:cubicBezTo>
                    <a:pt x="192" y="55"/>
                    <a:pt x="193" y="55"/>
                    <a:pt x="193" y="55"/>
                  </a:cubicBezTo>
                  <a:cubicBezTo>
                    <a:pt x="193" y="56"/>
                    <a:pt x="193" y="55"/>
                    <a:pt x="193" y="56"/>
                  </a:cubicBezTo>
                  <a:cubicBezTo>
                    <a:pt x="194" y="56"/>
                    <a:pt x="193" y="57"/>
                    <a:pt x="195" y="57"/>
                  </a:cubicBezTo>
                  <a:cubicBezTo>
                    <a:pt x="195" y="57"/>
                    <a:pt x="195" y="58"/>
                    <a:pt x="195" y="58"/>
                  </a:cubicBezTo>
                  <a:cubicBezTo>
                    <a:pt x="195" y="58"/>
                    <a:pt x="195" y="58"/>
                    <a:pt x="195" y="58"/>
                  </a:cubicBezTo>
                  <a:cubicBezTo>
                    <a:pt x="195" y="58"/>
                    <a:pt x="195" y="58"/>
                    <a:pt x="195" y="58"/>
                  </a:cubicBezTo>
                  <a:cubicBezTo>
                    <a:pt x="196" y="58"/>
                    <a:pt x="196" y="58"/>
                    <a:pt x="196" y="58"/>
                  </a:cubicBezTo>
                  <a:cubicBezTo>
                    <a:pt x="196" y="58"/>
                    <a:pt x="196" y="58"/>
                    <a:pt x="195" y="59"/>
                  </a:cubicBezTo>
                  <a:cubicBezTo>
                    <a:pt x="195" y="59"/>
                    <a:pt x="195" y="59"/>
                    <a:pt x="195" y="59"/>
                  </a:cubicBezTo>
                  <a:cubicBezTo>
                    <a:pt x="196" y="59"/>
                    <a:pt x="196" y="59"/>
                    <a:pt x="196" y="59"/>
                  </a:cubicBezTo>
                  <a:cubicBezTo>
                    <a:pt x="196" y="59"/>
                    <a:pt x="196" y="59"/>
                    <a:pt x="196" y="59"/>
                  </a:cubicBezTo>
                  <a:cubicBezTo>
                    <a:pt x="196" y="60"/>
                    <a:pt x="196" y="60"/>
                    <a:pt x="196" y="60"/>
                  </a:cubicBezTo>
                  <a:cubicBezTo>
                    <a:pt x="196" y="61"/>
                    <a:pt x="196" y="61"/>
                    <a:pt x="196" y="62"/>
                  </a:cubicBezTo>
                  <a:cubicBezTo>
                    <a:pt x="196" y="62"/>
                    <a:pt x="197" y="62"/>
                    <a:pt x="197" y="62"/>
                  </a:cubicBezTo>
                  <a:cubicBezTo>
                    <a:pt x="197" y="62"/>
                    <a:pt x="197" y="63"/>
                    <a:pt x="197" y="63"/>
                  </a:cubicBezTo>
                  <a:cubicBezTo>
                    <a:pt x="197" y="63"/>
                    <a:pt x="197" y="63"/>
                    <a:pt x="197" y="63"/>
                  </a:cubicBezTo>
                  <a:cubicBezTo>
                    <a:pt x="198" y="63"/>
                    <a:pt x="197" y="63"/>
                    <a:pt x="198" y="64"/>
                  </a:cubicBezTo>
                  <a:cubicBezTo>
                    <a:pt x="198" y="64"/>
                    <a:pt x="198" y="64"/>
                    <a:pt x="198" y="64"/>
                  </a:cubicBezTo>
                  <a:cubicBezTo>
                    <a:pt x="199" y="64"/>
                    <a:pt x="199" y="64"/>
                    <a:pt x="199" y="64"/>
                  </a:cubicBezTo>
                  <a:cubicBezTo>
                    <a:pt x="199" y="65"/>
                    <a:pt x="199" y="65"/>
                    <a:pt x="199" y="65"/>
                  </a:cubicBezTo>
                  <a:cubicBezTo>
                    <a:pt x="198" y="65"/>
                    <a:pt x="198" y="65"/>
                    <a:pt x="198" y="64"/>
                  </a:cubicBezTo>
                  <a:cubicBezTo>
                    <a:pt x="198" y="64"/>
                    <a:pt x="197" y="64"/>
                    <a:pt x="197" y="64"/>
                  </a:cubicBezTo>
                  <a:cubicBezTo>
                    <a:pt x="197" y="64"/>
                    <a:pt x="197" y="64"/>
                    <a:pt x="197" y="64"/>
                  </a:cubicBezTo>
                  <a:cubicBezTo>
                    <a:pt x="197" y="65"/>
                    <a:pt x="197" y="65"/>
                    <a:pt x="198" y="65"/>
                  </a:cubicBezTo>
                  <a:cubicBezTo>
                    <a:pt x="198" y="65"/>
                    <a:pt x="198" y="65"/>
                    <a:pt x="198" y="65"/>
                  </a:cubicBezTo>
                  <a:cubicBezTo>
                    <a:pt x="198" y="66"/>
                    <a:pt x="198" y="66"/>
                    <a:pt x="199" y="66"/>
                  </a:cubicBezTo>
                  <a:cubicBezTo>
                    <a:pt x="199" y="66"/>
                    <a:pt x="199" y="65"/>
                    <a:pt x="199" y="65"/>
                  </a:cubicBezTo>
                  <a:cubicBezTo>
                    <a:pt x="199" y="66"/>
                    <a:pt x="199" y="66"/>
                    <a:pt x="199" y="66"/>
                  </a:cubicBezTo>
                  <a:cubicBezTo>
                    <a:pt x="198" y="66"/>
                    <a:pt x="198" y="66"/>
                    <a:pt x="198" y="66"/>
                  </a:cubicBezTo>
                  <a:cubicBezTo>
                    <a:pt x="198" y="66"/>
                    <a:pt x="198" y="66"/>
                    <a:pt x="197" y="66"/>
                  </a:cubicBezTo>
                  <a:cubicBezTo>
                    <a:pt x="198" y="66"/>
                    <a:pt x="198" y="67"/>
                    <a:pt x="198" y="67"/>
                  </a:cubicBezTo>
                  <a:cubicBezTo>
                    <a:pt x="198" y="67"/>
                    <a:pt x="198" y="67"/>
                    <a:pt x="199" y="67"/>
                  </a:cubicBezTo>
                  <a:cubicBezTo>
                    <a:pt x="198" y="69"/>
                    <a:pt x="198" y="69"/>
                    <a:pt x="198" y="70"/>
                  </a:cubicBezTo>
                  <a:cubicBezTo>
                    <a:pt x="197" y="70"/>
                    <a:pt x="198" y="70"/>
                    <a:pt x="197" y="71"/>
                  </a:cubicBezTo>
                  <a:cubicBezTo>
                    <a:pt x="197" y="71"/>
                    <a:pt x="197" y="71"/>
                    <a:pt x="197" y="71"/>
                  </a:cubicBezTo>
                  <a:cubicBezTo>
                    <a:pt x="198" y="71"/>
                    <a:pt x="198" y="70"/>
                    <a:pt x="199" y="70"/>
                  </a:cubicBezTo>
                  <a:cubicBezTo>
                    <a:pt x="199" y="70"/>
                    <a:pt x="199" y="70"/>
                    <a:pt x="199" y="70"/>
                  </a:cubicBezTo>
                  <a:cubicBezTo>
                    <a:pt x="199" y="71"/>
                    <a:pt x="199" y="71"/>
                    <a:pt x="199" y="71"/>
                  </a:cubicBezTo>
                  <a:cubicBezTo>
                    <a:pt x="200" y="71"/>
                    <a:pt x="200" y="70"/>
                    <a:pt x="200" y="70"/>
                  </a:cubicBezTo>
                  <a:cubicBezTo>
                    <a:pt x="201" y="70"/>
                    <a:pt x="202" y="71"/>
                    <a:pt x="202" y="70"/>
                  </a:cubicBezTo>
                  <a:cubicBezTo>
                    <a:pt x="202" y="70"/>
                    <a:pt x="202" y="70"/>
                    <a:pt x="202" y="70"/>
                  </a:cubicBezTo>
                  <a:cubicBezTo>
                    <a:pt x="203" y="70"/>
                    <a:pt x="203" y="69"/>
                    <a:pt x="203" y="69"/>
                  </a:cubicBezTo>
                  <a:close/>
                  <a:moveTo>
                    <a:pt x="101" y="9"/>
                  </a:moveTo>
                  <a:cubicBezTo>
                    <a:pt x="102" y="9"/>
                    <a:pt x="102" y="10"/>
                    <a:pt x="102" y="10"/>
                  </a:cubicBezTo>
                  <a:cubicBezTo>
                    <a:pt x="102" y="10"/>
                    <a:pt x="102" y="10"/>
                    <a:pt x="102" y="10"/>
                  </a:cubicBezTo>
                  <a:cubicBezTo>
                    <a:pt x="103" y="10"/>
                    <a:pt x="102" y="10"/>
                    <a:pt x="102" y="9"/>
                  </a:cubicBezTo>
                  <a:cubicBezTo>
                    <a:pt x="102" y="9"/>
                    <a:pt x="102" y="9"/>
                    <a:pt x="102" y="9"/>
                  </a:cubicBezTo>
                  <a:cubicBezTo>
                    <a:pt x="101" y="9"/>
                    <a:pt x="102" y="9"/>
                    <a:pt x="102" y="8"/>
                  </a:cubicBezTo>
                  <a:cubicBezTo>
                    <a:pt x="101" y="8"/>
                    <a:pt x="101" y="8"/>
                    <a:pt x="101" y="8"/>
                  </a:cubicBezTo>
                  <a:cubicBezTo>
                    <a:pt x="101" y="8"/>
                    <a:pt x="101" y="8"/>
                    <a:pt x="101" y="8"/>
                  </a:cubicBezTo>
                  <a:cubicBezTo>
                    <a:pt x="101" y="7"/>
                    <a:pt x="99" y="7"/>
                    <a:pt x="99" y="7"/>
                  </a:cubicBezTo>
                  <a:cubicBezTo>
                    <a:pt x="98" y="7"/>
                    <a:pt x="98" y="7"/>
                    <a:pt x="97" y="7"/>
                  </a:cubicBezTo>
                  <a:cubicBezTo>
                    <a:pt x="97" y="7"/>
                    <a:pt x="96" y="7"/>
                    <a:pt x="96" y="7"/>
                  </a:cubicBezTo>
                  <a:cubicBezTo>
                    <a:pt x="96" y="7"/>
                    <a:pt x="95" y="7"/>
                    <a:pt x="95" y="7"/>
                  </a:cubicBezTo>
                  <a:cubicBezTo>
                    <a:pt x="95" y="7"/>
                    <a:pt x="95" y="7"/>
                    <a:pt x="94" y="7"/>
                  </a:cubicBezTo>
                  <a:cubicBezTo>
                    <a:pt x="94" y="7"/>
                    <a:pt x="94" y="7"/>
                    <a:pt x="93" y="8"/>
                  </a:cubicBezTo>
                  <a:cubicBezTo>
                    <a:pt x="93" y="9"/>
                    <a:pt x="93" y="9"/>
                    <a:pt x="93" y="10"/>
                  </a:cubicBezTo>
                  <a:cubicBezTo>
                    <a:pt x="93" y="10"/>
                    <a:pt x="94" y="11"/>
                    <a:pt x="93" y="11"/>
                  </a:cubicBezTo>
                  <a:cubicBezTo>
                    <a:pt x="93" y="12"/>
                    <a:pt x="93" y="12"/>
                    <a:pt x="93" y="12"/>
                  </a:cubicBezTo>
                  <a:cubicBezTo>
                    <a:pt x="93" y="12"/>
                    <a:pt x="93" y="13"/>
                    <a:pt x="93" y="13"/>
                  </a:cubicBezTo>
                  <a:cubicBezTo>
                    <a:pt x="93" y="13"/>
                    <a:pt x="93" y="14"/>
                    <a:pt x="93" y="14"/>
                  </a:cubicBezTo>
                  <a:cubicBezTo>
                    <a:pt x="91" y="14"/>
                    <a:pt x="92" y="14"/>
                    <a:pt x="91" y="15"/>
                  </a:cubicBezTo>
                  <a:cubicBezTo>
                    <a:pt x="92" y="15"/>
                    <a:pt x="92" y="15"/>
                    <a:pt x="92" y="16"/>
                  </a:cubicBezTo>
                  <a:cubicBezTo>
                    <a:pt x="92" y="16"/>
                    <a:pt x="92" y="16"/>
                    <a:pt x="92" y="16"/>
                  </a:cubicBezTo>
                  <a:cubicBezTo>
                    <a:pt x="92" y="16"/>
                    <a:pt x="92" y="16"/>
                    <a:pt x="91" y="16"/>
                  </a:cubicBezTo>
                  <a:cubicBezTo>
                    <a:pt x="91" y="17"/>
                    <a:pt x="91" y="17"/>
                    <a:pt x="91" y="17"/>
                  </a:cubicBezTo>
                  <a:cubicBezTo>
                    <a:pt x="91" y="17"/>
                    <a:pt x="91" y="17"/>
                    <a:pt x="91" y="17"/>
                  </a:cubicBezTo>
                  <a:cubicBezTo>
                    <a:pt x="90" y="17"/>
                    <a:pt x="90" y="18"/>
                    <a:pt x="90" y="18"/>
                  </a:cubicBezTo>
                  <a:cubicBezTo>
                    <a:pt x="90" y="18"/>
                    <a:pt x="90" y="18"/>
                    <a:pt x="90" y="18"/>
                  </a:cubicBezTo>
                  <a:cubicBezTo>
                    <a:pt x="90" y="19"/>
                    <a:pt x="90" y="19"/>
                    <a:pt x="90" y="19"/>
                  </a:cubicBezTo>
                  <a:cubicBezTo>
                    <a:pt x="90" y="20"/>
                    <a:pt x="90" y="20"/>
                    <a:pt x="90" y="20"/>
                  </a:cubicBezTo>
                  <a:cubicBezTo>
                    <a:pt x="89" y="20"/>
                    <a:pt x="89" y="20"/>
                    <a:pt x="89" y="21"/>
                  </a:cubicBezTo>
                  <a:cubicBezTo>
                    <a:pt x="89" y="21"/>
                    <a:pt x="89" y="21"/>
                    <a:pt x="89" y="22"/>
                  </a:cubicBezTo>
                  <a:cubicBezTo>
                    <a:pt x="89" y="22"/>
                    <a:pt x="88" y="22"/>
                    <a:pt x="88" y="22"/>
                  </a:cubicBezTo>
                  <a:cubicBezTo>
                    <a:pt x="88" y="22"/>
                    <a:pt x="88" y="22"/>
                    <a:pt x="88" y="22"/>
                  </a:cubicBezTo>
                  <a:cubicBezTo>
                    <a:pt x="88" y="22"/>
                    <a:pt x="87" y="22"/>
                    <a:pt x="87" y="22"/>
                  </a:cubicBezTo>
                  <a:cubicBezTo>
                    <a:pt x="87" y="22"/>
                    <a:pt x="86" y="22"/>
                    <a:pt x="86" y="22"/>
                  </a:cubicBezTo>
                  <a:cubicBezTo>
                    <a:pt x="86" y="22"/>
                    <a:pt x="85" y="23"/>
                    <a:pt x="85" y="23"/>
                  </a:cubicBezTo>
                  <a:cubicBezTo>
                    <a:pt x="84" y="23"/>
                    <a:pt x="84" y="23"/>
                    <a:pt x="84" y="22"/>
                  </a:cubicBezTo>
                  <a:cubicBezTo>
                    <a:pt x="83" y="22"/>
                    <a:pt x="83" y="22"/>
                    <a:pt x="83" y="22"/>
                  </a:cubicBezTo>
                  <a:cubicBezTo>
                    <a:pt x="83" y="22"/>
                    <a:pt x="83" y="22"/>
                    <a:pt x="83" y="22"/>
                  </a:cubicBezTo>
                  <a:cubicBezTo>
                    <a:pt x="83" y="22"/>
                    <a:pt x="82" y="22"/>
                    <a:pt x="82" y="22"/>
                  </a:cubicBezTo>
                  <a:cubicBezTo>
                    <a:pt x="82" y="22"/>
                    <a:pt x="81" y="22"/>
                    <a:pt x="81" y="21"/>
                  </a:cubicBezTo>
                  <a:cubicBezTo>
                    <a:pt x="81" y="21"/>
                    <a:pt x="81" y="21"/>
                    <a:pt x="81" y="21"/>
                  </a:cubicBezTo>
                  <a:cubicBezTo>
                    <a:pt x="81" y="21"/>
                    <a:pt x="81" y="21"/>
                    <a:pt x="81" y="21"/>
                  </a:cubicBezTo>
                  <a:cubicBezTo>
                    <a:pt x="79" y="21"/>
                    <a:pt x="79" y="21"/>
                    <a:pt x="78" y="22"/>
                  </a:cubicBezTo>
                  <a:cubicBezTo>
                    <a:pt x="78" y="22"/>
                    <a:pt x="78" y="23"/>
                    <a:pt x="78" y="23"/>
                  </a:cubicBezTo>
                  <a:cubicBezTo>
                    <a:pt x="77" y="23"/>
                    <a:pt x="77" y="23"/>
                    <a:pt x="76" y="24"/>
                  </a:cubicBezTo>
                  <a:cubicBezTo>
                    <a:pt x="76" y="24"/>
                    <a:pt x="76" y="24"/>
                    <a:pt x="75" y="24"/>
                  </a:cubicBezTo>
                  <a:cubicBezTo>
                    <a:pt x="75" y="24"/>
                    <a:pt x="75" y="24"/>
                    <a:pt x="74" y="24"/>
                  </a:cubicBezTo>
                  <a:cubicBezTo>
                    <a:pt x="74" y="24"/>
                    <a:pt x="74" y="24"/>
                    <a:pt x="73" y="24"/>
                  </a:cubicBezTo>
                  <a:cubicBezTo>
                    <a:pt x="72" y="24"/>
                    <a:pt x="72" y="25"/>
                    <a:pt x="70" y="25"/>
                  </a:cubicBezTo>
                  <a:cubicBezTo>
                    <a:pt x="70" y="25"/>
                    <a:pt x="70" y="25"/>
                    <a:pt x="70" y="24"/>
                  </a:cubicBezTo>
                  <a:cubicBezTo>
                    <a:pt x="70" y="24"/>
                    <a:pt x="70" y="24"/>
                    <a:pt x="69" y="24"/>
                  </a:cubicBezTo>
                  <a:cubicBezTo>
                    <a:pt x="69" y="24"/>
                    <a:pt x="69" y="24"/>
                    <a:pt x="69" y="24"/>
                  </a:cubicBezTo>
                  <a:cubicBezTo>
                    <a:pt x="69" y="24"/>
                    <a:pt x="69" y="23"/>
                    <a:pt x="69" y="23"/>
                  </a:cubicBezTo>
                  <a:cubicBezTo>
                    <a:pt x="68" y="23"/>
                    <a:pt x="68" y="23"/>
                    <a:pt x="68" y="23"/>
                  </a:cubicBezTo>
                  <a:cubicBezTo>
                    <a:pt x="68" y="23"/>
                    <a:pt x="67" y="22"/>
                    <a:pt x="67" y="22"/>
                  </a:cubicBezTo>
                  <a:cubicBezTo>
                    <a:pt x="67" y="22"/>
                    <a:pt x="67" y="22"/>
                    <a:pt x="67" y="22"/>
                  </a:cubicBezTo>
                  <a:cubicBezTo>
                    <a:pt x="66" y="22"/>
                    <a:pt x="66" y="21"/>
                    <a:pt x="66" y="21"/>
                  </a:cubicBezTo>
                  <a:cubicBezTo>
                    <a:pt x="66" y="20"/>
                    <a:pt x="66" y="20"/>
                    <a:pt x="66" y="20"/>
                  </a:cubicBezTo>
                  <a:cubicBezTo>
                    <a:pt x="66" y="20"/>
                    <a:pt x="65" y="19"/>
                    <a:pt x="65" y="19"/>
                  </a:cubicBezTo>
                  <a:cubicBezTo>
                    <a:pt x="65" y="19"/>
                    <a:pt x="65" y="19"/>
                    <a:pt x="65" y="20"/>
                  </a:cubicBezTo>
                  <a:cubicBezTo>
                    <a:pt x="65" y="20"/>
                    <a:pt x="65" y="21"/>
                    <a:pt x="64" y="21"/>
                  </a:cubicBezTo>
                  <a:cubicBezTo>
                    <a:pt x="64" y="21"/>
                    <a:pt x="64" y="21"/>
                    <a:pt x="64" y="21"/>
                  </a:cubicBezTo>
                  <a:cubicBezTo>
                    <a:pt x="64" y="21"/>
                    <a:pt x="64" y="21"/>
                    <a:pt x="64" y="21"/>
                  </a:cubicBezTo>
                  <a:cubicBezTo>
                    <a:pt x="64" y="22"/>
                    <a:pt x="64" y="22"/>
                    <a:pt x="64" y="22"/>
                  </a:cubicBezTo>
                  <a:cubicBezTo>
                    <a:pt x="64" y="22"/>
                    <a:pt x="64" y="22"/>
                    <a:pt x="65" y="22"/>
                  </a:cubicBezTo>
                  <a:cubicBezTo>
                    <a:pt x="65" y="22"/>
                    <a:pt x="65" y="22"/>
                    <a:pt x="65" y="22"/>
                  </a:cubicBezTo>
                  <a:cubicBezTo>
                    <a:pt x="64" y="22"/>
                    <a:pt x="64" y="22"/>
                    <a:pt x="64" y="22"/>
                  </a:cubicBezTo>
                  <a:cubicBezTo>
                    <a:pt x="64" y="23"/>
                    <a:pt x="64" y="23"/>
                    <a:pt x="63" y="23"/>
                  </a:cubicBezTo>
                  <a:cubicBezTo>
                    <a:pt x="64" y="24"/>
                    <a:pt x="63" y="24"/>
                    <a:pt x="63" y="25"/>
                  </a:cubicBezTo>
                  <a:cubicBezTo>
                    <a:pt x="63" y="25"/>
                    <a:pt x="63" y="25"/>
                    <a:pt x="63" y="25"/>
                  </a:cubicBezTo>
                  <a:cubicBezTo>
                    <a:pt x="63" y="26"/>
                    <a:pt x="63" y="27"/>
                    <a:pt x="63" y="27"/>
                  </a:cubicBezTo>
                  <a:cubicBezTo>
                    <a:pt x="64" y="27"/>
                    <a:pt x="64" y="27"/>
                    <a:pt x="64" y="27"/>
                  </a:cubicBezTo>
                  <a:cubicBezTo>
                    <a:pt x="64" y="28"/>
                    <a:pt x="64" y="28"/>
                    <a:pt x="65" y="28"/>
                  </a:cubicBezTo>
                  <a:cubicBezTo>
                    <a:pt x="65" y="29"/>
                    <a:pt x="64" y="29"/>
                    <a:pt x="65" y="30"/>
                  </a:cubicBezTo>
                  <a:cubicBezTo>
                    <a:pt x="65" y="30"/>
                    <a:pt x="64" y="30"/>
                    <a:pt x="64" y="30"/>
                  </a:cubicBezTo>
                  <a:cubicBezTo>
                    <a:pt x="64" y="31"/>
                    <a:pt x="64" y="31"/>
                    <a:pt x="64" y="31"/>
                  </a:cubicBezTo>
                  <a:cubicBezTo>
                    <a:pt x="64" y="32"/>
                    <a:pt x="65" y="31"/>
                    <a:pt x="65" y="32"/>
                  </a:cubicBezTo>
                  <a:cubicBezTo>
                    <a:pt x="65" y="32"/>
                    <a:pt x="65" y="32"/>
                    <a:pt x="65" y="32"/>
                  </a:cubicBezTo>
                  <a:cubicBezTo>
                    <a:pt x="65" y="32"/>
                    <a:pt x="66" y="32"/>
                    <a:pt x="66" y="32"/>
                  </a:cubicBezTo>
                  <a:cubicBezTo>
                    <a:pt x="66" y="32"/>
                    <a:pt x="66" y="33"/>
                    <a:pt x="66" y="33"/>
                  </a:cubicBezTo>
                  <a:cubicBezTo>
                    <a:pt x="66" y="33"/>
                    <a:pt x="65" y="33"/>
                    <a:pt x="65" y="33"/>
                  </a:cubicBezTo>
                  <a:cubicBezTo>
                    <a:pt x="65" y="33"/>
                    <a:pt x="65" y="33"/>
                    <a:pt x="65" y="33"/>
                  </a:cubicBezTo>
                  <a:cubicBezTo>
                    <a:pt x="65" y="33"/>
                    <a:pt x="65" y="33"/>
                    <a:pt x="65" y="33"/>
                  </a:cubicBezTo>
                  <a:cubicBezTo>
                    <a:pt x="65" y="33"/>
                    <a:pt x="65" y="33"/>
                    <a:pt x="66" y="33"/>
                  </a:cubicBezTo>
                  <a:cubicBezTo>
                    <a:pt x="66" y="33"/>
                    <a:pt x="66" y="33"/>
                    <a:pt x="66" y="33"/>
                  </a:cubicBezTo>
                  <a:cubicBezTo>
                    <a:pt x="66" y="33"/>
                    <a:pt x="67" y="33"/>
                    <a:pt x="67" y="33"/>
                  </a:cubicBezTo>
                  <a:cubicBezTo>
                    <a:pt x="67" y="34"/>
                    <a:pt x="67" y="34"/>
                    <a:pt x="67" y="34"/>
                  </a:cubicBezTo>
                  <a:cubicBezTo>
                    <a:pt x="67" y="34"/>
                    <a:pt x="68" y="34"/>
                    <a:pt x="68" y="34"/>
                  </a:cubicBezTo>
                  <a:cubicBezTo>
                    <a:pt x="68" y="34"/>
                    <a:pt x="68" y="35"/>
                    <a:pt x="68" y="35"/>
                  </a:cubicBezTo>
                  <a:cubicBezTo>
                    <a:pt x="68" y="35"/>
                    <a:pt x="68" y="35"/>
                    <a:pt x="68" y="36"/>
                  </a:cubicBezTo>
                  <a:cubicBezTo>
                    <a:pt x="68" y="37"/>
                    <a:pt x="68" y="38"/>
                    <a:pt x="68" y="38"/>
                  </a:cubicBezTo>
                  <a:cubicBezTo>
                    <a:pt x="68" y="38"/>
                    <a:pt x="68" y="38"/>
                    <a:pt x="68" y="39"/>
                  </a:cubicBezTo>
                  <a:cubicBezTo>
                    <a:pt x="69" y="39"/>
                    <a:pt x="68" y="40"/>
                    <a:pt x="68" y="40"/>
                  </a:cubicBezTo>
                  <a:cubicBezTo>
                    <a:pt x="69" y="41"/>
                    <a:pt x="69" y="41"/>
                    <a:pt x="69" y="41"/>
                  </a:cubicBezTo>
                  <a:cubicBezTo>
                    <a:pt x="69" y="42"/>
                    <a:pt x="69" y="42"/>
                    <a:pt x="69" y="43"/>
                  </a:cubicBezTo>
                  <a:cubicBezTo>
                    <a:pt x="69" y="43"/>
                    <a:pt x="69" y="43"/>
                    <a:pt x="69" y="44"/>
                  </a:cubicBezTo>
                  <a:cubicBezTo>
                    <a:pt x="69" y="44"/>
                    <a:pt x="70" y="44"/>
                    <a:pt x="70" y="43"/>
                  </a:cubicBezTo>
                  <a:cubicBezTo>
                    <a:pt x="70" y="43"/>
                    <a:pt x="71" y="44"/>
                    <a:pt x="71" y="44"/>
                  </a:cubicBezTo>
                  <a:cubicBezTo>
                    <a:pt x="71" y="44"/>
                    <a:pt x="72" y="44"/>
                    <a:pt x="72" y="43"/>
                  </a:cubicBezTo>
                  <a:cubicBezTo>
                    <a:pt x="72" y="43"/>
                    <a:pt x="72" y="44"/>
                    <a:pt x="72" y="44"/>
                  </a:cubicBezTo>
                  <a:cubicBezTo>
                    <a:pt x="72" y="44"/>
                    <a:pt x="72" y="44"/>
                    <a:pt x="72" y="44"/>
                  </a:cubicBezTo>
                  <a:cubicBezTo>
                    <a:pt x="72" y="44"/>
                    <a:pt x="72" y="44"/>
                    <a:pt x="72" y="44"/>
                  </a:cubicBezTo>
                  <a:cubicBezTo>
                    <a:pt x="72" y="45"/>
                    <a:pt x="74" y="43"/>
                    <a:pt x="75" y="44"/>
                  </a:cubicBezTo>
                  <a:cubicBezTo>
                    <a:pt x="75" y="44"/>
                    <a:pt x="75" y="44"/>
                    <a:pt x="75" y="43"/>
                  </a:cubicBezTo>
                  <a:cubicBezTo>
                    <a:pt x="77" y="43"/>
                    <a:pt x="76" y="46"/>
                    <a:pt x="76" y="47"/>
                  </a:cubicBezTo>
                  <a:cubicBezTo>
                    <a:pt x="76" y="47"/>
                    <a:pt x="76" y="47"/>
                    <a:pt x="76" y="47"/>
                  </a:cubicBezTo>
                  <a:cubicBezTo>
                    <a:pt x="77" y="47"/>
                    <a:pt x="77" y="46"/>
                    <a:pt x="77" y="46"/>
                  </a:cubicBezTo>
                  <a:cubicBezTo>
                    <a:pt x="78" y="45"/>
                    <a:pt x="79" y="46"/>
                    <a:pt x="79" y="46"/>
                  </a:cubicBezTo>
                  <a:cubicBezTo>
                    <a:pt x="79" y="46"/>
                    <a:pt x="79" y="46"/>
                    <a:pt x="80" y="46"/>
                  </a:cubicBezTo>
                  <a:cubicBezTo>
                    <a:pt x="80" y="46"/>
                    <a:pt x="80" y="46"/>
                    <a:pt x="80" y="46"/>
                  </a:cubicBezTo>
                  <a:cubicBezTo>
                    <a:pt x="80" y="46"/>
                    <a:pt x="81" y="45"/>
                    <a:pt x="81" y="45"/>
                  </a:cubicBezTo>
                  <a:cubicBezTo>
                    <a:pt x="81" y="45"/>
                    <a:pt x="81" y="45"/>
                    <a:pt x="81" y="45"/>
                  </a:cubicBezTo>
                  <a:cubicBezTo>
                    <a:pt x="81" y="45"/>
                    <a:pt x="81" y="45"/>
                    <a:pt x="81" y="45"/>
                  </a:cubicBezTo>
                  <a:cubicBezTo>
                    <a:pt x="81" y="44"/>
                    <a:pt x="81" y="44"/>
                    <a:pt x="81" y="44"/>
                  </a:cubicBezTo>
                  <a:cubicBezTo>
                    <a:pt x="82" y="44"/>
                    <a:pt x="82" y="45"/>
                    <a:pt x="83" y="45"/>
                  </a:cubicBezTo>
                  <a:cubicBezTo>
                    <a:pt x="83" y="45"/>
                    <a:pt x="83" y="45"/>
                    <a:pt x="84" y="45"/>
                  </a:cubicBezTo>
                  <a:cubicBezTo>
                    <a:pt x="84" y="45"/>
                    <a:pt x="84" y="45"/>
                    <a:pt x="84" y="45"/>
                  </a:cubicBezTo>
                  <a:cubicBezTo>
                    <a:pt x="84" y="46"/>
                    <a:pt x="84" y="46"/>
                    <a:pt x="84" y="46"/>
                  </a:cubicBezTo>
                  <a:cubicBezTo>
                    <a:pt x="84" y="46"/>
                    <a:pt x="84" y="46"/>
                    <a:pt x="84" y="46"/>
                  </a:cubicBezTo>
                  <a:cubicBezTo>
                    <a:pt x="85" y="46"/>
                    <a:pt x="86" y="46"/>
                    <a:pt x="86" y="45"/>
                  </a:cubicBezTo>
                  <a:cubicBezTo>
                    <a:pt x="87" y="45"/>
                    <a:pt x="86" y="46"/>
                    <a:pt x="87" y="46"/>
                  </a:cubicBezTo>
                  <a:cubicBezTo>
                    <a:pt x="87" y="46"/>
                    <a:pt x="87" y="46"/>
                    <a:pt x="87" y="46"/>
                  </a:cubicBezTo>
                  <a:cubicBezTo>
                    <a:pt x="87" y="46"/>
                    <a:pt x="87" y="46"/>
                    <a:pt x="87" y="45"/>
                  </a:cubicBezTo>
                  <a:cubicBezTo>
                    <a:pt x="87" y="45"/>
                    <a:pt x="87" y="45"/>
                    <a:pt x="88" y="45"/>
                  </a:cubicBezTo>
                  <a:cubicBezTo>
                    <a:pt x="88" y="46"/>
                    <a:pt x="87" y="46"/>
                    <a:pt x="87" y="46"/>
                  </a:cubicBezTo>
                  <a:cubicBezTo>
                    <a:pt x="87" y="46"/>
                    <a:pt x="87" y="46"/>
                    <a:pt x="87" y="46"/>
                  </a:cubicBezTo>
                  <a:cubicBezTo>
                    <a:pt x="87" y="46"/>
                    <a:pt x="87" y="46"/>
                    <a:pt x="87" y="46"/>
                  </a:cubicBezTo>
                  <a:cubicBezTo>
                    <a:pt x="88" y="46"/>
                    <a:pt x="88" y="46"/>
                    <a:pt x="88" y="46"/>
                  </a:cubicBezTo>
                  <a:cubicBezTo>
                    <a:pt x="88" y="46"/>
                    <a:pt x="88" y="46"/>
                    <a:pt x="88" y="46"/>
                  </a:cubicBezTo>
                  <a:cubicBezTo>
                    <a:pt x="88" y="46"/>
                    <a:pt x="88" y="47"/>
                    <a:pt x="88" y="47"/>
                  </a:cubicBezTo>
                  <a:cubicBezTo>
                    <a:pt x="88" y="47"/>
                    <a:pt x="89" y="47"/>
                    <a:pt x="89" y="48"/>
                  </a:cubicBezTo>
                  <a:cubicBezTo>
                    <a:pt x="89" y="48"/>
                    <a:pt x="89" y="50"/>
                    <a:pt x="89" y="50"/>
                  </a:cubicBezTo>
                  <a:cubicBezTo>
                    <a:pt x="89" y="50"/>
                    <a:pt x="89" y="50"/>
                    <a:pt x="89" y="50"/>
                  </a:cubicBezTo>
                  <a:cubicBezTo>
                    <a:pt x="89" y="50"/>
                    <a:pt x="89" y="50"/>
                    <a:pt x="89" y="50"/>
                  </a:cubicBezTo>
                  <a:cubicBezTo>
                    <a:pt x="89" y="50"/>
                    <a:pt x="90" y="49"/>
                    <a:pt x="90" y="49"/>
                  </a:cubicBezTo>
                  <a:cubicBezTo>
                    <a:pt x="90" y="49"/>
                    <a:pt x="90" y="49"/>
                    <a:pt x="90" y="49"/>
                  </a:cubicBezTo>
                  <a:cubicBezTo>
                    <a:pt x="90" y="49"/>
                    <a:pt x="91" y="49"/>
                    <a:pt x="91" y="49"/>
                  </a:cubicBezTo>
                  <a:cubicBezTo>
                    <a:pt x="91" y="49"/>
                    <a:pt x="91" y="49"/>
                    <a:pt x="92" y="49"/>
                  </a:cubicBezTo>
                  <a:cubicBezTo>
                    <a:pt x="92" y="48"/>
                    <a:pt x="93" y="48"/>
                    <a:pt x="93" y="48"/>
                  </a:cubicBezTo>
                  <a:cubicBezTo>
                    <a:pt x="93" y="48"/>
                    <a:pt x="93" y="48"/>
                    <a:pt x="93" y="48"/>
                  </a:cubicBezTo>
                  <a:cubicBezTo>
                    <a:pt x="94" y="48"/>
                    <a:pt x="94" y="47"/>
                    <a:pt x="94" y="47"/>
                  </a:cubicBezTo>
                  <a:cubicBezTo>
                    <a:pt x="94" y="47"/>
                    <a:pt x="94" y="47"/>
                    <a:pt x="94" y="47"/>
                  </a:cubicBezTo>
                  <a:cubicBezTo>
                    <a:pt x="95" y="47"/>
                    <a:pt x="95" y="47"/>
                    <a:pt x="95" y="46"/>
                  </a:cubicBezTo>
                  <a:cubicBezTo>
                    <a:pt x="95" y="46"/>
                    <a:pt x="95" y="45"/>
                    <a:pt x="96" y="45"/>
                  </a:cubicBezTo>
                  <a:cubicBezTo>
                    <a:pt x="96" y="45"/>
                    <a:pt x="95" y="45"/>
                    <a:pt x="95" y="44"/>
                  </a:cubicBezTo>
                  <a:cubicBezTo>
                    <a:pt x="95" y="44"/>
                    <a:pt x="95" y="44"/>
                    <a:pt x="95" y="44"/>
                  </a:cubicBezTo>
                  <a:cubicBezTo>
                    <a:pt x="96" y="44"/>
                    <a:pt x="96" y="44"/>
                    <a:pt x="96" y="44"/>
                  </a:cubicBezTo>
                  <a:cubicBezTo>
                    <a:pt x="96" y="44"/>
                    <a:pt x="96" y="44"/>
                    <a:pt x="96" y="43"/>
                  </a:cubicBezTo>
                  <a:cubicBezTo>
                    <a:pt x="96" y="43"/>
                    <a:pt x="96" y="42"/>
                    <a:pt x="96" y="42"/>
                  </a:cubicBezTo>
                  <a:cubicBezTo>
                    <a:pt x="96" y="42"/>
                    <a:pt x="96" y="42"/>
                    <a:pt x="96" y="42"/>
                  </a:cubicBezTo>
                  <a:cubicBezTo>
                    <a:pt x="97" y="42"/>
                    <a:pt x="97" y="42"/>
                    <a:pt x="97" y="42"/>
                  </a:cubicBezTo>
                  <a:cubicBezTo>
                    <a:pt x="97" y="41"/>
                    <a:pt x="97" y="41"/>
                    <a:pt x="98" y="40"/>
                  </a:cubicBezTo>
                  <a:cubicBezTo>
                    <a:pt x="97" y="40"/>
                    <a:pt x="97" y="40"/>
                    <a:pt x="97" y="40"/>
                  </a:cubicBezTo>
                  <a:cubicBezTo>
                    <a:pt x="97" y="40"/>
                    <a:pt x="97" y="40"/>
                    <a:pt x="96" y="40"/>
                  </a:cubicBezTo>
                  <a:cubicBezTo>
                    <a:pt x="96" y="40"/>
                    <a:pt x="96" y="40"/>
                    <a:pt x="96" y="40"/>
                  </a:cubicBezTo>
                  <a:cubicBezTo>
                    <a:pt x="96" y="40"/>
                    <a:pt x="97" y="39"/>
                    <a:pt x="97" y="39"/>
                  </a:cubicBezTo>
                  <a:cubicBezTo>
                    <a:pt x="97" y="38"/>
                    <a:pt x="97" y="38"/>
                    <a:pt x="96" y="38"/>
                  </a:cubicBezTo>
                  <a:cubicBezTo>
                    <a:pt x="96" y="38"/>
                    <a:pt x="96" y="37"/>
                    <a:pt x="97" y="37"/>
                  </a:cubicBezTo>
                  <a:cubicBezTo>
                    <a:pt x="97" y="37"/>
                    <a:pt x="97" y="37"/>
                    <a:pt x="97" y="37"/>
                  </a:cubicBezTo>
                  <a:cubicBezTo>
                    <a:pt x="97" y="37"/>
                    <a:pt x="97" y="37"/>
                    <a:pt x="97" y="36"/>
                  </a:cubicBezTo>
                  <a:cubicBezTo>
                    <a:pt x="97" y="36"/>
                    <a:pt x="98" y="36"/>
                    <a:pt x="98" y="36"/>
                  </a:cubicBezTo>
                  <a:cubicBezTo>
                    <a:pt x="98" y="35"/>
                    <a:pt x="98" y="35"/>
                    <a:pt x="98" y="34"/>
                  </a:cubicBezTo>
                  <a:cubicBezTo>
                    <a:pt x="98" y="34"/>
                    <a:pt x="99" y="34"/>
                    <a:pt x="99" y="34"/>
                  </a:cubicBezTo>
                  <a:cubicBezTo>
                    <a:pt x="99" y="34"/>
                    <a:pt x="99" y="35"/>
                    <a:pt x="99" y="35"/>
                  </a:cubicBezTo>
                  <a:cubicBezTo>
                    <a:pt x="99" y="35"/>
                    <a:pt x="99" y="35"/>
                    <a:pt x="99" y="35"/>
                  </a:cubicBezTo>
                  <a:cubicBezTo>
                    <a:pt x="99" y="35"/>
                    <a:pt x="99" y="35"/>
                    <a:pt x="99" y="35"/>
                  </a:cubicBezTo>
                  <a:cubicBezTo>
                    <a:pt x="99" y="35"/>
                    <a:pt x="99" y="35"/>
                    <a:pt x="99" y="35"/>
                  </a:cubicBezTo>
                  <a:cubicBezTo>
                    <a:pt x="100" y="35"/>
                    <a:pt x="100" y="33"/>
                    <a:pt x="101" y="33"/>
                  </a:cubicBezTo>
                  <a:cubicBezTo>
                    <a:pt x="101" y="33"/>
                    <a:pt x="101" y="33"/>
                    <a:pt x="102" y="33"/>
                  </a:cubicBezTo>
                  <a:cubicBezTo>
                    <a:pt x="102" y="33"/>
                    <a:pt x="102" y="32"/>
                    <a:pt x="102" y="32"/>
                  </a:cubicBezTo>
                  <a:cubicBezTo>
                    <a:pt x="102" y="32"/>
                    <a:pt x="102" y="32"/>
                    <a:pt x="102" y="32"/>
                  </a:cubicBezTo>
                  <a:cubicBezTo>
                    <a:pt x="102" y="31"/>
                    <a:pt x="102" y="31"/>
                    <a:pt x="102" y="31"/>
                  </a:cubicBezTo>
                  <a:cubicBezTo>
                    <a:pt x="102" y="31"/>
                    <a:pt x="101" y="30"/>
                    <a:pt x="102" y="30"/>
                  </a:cubicBezTo>
                  <a:cubicBezTo>
                    <a:pt x="102" y="30"/>
                    <a:pt x="102" y="29"/>
                    <a:pt x="102" y="29"/>
                  </a:cubicBezTo>
                  <a:cubicBezTo>
                    <a:pt x="102" y="29"/>
                    <a:pt x="102" y="28"/>
                    <a:pt x="102" y="28"/>
                  </a:cubicBezTo>
                  <a:cubicBezTo>
                    <a:pt x="102" y="27"/>
                    <a:pt x="102" y="27"/>
                    <a:pt x="102" y="26"/>
                  </a:cubicBezTo>
                  <a:cubicBezTo>
                    <a:pt x="103" y="26"/>
                    <a:pt x="103" y="25"/>
                    <a:pt x="103" y="25"/>
                  </a:cubicBezTo>
                  <a:cubicBezTo>
                    <a:pt x="103" y="24"/>
                    <a:pt x="104" y="25"/>
                    <a:pt x="104" y="24"/>
                  </a:cubicBezTo>
                  <a:cubicBezTo>
                    <a:pt x="104" y="24"/>
                    <a:pt x="104" y="24"/>
                    <a:pt x="104" y="23"/>
                  </a:cubicBezTo>
                  <a:cubicBezTo>
                    <a:pt x="105" y="23"/>
                    <a:pt x="104" y="24"/>
                    <a:pt x="105" y="24"/>
                  </a:cubicBezTo>
                  <a:cubicBezTo>
                    <a:pt x="106" y="24"/>
                    <a:pt x="107" y="24"/>
                    <a:pt x="108" y="24"/>
                  </a:cubicBezTo>
                  <a:cubicBezTo>
                    <a:pt x="108" y="24"/>
                    <a:pt x="108" y="24"/>
                    <a:pt x="108" y="24"/>
                  </a:cubicBezTo>
                  <a:cubicBezTo>
                    <a:pt x="108" y="24"/>
                    <a:pt x="108" y="24"/>
                    <a:pt x="108" y="24"/>
                  </a:cubicBezTo>
                  <a:cubicBezTo>
                    <a:pt x="108" y="23"/>
                    <a:pt x="108" y="23"/>
                    <a:pt x="108" y="23"/>
                  </a:cubicBezTo>
                  <a:cubicBezTo>
                    <a:pt x="107" y="23"/>
                    <a:pt x="108" y="23"/>
                    <a:pt x="107" y="23"/>
                  </a:cubicBezTo>
                  <a:cubicBezTo>
                    <a:pt x="107" y="23"/>
                    <a:pt x="107" y="22"/>
                    <a:pt x="107" y="22"/>
                  </a:cubicBezTo>
                  <a:cubicBezTo>
                    <a:pt x="106" y="22"/>
                    <a:pt x="106" y="22"/>
                    <a:pt x="106" y="22"/>
                  </a:cubicBezTo>
                  <a:cubicBezTo>
                    <a:pt x="106" y="22"/>
                    <a:pt x="106" y="21"/>
                    <a:pt x="106" y="21"/>
                  </a:cubicBezTo>
                  <a:cubicBezTo>
                    <a:pt x="105" y="21"/>
                    <a:pt x="105" y="21"/>
                    <a:pt x="105" y="21"/>
                  </a:cubicBezTo>
                  <a:cubicBezTo>
                    <a:pt x="104" y="20"/>
                    <a:pt x="104" y="20"/>
                    <a:pt x="104" y="20"/>
                  </a:cubicBezTo>
                  <a:cubicBezTo>
                    <a:pt x="104" y="20"/>
                    <a:pt x="104" y="20"/>
                    <a:pt x="103" y="19"/>
                  </a:cubicBezTo>
                  <a:cubicBezTo>
                    <a:pt x="103" y="19"/>
                    <a:pt x="103" y="19"/>
                    <a:pt x="103" y="19"/>
                  </a:cubicBezTo>
                  <a:cubicBezTo>
                    <a:pt x="103" y="19"/>
                    <a:pt x="103" y="18"/>
                    <a:pt x="103" y="18"/>
                  </a:cubicBezTo>
                  <a:cubicBezTo>
                    <a:pt x="103" y="18"/>
                    <a:pt x="103" y="18"/>
                    <a:pt x="103" y="18"/>
                  </a:cubicBezTo>
                  <a:cubicBezTo>
                    <a:pt x="104" y="18"/>
                    <a:pt x="104" y="17"/>
                    <a:pt x="104" y="17"/>
                  </a:cubicBezTo>
                  <a:cubicBezTo>
                    <a:pt x="104" y="16"/>
                    <a:pt x="103" y="16"/>
                    <a:pt x="103" y="16"/>
                  </a:cubicBezTo>
                  <a:cubicBezTo>
                    <a:pt x="103" y="16"/>
                    <a:pt x="103" y="15"/>
                    <a:pt x="103" y="15"/>
                  </a:cubicBezTo>
                  <a:cubicBezTo>
                    <a:pt x="103" y="15"/>
                    <a:pt x="102" y="15"/>
                    <a:pt x="102" y="14"/>
                  </a:cubicBezTo>
                  <a:cubicBezTo>
                    <a:pt x="102" y="14"/>
                    <a:pt x="102" y="14"/>
                    <a:pt x="102" y="14"/>
                  </a:cubicBezTo>
                  <a:cubicBezTo>
                    <a:pt x="102" y="14"/>
                    <a:pt x="102" y="14"/>
                    <a:pt x="102" y="14"/>
                  </a:cubicBezTo>
                  <a:cubicBezTo>
                    <a:pt x="102" y="14"/>
                    <a:pt x="102" y="13"/>
                    <a:pt x="102" y="13"/>
                  </a:cubicBezTo>
                  <a:cubicBezTo>
                    <a:pt x="102" y="13"/>
                    <a:pt x="101" y="13"/>
                    <a:pt x="101" y="13"/>
                  </a:cubicBezTo>
                  <a:cubicBezTo>
                    <a:pt x="101" y="13"/>
                    <a:pt x="101" y="13"/>
                    <a:pt x="100" y="12"/>
                  </a:cubicBezTo>
                  <a:cubicBezTo>
                    <a:pt x="100" y="12"/>
                    <a:pt x="101" y="12"/>
                    <a:pt x="101" y="12"/>
                  </a:cubicBezTo>
                  <a:cubicBezTo>
                    <a:pt x="101" y="12"/>
                    <a:pt x="101" y="12"/>
                    <a:pt x="101" y="12"/>
                  </a:cubicBezTo>
                  <a:cubicBezTo>
                    <a:pt x="101" y="12"/>
                    <a:pt x="101" y="11"/>
                    <a:pt x="101" y="11"/>
                  </a:cubicBezTo>
                  <a:cubicBezTo>
                    <a:pt x="101" y="11"/>
                    <a:pt x="101" y="11"/>
                    <a:pt x="100" y="11"/>
                  </a:cubicBezTo>
                  <a:cubicBezTo>
                    <a:pt x="100" y="11"/>
                    <a:pt x="100" y="11"/>
                    <a:pt x="100" y="11"/>
                  </a:cubicBezTo>
                  <a:cubicBezTo>
                    <a:pt x="100" y="10"/>
                    <a:pt x="100" y="10"/>
                    <a:pt x="100" y="10"/>
                  </a:cubicBezTo>
                  <a:cubicBezTo>
                    <a:pt x="100" y="10"/>
                    <a:pt x="101" y="10"/>
                    <a:pt x="101" y="10"/>
                  </a:cubicBezTo>
                  <a:cubicBezTo>
                    <a:pt x="101" y="10"/>
                    <a:pt x="101" y="10"/>
                    <a:pt x="101" y="9"/>
                  </a:cubicBezTo>
                  <a:close/>
                  <a:moveTo>
                    <a:pt x="59" y="8"/>
                  </a:moveTo>
                  <a:cubicBezTo>
                    <a:pt x="60" y="8"/>
                    <a:pt x="60" y="8"/>
                    <a:pt x="60" y="9"/>
                  </a:cubicBezTo>
                  <a:cubicBezTo>
                    <a:pt x="60" y="9"/>
                    <a:pt x="60" y="9"/>
                    <a:pt x="60" y="9"/>
                  </a:cubicBezTo>
                  <a:cubicBezTo>
                    <a:pt x="60" y="9"/>
                    <a:pt x="59" y="9"/>
                    <a:pt x="59" y="9"/>
                  </a:cubicBezTo>
                  <a:cubicBezTo>
                    <a:pt x="59" y="9"/>
                    <a:pt x="59" y="8"/>
                    <a:pt x="59" y="8"/>
                  </a:cubicBezTo>
                  <a:cubicBezTo>
                    <a:pt x="59" y="8"/>
                    <a:pt x="59" y="8"/>
                    <a:pt x="59" y="8"/>
                  </a:cubicBezTo>
                  <a:close/>
                  <a:moveTo>
                    <a:pt x="58" y="45"/>
                  </a:moveTo>
                  <a:cubicBezTo>
                    <a:pt x="58" y="45"/>
                    <a:pt x="58" y="45"/>
                    <a:pt x="58" y="45"/>
                  </a:cubicBezTo>
                  <a:cubicBezTo>
                    <a:pt x="57" y="45"/>
                    <a:pt x="57" y="45"/>
                    <a:pt x="57" y="45"/>
                  </a:cubicBezTo>
                  <a:cubicBezTo>
                    <a:pt x="57" y="45"/>
                    <a:pt x="57" y="45"/>
                    <a:pt x="57" y="45"/>
                  </a:cubicBezTo>
                  <a:cubicBezTo>
                    <a:pt x="57" y="44"/>
                    <a:pt x="57" y="44"/>
                    <a:pt x="57" y="43"/>
                  </a:cubicBezTo>
                  <a:cubicBezTo>
                    <a:pt x="57" y="43"/>
                    <a:pt x="57" y="42"/>
                    <a:pt x="58" y="42"/>
                  </a:cubicBezTo>
                  <a:cubicBezTo>
                    <a:pt x="58" y="42"/>
                    <a:pt x="59" y="42"/>
                    <a:pt x="59" y="42"/>
                  </a:cubicBezTo>
                  <a:cubicBezTo>
                    <a:pt x="59" y="43"/>
                    <a:pt x="59" y="43"/>
                    <a:pt x="59" y="43"/>
                  </a:cubicBezTo>
                  <a:cubicBezTo>
                    <a:pt x="60" y="43"/>
                    <a:pt x="60" y="43"/>
                    <a:pt x="60" y="43"/>
                  </a:cubicBezTo>
                  <a:cubicBezTo>
                    <a:pt x="59" y="44"/>
                    <a:pt x="59" y="45"/>
                    <a:pt x="59" y="45"/>
                  </a:cubicBezTo>
                  <a:cubicBezTo>
                    <a:pt x="59" y="45"/>
                    <a:pt x="59" y="45"/>
                    <a:pt x="59" y="45"/>
                  </a:cubicBezTo>
                  <a:cubicBezTo>
                    <a:pt x="59" y="45"/>
                    <a:pt x="58" y="45"/>
                    <a:pt x="58" y="45"/>
                  </a:cubicBezTo>
                  <a:cubicBezTo>
                    <a:pt x="58" y="45"/>
                    <a:pt x="58" y="45"/>
                    <a:pt x="58" y="45"/>
                  </a:cubicBezTo>
                  <a:close/>
                  <a:moveTo>
                    <a:pt x="49" y="37"/>
                  </a:moveTo>
                  <a:cubicBezTo>
                    <a:pt x="49" y="37"/>
                    <a:pt x="49" y="37"/>
                    <a:pt x="49" y="37"/>
                  </a:cubicBezTo>
                  <a:cubicBezTo>
                    <a:pt x="49" y="37"/>
                    <a:pt x="49" y="38"/>
                    <a:pt x="49" y="38"/>
                  </a:cubicBezTo>
                  <a:cubicBezTo>
                    <a:pt x="49" y="38"/>
                    <a:pt x="49" y="38"/>
                    <a:pt x="49" y="38"/>
                  </a:cubicBezTo>
                  <a:cubicBezTo>
                    <a:pt x="49" y="38"/>
                    <a:pt x="48" y="38"/>
                    <a:pt x="48" y="38"/>
                  </a:cubicBezTo>
                  <a:cubicBezTo>
                    <a:pt x="48" y="38"/>
                    <a:pt x="48" y="37"/>
                    <a:pt x="48" y="37"/>
                  </a:cubicBezTo>
                  <a:cubicBezTo>
                    <a:pt x="47" y="37"/>
                    <a:pt x="47" y="37"/>
                    <a:pt x="47" y="38"/>
                  </a:cubicBezTo>
                  <a:cubicBezTo>
                    <a:pt x="47" y="38"/>
                    <a:pt x="47" y="38"/>
                    <a:pt x="47" y="38"/>
                  </a:cubicBezTo>
                  <a:cubicBezTo>
                    <a:pt x="47" y="39"/>
                    <a:pt x="47" y="39"/>
                    <a:pt x="46" y="39"/>
                  </a:cubicBezTo>
                  <a:cubicBezTo>
                    <a:pt x="46" y="39"/>
                    <a:pt x="46" y="39"/>
                    <a:pt x="47" y="40"/>
                  </a:cubicBezTo>
                  <a:cubicBezTo>
                    <a:pt x="47" y="40"/>
                    <a:pt x="48" y="39"/>
                    <a:pt x="48" y="40"/>
                  </a:cubicBezTo>
                  <a:cubicBezTo>
                    <a:pt x="49" y="40"/>
                    <a:pt x="49" y="40"/>
                    <a:pt x="49" y="40"/>
                  </a:cubicBezTo>
                  <a:cubicBezTo>
                    <a:pt x="49" y="41"/>
                    <a:pt x="49" y="41"/>
                    <a:pt x="49" y="41"/>
                  </a:cubicBezTo>
                  <a:cubicBezTo>
                    <a:pt x="49" y="41"/>
                    <a:pt x="49" y="41"/>
                    <a:pt x="49" y="41"/>
                  </a:cubicBezTo>
                  <a:cubicBezTo>
                    <a:pt x="50" y="42"/>
                    <a:pt x="49" y="42"/>
                    <a:pt x="50" y="43"/>
                  </a:cubicBezTo>
                  <a:cubicBezTo>
                    <a:pt x="50" y="43"/>
                    <a:pt x="50" y="43"/>
                    <a:pt x="51" y="43"/>
                  </a:cubicBezTo>
                  <a:cubicBezTo>
                    <a:pt x="51" y="44"/>
                    <a:pt x="52" y="44"/>
                    <a:pt x="52" y="44"/>
                  </a:cubicBezTo>
                  <a:cubicBezTo>
                    <a:pt x="52" y="44"/>
                    <a:pt x="52" y="44"/>
                    <a:pt x="52" y="44"/>
                  </a:cubicBezTo>
                  <a:cubicBezTo>
                    <a:pt x="52" y="44"/>
                    <a:pt x="52" y="44"/>
                    <a:pt x="52" y="44"/>
                  </a:cubicBezTo>
                  <a:cubicBezTo>
                    <a:pt x="52" y="44"/>
                    <a:pt x="52" y="43"/>
                    <a:pt x="53" y="42"/>
                  </a:cubicBezTo>
                  <a:cubicBezTo>
                    <a:pt x="52" y="42"/>
                    <a:pt x="51" y="42"/>
                    <a:pt x="51" y="42"/>
                  </a:cubicBezTo>
                  <a:cubicBezTo>
                    <a:pt x="50" y="41"/>
                    <a:pt x="50" y="40"/>
                    <a:pt x="50" y="40"/>
                  </a:cubicBezTo>
                  <a:cubicBezTo>
                    <a:pt x="50" y="39"/>
                    <a:pt x="50" y="39"/>
                    <a:pt x="50" y="39"/>
                  </a:cubicBezTo>
                  <a:cubicBezTo>
                    <a:pt x="50" y="38"/>
                    <a:pt x="50" y="38"/>
                    <a:pt x="50" y="37"/>
                  </a:cubicBezTo>
                  <a:cubicBezTo>
                    <a:pt x="49" y="37"/>
                    <a:pt x="49" y="37"/>
                    <a:pt x="49" y="37"/>
                  </a:cubicBezTo>
                  <a:close/>
                  <a:moveTo>
                    <a:pt x="43" y="31"/>
                  </a:moveTo>
                  <a:cubicBezTo>
                    <a:pt x="43" y="31"/>
                    <a:pt x="42" y="31"/>
                    <a:pt x="42" y="31"/>
                  </a:cubicBezTo>
                  <a:cubicBezTo>
                    <a:pt x="42" y="31"/>
                    <a:pt x="42" y="31"/>
                    <a:pt x="42" y="32"/>
                  </a:cubicBezTo>
                  <a:cubicBezTo>
                    <a:pt x="42" y="32"/>
                    <a:pt x="42" y="32"/>
                    <a:pt x="42" y="32"/>
                  </a:cubicBezTo>
                  <a:cubicBezTo>
                    <a:pt x="43" y="32"/>
                    <a:pt x="43" y="32"/>
                    <a:pt x="43" y="32"/>
                  </a:cubicBezTo>
                  <a:cubicBezTo>
                    <a:pt x="43" y="31"/>
                    <a:pt x="43" y="31"/>
                    <a:pt x="43" y="31"/>
                  </a:cubicBezTo>
                  <a:cubicBezTo>
                    <a:pt x="43" y="31"/>
                    <a:pt x="43" y="31"/>
                    <a:pt x="43" y="31"/>
                  </a:cubicBezTo>
                  <a:cubicBezTo>
                    <a:pt x="43" y="31"/>
                    <a:pt x="43" y="31"/>
                    <a:pt x="43" y="31"/>
                  </a:cubicBezTo>
                  <a:close/>
                  <a:moveTo>
                    <a:pt x="39" y="30"/>
                  </a:moveTo>
                  <a:cubicBezTo>
                    <a:pt x="39" y="30"/>
                    <a:pt x="39" y="30"/>
                    <a:pt x="39" y="30"/>
                  </a:cubicBezTo>
                  <a:cubicBezTo>
                    <a:pt x="39" y="30"/>
                    <a:pt x="39" y="30"/>
                    <a:pt x="39" y="31"/>
                  </a:cubicBezTo>
                  <a:cubicBezTo>
                    <a:pt x="39" y="31"/>
                    <a:pt x="39" y="31"/>
                    <a:pt x="39" y="31"/>
                  </a:cubicBezTo>
                  <a:cubicBezTo>
                    <a:pt x="39" y="30"/>
                    <a:pt x="39" y="30"/>
                    <a:pt x="39" y="30"/>
                  </a:cubicBezTo>
                  <a:close/>
                  <a:moveTo>
                    <a:pt x="44" y="30"/>
                  </a:moveTo>
                  <a:cubicBezTo>
                    <a:pt x="44" y="29"/>
                    <a:pt x="43" y="29"/>
                    <a:pt x="43" y="29"/>
                  </a:cubicBezTo>
                  <a:cubicBezTo>
                    <a:pt x="43" y="29"/>
                    <a:pt x="43" y="29"/>
                    <a:pt x="43" y="30"/>
                  </a:cubicBezTo>
                  <a:cubicBezTo>
                    <a:pt x="43" y="30"/>
                    <a:pt x="43" y="30"/>
                    <a:pt x="43" y="30"/>
                  </a:cubicBezTo>
                  <a:cubicBezTo>
                    <a:pt x="43" y="30"/>
                    <a:pt x="43" y="30"/>
                    <a:pt x="44" y="30"/>
                  </a:cubicBezTo>
                  <a:close/>
                  <a:moveTo>
                    <a:pt x="34" y="24"/>
                  </a:moveTo>
                  <a:cubicBezTo>
                    <a:pt x="34" y="24"/>
                    <a:pt x="34" y="24"/>
                    <a:pt x="34" y="24"/>
                  </a:cubicBezTo>
                  <a:cubicBezTo>
                    <a:pt x="34" y="24"/>
                    <a:pt x="34" y="24"/>
                    <a:pt x="34" y="25"/>
                  </a:cubicBezTo>
                  <a:cubicBezTo>
                    <a:pt x="34" y="25"/>
                    <a:pt x="34" y="25"/>
                    <a:pt x="34" y="25"/>
                  </a:cubicBezTo>
                  <a:cubicBezTo>
                    <a:pt x="35" y="25"/>
                    <a:pt x="35" y="25"/>
                    <a:pt x="36" y="25"/>
                  </a:cubicBezTo>
                  <a:cubicBezTo>
                    <a:pt x="35" y="24"/>
                    <a:pt x="35" y="24"/>
                    <a:pt x="34" y="24"/>
                  </a:cubicBezTo>
                  <a:close/>
                  <a:moveTo>
                    <a:pt x="35" y="23"/>
                  </a:moveTo>
                  <a:cubicBezTo>
                    <a:pt x="35" y="23"/>
                    <a:pt x="36" y="24"/>
                    <a:pt x="36" y="24"/>
                  </a:cubicBezTo>
                  <a:cubicBezTo>
                    <a:pt x="36" y="24"/>
                    <a:pt x="36" y="24"/>
                    <a:pt x="36" y="24"/>
                  </a:cubicBezTo>
                  <a:cubicBezTo>
                    <a:pt x="36" y="24"/>
                    <a:pt x="36" y="23"/>
                    <a:pt x="35" y="23"/>
                  </a:cubicBezTo>
                  <a:close/>
                  <a:moveTo>
                    <a:pt x="33" y="22"/>
                  </a:moveTo>
                  <a:cubicBezTo>
                    <a:pt x="33" y="22"/>
                    <a:pt x="33" y="23"/>
                    <a:pt x="33" y="23"/>
                  </a:cubicBezTo>
                  <a:cubicBezTo>
                    <a:pt x="33" y="23"/>
                    <a:pt x="33" y="23"/>
                    <a:pt x="33" y="24"/>
                  </a:cubicBezTo>
                  <a:cubicBezTo>
                    <a:pt x="33" y="24"/>
                    <a:pt x="33" y="24"/>
                    <a:pt x="33" y="24"/>
                  </a:cubicBezTo>
                  <a:cubicBezTo>
                    <a:pt x="33" y="24"/>
                    <a:pt x="33" y="24"/>
                    <a:pt x="33" y="24"/>
                  </a:cubicBezTo>
                  <a:cubicBezTo>
                    <a:pt x="33" y="23"/>
                    <a:pt x="33" y="23"/>
                    <a:pt x="33" y="23"/>
                  </a:cubicBezTo>
                  <a:cubicBezTo>
                    <a:pt x="33" y="22"/>
                    <a:pt x="33" y="22"/>
                    <a:pt x="33" y="22"/>
                  </a:cubicBezTo>
                  <a:close/>
                  <a:moveTo>
                    <a:pt x="32" y="21"/>
                  </a:moveTo>
                  <a:cubicBezTo>
                    <a:pt x="32" y="21"/>
                    <a:pt x="32" y="21"/>
                    <a:pt x="32" y="21"/>
                  </a:cubicBezTo>
                  <a:cubicBezTo>
                    <a:pt x="33" y="21"/>
                    <a:pt x="33" y="21"/>
                    <a:pt x="33" y="22"/>
                  </a:cubicBezTo>
                  <a:cubicBezTo>
                    <a:pt x="33" y="22"/>
                    <a:pt x="34" y="22"/>
                    <a:pt x="34" y="22"/>
                  </a:cubicBezTo>
                  <a:cubicBezTo>
                    <a:pt x="33" y="21"/>
                    <a:pt x="33" y="21"/>
                    <a:pt x="32" y="21"/>
                  </a:cubicBezTo>
                  <a:close/>
                  <a:moveTo>
                    <a:pt x="30" y="18"/>
                  </a:moveTo>
                  <a:cubicBezTo>
                    <a:pt x="30" y="18"/>
                    <a:pt x="29" y="18"/>
                    <a:pt x="29" y="19"/>
                  </a:cubicBezTo>
                  <a:cubicBezTo>
                    <a:pt x="29" y="19"/>
                    <a:pt x="29" y="20"/>
                    <a:pt x="30" y="20"/>
                  </a:cubicBezTo>
                  <a:cubicBezTo>
                    <a:pt x="30" y="20"/>
                    <a:pt x="30" y="20"/>
                    <a:pt x="30" y="20"/>
                  </a:cubicBezTo>
                  <a:cubicBezTo>
                    <a:pt x="30" y="20"/>
                    <a:pt x="30" y="20"/>
                    <a:pt x="30" y="20"/>
                  </a:cubicBezTo>
                  <a:cubicBezTo>
                    <a:pt x="30" y="20"/>
                    <a:pt x="30" y="20"/>
                    <a:pt x="30" y="20"/>
                  </a:cubicBezTo>
                  <a:cubicBezTo>
                    <a:pt x="30" y="19"/>
                    <a:pt x="30" y="19"/>
                    <a:pt x="30" y="19"/>
                  </a:cubicBezTo>
                  <a:cubicBezTo>
                    <a:pt x="30" y="19"/>
                    <a:pt x="30" y="19"/>
                    <a:pt x="30" y="18"/>
                  </a:cubicBezTo>
                  <a:cubicBezTo>
                    <a:pt x="30" y="18"/>
                    <a:pt x="30" y="18"/>
                    <a:pt x="30" y="18"/>
                  </a:cubicBezTo>
                  <a:close/>
                  <a:moveTo>
                    <a:pt x="43" y="23"/>
                  </a:moveTo>
                  <a:cubicBezTo>
                    <a:pt x="42" y="23"/>
                    <a:pt x="42" y="23"/>
                    <a:pt x="42" y="23"/>
                  </a:cubicBezTo>
                  <a:cubicBezTo>
                    <a:pt x="42" y="23"/>
                    <a:pt x="42" y="23"/>
                    <a:pt x="42" y="23"/>
                  </a:cubicBezTo>
                  <a:cubicBezTo>
                    <a:pt x="42" y="23"/>
                    <a:pt x="43" y="23"/>
                    <a:pt x="43" y="23"/>
                  </a:cubicBezTo>
                  <a:cubicBezTo>
                    <a:pt x="43" y="24"/>
                    <a:pt x="43" y="24"/>
                    <a:pt x="43" y="24"/>
                  </a:cubicBezTo>
                  <a:cubicBezTo>
                    <a:pt x="43" y="24"/>
                    <a:pt x="43" y="24"/>
                    <a:pt x="43" y="24"/>
                  </a:cubicBezTo>
                  <a:cubicBezTo>
                    <a:pt x="43" y="24"/>
                    <a:pt x="43" y="24"/>
                    <a:pt x="43" y="24"/>
                  </a:cubicBezTo>
                  <a:cubicBezTo>
                    <a:pt x="43" y="24"/>
                    <a:pt x="43" y="24"/>
                    <a:pt x="43" y="23"/>
                  </a:cubicBezTo>
                  <a:cubicBezTo>
                    <a:pt x="43" y="23"/>
                    <a:pt x="43" y="23"/>
                    <a:pt x="43" y="23"/>
                  </a:cubicBezTo>
                  <a:close/>
                  <a:moveTo>
                    <a:pt x="41" y="23"/>
                  </a:moveTo>
                  <a:cubicBezTo>
                    <a:pt x="41" y="23"/>
                    <a:pt x="41" y="23"/>
                    <a:pt x="41" y="23"/>
                  </a:cubicBezTo>
                  <a:cubicBezTo>
                    <a:pt x="41" y="23"/>
                    <a:pt x="41" y="24"/>
                    <a:pt x="41" y="23"/>
                  </a:cubicBezTo>
                  <a:cubicBezTo>
                    <a:pt x="41" y="23"/>
                    <a:pt x="41" y="23"/>
                    <a:pt x="41" y="23"/>
                  </a:cubicBezTo>
                  <a:close/>
                  <a:moveTo>
                    <a:pt x="40" y="22"/>
                  </a:moveTo>
                  <a:cubicBezTo>
                    <a:pt x="40" y="22"/>
                    <a:pt x="40" y="22"/>
                    <a:pt x="40" y="22"/>
                  </a:cubicBezTo>
                  <a:cubicBezTo>
                    <a:pt x="40" y="22"/>
                    <a:pt x="40" y="22"/>
                    <a:pt x="40" y="22"/>
                  </a:cubicBezTo>
                  <a:cubicBezTo>
                    <a:pt x="40" y="22"/>
                    <a:pt x="40" y="22"/>
                    <a:pt x="40" y="22"/>
                  </a:cubicBezTo>
                  <a:cubicBezTo>
                    <a:pt x="40" y="22"/>
                    <a:pt x="40" y="22"/>
                    <a:pt x="40" y="22"/>
                  </a:cubicBezTo>
                  <a:close/>
                  <a:moveTo>
                    <a:pt x="11" y="21"/>
                  </a:moveTo>
                  <a:cubicBezTo>
                    <a:pt x="10" y="22"/>
                    <a:pt x="10" y="22"/>
                    <a:pt x="10" y="22"/>
                  </a:cubicBezTo>
                  <a:cubicBezTo>
                    <a:pt x="10" y="22"/>
                    <a:pt x="10" y="22"/>
                    <a:pt x="10" y="23"/>
                  </a:cubicBezTo>
                  <a:cubicBezTo>
                    <a:pt x="11" y="23"/>
                    <a:pt x="11" y="23"/>
                    <a:pt x="11" y="24"/>
                  </a:cubicBezTo>
                  <a:cubicBezTo>
                    <a:pt x="11" y="24"/>
                    <a:pt x="11" y="24"/>
                    <a:pt x="12" y="24"/>
                  </a:cubicBezTo>
                  <a:cubicBezTo>
                    <a:pt x="12" y="25"/>
                    <a:pt x="12" y="25"/>
                    <a:pt x="12" y="25"/>
                  </a:cubicBezTo>
                  <a:cubicBezTo>
                    <a:pt x="12" y="26"/>
                    <a:pt x="12" y="26"/>
                    <a:pt x="12" y="26"/>
                  </a:cubicBezTo>
                  <a:cubicBezTo>
                    <a:pt x="13" y="25"/>
                    <a:pt x="12" y="26"/>
                    <a:pt x="13" y="25"/>
                  </a:cubicBezTo>
                  <a:cubicBezTo>
                    <a:pt x="13" y="25"/>
                    <a:pt x="13" y="24"/>
                    <a:pt x="13" y="24"/>
                  </a:cubicBezTo>
                  <a:cubicBezTo>
                    <a:pt x="13" y="23"/>
                    <a:pt x="12" y="23"/>
                    <a:pt x="12" y="23"/>
                  </a:cubicBezTo>
                  <a:cubicBezTo>
                    <a:pt x="11" y="23"/>
                    <a:pt x="11" y="22"/>
                    <a:pt x="11" y="21"/>
                  </a:cubicBezTo>
                  <a:close/>
                  <a:moveTo>
                    <a:pt x="6" y="16"/>
                  </a:moveTo>
                  <a:cubicBezTo>
                    <a:pt x="6" y="16"/>
                    <a:pt x="6" y="16"/>
                    <a:pt x="6" y="16"/>
                  </a:cubicBezTo>
                  <a:cubicBezTo>
                    <a:pt x="6" y="16"/>
                    <a:pt x="6" y="16"/>
                    <a:pt x="6" y="16"/>
                  </a:cubicBezTo>
                  <a:cubicBezTo>
                    <a:pt x="6" y="16"/>
                    <a:pt x="6" y="16"/>
                    <a:pt x="6" y="16"/>
                  </a:cubicBezTo>
                  <a:close/>
                  <a:moveTo>
                    <a:pt x="5" y="15"/>
                  </a:moveTo>
                  <a:cubicBezTo>
                    <a:pt x="5" y="16"/>
                    <a:pt x="5" y="16"/>
                    <a:pt x="5" y="16"/>
                  </a:cubicBezTo>
                  <a:cubicBezTo>
                    <a:pt x="5" y="16"/>
                    <a:pt x="5" y="16"/>
                    <a:pt x="5" y="16"/>
                  </a:cubicBezTo>
                  <a:cubicBezTo>
                    <a:pt x="5" y="16"/>
                    <a:pt x="5" y="15"/>
                    <a:pt x="5" y="15"/>
                  </a:cubicBezTo>
                  <a:close/>
                  <a:moveTo>
                    <a:pt x="3" y="14"/>
                  </a:moveTo>
                  <a:cubicBezTo>
                    <a:pt x="3" y="14"/>
                    <a:pt x="3" y="14"/>
                    <a:pt x="3" y="14"/>
                  </a:cubicBezTo>
                  <a:cubicBezTo>
                    <a:pt x="3" y="15"/>
                    <a:pt x="4" y="15"/>
                    <a:pt x="4" y="15"/>
                  </a:cubicBezTo>
                  <a:cubicBezTo>
                    <a:pt x="4" y="15"/>
                    <a:pt x="4" y="15"/>
                    <a:pt x="4" y="15"/>
                  </a:cubicBezTo>
                  <a:cubicBezTo>
                    <a:pt x="4" y="15"/>
                    <a:pt x="4" y="15"/>
                    <a:pt x="4" y="15"/>
                  </a:cubicBezTo>
                  <a:cubicBezTo>
                    <a:pt x="3" y="14"/>
                    <a:pt x="3" y="14"/>
                    <a:pt x="3" y="14"/>
                  </a:cubicBezTo>
                  <a:close/>
                  <a:moveTo>
                    <a:pt x="17" y="34"/>
                  </a:moveTo>
                  <a:cubicBezTo>
                    <a:pt x="17" y="34"/>
                    <a:pt x="17" y="35"/>
                    <a:pt x="16" y="35"/>
                  </a:cubicBezTo>
                  <a:cubicBezTo>
                    <a:pt x="16" y="35"/>
                    <a:pt x="17" y="36"/>
                    <a:pt x="17" y="36"/>
                  </a:cubicBezTo>
                  <a:cubicBezTo>
                    <a:pt x="17" y="36"/>
                    <a:pt x="17" y="37"/>
                    <a:pt x="18" y="37"/>
                  </a:cubicBezTo>
                  <a:cubicBezTo>
                    <a:pt x="18" y="37"/>
                    <a:pt x="18" y="38"/>
                    <a:pt x="18" y="38"/>
                  </a:cubicBezTo>
                  <a:cubicBezTo>
                    <a:pt x="19" y="38"/>
                    <a:pt x="19" y="38"/>
                    <a:pt x="19" y="38"/>
                  </a:cubicBezTo>
                  <a:cubicBezTo>
                    <a:pt x="19" y="37"/>
                    <a:pt x="19" y="37"/>
                    <a:pt x="19" y="37"/>
                  </a:cubicBezTo>
                  <a:cubicBezTo>
                    <a:pt x="19" y="37"/>
                    <a:pt x="19" y="37"/>
                    <a:pt x="19" y="37"/>
                  </a:cubicBezTo>
                  <a:cubicBezTo>
                    <a:pt x="19" y="37"/>
                    <a:pt x="19" y="37"/>
                    <a:pt x="19" y="36"/>
                  </a:cubicBezTo>
                  <a:cubicBezTo>
                    <a:pt x="18" y="36"/>
                    <a:pt x="18" y="36"/>
                    <a:pt x="18" y="36"/>
                  </a:cubicBezTo>
                  <a:cubicBezTo>
                    <a:pt x="18" y="36"/>
                    <a:pt x="18" y="35"/>
                    <a:pt x="18" y="35"/>
                  </a:cubicBezTo>
                  <a:cubicBezTo>
                    <a:pt x="18" y="35"/>
                    <a:pt x="17" y="34"/>
                    <a:pt x="17" y="34"/>
                  </a:cubicBezTo>
                  <a:cubicBezTo>
                    <a:pt x="17" y="34"/>
                    <a:pt x="17" y="34"/>
                    <a:pt x="17" y="34"/>
                  </a:cubicBezTo>
                  <a:close/>
                  <a:moveTo>
                    <a:pt x="15" y="31"/>
                  </a:moveTo>
                  <a:cubicBezTo>
                    <a:pt x="15" y="31"/>
                    <a:pt x="15" y="31"/>
                    <a:pt x="15" y="31"/>
                  </a:cubicBezTo>
                  <a:cubicBezTo>
                    <a:pt x="15" y="31"/>
                    <a:pt x="15" y="31"/>
                    <a:pt x="15" y="32"/>
                  </a:cubicBezTo>
                  <a:cubicBezTo>
                    <a:pt x="15" y="32"/>
                    <a:pt x="15" y="32"/>
                    <a:pt x="15" y="32"/>
                  </a:cubicBezTo>
                  <a:cubicBezTo>
                    <a:pt x="15" y="32"/>
                    <a:pt x="15" y="32"/>
                    <a:pt x="15" y="31"/>
                  </a:cubicBezTo>
                  <a:cubicBezTo>
                    <a:pt x="15" y="31"/>
                    <a:pt x="15" y="31"/>
                    <a:pt x="15" y="31"/>
                  </a:cubicBezTo>
                  <a:cubicBezTo>
                    <a:pt x="15" y="31"/>
                    <a:pt x="15" y="31"/>
                    <a:pt x="15" y="31"/>
                  </a:cubicBezTo>
                  <a:cubicBezTo>
                    <a:pt x="15" y="31"/>
                    <a:pt x="15" y="31"/>
                    <a:pt x="15" y="31"/>
                  </a:cubicBezTo>
                  <a:close/>
                  <a:moveTo>
                    <a:pt x="23" y="44"/>
                  </a:moveTo>
                  <a:cubicBezTo>
                    <a:pt x="23" y="44"/>
                    <a:pt x="23" y="44"/>
                    <a:pt x="23" y="44"/>
                  </a:cubicBezTo>
                  <a:cubicBezTo>
                    <a:pt x="24" y="44"/>
                    <a:pt x="24" y="44"/>
                    <a:pt x="24" y="45"/>
                  </a:cubicBezTo>
                  <a:cubicBezTo>
                    <a:pt x="24" y="45"/>
                    <a:pt x="24" y="45"/>
                    <a:pt x="24" y="45"/>
                  </a:cubicBezTo>
                  <a:cubicBezTo>
                    <a:pt x="24" y="45"/>
                    <a:pt x="24" y="45"/>
                    <a:pt x="24" y="45"/>
                  </a:cubicBezTo>
                  <a:cubicBezTo>
                    <a:pt x="24" y="44"/>
                    <a:pt x="24" y="44"/>
                    <a:pt x="23" y="44"/>
                  </a:cubicBezTo>
                  <a:close/>
                  <a:moveTo>
                    <a:pt x="23" y="42"/>
                  </a:moveTo>
                  <a:cubicBezTo>
                    <a:pt x="22" y="43"/>
                    <a:pt x="22" y="43"/>
                    <a:pt x="23" y="43"/>
                  </a:cubicBezTo>
                  <a:cubicBezTo>
                    <a:pt x="23" y="43"/>
                    <a:pt x="23" y="43"/>
                    <a:pt x="23" y="43"/>
                  </a:cubicBezTo>
                  <a:cubicBezTo>
                    <a:pt x="23" y="43"/>
                    <a:pt x="23" y="43"/>
                    <a:pt x="23" y="43"/>
                  </a:cubicBezTo>
                  <a:cubicBezTo>
                    <a:pt x="23" y="43"/>
                    <a:pt x="23" y="42"/>
                    <a:pt x="23" y="42"/>
                  </a:cubicBezTo>
                  <a:close/>
                  <a:moveTo>
                    <a:pt x="21" y="40"/>
                  </a:moveTo>
                  <a:cubicBezTo>
                    <a:pt x="20" y="40"/>
                    <a:pt x="21" y="40"/>
                    <a:pt x="21" y="40"/>
                  </a:cubicBezTo>
                  <a:cubicBezTo>
                    <a:pt x="21" y="40"/>
                    <a:pt x="21" y="40"/>
                    <a:pt x="21" y="40"/>
                  </a:cubicBezTo>
                  <a:cubicBezTo>
                    <a:pt x="21" y="40"/>
                    <a:pt x="21" y="40"/>
                    <a:pt x="21" y="40"/>
                  </a:cubicBezTo>
                  <a:cubicBezTo>
                    <a:pt x="21" y="40"/>
                    <a:pt x="21" y="40"/>
                    <a:pt x="21" y="4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7" name="Freeform 269">
              <a:extLst>
                <a:ext uri="{FF2B5EF4-FFF2-40B4-BE49-F238E27FC236}">
                  <a16:creationId xmlns:a16="http://schemas.microsoft.com/office/drawing/2014/main" id="{33019320-E1DE-2ABD-29DF-3F8DD993CEA9}"/>
                </a:ext>
              </a:extLst>
            </p:cNvPr>
            <p:cNvSpPr>
              <a:spLocks noEditPoints="1"/>
            </p:cNvSpPr>
            <p:nvPr/>
          </p:nvSpPr>
          <p:spPr bwMode="auto">
            <a:xfrm>
              <a:off x="16498436" y="9114524"/>
              <a:ext cx="153424" cy="156257"/>
            </a:xfrm>
            <a:custGeom>
              <a:avLst/>
              <a:gdLst/>
              <a:ahLst/>
              <a:cxnLst>
                <a:cxn ang="0">
                  <a:pos x="41" y="0"/>
                </a:cxn>
                <a:cxn ang="0">
                  <a:pos x="54" y="52"/>
                </a:cxn>
                <a:cxn ang="0">
                  <a:pos x="45" y="44"/>
                </a:cxn>
                <a:cxn ang="0">
                  <a:pos x="42" y="41"/>
                </a:cxn>
                <a:cxn ang="0">
                  <a:pos x="41" y="40"/>
                </a:cxn>
                <a:cxn ang="0">
                  <a:pos x="53" y="40"/>
                </a:cxn>
                <a:cxn ang="0">
                  <a:pos x="12" y="36"/>
                </a:cxn>
                <a:cxn ang="0">
                  <a:pos x="32" y="21"/>
                </a:cxn>
                <a:cxn ang="0">
                  <a:pos x="29" y="21"/>
                </a:cxn>
                <a:cxn ang="0">
                  <a:pos x="23" y="17"/>
                </a:cxn>
                <a:cxn ang="0">
                  <a:pos x="45" y="24"/>
                </a:cxn>
                <a:cxn ang="0">
                  <a:pos x="37" y="24"/>
                </a:cxn>
                <a:cxn ang="0">
                  <a:pos x="35" y="21"/>
                </a:cxn>
                <a:cxn ang="0">
                  <a:pos x="40" y="22"/>
                </a:cxn>
                <a:cxn ang="0">
                  <a:pos x="44" y="21"/>
                </a:cxn>
                <a:cxn ang="0">
                  <a:pos x="50" y="18"/>
                </a:cxn>
                <a:cxn ang="0">
                  <a:pos x="52" y="16"/>
                </a:cxn>
                <a:cxn ang="0">
                  <a:pos x="51" y="20"/>
                </a:cxn>
                <a:cxn ang="0">
                  <a:pos x="55" y="13"/>
                </a:cxn>
                <a:cxn ang="0">
                  <a:pos x="55" y="17"/>
                </a:cxn>
                <a:cxn ang="0">
                  <a:pos x="53" y="12"/>
                </a:cxn>
                <a:cxn ang="0">
                  <a:pos x="53" y="12"/>
                </a:cxn>
                <a:cxn ang="0">
                  <a:pos x="51" y="10"/>
                </a:cxn>
                <a:cxn ang="0">
                  <a:pos x="49" y="8"/>
                </a:cxn>
                <a:cxn ang="0">
                  <a:pos x="29" y="43"/>
                </a:cxn>
                <a:cxn ang="0">
                  <a:pos x="34" y="45"/>
                </a:cxn>
                <a:cxn ang="0">
                  <a:pos x="40" y="47"/>
                </a:cxn>
                <a:cxn ang="0">
                  <a:pos x="41" y="46"/>
                </a:cxn>
                <a:cxn ang="0">
                  <a:pos x="40" y="45"/>
                </a:cxn>
                <a:cxn ang="0">
                  <a:pos x="37" y="42"/>
                </a:cxn>
                <a:cxn ang="0">
                  <a:pos x="33" y="38"/>
                </a:cxn>
                <a:cxn ang="0">
                  <a:pos x="30" y="34"/>
                </a:cxn>
                <a:cxn ang="0">
                  <a:pos x="27" y="29"/>
                </a:cxn>
                <a:cxn ang="0">
                  <a:pos x="29" y="24"/>
                </a:cxn>
                <a:cxn ang="0">
                  <a:pos x="23" y="21"/>
                </a:cxn>
                <a:cxn ang="0">
                  <a:pos x="21" y="16"/>
                </a:cxn>
                <a:cxn ang="0">
                  <a:pos x="18" y="14"/>
                </a:cxn>
                <a:cxn ang="0">
                  <a:pos x="13" y="11"/>
                </a:cxn>
                <a:cxn ang="0">
                  <a:pos x="6" y="9"/>
                </a:cxn>
                <a:cxn ang="0">
                  <a:pos x="2" y="8"/>
                </a:cxn>
                <a:cxn ang="0">
                  <a:pos x="1" y="26"/>
                </a:cxn>
                <a:cxn ang="0">
                  <a:pos x="0" y="36"/>
                </a:cxn>
                <a:cxn ang="0">
                  <a:pos x="4" y="39"/>
                </a:cxn>
                <a:cxn ang="0">
                  <a:pos x="7" y="40"/>
                </a:cxn>
                <a:cxn ang="0">
                  <a:pos x="6" y="35"/>
                </a:cxn>
                <a:cxn ang="0">
                  <a:pos x="9" y="35"/>
                </a:cxn>
                <a:cxn ang="0">
                  <a:pos x="12" y="34"/>
                </a:cxn>
                <a:cxn ang="0">
                  <a:pos x="13" y="32"/>
                </a:cxn>
                <a:cxn ang="0">
                  <a:pos x="16" y="32"/>
                </a:cxn>
                <a:cxn ang="0">
                  <a:pos x="18" y="33"/>
                </a:cxn>
                <a:cxn ang="0">
                  <a:pos x="24" y="36"/>
                </a:cxn>
                <a:cxn ang="0">
                  <a:pos x="25" y="39"/>
                </a:cxn>
                <a:cxn ang="0">
                  <a:pos x="44" y="6"/>
                </a:cxn>
                <a:cxn ang="0">
                  <a:pos x="28" y="4"/>
                </a:cxn>
              </a:cxnLst>
              <a:rect l="0" t="0" r="r" b="b"/>
              <a:pathLst>
                <a:path w="56" h="52">
                  <a:moveTo>
                    <a:pt x="41" y="0"/>
                  </a:moveTo>
                  <a:cubicBezTo>
                    <a:pt x="41" y="0"/>
                    <a:pt x="41" y="0"/>
                    <a:pt x="41" y="1"/>
                  </a:cubicBezTo>
                  <a:cubicBezTo>
                    <a:pt x="41" y="1"/>
                    <a:pt x="41" y="1"/>
                    <a:pt x="41" y="1"/>
                  </a:cubicBezTo>
                  <a:cubicBezTo>
                    <a:pt x="41" y="0"/>
                    <a:pt x="41" y="0"/>
                    <a:pt x="41" y="0"/>
                  </a:cubicBezTo>
                  <a:cubicBezTo>
                    <a:pt x="41" y="0"/>
                    <a:pt x="41" y="0"/>
                    <a:pt x="41" y="0"/>
                  </a:cubicBezTo>
                  <a:cubicBezTo>
                    <a:pt x="41" y="0"/>
                    <a:pt x="41" y="0"/>
                    <a:pt x="41" y="0"/>
                  </a:cubicBezTo>
                  <a:close/>
                  <a:moveTo>
                    <a:pt x="55" y="52"/>
                  </a:moveTo>
                  <a:cubicBezTo>
                    <a:pt x="55" y="52"/>
                    <a:pt x="55" y="52"/>
                    <a:pt x="55" y="52"/>
                  </a:cubicBezTo>
                  <a:cubicBezTo>
                    <a:pt x="55" y="52"/>
                    <a:pt x="55" y="52"/>
                    <a:pt x="55" y="52"/>
                  </a:cubicBezTo>
                  <a:cubicBezTo>
                    <a:pt x="55" y="52"/>
                    <a:pt x="55" y="52"/>
                    <a:pt x="55" y="52"/>
                  </a:cubicBezTo>
                  <a:cubicBezTo>
                    <a:pt x="55" y="52"/>
                    <a:pt x="55" y="52"/>
                    <a:pt x="55" y="52"/>
                  </a:cubicBezTo>
                  <a:close/>
                  <a:moveTo>
                    <a:pt x="54" y="52"/>
                  </a:moveTo>
                  <a:cubicBezTo>
                    <a:pt x="54" y="52"/>
                    <a:pt x="54" y="52"/>
                    <a:pt x="54" y="52"/>
                  </a:cubicBezTo>
                  <a:cubicBezTo>
                    <a:pt x="54" y="52"/>
                    <a:pt x="54" y="52"/>
                    <a:pt x="54" y="52"/>
                  </a:cubicBezTo>
                  <a:cubicBezTo>
                    <a:pt x="54" y="52"/>
                    <a:pt x="54" y="52"/>
                    <a:pt x="54" y="52"/>
                  </a:cubicBezTo>
                  <a:cubicBezTo>
                    <a:pt x="54" y="52"/>
                    <a:pt x="54" y="52"/>
                    <a:pt x="54" y="52"/>
                  </a:cubicBezTo>
                  <a:cubicBezTo>
                    <a:pt x="54" y="52"/>
                    <a:pt x="54" y="52"/>
                    <a:pt x="54" y="52"/>
                  </a:cubicBezTo>
                  <a:close/>
                  <a:moveTo>
                    <a:pt x="45" y="44"/>
                  </a:moveTo>
                  <a:cubicBezTo>
                    <a:pt x="45" y="44"/>
                    <a:pt x="45" y="44"/>
                    <a:pt x="45" y="45"/>
                  </a:cubicBezTo>
                  <a:cubicBezTo>
                    <a:pt x="45" y="45"/>
                    <a:pt x="45" y="45"/>
                    <a:pt x="45" y="45"/>
                  </a:cubicBezTo>
                  <a:cubicBezTo>
                    <a:pt x="45" y="45"/>
                    <a:pt x="44" y="45"/>
                    <a:pt x="44" y="45"/>
                  </a:cubicBezTo>
                  <a:cubicBezTo>
                    <a:pt x="45" y="45"/>
                    <a:pt x="45" y="45"/>
                    <a:pt x="45" y="45"/>
                  </a:cubicBezTo>
                  <a:cubicBezTo>
                    <a:pt x="45" y="45"/>
                    <a:pt x="45" y="44"/>
                    <a:pt x="45" y="44"/>
                  </a:cubicBezTo>
                  <a:close/>
                  <a:moveTo>
                    <a:pt x="42" y="41"/>
                  </a:moveTo>
                  <a:cubicBezTo>
                    <a:pt x="43" y="41"/>
                    <a:pt x="44" y="41"/>
                    <a:pt x="44" y="42"/>
                  </a:cubicBezTo>
                  <a:cubicBezTo>
                    <a:pt x="44" y="42"/>
                    <a:pt x="44" y="42"/>
                    <a:pt x="44" y="42"/>
                  </a:cubicBezTo>
                  <a:cubicBezTo>
                    <a:pt x="44" y="42"/>
                    <a:pt x="44" y="42"/>
                    <a:pt x="44" y="42"/>
                  </a:cubicBezTo>
                  <a:cubicBezTo>
                    <a:pt x="43" y="42"/>
                    <a:pt x="43" y="42"/>
                    <a:pt x="42" y="42"/>
                  </a:cubicBezTo>
                  <a:cubicBezTo>
                    <a:pt x="42" y="42"/>
                    <a:pt x="42" y="41"/>
                    <a:pt x="42" y="41"/>
                  </a:cubicBezTo>
                  <a:close/>
                  <a:moveTo>
                    <a:pt x="41" y="40"/>
                  </a:moveTo>
                  <a:cubicBezTo>
                    <a:pt x="41" y="41"/>
                    <a:pt x="41" y="41"/>
                    <a:pt x="41" y="41"/>
                  </a:cubicBezTo>
                  <a:cubicBezTo>
                    <a:pt x="41" y="41"/>
                    <a:pt x="41" y="41"/>
                    <a:pt x="41" y="41"/>
                  </a:cubicBezTo>
                  <a:cubicBezTo>
                    <a:pt x="41" y="41"/>
                    <a:pt x="41" y="41"/>
                    <a:pt x="41" y="40"/>
                  </a:cubicBezTo>
                  <a:close/>
                  <a:moveTo>
                    <a:pt x="52" y="39"/>
                  </a:moveTo>
                  <a:cubicBezTo>
                    <a:pt x="53" y="39"/>
                    <a:pt x="53" y="40"/>
                    <a:pt x="53" y="40"/>
                  </a:cubicBezTo>
                  <a:cubicBezTo>
                    <a:pt x="53" y="40"/>
                    <a:pt x="53" y="40"/>
                    <a:pt x="53" y="40"/>
                  </a:cubicBezTo>
                  <a:cubicBezTo>
                    <a:pt x="53" y="40"/>
                    <a:pt x="53" y="40"/>
                    <a:pt x="53" y="40"/>
                  </a:cubicBezTo>
                  <a:cubicBezTo>
                    <a:pt x="53" y="40"/>
                    <a:pt x="53" y="40"/>
                    <a:pt x="53" y="40"/>
                  </a:cubicBezTo>
                  <a:cubicBezTo>
                    <a:pt x="53" y="40"/>
                    <a:pt x="52" y="40"/>
                    <a:pt x="52" y="39"/>
                  </a:cubicBezTo>
                  <a:close/>
                  <a:moveTo>
                    <a:pt x="12" y="36"/>
                  </a:moveTo>
                  <a:cubicBezTo>
                    <a:pt x="12" y="36"/>
                    <a:pt x="12" y="36"/>
                    <a:pt x="12" y="36"/>
                  </a:cubicBezTo>
                  <a:cubicBezTo>
                    <a:pt x="12" y="36"/>
                    <a:pt x="12" y="36"/>
                    <a:pt x="12" y="36"/>
                  </a:cubicBezTo>
                  <a:close/>
                  <a:moveTo>
                    <a:pt x="32" y="21"/>
                  </a:moveTo>
                  <a:cubicBezTo>
                    <a:pt x="32" y="21"/>
                    <a:pt x="32" y="21"/>
                    <a:pt x="32" y="22"/>
                  </a:cubicBezTo>
                  <a:cubicBezTo>
                    <a:pt x="32" y="22"/>
                    <a:pt x="32" y="22"/>
                    <a:pt x="33" y="22"/>
                  </a:cubicBezTo>
                  <a:cubicBezTo>
                    <a:pt x="32" y="22"/>
                    <a:pt x="32" y="22"/>
                    <a:pt x="32" y="22"/>
                  </a:cubicBezTo>
                  <a:cubicBezTo>
                    <a:pt x="32" y="22"/>
                    <a:pt x="32" y="22"/>
                    <a:pt x="32" y="22"/>
                  </a:cubicBezTo>
                  <a:cubicBezTo>
                    <a:pt x="32" y="22"/>
                    <a:pt x="32" y="22"/>
                    <a:pt x="32" y="21"/>
                  </a:cubicBezTo>
                  <a:close/>
                  <a:moveTo>
                    <a:pt x="29" y="21"/>
                  </a:moveTo>
                  <a:cubicBezTo>
                    <a:pt x="29" y="21"/>
                    <a:pt x="29" y="21"/>
                    <a:pt x="29" y="20"/>
                  </a:cubicBezTo>
                  <a:cubicBezTo>
                    <a:pt x="28" y="20"/>
                    <a:pt x="28" y="20"/>
                    <a:pt x="28" y="20"/>
                  </a:cubicBezTo>
                  <a:cubicBezTo>
                    <a:pt x="28" y="20"/>
                    <a:pt x="29" y="20"/>
                    <a:pt x="29" y="20"/>
                  </a:cubicBezTo>
                  <a:cubicBezTo>
                    <a:pt x="29" y="20"/>
                    <a:pt x="29" y="20"/>
                    <a:pt x="29" y="20"/>
                  </a:cubicBezTo>
                  <a:cubicBezTo>
                    <a:pt x="29" y="20"/>
                    <a:pt x="29" y="20"/>
                    <a:pt x="29" y="21"/>
                  </a:cubicBezTo>
                  <a:close/>
                  <a:moveTo>
                    <a:pt x="24" y="17"/>
                  </a:moveTo>
                  <a:cubicBezTo>
                    <a:pt x="24" y="17"/>
                    <a:pt x="24" y="17"/>
                    <a:pt x="24" y="17"/>
                  </a:cubicBezTo>
                  <a:cubicBezTo>
                    <a:pt x="24" y="17"/>
                    <a:pt x="24" y="17"/>
                    <a:pt x="24" y="17"/>
                  </a:cubicBezTo>
                  <a:cubicBezTo>
                    <a:pt x="24" y="17"/>
                    <a:pt x="24" y="17"/>
                    <a:pt x="24" y="17"/>
                  </a:cubicBezTo>
                  <a:cubicBezTo>
                    <a:pt x="23" y="17"/>
                    <a:pt x="23" y="17"/>
                    <a:pt x="23" y="17"/>
                  </a:cubicBezTo>
                  <a:cubicBezTo>
                    <a:pt x="23" y="17"/>
                    <a:pt x="23" y="17"/>
                    <a:pt x="23" y="17"/>
                  </a:cubicBezTo>
                  <a:cubicBezTo>
                    <a:pt x="23" y="17"/>
                    <a:pt x="23" y="17"/>
                    <a:pt x="24" y="17"/>
                  </a:cubicBezTo>
                  <a:close/>
                  <a:moveTo>
                    <a:pt x="48" y="21"/>
                  </a:moveTo>
                  <a:cubicBezTo>
                    <a:pt x="48" y="22"/>
                    <a:pt x="47" y="23"/>
                    <a:pt x="46" y="23"/>
                  </a:cubicBezTo>
                  <a:cubicBezTo>
                    <a:pt x="46" y="23"/>
                    <a:pt x="46" y="24"/>
                    <a:pt x="46" y="24"/>
                  </a:cubicBezTo>
                  <a:cubicBezTo>
                    <a:pt x="46" y="24"/>
                    <a:pt x="45" y="24"/>
                    <a:pt x="45" y="24"/>
                  </a:cubicBezTo>
                  <a:cubicBezTo>
                    <a:pt x="45" y="24"/>
                    <a:pt x="45" y="24"/>
                    <a:pt x="45" y="24"/>
                  </a:cubicBezTo>
                  <a:cubicBezTo>
                    <a:pt x="44" y="24"/>
                    <a:pt x="44" y="24"/>
                    <a:pt x="44" y="24"/>
                  </a:cubicBezTo>
                  <a:cubicBezTo>
                    <a:pt x="44" y="25"/>
                    <a:pt x="43" y="25"/>
                    <a:pt x="43" y="25"/>
                  </a:cubicBezTo>
                  <a:cubicBezTo>
                    <a:pt x="41" y="25"/>
                    <a:pt x="41" y="25"/>
                    <a:pt x="41" y="25"/>
                  </a:cubicBezTo>
                  <a:cubicBezTo>
                    <a:pt x="41" y="25"/>
                    <a:pt x="40" y="25"/>
                    <a:pt x="40" y="25"/>
                  </a:cubicBezTo>
                  <a:cubicBezTo>
                    <a:pt x="39" y="25"/>
                    <a:pt x="39" y="24"/>
                    <a:pt x="39" y="24"/>
                  </a:cubicBezTo>
                  <a:cubicBezTo>
                    <a:pt x="39" y="24"/>
                    <a:pt x="38" y="24"/>
                    <a:pt x="37" y="24"/>
                  </a:cubicBezTo>
                  <a:cubicBezTo>
                    <a:pt x="37" y="24"/>
                    <a:pt x="37" y="23"/>
                    <a:pt x="36" y="23"/>
                  </a:cubicBezTo>
                  <a:cubicBezTo>
                    <a:pt x="36" y="23"/>
                    <a:pt x="36" y="23"/>
                    <a:pt x="36" y="23"/>
                  </a:cubicBezTo>
                  <a:cubicBezTo>
                    <a:pt x="36" y="23"/>
                    <a:pt x="36" y="23"/>
                    <a:pt x="36" y="23"/>
                  </a:cubicBezTo>
                  <a:cubicBezTo>
                    <a:pt x="36" y="23"/>
                    <a:pt x="35" y="23"/>
                    <a:pt x="35" y="23"/>
                  </a:cubicBezTo>
                  <a:cubicBezTo>
                    <a:pt x="35" y="23"/>
                    <a:pt x="34" y="22"/>
                    <a:pt x="34" y="22"/>
                  </a:cubicBezTo>
                  <a:cubicBezTo>
                    <a:pt x="34" y="22"/>
                    <a:pt x="34" y="21"/>
                    <a:pt x="35" y="21"/>
                  </a:cubicBezTo>
                  <a:cubicBezTo>
                    <a:pt x="35" y="22"/>
                    <a:pt x="35" y="21"/>
                    <a:pt x="36" y="21"/>
                  </a:cubicBezTo>
                  <a:cubicBezTo>
                    <a:pt x="36" y="21"/>
                    <a:pt x="36" y="22"/>
                    <a:pt x="36" y="22"/>
                  </a:cubicBezTo>
                  <a:cubicBezTo>
                    <a:pt x="37" y="21"/>
                    <a:pt x="37" y="21"/>
                    <a:pt x="37" y="21"/>
                  </a:cubicBezTo>
                  <a:cubicBezTo>
                    <a:pt x="37" y="21"/>
                    <a:pt x="38" y="22"/>
                    <a:pt x="38" y="22"/>
                  </a:cubicBezTo>
                  <a:cubicBezTo>
                    <a:pt x="38" y="22"/>
                    <a:pt x="39" y="22"/>
                    <a:pt x="40" y="22"/>
                  </a:cubicBezTo>
                  <a:cubicBezTo>
                    <a:pt x="40" y="21"/>
                    <a:pt x="40" y="22"/>
                    <a:pt x="40" y="22"/>
                  </a:cubicBezTo>
                  <a:cubicBezTo>
                    <a:pt x="41" y="22"/>
                    <a:pt x="41" y="21"/>
                    <a:pt x="41" y="21"/>
                  </a:cubicBezTo>
                  <a:cubicBezTo>
                    <a:pt x="41" y="21"/>
                    <a:pt x="41" y="21"/>
                    <a:pt x="41" y="21"/>
                  </a:cubicBezTo>
                  <a:cubicBezTo>
                    <a:pt x="42" y="21"/>
                    <a:pt x="42" y="21"/>
                    <a:pt x="42" y="21"/>
                  </a:cubicBezTo>
                  <a:cubicBezTo>
                    <a:pt x="42" y="21"/>
                    <a:pt x="42" y="21"/>
                    <a:pt x="42" y="21"/>
                  </a:cubicBezTo>
                  <a:cubicBezTo>
                    <a:pt x="42" y="22"/>
                    <a:pt x="42" y="22"/>
                    <a:pt x="43" y="22"/>
                  </a:cubicBezTo>
                  <a:cubicBezTo>
                    <a:pt x="43" y="21"/>
                    <a:pt x="44" y="21"/>
                    <a:pt x="44" y="21"/>
                  </a:cubicBezTo>
                  <a:cubicBezTo>
                    <a:pt x="44" y="21"/>
                    <a:pt x="44" y="21"/>
                    <a:pt x="45" y="22"/>
                  </a:cubicBezTo>
                  <a:cubicBezTo>
                    <a:pt x="45" y="21"/>
                    <a:pt x="46" y="21"/>
                    <a:pt x="46" y="21"/>
                  </a:cubicBezTo>
                  <a:cubicBezTo>
                    <a:pt x="47" y="20"/>
                    <a:pt x="47" y="20"/>
                    <a:pt x="48" y="19"/>
                  </a:cubicBezTo>
                  <a:cubicBezTo>
                    <a:pt x="48" y="19"/>
                    <a:pt x="48" y="18"/>
                    <a:pt x="48" y="18"/>
                  </a:cubicBezTo>
                  <a:cubicBezTo>
                    <a:pt x="48" y="18"/>
                    <a:pt x="49" y="18"/>
                    <a:pt x="49" y="19"/>
                  </a:cubicBezTo>
                  <a:cubicBezTo>
                    <a:pt x="49" y="18"/>
                    <a:pt x="49" y="18"/>
                    <a:pt x="50" y="18"/>
                  </a:cubicBezTo>
                  <a:cubicBezTo>
                    <a:pt x="50" y="17"/>
                    <a:pt x="49" y="17"/>
                    <a:pt x="49" y="16"/>
                  </a:cubicBezTo>
                  <a:cubicBezTo>
                    <a:pt x="49" y="16"/>
                    <a:pt x="49" y="15"/>
                    <a:pt x="49" y="15"/>
                  </a:cubicBezTo>
                  <a:cubicBezTo>
                    <a:pt x="49" y="15"/>
                    <a:pt x="49" y="15"/>
                    <a:pt x="50" y="15"/>
                  </a:cubicBezTo>
                  <a:cubicBezTo>
                    <a:pt x="50" y="15"/>
                    <a:pt x="50" y="15"/>
                    <a:pt x="51" y="15"/>
                  </a:cubicBezTo>
                  <a:cubicBezTo>
                    <a:pt x="51" y="15"/>
                    <a:pt x="51" y="15"/>
                    <a:pt x="52" y="15"/>
                  </a:cubicBezTo>
                  <a:cubicBezTo>
                    <a:pt x="52" y="15"/>
                    <a:pt x="52" y="15"/>
                    <a:pt x="52" y="16"/>
                  </a:cubicBezTo>
                  <a:cubicBezTo>
                    <a:pt x="52" y="16"/>
                    <a:pt x="52" y="16"/>
                    <a:pt x="53" y="17"/>
                  </a:cubicBezTo>
                  <a:cubicBezTo>
                    <a:pt x="53" y="17"/>
                    <a:pt x="52" y="18"/>
                    <a:pt x="52" y="18"/>
                  </a:cubicBezTo>
                  <a:cubicBezTo>
                    <a:pt x="51" y="18"/>
                    <a:pt x="51" y="18"/>
                    <a:pt x="51" y="18"/>
                  </a:cubicBezTo>
                  <a:cubicBezTo>
                    <a:pt x="50" y="19"/>
                    <a:pt x="50" y="19"/>
                    <a:pt x="50" y="20"/>
                  </a:cubicBezTo>
                  <a:cubicBezTo>
                    <a:pt x="51" y="20"/>
                    <a:pt x="51" y="20"/>
                    <a:pt x="51" y="20"/>
                  </a:cubicBezTo>
                  <a:cubicBezTo>
                    <a:pt x="51" y="20"/>
                    <a:pt x="51" y="20"/>
                    <a:pt x="51" y="20"/>
                  </a:cubicBezTo>
                  <a:cubicBezTo>
                    <a:pt x="51" y="20"/>
                    <a:pt x="51" y="20"/>
                    <a:pt x="51" y="20"/>
                  </a:cubicBezTo>
                  <a:cubicBezTo>
                    <a:pt x="51" y="21"/>
                    <a:pt x="50" y="21"/>
                    <a:pt x="50" y="21"/>
                  </a:cubicBezTo>
                  <a:cubicBezTo>
                    <a:pt x="49" y="21"/>
                    <a:pt x="49" y="21"/>
                    <a:pt x="48" y="21"/>
                  </a:cubicBezTo>
                  <a:close/>
                  <a:moveTo>
                    <a:pt x="54" y="13"/>
                  </a:moveTo>
                  <a:cubicBezTo>
                    <a:pt x="54" y="13"/>
                    <a:pt x="54" y="13"/>
                    <a:pt x="55" y="13"/>
                  </a:cubicBezTo>
                  <a:cubicBezTo>
                    <a:pt x="55" y="13"/>
                    <a:pt x="55" y="13"/>
                    <a:pt x="55" y="13"/>
                  </a:cubicBezTo>
                  <a:cubicBezTo>
                    <a:pt x="55" y="14"/>
                    <a:pt x="55" y="14"/>
                    <a:pt x="55" y="14"/>
                  </a:cubicBezTo>
                  <a:cubicBezTo>
                    <a:pt x="56" y="14"/>
                    <a:pt x="56" y="15"/>
                    <a:pt x="56" y="15"/>
                  </a:cubicBezTo>
                  <a:cubicBezTo>
                    <a:pt x="56" y="15"/>
                    <a:pt x="56" y="15"/>
                    <a:pt x="56" y="16"/>
                  </a:cubicBezTo>
                  <a:cubicBezTo>
                    <a:pt x="56" y="16"/>
                    <a:pt x="56" y="16"/>
                    <a:pt x="56" y="16"/>
                  </a:cubicBezTo>
                  <a:cubicBezTo>
                    <a:pt x="55" y="17"/>
                    <a:pt x="55" y="17"/>
                    <a:pt x="55" y="17"/>
                  </a:cubicBezTo>
                  <a:cubicBezTo>
                    <a:pt x="55" y="17"/>
                    <a:pt x="55" y="17"/>
                    <a:pt x="55" y="17"/>
                  </a:cubicBezTo>
                  <a:cubicBezTo>
                    <a:pt x="55" y="17"/>
                    <a:pt x="55" y="17"/>
                    <a:pt x="55" y="17"/>
                  </a:cubicBezTo>
                  <a:cubicBezTo>
                    <a:pt x="55" y="17"/>
                    <a:pt x="55" y="17"/>
                    <a:pt x="55" y="17"/>
                  </a:cubicBezTo>
                  <a:cubicBezTo>
                    <a:pt x="55" y="17"/>
                    <a:pt x="54" y="16"/>
                    <a:pt x="54" y="16"/>
                  </a:cubicBezTo>
                  <a:cubicBezTo>
                    <a:pt x="54" y="15"/>
                    <a:pt x="54" y="14"/>
                    <a:pt x="54" y="14"/>
                  </a:cubicBezTo>
                  <a:cubicBezTo>
                    <a:pt x="54" y="14"/>
                    <a:pt x="54" y="13"/>
                    <a:pt x="54" y="13"/>
                  </a:cubicBezTo>
                  <a:close/>
                  <a:moveTo>
                    <a:pt x="53" y="12"/>
                  </a:move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lose/>
                  <a:moveTo>
                    <a:pt x="50" y="9"/>
                  </a:moveTo>
                  <a:cubicBezTo>
                    <a:pt x="51" y="9"/>
                    <a:pt x="51" y="10"/>
                    <a:pt x="52" y="10"/>
                  </a:cubicBezTo>
                  <a:cubicBezTo>
                    <a:pt x="52" y="10"/>
                    <a:pt x="51" y="10"/>
                    <a:pt x="51" y="10"/>
                  </a:cubicBezTo>
                  <a:cubicBezTo>
                    <a:pt x="51" y="10"/>
                    <a:pt x="50" y="10"/>
                    <a:pt x="50" y="9"/>
                  </a:cubicBezTo>
                  <a:close/>
                  <a:moveTo>
                    <a:pt x="49" y="8"/>
                  </a:moveTo>
                  <a:cubicBezTo>
                    <a:pt x="49" y="8"/>
                    <a:pt x="50" y="9"/>
                    <a:pt x="50" y="9"/>
                  </a:cubicBezTo>
                  <a:cubicBezTo>
                    <a:pt x="50" y="9"/>
                    <a:pt x="50" y="9"/>
                    <a:pt x="50" y="9"/>
                  </a:cubicBezTo>
                  <a:cubicBezTo>
                    <a:pt x="50" y="9"/>
                    <a:pt x="50" y="9"/>
                    <a:pt x="50" y="9"/>
                  </a:cubicBezTo>
                  <a:cubicBezTo>
                    <a:pt x="50" y="9"/>
                    <a:pt x="49" y="9"/>
                    <a:pt x="49" y="8"/>
                  </a:cubicBezTo>
                  <a:close/>
                  <a:moveTo>
                    <a:pt x="27" y="39"/>
                  </a:moveTo>
                  <a:cubicBezTo>
                    <a:pt x="27" y="40"/>
                    <a:pt x="26" y="40"/>
                    <a:pt x="26" y="40"/>
                  </a:cubicBezTo>
                  <a:cubicBezTo>
                    <a:pt x="26" y="40"/>
                    <a:pt x="27" y="41"/>
                    <a:pt x="27" y="41"/>
                  </a:cubicBezTo>
                  <a:cubicBezTo>
                    <a:pt x="27" y="42"/>
                    <a:pt x="27" y="41"/>
                    <a:pt x="28" y="42"/>
                  </a:cubicBezTo>
                  <a:cubicBezTo>
                    <a:pt x="28" y="42"/>
                    <a:pt x="29" y="43"/>
                    <a:pt x="29" y="43"/>
                  </a:cubicBezTo>
                  <a:cubicBezTo>
                    <a:pt x="29" y="43"/>
                    <a:pt x="29" y="43"/>
                    <a:pt x="29" y="43"/>
                  </a:cubicBezTo>
                  <a:cubicBezTo>
                    <a:pt x="29" y="43"/>
                    <a:pt x="29" y="44"/>
                    <a:pt x="29" y="44"/>
                  </a:cubicBezTo>
                  <a:cubicBezTo>
                    <a:pt x="30" y="44"/>
                    <a:pt x="30" y="44"/>
                    <a:pt x="30" y="44"/>
                  </a:cubicBezTo>
                  <a:cubicBezTo>
                    <a:pt x="30" y="44"/>
                    <a:pt x="30" y="45"/>
                    <a:pt x="31" y="45"/>
                  </a:cubicBezTo>
                  <a:cubicBezTo>
                    <a:pt x="31" y="44"/>
                    <a:pt x="32" y="45"/>
                    <a:pt x="32" y="45"/>
                  </a:cubicBezTo>
                  <a:cubicBezTo>
                    <a:pt x="33" y="45"/>
                    <a:pt x="33" y="45"/>
                    <a:pt x="33" y="45"/>
                  </a:cubicBezTo>
                  <a:cubicBezTo>
                    <a:pt x="33" y="45"/>
                    <a:pt x="33" y="45"/>
                    <a:pt x="34" y="45"/>
                  </a:cubicBezTo>
                  <a:cubicBezTo>
                    <a:pt x="34" y="45"/>
                    <a:pt x="34" y="45"/>
                    <a:pt x="34" y="45"/>
                  </a:cubicBezTo>
                  <a:cubicBezTo>
                    <a:pt x="35" y="46"/>
                    <a:pt x="35" y="45"/>
                    <a:pt x="36" y="45"/>
                  </a:cubicBezTo>
                  <a:cubicBezTo>
                    <a:pt x="36" y="45"/>
                    <a:pt x="37" y="46"/>
                    <a:pt x="37" y="46"/>
                  </a:cubicBezTo>
                  <a:cubicBezTo>
                    <a:pt x="38" y="46"/>
                    <a:pt x="38" y="46"/>
                    <a:pt x="38" y="46"/>
                  </a:cubicBezTo>
                  <a:cubicBezTo>
                    <a:pt x="39" y="46"/>
                    <a:pt x="39" y="46"/>
                    <a:pt x="40" y="46"/>
                  </a:cubicBezTo>
                  <a:cubicBezTo>
                    <a:pt x="40" y="47"/>
                    <a:pt x="40" y="47"/>
                    <a:pt x="40" y="47"/>
                  </a:cubicBezTo>
                  <a:cubicBezTo>
                    <a:pt x="40" y="47"/>
                    <a:pt x="40" y="47"/>
                    <a:pt x="40" y="48"/>
                  </a:cubicBezTo>
                  <a:cubicBezTo>
                    <a:pt x="41" y="48"/>
                    <a:pt x="42" y="47"/>
                    <a:pt x="42" y="47"/>
                  </a:cubicBezTo>
                  <a:cubicBezTo>
                    <a:pt x="42" y="47"/>
                    <a:pt x="42" y="47"/>
                    <a:pt x="42" y="47"/>
                  </a:cubicBezTo>
                  <a:cubicBezTo>
                    <a:pt x="42" y="47"/>
                    <a:pt x="42" y="47"/>
                    <a:pt x="42" y="47"/>
                  </a:cubicBezTo>
                  <a:cubicBezTo>
                    <a:pt x="42" y="47"/>
                    <a:pt x="41" y="47"/>
                    <a:pt x="41" y="46"/>
                  </a:cubicBezTo>
                  <a:cubicBezTo>
                    <a:pt x="41" y="46"/>
                    <a:pt x="41" y="46"/>
                    <a:pt x="41" y="46"/>
                  </a:cubicBezTo>
                  <a:cubicBezTo>
                    <a:pt x="41" y="46"/>
                    <a:pt x="41" y="46"/>
                    <a:pt x="41" y="46"/>
                  </a:cubicBezTo>
                  <a:cubicBezTo>
                    <a:pt x="41" y="46"/>
                    <a:pt x="41" y="46"/>
                    <a:pt x="42" y="46"/>
                  </a:cubicBezTo>
                  <a:cubicBezTo>
                    <a:pt x="42" y="46"/>
                    <a:pt x="42" y="46"/>
                    <a:pt x="42" y="46"/>
                  </a:cubicBezTo>
                  <a:cubicBezTo>
                    <a:pt x="42" y="46"/>
                    <a:pt x="42" y="46"/>
                    <a:pt x="42" y="46"/>
                  </a:cubicBezTo>
                  <a:cubicBezTo>
                    <a:pt x="42" y="46"/>
                    <a:pt x="41" y="46"/>
                    <a:pt x="41" y="45"/>
                  </a:cubicBezTo>
                  <a:cubicBezTo>
                    <a:pt x="41" y="45"/>
                    <a:pt x="40" y="45"/>
                    <a:pt x="40" y="45"/>
                  </a:cubicBezTo>
                  <a:cubicBezTo>
                    <a:pt x="40" y="45"/>
                    <a:pt x="40" y="45"/>
                    <a:pt x="39" y="45"/>
                  </a:cubicBezTo>
                  <a:cubicBezTo>
                    <a:pt x="39" y="45"/>
                    <a:pt x="39" y="44"/>
                    <a:pt x="38" y="44"/>
                  </a:cubicBezTo>
                  <a:cubicBezTo>
                    <a:pt x="38" y="43"/>
                    <a:pt x="39" y="43"/>
                    <a:pt x="39" y="43"/>
                  </a:cubicBezTo>
                  <a:cubicBezTo>
                    <a:pt x="39" y="43"/>
                    <a:pt x="40" y="43"/>
                    <a:pt x="40" y="43"/>
                  </a:cubicBezTo>
                  <a:cubicBezTo>
                    <a:pt x="40" y="43"/>
                    <a:pt x="40" y="43"/>
                    <a:pt x="40" y="43"/>
                  </a:cubicBezTo>
                  <a:cubicBezTo>
                    <a:pt x="39" y="43"/>
                    <a:pt x="38" y="42"/>
                    <a:pt x="37" y="42"/>
                  </a:cubicBezTo>
                  <a:cubicBezTo>
                    <a:pt x="37" y="42"/>
                    <a:pt x="37" y="42"/>
                    <a:pt x="36" y="42"/>
                  </a:cubicBezTo>
                  <a:cubicBezTo>
                    <a:pt x="36" y="41"/>
                    <a:pt x="36" y="40"/>
                    <a:pt x="37" y="40"/>
                  </a:cubicBezTo>
                  <a:cubicBezTo>
                    <a:pt x="37" y="40"/>
                    <a:pt x="37" y="40"/>
                    <a:pt x="36" y="39"/>
                  </a:cubicBezTo>
                  <a:cubicBezTo>
                    <a:pt x="36" y="40"/>
                    <a:pt x="35" y="40"/>
                    <a:pt x="34" y="40"/>
                  </a:cubicBezTo>
                  <a:cubicBezTo>
                    <a:pt x="34" y="40"/>
                    <a:pt x="34" y="40"/>
                    <a:pt x="33" y="39"/>
                  </a:cubicBezTo>
                  <a:cubicBezTo>
                    <a:pt x="33" y="39"/>
                    <a:pt x="33" y="38"/>
                    <a:pt x="33" y="38"/>
                  </a:cubicBezTo>
                  <a:cubicBezTo>
                    <a:pt x="33" y="37"/>
                    <a:pt x="32" y="37"/>
                    <a:pt x="32" y="37"/>
                  </a:cubicBezTo>
                  <a:cubicBezTo>
                    <a:pt x="32" y="36"/>
                    <a:pt x="32" y="36"/>
                    <a:pt x="32" y="35"/>
                  </a:cubicBezTo>
                  <a:cubicBezTo>
                    <a:pt x="32" y="35"/>
                    <a:pt x="32" y="34"/>
                    <a:pt x="32" y="34"/>
                  </a:cubicBezTo>
                  <a:cubicBezTo>
                    <a:pt x="32" y="34"/>
                    <a:pt x="32" y="34"/>
                    <a:pt x="31" y="34"/>
                  </a:cubicBezTo>
                  <a:cubicBezTo>
                    <a:pt x="31" y="34"/>
                    <a:pt x="31" y="34"/>
                    <a:pt x="31" y="34"/>
                  </a:cubicBezTo>
                  <a:cubicBezTo>
                    <a:pt x="31" y="34"/>
                    <a:pt x="30" y="34"/>
                    <a:pt x="30" y="34"/>
                  </a:cubicBezTo>
                  <a:cubicBezTo>
                    <a:pt x="30" y="34"/>
                    <a:pt x="30" y="34"/>
                    <a:pt x="30" y="34"/>
                  </a:cubicBezTo>
                  <a:cubicBezTo>
                    <a:pt x="30" y="33"/>
                    <a:pt x="30" y="33"/>
                    <a:pt x="30" y="33"/>
                  </a:cubicBezTo>
                  <a:cubicBezTo>
                    <a:pt x="30" y="33"/>
                    <a:pt x="30" y="33"/>
                    <a:pt x="30" y="33"/>
                  </a:cubicBezTo>
                  <a:cubicBezTo>
                    <a:pt x="30" y="32"/>
                    <a:pt x="28" y="31"/>
                    <a:pt x="28" y="31"/>
                  </a:cubicBezTo>
                  <a:cubicBezTo>
                    <a:pt x="28" y="31"/>
                    <a:pt x="28" y="30"/>
                    <a:pt x="27" y="29"/>
                  </a:cubicBezTo>
                  <a:cubicBezTo>
                    <a:pt x="27" y="29"/>
                    <a:pt x="27" y="29"/>
                    <a:pt x="27" y="29"/>
                  </a:cubicBezTo>
                  <a:cubicBezTo>
                    <a:pt x="27" y="28"/>
                    <a:pt x="27" y="28"/>
                    <a:pt x="27" y="28"/>
                  </a:cubicBezTo>
                  <a:cubicBezTo>
                    <a:pt x="27" y="28"/>
                    <a:pt x="27" y="27"/>
                    <a:pt x="27" y="27"/>
                  </a:cubicBezTo>
                  <a:cubicBezTo>
                    <a:pt x="28" y="27"/>
                    <a:pt x="30" y="28"/>
                    <a:pt x="31" y="27"/>
                  </a:cubicBezTo>
                  <a:cubicBezTo>
                    <a:pt x="31" y="27"/>
                    <a:pt x="31" y="26"/>
                    <a:pt x="31" y="26"/>
                  </a:cubicBezTo>
                  <a:cubicBezTo>
                    <a:pt x="31" y="26"/>
                    <a:pt x="31" y="26"/>
                    <a:pt x="31" y="25"/>
                  </a:cubicBezTo>
                  <a:cubicBezTo>
                    <a:pt x="30" y="25"/>
                    <a:pt x="30" y="24"/>
                    <a:pt x="29" y="24"/>
                  </a:cubicBezTo>
                  <a:cubicBezTo>
                    <a:pt x="29" y="24"/>
                    <a:pt x="28" y="24"/>
                    <a:pt x="28" y="24"/>
                  </a:cubicBezTo>
                  <a:cubicBezTo>
                    <a:pt x="28" y="24"/>
                    <a:pt x="28" y="23"/>
                    <a:pt x="27" y="23"/>
                  </a:cubicBezTo>
                  <a:cubicBezTo>
                    <a:pt x="27" y="23"/>
                    <a:pt x="27" y="23"/>
                    <a:pt x="27" y="23"/>
                  </a:cubicBezTo>
                  <a:cubicBezTo>
                    <a:pt x="26" y="23"/>
                    <a:pt x="26" y="22"/>
                    <a:pt x="25" y="22"/>
                  </a:cubicBezTo>
                  <a:cubicBezTo>
                    <a:pt x="25" y="22"/>
                    <a:pt x="24" y="22"/>
                    <a:pt x="24" y="22"/>
                  </a:cubicBezTo>
                  <a:cubicBezTo>
                    <a:pt x="24" y="21"/>
                    <a:pt x="23" y="21"/>
                    <a:pt x="23" y="21"/>
                  </a:cubicBezTo>
                  <a:cubicBezTo>
                    <a:pt x="23" y="21"/>
                    <a:pt x="23" y="21"/>
                    <a:pt x="22" y="21"/>
                  </a:cubicBezTo>
                  <a:cubicBezTo>
                    <a:pt x="22" y="21"/>
                    <a:pt x="22" y="21"/>
                    <a:pt x="22" y="21"/>
                  </a:cubicBezTo>
                  <a:cubicBezTo>
                    <a:pt x="22" y="21"/>
                    <a:pt x="22" y="20"/>
                    <a:pt x="22" y="20"/>
                  </a:cubicBezTo>
                  <a:cubicBezTo>
                    <a:pt x="22" y="20"/>
                    <a:pt x="22" y="20"/>
                    <a:pt x="22" y="19"/>
                  </a:cubicBezTo>
                  <a:cubicBezTo>
                    <a:pt x="23" y="19"/>
                    <a:pt x="22" y="19"/>
                    <a:pt x="22" y="18"/>
                  </a:cubicBezTo>
                  <a:cubicBezTo>
                    <a:pt x="22" y="17"/>
                    <a:pt x="21" y="16"/>
                    <a:pt x="21" y="16"/>
                  </a:cubicBezTo>
                  <a:cubicBezTo>
                    <a:pt x="20" y="15"/>
                    <a:pt x="20" y="16"/>
                    <a:pt x="19" y="16"/>
                  </a:cubicBezTo>
                  <a:cubicBezTo>
                    <a:pt x="19" y="15"/>
                    <a:pt x="19" y="15"/>
                    <a:pt x="19" y="15"/>
                  </a:cubicBezTo>
                  <a:cubicBezTo>
                    <a:pt x="19" y="15"/>
                    <a:pt x="19" y="15"/>
                    <a:pt x="18" y="14"/>
                  </a:cubicBezTo>
                  <a:cubicBezTo>
                    <a:pt x="18" y="14"/>
                    <a:pt x="18" y="14"/>
                    <a:pt x="18" y="14"/>
                  </a:cubicBezTo>
                  <a:cubicBezTo>
                    <a:pt x="18" y="14"/>
                    <a:pt x="18" y="14"/>
                    <a:pt x="18" y="14"/>
                  </a:cubicBezTo>
                  <a:cubicBezTo>
                    <a:pt x="18" y="14"/>
                    <a:pt x="18" y="14"/>
                    <a:pt x="18" y="14"/>
                  </a:cubicBezTo>
                  <a:cubicBezTo>
                    <a:pt x="18" y="14"/>
                    <a:pt x="17" y="14"/>
                    <a:pt x="17" y="14"/>
                  </a:cubicBezTo>
                  <a:cubicBezTo>
                    <a:pt x="17" y="14"/>
                    <a:pt x="17" y="13"/>
                    <a:pt x="17" y="13"/>
                  </a:cubicBezTo>
                  <a:cubicBezTo>
                    <a:pt x="17" y="13"/>
                    <a:pt x="17" y="13"/>
                    <a:pt x="16" y="13"/>
                  </a:cubicBezTo>
                  <a:cubicBezTo>
                    <a:pt x="16" y="13"/>
                    <a:pt x="16" y="13"/>
                    <a:pt x="16" y="13"/>
                  </a:cubicBezTo>
                  <a:cubicBezTo>
                    <a:pt x="15" y="13"/>
                    <a:pt x="15" y="12"/>
                    <a:pt x="14" y="12"/>
                  </a:cubicBezTo>
                  <a:cubicBezTo>
                    <a:pt x="14" y="12"/>
                    <a:pt x="13" y="12"/>
                    <a:pt x="13" y="11"/>
                  </a:cubicBezTo>
                  <a:cubicBezTo>
                    <a:pt x="13" y="11"/>
                    <a:pt x="13" y="11"/>
                    <a:pt x="12" y="11"/>
                  </a:cubicBezTo>
                  <a:cubicBezTo>
                    <a:pt x="12" y="10"/>
                    <a:pt x="11" y="10"/>
                    <a:pt x="10" y="10"/>
                  </a:cubicBezTo>
                  <a:cubicBezTo>
                    <a:pt x="10" y="10"/>
                    <a:pt x="9" y="10"/>
                    <a:pt x="8" y="10"/>
                  </a:cubicBezTo>
                  <a:cubicBezTo>
                    <a:pt x="8" y="10"/>
                    <a:pt x="8" y="10"/>
                    <a:pt x="8" y="10"/>
                  </a:cubicBezTo>
                  <a:cubicBezTo>
                    <a:pt x="8" y="9"/>
                    <a:pt x="8" y="9"/>
                    <a:pt x="7" y="9"/>
                  </a:cubicBezTo>
                  <a:cubicBezTo>
                    <a:pt x="7" y="9"/>
                    <a:pt x="7" y="9"/>
                    <a:pt x="6" y="9"/>
                  </a:cubicBezTo>
                  <a:cubicBezTo>
                    <a:pt x="6" y="9"/>
                    <a:pt x="6" y="9"/>
                    <a:pt x="6" y="8"/>
                  </a:cubicBezTo>
                  <a:cubicBezTo>
                    <a:pt x="6" y="8"/>
                    <a:pt x="5" y="8"/>
                    <a:pt x="5" y="8"/>
                  </a:cubicBezTo>
                  <a:cubicBezTo>
                    <a:pt x="4" y="8"/>
                    <a:pt x="4" y="8"/>
                    <a:pt x="4" y="7"/>
                  </a:cubicBezTo>
                  <a:cubicBezTo>
                    <a:pt x="3" y="7"/>
                    <a:pt x="3" y="7"/>
                    <a:pt x="3" y="7"/>
                  </a:cubicBezTo>
                  <a:cubicBezTo>
                    <a:pt x="2" y="7"/>
                    <a:pt x="2" y="7"/>
                    <a:pt x="2" y="6"/>
                  </a:cubicBezTo>
                  <a:cubicBezTo>
                    <a:pt x="2" y="7"/>
                    <a:pt x="2" y="8"/>
                    <a:pt x="2" y="8"/>
                  </a:cubicBezTo>
                  <a:cubicBezTo>
                    <a:pt x="2" y="10"/>
                    <a:pt x="2" y="11"/>
                    <a:pt x="2" y="13"/>
                  </a:cubicBezTo>
                  <a:cubicBezTo>
                    <a:pt x="2" y="13"/>
                    <a:pt x="2" y="14"/>
                    <a:pt x="2" y="14"/>
                  </a:cubicBezTo>
                  <a:cubicBezTo>
                    <a:pt x="1" y="14"/>
                    <a:pt x="2" y="15"/>
                    <a:pt x="1" y="16"/>
                  </a:cubicBezTo>
                  <a:cubicBezTo>
                    <a:pt x="1" y="18"/>
                    <a:pt x="1" y="20"/>
                    <a:pt x="1" y="22"/>
                  </a:cubicBezTo>
                  <a:cubicBezTo>
                    <a:pt x="1" y="23"/>
                    <a:pt x="1" y="23"/>
                    <a:pt x="1" y="24"/>
                  </a:cubicBezTo>
                  <a:cubicBezTo>
                    <a:pt x="1" y="24"/>
                    <a:pt x="1" y="25"/>
                    <a:pt x="1" y="26"/>
                  </a:cubicBezTo>
                  <a:cubicBezTo>
                    <a:pt x="1" y="26"/>
                    <a:pt x="0" y="26"/>
                    <a:pt x="0" y="26"/>
                  </a:cubicBezTo>
                  <a:cubicBezTo>
                    <a:pt x="0" y="26"/>
                    <a:pt x="0" y="27"/>
                    <a:pt x="0" y="28"/>
                  </a:cubicBezTo>
                  <a:cubicBezTo>
                    <a:pt x="0" y="28"/>
                    <a:pt x="0" y="28"/>
                    <a:pt x="1" y="28"/>
                  </a:cubicBezTo>
                  <a:cubicBezTo>
                    <a:pt x="1" y="29"/>
                    <a:pt x="1" y="31"/>
                    <a:pt x="0" y="32"/>
                  </a:cubicBezTo>
                  <a:cubicBezTo>
                    <a:pt x="0" y="32"/>
                    <a:pt x="0" y="33"/>
                    <a:pt x="0" y="33"/>
                  </a:cubicBezTo>
                  <a:cubicBezTo>
                    <a:pt x="0" y="34"/>
                    <a:pt x="0" y="35"/>
                    <a:pt x="0" y="36"/>
                  </a:cubicBezTo>
                  <a:cubicBezTo>
                    <a:pt x="0" y="37"/>
                    <a:pt x="0" y="39"/>
                    <a:pt x="0" y="39"/>
                  </a:cubicBezTo>
                  <a:cubicBezTo>
                    <a:pt x="0" y="40"/>
                    <a:pt x="0" y="40"/>
                    <a:pt x="0" y="40"/>
                  </a:cubicBezTo>
                  <a:cubicBezTo>
                    <a:pt x="0" y="40"/>
                    <a:pt x="1" y="40"/>
                    <a:pt x="1" y="40"/>
                  </a:cubicBezTo>
                  <a:cubicBezTo>
                    <a:pt x="1" y="40"/>
                    <a:pt x="2" y="40"/>
                    <a:pt x="2" y="40"/>
                  </a:cubicBezTo>
                  <a:cubicBezTo>
                    <a:pt x="3" y="40"/>
                    <a:pt x="3" y="40"/>
                    <a:pt x="3" y="40"/>
                  </a:cubicBezTo>
                  <a:cubicBezTo>
                    <a:pt x="3" y="39"/>
                    <a:pt x="3" y="39"/>
                    <a:pt x="4" y="39"/>
                  </a:cubicBezTo>
                  <a:cubicBezTo>
                    <a:pt x="4" y="39"/>
                    <a:pt x="4" y="40"/>
                    <a:pt x="4" y="40"/>
                  </a:cubicBezTo>
                  <a:cubicBezTo>
                    <a:pt x="4" y="40"/>
                    <a:pt x="4" y="40"/>
                    <a:pt x="4" y="40"/>
                  </a:cubicBezTo>
                  <a:cubicBezTo>
                    <a:pt x="4" y="40"/>
                    <a:pt x="5" y="40"/>
                    <a:pt x="5" y="40"/>
                  </a:cubicBezTo>
                  <a:cubicBezTo>
                    <a:pt x="6" y="40"/>
                    <a:pt x="6" y="40"/>
                    <a:pt x="6" y="40"/>
                  </a:cubicBezTo>
                  <a:cubicBezTo>
                    <a:pt x="6" y="40"/>
                    <a:pt x="6" y="40"/>
                    <a:pt x="7" y="40"/>
                  </a:cubicBezTo>
                  <a:cubicBezTo>
                    <a:pt x="7" y="41"/>
                    <a:pt x="7" y="40"/>
                    <a:pt x="7" y="40"/>
                  </a:cubicBezTo>
                  <a:cubicBezTo>
                    <a:pt x="8" y="40"/>
                    <a:pt x="9" y="39"/>
                    <a:pt x="10" y="39"/>
                  </a:cubicBezTo>
                  <a:cubicBezTo>
                    <a:pt x="10" y="39"/>
                    <a:pt x="10" y="39"/>
                    <a:pt x="10" y="38"/>
                  </a:cubicBezTo>
                  <a:cubicBezTo>
                    <a:pt x="10" y="38"/>
                    <a:pt x="9" y="37"/>
                    <a:pt x="9" y="36"/>
                  </a:cubicBezTo>
                  <a:cubicBezTo>
                    <a:pt x="9" y="36"/>
                    <a:pt x="8" y="36"/>
                    <a:pt x="8" y="36"/>
                  </a:cubicBezTo>
                  <a:cubicBezTo>
                    <a:pt x="8" y="36"/>
                    <a:pt x="7" y="35"/>
                    <a:pt x="7" y="36"/>
                  </a:cubicBezTo>
                  <a:cubicBezTo>
                    <a:pt x="6" y="36"/>
                    <a:pt x="6" y="36"/>
                    <a:pt x="6" y="35"/>
                  </a:cubicBezTo>
                  <a:cubicBezTo>
                    <a:pt x="6" y="35"/>
                    <a:pt x="5" y="35"/>
                    <a:pt x="5" y="35"/>
                  </a:cubicBezTo>
                  <a:cubicBezTo>
                    <a:pt x="5" y="35"/>
                    <a:pt x="5" y="35"/>
                    <a:pt x="5" y="35"/>
                  </a:cubicBezTo>
                  <a:cubicBezTo>
                    <a:pt x="5" y="35"/>
                    <a:pt x="5" y="35"/>
                    <a:pt x="5" y="35"/>
                  </a:cubicBezTo>
                  <a:cubicBezTo>
                    <a:pt x="6" y="35"/>
                    <a:pt x="6" y="35"/>
                    <a:pt x="6" y="35"/>
                  </a:cubicBezTo>
                  <a:cubicBezTo>
                    <a:pt x="7" y="35"/>
                    <a:pt x="8" y="35"/>
                    <a:pt x="8" y="35"/>
                  </a:cubicBezTo>
                  <a:cubicBezTo>
                    <a:pt x="8" y="35"/>
                    <a:pt x="9" y="36"/>
                    <a:pt x="9" y="35"/>
                  </a:cubicBezTo>
                  <a:cubicBezTo>
                    <a:pt x="9" y="35"/>
                    <a:pt x="10" y="35"/>
                    <a:pt x="10" y="35"/>
                  </a:cubicBezTo>
                  <a:cubicBezTo>
                    <a:pt x="10" y="35"/>
                    <a:pt x="11" y="35"/>
                    <a:pt x="11" y="35"/>
                  </a:cubicBezTo>
                  <a:cubicBezTo>
                    <a:pt x="11" y="35"/>
                    <a:pt x="11" y="35"/>
                    <a:pt x="11" y="35"/>
                  </a:cubicBezTo>
                  <a:cubicBezTo>
                    <a:pt x="11" y="34"/>
                    <a:pt x="11" y="34"/>
                    <a:pt x="10" y="34"/>
                  </a:cubicBezTo>
                  <a:cubicBezTo>
                    <a:pt x="10" y="34"/>
                    <a:pt x="10" y="33"/>
                    <a:pt x="10" y="33"/>
                  </a:cubicBezTo>
                  <a:cubicBezTo>
                    <a:pt x="11" y="33"/>
                    <a:pt x="12" y="34"/>
                    <a:pt x="12" y="34"/>
                  </a:cubicBezTo>
                  <a:cubicBezTo>
                    <a:pt x="12" y="34"/>
                    <a:pt x="12" y="34"/>
                    <a:pt x="12" y="34"/>
                  </a:cubicBezTo>
                  <a:cubicBezTo>
                    <a:pt x="13" y="34"/>
                    <a:pt x="13" y="34"/>
                    <a:pt x="13" y="34"/>
                  </a:cubicBezTo>
                  <a:cubicBezTo>
                    <a:pt x="13" y="33"/>
                    <a:pt x="13" y="33"/>
                    <a:pt x="12" y="32"/>
                  </a:cubicBezTo>
                  <a:cubicBezTo>
                    <a:pt x="12" y="32"/>
                    <a:pt x="12" y="32"/>
                    <a:pt x="12" y="31"/>
                  </a:cubicBezTo>
                  <a:cubicBezTo>
                    <a:pt x="12" y="31"/>
                    <a:pt x="12" y="31"/>
                    <a:pt x="13" y="31"/>
                  </a:cubicBezTo>
                  <a:cubicBezTo>
                    <a:pt x="13" y="31"/>
                    <a:pt x="13" y="32"/>
                    <a:pt x="13" y="32"/>
                  </a:cubicBezTo>
                  <a:cubicBezTo>
                    <a:pt x="13" y="32"/>
                    <a:pt x="14" y="32"/>
                    <a:pt x="14" y="33"/>
                  </a:cubicBezTo>
                  <a:cubicBezTo>
                    <a:pt x="14" y="32"/>
                    <a:pt x="14" y="32"/>
                    <a:pt x="15" y="32"/>
                  </a:cubicBezTo>
                  <a:cubicBezTo>
                    <a:pt x="15" y="32"/>
                    <a:pt x="15" y="32"/>
                    <a:pt x="15" y="32"/>
                  </a:cubicBezTo>
                  <a:cubicBezTo>
                    <a:pt x="15" y="32"/>
                    <a:pt x="15" y="32"/>
                    <a:pt x="15" y="31"/>
                  </a:cubicBezTo>
                  <a:cubicBezTo>
                    <a:pt x="16" y="31"/>
                    <a:pt x="16" y="31"/>
                    <a:pt x="16" y="31"/>
                  </a:cubicBezTo>
                  <a:cubicBezTo>
                    <a:pt x="16" y="31"/>
                    <a:pt x="16" y="31"/>
                    <a:pt x="16" y="32"/>
                  </a:cubicBezTo>
                  <a:cubicBezTo>
                    <a:pt x="16" y="32"/>
                    <a:pt x="16" y="32"/>
                    <a:pt x="16" y="32"/>
                  </a:cubicBezTo>
                  <a:cubicBezTo>
                    <a:pt x="16" y="32"/>
                    <a:pt x="16" y="32"/>
                    <a:pt x="16" y="32"/>
                  </a:cubicBezTo>
                  <a:cubicBezTo>
                    <a:pt x="16" y="32"/>
                    <a:pt x="16" y="32"/>
                    <a:pt x="16" y="32"/>
                  </a:cubicBezTo>
                  <a:cubicBezTo>
                    <a:pt x="17" y="32"/>
                    <a:pt x="17" y="32"/>
                    <a:pt x="17" y="32"/>
                  </a:cubicBezTo>
                  <a:cubicBezTo>
                    <a:pt x="17" y="32"/>
                    <a:pt x="17" y="32"/>
                    <a:pt x="18" y="32"/>
                  </a:cubicBezTo>
                  <a:cubicBezTo>
                    <a:pt x="18" y="33"/>
                    <a:pt x="18" y="33"/>
                    <a:pt x="18" y="33"/>
                  </a:cubicBezTo>
                  <a:cubicBezTo>
                    <a:pt x="19" y="33"/>
                    <a:pt x="19" y="33"/>
                    <a:pt x="19" y="33"/>
                  </a:cubicBezTo>
                  <a:cubicBezTo>
                    <a:pt x="19" y="33"/>
                    <a:pt x="20" y="33"/>
                    <a:pt x="20" y="33"/>
                  </a:cubicBezTo>
                  <a:cubicBezTo>
                    <a:pt x="21" y="33"/>
                    <a:pt x="21" y="33"/>
                    <a:pt x="22" y="33"/>
                  </a:cubicBezTo>
                  <a:cubicBezTo>
                    <a:pt x="22" y="33"/>
                    <a:pt x="22" y="34"/>
                    <a:pt x="22" y="34"/>
                  </a:cubicBezTo>
                  <a:cubicBezTo>
                    <a:pt x="22" y="34"/>
                    <a:pt x="22" y="34"/>
                    <a:pt x="23" y="34"/>
                  </a:cubicBezTo>
                  <a:cubicBezTo>
                    <a:pt x="23" y="34"/>
                    <a:pt x="24" y="35"/>
                    <a:pt x="24" y="36"/>
                  </a:cubicBezTo>
                  <a:cubicBezTo>
                    <a:pt x="24" y="36"/>
                    <a:pt x="24" y="36"/>
                    <a:pt x="24" y="37"/>
                  </a:cubicBezTo>
                  <a:cubicBezTo>
                    <a:pt x="24" y="37"/>
                    <a:pt x="24" y="37"/>
                    <a:pt x="25" y="37"/>
                  </a:cubicBezTo>
                  <a:cubicBezTo>
                    <a:pt x="25" y="37"/>
                    <a:pt x="25" y="38"/>
                    <a:pt x="25" y="38"/>
                  </a:cubicBezTo>
                  <a:cubicBezTo>
                    <a:pt x="25" y="38"/>
                    <a:pt x="25" y="38"/>
                    <a:pt x="25" y="38"/>
                  </a:cubicBezTo>
                  <a:cubicBezTo>
                    <a:pt x="25" y="38"/>
                    <a:pt x="25" y="39"/>
                    <a:pt x="25" y="39"/>
                  </a:cubicBezTo>
                  <a:cubicBezTo>
                    <a:pt x="25" y="39"/>
                    <a:pt x="25" y="39"/>
                    <a:pt x="25" y="39"/>
                  </a:cubicBezTo>
                  <a:cubicBezTo>
                    <a:pt x="26" y="39"/>
                    <a:pt x="26" y="39"/>
                    <a:pt x="26" y="39"/>
                  </a:cubicBezTo>
                  <a:cubicBezTo>
                    <a:pt x="26" y="39"/>
                    <a:pt x="26" y="39"/>
                    <a:pt x="27" y="39"/>
                  </a:cubicBezTo>
                  <a:close/>
                  <a:moveTo>
                    <a:pt x="43" y="5"/>
                  </a:moveTo>
                  <a:cubicBezTo>
                    <a:pt x="43" y="5"/>
                    <a:pt x="44" y="6"/>
                    <a:pt x="44" y="6"/>
                  </a:cubicBezTo>
                  <a:cubicBezTo>
                    <a:pt x="44" y="6"/>
                    <a:pt x="44" y="6"/>
                    <a:pt x="44" y="6"/>
                  </a:cubicBezTo>
                  <a:cubicBezTo>
                    <a:pt x="44" y="6"/>
                    <a:pt x="44" y="6"/>
                    <a:pt x="44" y="6"/>
                  </a:cubicBezTo>
                  <a:cubicBezTo>
                    <a:pt x="43" y="6"/>
                    <a:pt x="43" y="6"/>
                    <a:pt x="43" y="6"/>
                  </a:cubicBezTo>
                  <a:cubicBezTo>
                    <a:pt x="43" y="6"/>
                    <a:pt x="43" y="5"/>
                    <a:pt x="43" y="5"/>
                  </a:cubicBezTo>
                  <a:close/>
                  <a:moveTo>
                    <a:pt x="28" y="3"/>
                  </a:moveTo>
                  <a:cubicBezTo>
                    <a:pt x="29" y="3"/>
                    <a:pt x="30" y="3"/>
                    <a:pt x="30" y="4"/>
                  </a:cubicBezTo>
                  <a:cubicBezTo>
                    <a:pt x="30" y="4"/>
                    <a:pt x="30" y="4"/>
                    <a:pt x="29" y="4"/>
                  </a:cubicBezTo>
                  <a:cubicBezTo>
                    <a:pt x="29" y="4"/>
                    <a:pt x="28" y="4"/>
                    <a:pt x="28" y="4"/>
                  </a:cubicBezTo>
                  <a:cubicBezTo>
                    <a:pt x="28" y="4"/>
                    <a:pt x="27" y="4"/>
                    <a:pt x="27" y="4"/>
                  </a:cubicBezTo>
                  <a:cubicBezTo>
                    <a:pt x="27" y="4"/>
                    <a:pt x="27" y="4"/>
                    <a:pt x="27" y="4"/>
                  </a:cubicBezTo>
                  <a:cubicBezTo>
                    <a:pt x="27" y="4"/>
                    <a:pt x="27" y="3"/>
                    <a:pt x="27" y="3"/>
                  </a:cubicBezTo>
                  <a:cubicBezTo>
                    <a:pt x="28" y="3"/>
                    <a:pt x="28" y="3"/>
                    <a:pt x="28"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8" name="Freeform 270">
              <a:extLst>
                <a:ext uri="{FF2B5EF4-FFF2-40B4-BE49-F238E27FC236}">
                  <a16:creationId xmlns:a16="http://schemas.microsoft.com/office/drawing/2014/main" id="{F6567386-1347-703F-EAD3-285D4367E4EE}"/>
                </a:ext>
              </a:extLst>
            </p:cNvPr>
            <p:cNvSpPr>
              <a:spLocks noEditPoints="1"/>
            </p:cNvSpPr>
            <p:nvPr/>
          </p:nvSpPr>
          <p:spPr bwMode="auto">
            <a:xfrm>
              <a:off x="16671619" y="9171691"/>
              <a:ext cx="133666" cy="87656"/>
            </a:xfrm>
            <a:custGeom>
              <a:avLst/>
              <a:gdLst/>
              <a:ahLst/>
              <a:cxnLst>
                <a:cxn ang="0">
                  <a:pos x="10" y="10"/>
                </a:cxn>
                <a:cxn ang="0">
                  <a:pos x="11" y="11"/>
                </a:cxn>
                <a:cxn ang="0">
                  <a:pos x="11" y="11"/>
                </a:cxn>
                <a:cxn ang="0">
                  <a:pos x="8" y="8"/>
                </a:cxn>
                <a:cxn ang="0">
                  <a:pos x="0" y="1"/>
                </a:cxn>
                <a:cxn ang="0">
                  <a:pos x="0" y="2"/>
                </a:cxn>
                <a:cxn ang="0">
                  <a:pos x="2" y="4"/>
                </a:cxn>
                <a:cxn ang="0">
                  <a:pos x="3" y="6"/>
                </a:cxn>
                <a:cxn ang="0">
                  <a:pos x="5" y="8"/>
                </a:cxn>
                <a:cxn ang="0">
                  <a:pos x="2" y="8"/>
                </a:cxn>
                <a:cxn ang="0">
                  <a:pos x="1" y="5"/>
                </a:cxn>
                <a:cxn ang="0">
                  <a:pos x="0" y="3"/>
                </a:cxn>
                <a:cxn ang="0">
                  <a:pos x="49" y="29"/>
                </a:cxn>
                <a:cxn ang="0">
                  <a:pos x="48" y="29"/>
                </a:cxn>
                <a:cxn ang="0">
                  <a:pos x="49" y="29"/>
                </a:cxn>
                <a:cxn ang="0">
                  <a:pos x="29" y="27"/>
                </a:cxn>
                <a:cxn ang="0">
                  <a:pos x="30" y="28"/>
                </a:cxn>
                <a:cxn ang="0">
                  <a:pos x="29" y="23"/>
                </a:cxn>
                <a:cxn ang="0">
                  <a:pos x="29" y="23"/>
                </a:cxn>
                <a:cxn ang="0">
                  <a:pos x="21" y="22"/>
                </a:cxn>
                <a:cxn ang="0">
                  <a:pos x="25" y="24"/>
                </a:cxn>
                <a:cxn ang="0">
                  <a:pos x="23" y="24"/>
                </a:cxn>
                <a:cxn ang="0">
                  <a:pos x="21" y="22"/>
                </a:cxn>
                <a:cxn ang="0">
                  <a:pos x="14" y="19"/>
                </a:cxn>
                <a:cxn ang="0">
                  <a:pos x="26" y="17"/>
                </a:cxn>
                <a:cxn ang="0">
                  <a:pos x="27" y="19"/>
                </a:cxn>
                <a:cxn ang="0">
                  <a:pos x="28" y="22"/>
                </a:cxn>
                <a:cxn ang="0">
                  <a:pos x="26" y="21"/>
                </a:cxn>
                <a:cxn ang="0">
                  <a:pos x="26" y="17"/>
                </a:cxn>
                <a:cxn ang="0">
                  <a:pos x="12" y="15"/>
                </a:cxn>
                <a:cxn ang="0">
                  <a:pos x="13" y="18"/>
                </a:cxn>
                <a:cxn ang="0">
                  <a:pos x="12" y="17"/>
                </a:cxn>
                <a:cxn ang="0">
                  <a:pos x="10" y="16"/>
                </a:cxn>
                <a:cxn ang="0">
                  <a:pos x="10" y="14"/>
                </a:cxn>
                <a:cxn ang="0">
                  <a:pos x="10" y="15"/>
                </a:cxn>
                <a:cxn ang="0">
                  <a:pos x="8" y="13"/>
                </a:cxn>
                <a:cxn ang="0">
                  <a:pos x="8" y="13"/>
                </a:cxn>
                <a:cxn ang="0">
                  <a:pos x="18" y="14"/>
                </a:cxn>
                <a:cxn ang="0">
                  <a:pos x="20" y="15"/>
                </a:cxn>
                <a:cxn ang="0">
                  <a:pos x="22" y="17"/>
                </a:cxn>
                <a:cxn ang="0">
                  <a:pos x="19" y="16"/>
                </a:cxn>
                <a:cxn ang="0">
                  <a:pos x="18" y="14"/>
                </a:cxn>
                <a:cxn ang="0">
                  <a:pos x="12" y="12"/>
                </a:cxn>
              </a:cxnLst>
              <a:rect l="0" t="0" r="r" b="b"/>
              <a:pathLst>
                <a:path w="49" h="29">
                  <a:moveTo>
                    <a:pt x="8" y="8"/>
                  </a:moveTo>
                  <a:cubicBezTo>
                    <a:pt x="8" y="8"/>
                    <a:pt x="8" y="9"/>
                    <a:pt x="9" y="9"/>
                  </a:cubicBezTo>
                  <a:cubicBezTo>
                    <a:pt x="9" y="9"/>
                    <a:pt x="10" y="9"/>
                    <a:pt x="10" y="10"/>
                  </a:cubicBezTo>
                  <a:cubicBezTo>
                    <a:pt x="10" y="10"/>
                    <a:pt x="10" y="10"/>
                    <a:pt x="10" y="10"/>
                  </a:cubicBezTo>
                  <a:cubicBezTo>
                    <a:pt x="10" y="11"/>
                    <a:pt x="11" y="11"/>
                    <a:pt x="11" y="11"/>
                  </a:cubicBezTo>
                  <a:cubicBezTo>
                    <a:pt x="11" y="11"/>
                    <a:pt x="11" y="11"/>
                    <a:pt x="11" y="11"/>
                  </a:cubicBezTo>
                  <a:cubicBezTo>
                    <a:pt x="11" y="12"/>
                    <a:pt x="11" y="12"/>
                    <a:pt x="11" y="12"/>
                  </a:cubicBezTo>
                  <a:cubicBezTo>
                    <a:pt x="11" y="12"/>
                    <a:pt x="11" y="12"/>
                    <a:pt x="11" y="11"/>
                  </a:cubicBezTo>
                  <a:cubicBezTo>
                    <a:pt x="11" y="11"/>
                    <a:pt x="11" y="11"/>
                    <a:pt x="11" y="11"/>
                  </a:cubicBezTo>
                  <a:cubicBezTo>
                    <a:pt x="10" y="11"/>
                    <a:pt x="10" y="11"/>
                    <a:pt x="10" y="11"/>
                  </a:cubicBezTo>
                  <a:cubicBezTo>
                    <a:pt x="9" y="11"/>
                    <a:pt x="9" y="10"/>
                    <a:pt x="9" y="9"/>
                  </a:cubicBezTo>
                  <a:cubicBezTo>
                    <a:pt x="8" y="9"/>
                    <a:pt x="8" y="9"/>
                    <a:pt x="8" y="8"/>
                  </a:cubicBezTo>
                  <a:close/>
                  <a:moveTo>
                    <a:pt x="0" y="0"/>
                  </a:moveTo>
                  <a:cubicBezTo>
                    <a:pt x="0" y="0"/>
                    <a:pt x="0" y="0"/>
                    <a:pt x="0" y="1"/>
                  </a:cubicBezTo>
                  <a:cubicBezTo>
                    <a:pt x="0" y="1"/>
                    <a:pt x="0" y="1"/>
                    <a:pt x="0" y="1"/>
                  </a:cubicBezTo>
                  <a:cubicBezTo>
                    <a:pt x="0" y="1"/>
                    <a:pt x="0" y="1"/>
                    <a:pt x="0" y="1"/>
                  </a:cubicBezTo>
                  <a:cubicBezTo>
                    <a:pt x="0" y="1"/>
                    <a:pt x="0" y="1"/>
                    <a:pt x="0" y="0"/>
                  </a:cubicBezTo>
                  <a:close/>
                  <a:moveTo>
                    <a:pt x="0" y="2"/>
                  </a:moveTo>
                  <a:cubicBezTo>
                    <a:pt x="0" y="2"/>
                    <a:pt x="1" y="2"/>
                    <a:pt x="1" y="3"/>
                  </a:cubicBezTo>
                  <a:cubicBezTo>
                    <a:pt x="1" y="3"/>
                    <a:pt x="1" y="3"/>
                    <a:pt x="1" y="3"/>
                  </a:cubicBezTo>
                  <a:cubicBezTo>
                    <a:pt x="2" y="3"/>
                    <a:pt x="2" y="4"/>
                    <a:pt x="2" y="4"/>
                  </a:cubicBezTo>
                  <a:cubicBezTo>
                    <a:pt x="2" y="4"/>
                    <a:pt x="2" y="5"/>
                    <a:pt x="3" y="5"/>
                  </a:cubicBezTo>
                  <a:cubicBezTo>
                    <a:pt x="3" y="5"/>
                    <a:pt x="3" y="5"/>
                    <a:pt x="3" y="5"/>
                  </a:cubicBezTo>
                  <a:cubicBezTo>
                    <a:pt x="3" y="6"/>
                    <a:pt x="3" y="6"/>
                    <a:pt x="3" y="6"/>
                  </a:cubicBezTo>
                  <a:cubicBezTo>
                    <a:pt x="3" y="6"/>
                    <a:pt x="3" y="6"/>
                    <a:pt x="4" y="6"/>
                  </a:cubicBezTo>
                  <a:cubicBezTo>
                    <a:pt x="4" y="6"/>
                    <a:pt x="4" y="7"/>
                    <a:pt x="4" y="7"/>
                  </a:cubicBezTo>
                  <a:cubicBezTo>
                    <a:pt x="5" y="7"/>
                    <a:pt x="5" y="8"/>
                    <a:pt x="5" y="8"/>
                  </a:cubicBezTo>
                  <a:cubicBezTo>
                    <a:pt x="5" y="9"/>
                    <a:pt x="5" y="8"/>
                    <a:pt x="4" y="8"/>
                  </a:cubicBezTo>
                  <a:cubicBezTo>
                    <a:pt x="4" y="9"/>
                    <a:pt x="4" y="9"/>
                    <a:pt x="4" y="9"/>
                  </a:cubicBezTo>
                  <a:cubicBezTo>
                    <a:pt x="3" y="9"/>
                    <a:pt x="2" y="8"/>
                    <a:pt x="2" y="8"/>
                  </a:cubicBezTo>
                  <a:cubicBezTo>
                    <a:pt x="2" y="7"/>
                    <a:pt x="2" y="7"/>
                    <a:pt x="2" y="6"/>
                  </a:cubicBezTo>
                  <a:cubicBezTo>
                    <a:pt x="2" y="6"/>
                    <a:pt x="2" y="6"/>
                    <a:pt x="1" y="6"/>
                  </a:cubicBezTo>
                  <a:cubicBezTo>
                    <a:pt x="1" y="6"/>
                    <a:pt x="1" y="5"/>
                    <a:pt x="1" y="5"/>
                  </a:cubicBezTo>
                  <a:cubicBezTo>
                    <a:pt x="1" y="5"/>
                    <a:pt x="1" y="5"/>
                    <a:pt x="1" y="5"/>
                  </a:cubicBezTo>
                  <a:cubicBezTo>
                    <a:pt x="0" y="5"/>
                    <a:pt x="0" y="4"/>
                    <a:pt x="0" y="4"/>
                  </a:cubicBezTo>
                  <a:cubicBezTo>
                    <a:pt x="0" y="4"/>
                    <a:pt x="0" y="4"/>
                    <a:pt x="0" y="3"/>
                  </a:cubicBezTo>
                  <a:cubicBezTo>
                    <a:pt x="0" y="3"/>
                    <a:pt x="0" y="3"/>
                    <a:pt x="0" y="2"/>
                  </a:cubicBezTo>
                  <a:close/>
                  <a:moveTo>
                    <a:pt x="49" y="29"/>
                  </a:moveTo>
                  <a:cubicBezTo>
                    <a:pt x="49" y="29"/>
                    <a:pt x="49" y="29"/>
                    <a:pt x="49" y="29"/>
                  </a:cubicBezTo>
                  <a:cubicBezTo>
                    <a:pt x="49" y="29"/>
                    <a:pt x="49" y="29"/>
                    <a:pt x="49" y="29"/>
                  </a:cubicBezTo>
                  <a:cubicBezTo>
                    <a:pt x="49" y="29"/>
                    <a:pt x="49" y="29"/>
                    <a:pt x="49" y="29"/>
                  </a:cubicBezTo>
                  <a:cubicBezTo>
                    <a:pt x="49" y="29"/>
                    <a:pt x="48" y="29"/>
                    <a:pt x="48" y="29"/>
                  </a:cubicBezTo>
                  <a:cubicBezTo>
                    <a:pt x="48" y="29"/>
                    <a:pt x="48" y="29"/>
                    <a:pt x="48" y="29"/>
                  </a:cubicBezTo>
                  <a:cubicBezTo>
                    <a:pt x="48" y="29"/>
                    <a:pt x="48" y="29"/>
                    <a:pt x="48" y="29"/>
                  </a:cubicBezTo>
                  <a:cubicBezTo>
                    <a:pt x="48" y="29"/>
                    <a:pt x="48" y="29"/>
                    <a:pt x="49" y="29"/>
                  </a:cubicBezTo>
                  <a:close/>
                  <a:moveTo>
                    <a:pt x="32" y="29"/>
                  </a:moveTo>
                  <a:cubicBezTo>
                    <a:pt x="30" y="29"/>
                    <a:pt x="29" y="29"/>
                    <a:pt x="29" y="28"/>
                  </a:cubicBezTo>
                  <a:cubicBezTo>
                    <a:pt x="29" y="28"/>
                    <a:pt x="29" y="27"/>
                    <a:pt x="29" y="27"/>
                  </a:cubicBezTo>
                  <a:cubicBezTo>
                    <a:pt x="28" y="27"/>
                    <a:pt x="28" y="27"/>
                    <a:pt x="28" y="27"/>
                  </a:cubicBezTo>
                  <a:cubicBezTo>
                    <a:pt x="28" y="27"/>
                    <a:pt x="28" y="27"/>
                    <a:pt x="28" y="27"/>
                  </a:cubicBezTo>
                  <a:cubicBezTo>
                    <a:pt x="28" y="27"/>
                    <a:pt x="29" y="28"/>
                    <a:pt x="30" y="28"/>
                  </a:cubicBezTo>
                  <a:cubicBezTo>
                    <a:pt x="30" y="28"/>
                    <a:pt x="31" y="28"/>
                    <a:pt x="31" y="28"/>
                  </a:cubicBezTo>
                  <a:cubicBezTo>
                    <a:pt x="31" y="28"/>
                    <a:pt x="31" y="29"/>
                    <a:pt x="32" y="29"/>
                  </a:cubicBezTo>
                  <a:close/>
                  <a:moveTo>
                    <a:pt x="29" y="23"/>
                  </a:moveTo>
                  <a:cubicBezTo>
                    <a:pt x="29" y="23"/>
                    <a:pt x="29" y="23"/>
                    <a:pt x="29" y="23"/>
                  </a:cubicBezTo>
                  <a:cubicBezTo>
                    <a:pt x="29" y="23"/>
                    <a:pt x="29" y="23"/>
                    <a:pt x="29" y="23"/>
                  </a:cubicBezTo>
                  <a:cubicBezTo>
                    <a:pt x="29" y="23"/>
                    <a:pt x="29" y="23"/>
                    <a:pt x="29" y="23"/>
                  </a:cubicBezTo>
                  <a:cubicBezTo>
                    <a:pt x="29" y="23"/>
                    <a:pt x="29" y="23"/>
                    <a:pt x="29" y="23"/>
                  </a:cubicBezTo>
                  <a:close/>
                  <a:moveTo>
                    <a:pt x="21" y="22"/>
                  </a:moveTo>
                  <a:cubicBezTo>
                    <a:pt x="21" y="22"/>
                    <a:pt x="21" y="22"/>
                    <a:pt x="21" y="22"/>
                  </a:cubicBezTo>
                  <a:cubicBezTo>
                    <a:pt x="21" y="22"/>
                    <a:pt x="21" y="22"/>
                    <a:pt x="22" y="23"/>
                  </a:cubicBezTo>
                  <a:cubicBezTo>
                    <a:pt x="22" y="23"/>
                    <a:pt x="23" y="22"/>
                    <a:pt x="24" y="23"/>
                  </a:cubicBezTo>
                  <a:cubicBezTo>
                    <a:pt x="24" y="23"/>
                    <a:pt x="25" y="24"/>
                    <a:pt x="25" y="24"/>
                  </a:cubicBezTo>
                  <a:cubicBezTo>
                    <a:pt x="25" y="24"/>
                    <a:pt x="25" y="25"/>
                    <a:pt x="25" y="25"/>
                  </a:cubicBezTo>
                  <a:cubicBezTo>
                    <a:pt x="24" y="25"/>
                    <a:pt x="24" y="24"/>
                    <a:pt x="24" y="24"/>
                  </a:cubicBezTo>
                  <a:cubicBezTo>
                    <a:pt x="23" y="24"/>
                    <a:pt x="23" y="24"/>
                    <a:pt x="23" y="24"/>
                  </a:cubicBezTo>
                  <a:cubicBezTo>
                    <a:pt x="22" y="24"/>
                    <a:pt x="22" y="24"/>
                    <a:pt x="21" y="24"/>
                  </a:cubicBezTo>
                  <a:cubicBezTo>
                    <a:pt x="21" y="24"/>
                    <a:pt x="21" y="24"/>
                    <a:pt x="21" y="23"/>
                  </a:cubicBezTo>
                  <a:cubicBezTo>
                    <a:pt x="20" y="23"/>
                    <a:pt x="21" y="22"/>
                    <a:pt x="21" y="22"/>
                  </a:cubicBezTo>
                  <a:close/>
                  <a:moveTo>
                    <a:pt x="13" y="18"/>
                  </a:moveTo>
                  <a:cubicBezTo>
                    <a:pt x="13" y="18"/>
                    <a:pt x="14" y="18"/>
                    <a:pt x="14" y="18"/>
                  </a:cubicBezTo>
                  <a:cubicBezTo>
                    <a:pt x="14" y="18"/>
                    <a:pt x="14" y="18"/>
                    <a:pt x="14" y="19"/>
                  </a:cubicBezTo>
                  <a:cubicBezTo>
                    <a:pt x="14" y="19"/>
                    <a:pt x="14" y="19"/>
                    <a:pt x="13" y="19"/>
                  </a:cubicBezTo>
                  <a:cubicBezTo>
                    <a:pt x="13" y="18"/>
                    <a:pt x="13" y="18"/>
                    <a:pt x="13" y="18"/>
                  </a:cubicBezTo>
                  <a:close/>
                  <a:moveTo>
                    <a:pt x="26" y="17"/>
                  </a:moveTo>
                  <a:cubicBezTo>
                    <a:pt x="26" y="17"/>
                    <a:pt x="26" y="17"/>
                    <a:pt x="26" y="17"/>
                  </a:cubicBezTo>
                  <a:cubicBezTo>
                    <a:pt x="26" y="17"/>
                    <a:pt x="27" y="18"/>
                    <a:pt x="27" y="18"/>
                  </a:cubicBezTo>
                  <a:cubicBezTo>
                    <a:pt x="27" y="19"/>
                    <a:pt x="27" y="19"/>
                    <a:pt x="27" y="19"/>
                  </a:cubicBezTo>
                  <a:cubicBezTo>
                    <a:pt x="28" y="20"/>
                    <a:pt x="28" y="21"/>
                    <a:pt x="28" y="22"/>
                  </a:cubicBezTo>
                  <a:cubicBezTo>
                    <a:pt x="28" y="22"/>
                    <a:pt x="28" y="22"/>
                    <a:pt x="28" y="22"/>
                  </a:cubicBezTo>
                  <a:cubicBezTo>
                    <a:pt x="28" y="22"/>
                    <a:pt x="28" y="22"/>
                    <a:pt x="28" y="22"/>
                  </a:cubicBezTo>
                  <a:cubicBezTo>
                    <a:pt x="27" y="22"/>
                    <a:pt x="27" y="22"/>
                    <a:pt x="27" y="21"/>
                  </a:cubicBezTo>
                  <a:cubicBezTo>
                    <a:pt x="27" y="21"/>
                    <a:pt x="27" y="21"/>
                    <a:pt x="27" y="21"/>
                  </a:cubicBezTo>
                  <a:cubicBezTo>
                    <a:pt x="27" y="21"/>
                    <a:pt x="27" y="21"/>
                    <a:pt x="26" y="21"/>
                  </a:cubicBezTo>
                  <a:cubicBezTo>
                    <a:pt x="26" y="20"/>
                    <a:pt x="26" y="20"/>
                    <a:pt x="26" y="19"/>
                  </a:cubicBezTo>
                  <a:cubicBezTo>
                    <a:pt x="26" y="19"/>
                    <a:pt x="26" y="19"/>
                    <a:pt x="26" y="19"/>
                  </a:cubicBezTo>
                  <a:cubicBezTo>
                    <a:pt x="26" y="18"/>
                    <a:pt x="26" y="18"/>
                    <a:pt x="26" y="17"/>
                  </a:cubicBezTo>
                  <a:cubicBezTo>
                    <a:pt x="26" y="17"/>
                    <a:pt x="26" y="17"/>
                    <a:pt x="26" y="17"/>
                  </a:cubicBezTo>
                  <a:close/>
                  <a:moveTo>
                    <a:pt x="11" y="15"/>
                  </a:moveTo>
                  <a:cubicBezTo>
                    <a:pt x="11" y="15"/>
                    <a:pt x="12" y="15"/>
                    <a:pt x="12" y="15"/>
                  </a:cubicBezTo>
                  <a:cubicBezTo>
                    <a:pt x="12" y="15"/>
                    <a:pt x="12" y="16"/>
                    <a:pt x="12" y="16"/>
                  </a:cubicBezTo>
                  <a:cubicBezTo>
                    <a:pt x="12" y="16"/>
                    <a:pt x="12" y="16"/>
                    <a:pt x="13" y="16"/>
                  </a:cubicBezTo>
                  <a:cubicBezTo>
                    <a:pt x="13" y="17"/>
                    <a:pt x="13" y="17"/>
                    <a:pt x="13" y="18"/>
                  </a:cubicBezTo>
                  <a:cubicBezTo>
                    <a:pt x="13" y="18"/>
                    <a:pt x="13" y="18"/>
                    <a:pt x="13" y="18"/>
                  </a:cubicBezTo>
                  <a:cubicBezTo>
                    <a:pt x="13" y="18"/>
                    <a:pt x="13" y="18"/>
                    <a:pt x="13" y="18"/>
                  </a:cubicBezTo>
                  <a:cubicBezTo>
                    <a:pt x="12" y="18"/>
                    <a:pt x="12" y="17"/>
                    <a:pt x="12" y="17"/>
                  </a:cubicBezTo>
                  <a:cubicBezTo>
                    <a:pt x="12" y="16"/>
                    <a:pt x="12" y="16"/>
                    <a:pt x="11" y="16"/>
                  </a:cubicBezTo>
                  <a:cubicBezTo>
                    <a:pt x="11" y="16"/>
                    <a:pt x="11" y="16"/>
                    <a:pt x="10" y="16"/>
                  </a:cubicBezTo>
                  <a:cubicBezTo>
                    <a:pt x="10" y="16"/>
                    <a:pt x="10" y="16"/>
                    <a:pt x="10" y="16"/>
                  </a:cubicBezTo>
                  <a:cubicBezTo>
                    <a:pt x="11" y="16"/>
                    <a:pt x="11" y="15"/>
                    <a:pt x="11" y="15"/>
                  </a:cubicBezTo>
                  <a:close/>
                  <a:moveTo>
                    <a:pt x="10" y="14"/>
                  </a:moveTo>
                  <a:cubicBezTo>
                    <a:pt x="10" y="14"/>
                    <a:pt x="10" y="14"/>
                    <a:pt x="10" y="14"/>
                  </a:cubicBezTo>
                  <a:cubicBezTo>
                    <a:pt x="10" y="15"/>
                    <a:pt x="10" y="15"/>
                    <a:pt x="10" y="15"/>
                  </a:cubicBezTo>
                  <a:cubicBezTo>
                    <a:pt x="10" y="15"/>
                    <a:pt x="10" y="15"/>
                    <a:pt x="10" y="15"/>
                  </a:cubicBezTo>
                  <a:cubicBezTo>
                    <a:pt x="10" y="15"/>
                    <a:pt x="10" y="15"/>
                    <a:pt x="10" y="15"/>
                  </a:cubicBezTo>
                  <a:cubicBezTo>
                    <a:pt x="9" y="15"/>
                    <a:pt x="9" y="15"/>
                    <a:pt x="9" y="15"/>
                  </a:cubicBezTo>
                  <a:cubicBezTo>
                    <a:pt x="9" y="15"/>
                    <a:pt x="9" y="15"/>
                    <a:pt x="10" y="14"/>
                  </a:cubicBezTo>
                  <a:close/>
                  <a:moveTo>
                    <a:pt x="8" y="13"/>
                  </a:moveTo>
                  <a:cubicBezTo>
                    <a:pt x="8" y="13"/>
                    <a:pt x="8" y="14"/>
                    <a:pt x="8" y="14"/>
                  </a:cubicBezTo>
                  <a:cubicBezTo>
                    <a:pt x="8" y="14"/>
                    <a:pt x="8" y="14"/>
                    <a:pt x="8" y="14"/>
                  </a:cubicBezTo>
                  <a:cubicBezTo>
                    <a:pt x="8" y="14"/>
                    <a:pt x="7" y="14"/>
                    <a:pt x="8" y="13"/>
                  </a:cubicBezTo>
                  <a:close/>
                  <a:moveTo>
                    <a:pt x="17" y="13"/>
                  </a:moveTo>
                  <a:cubicBezTo>
                    <a:pt x="17" y="13"/>
                    <a:pt x="18" y="14"/>
                    <a:pt x="18" y="14"/>
                  </a:cubicBezTo>
                  <a:cubicBezTo>
                    <a:pt x="18" y="14"/>
                    <a:pt x="18" y="14"/>
                    <a:pt x="18" y="14"/>
                  </a:cubicBezTo>
                  <a:cubicBezTo>
                    <a:pt x="19" y="15"/>
                    <a:pt x="19" y="15"/>
                    <a:pt x="20" y="15"/>
                  </a:cubicBezTo>
                  <a:cubicBezTo>
                    <a:pt x="20" y="15"/>
                    <a:pt x="20" y="15"/>
                    <a:pt x="20" y="15"/>
                  </a:cubicBezTo>
                  <a:cubicBezTo>
                    <a:pt x="20" y="15"/>
                    <a:pt x="20" y="15"/>
                    <a:pt x="20" y="15"/>
                  </a:cubicBezTo>
                  <a:cubicBezTo>
                    <a:pt x="20" y="15"/>
                    <a:pt x="21" y="16"/>
                    <a:pt x="21" y="16"/>
                  </a:cubicBezTo>
                  <a:cubicBezTo>
                    <a:pt x="21" y="16"/>
                    <a:pt x="21" y="16"/>
                    <a:pt x="21" y="16"/>
                  </a:cubicBezTo>
                  <a:cubicBezTo>
                    <a:pt x="21" y="16"/>
                    <a:pt x="21" y="16"/>
                    <a:pt x="22" y="17"/>
                  </a:cubicBezTo>
                  <a:cubicBezTo>
                    <a:pt x="22" y="17"/>
                    <a:pt x="22" y="17"/>
                    <a:pt x="22" y="17"/>
                  </a:cubicBezTo>
                  <a:cubicBezTo>
                    <a:pt x="22" y="17"/>
                    <a:pt x="22" y="17"/>
                    <a:pt x="22" y="17"/>
                  </a:cubicBezTo>
                  <a:cubicBezTo>
                    <a:pt x="21" y="16"/>
                    <a:pt x="20" y="16"/>
                    <a:pt x="19" y="16"/>
                  </a:cubicBezTo>
                  <a:cubicBezTo>
                    <a:pt x="19" y="16"/>
                    <a:pt x="19" y="15"/>
                    <a:pt x="19" y="15"/>
                  </a:cubicBezTo>
                  <a:cubicBezTo>
                    <a:pt x="19" y="15"/>
                    <a:pt x="19" y="15"/>
                    <a:pt x="18" y="15"/>
                  </a:cubicBezTo>
                  <a:cubicBezTo>
                    <a:pt x="18" y="15"/>
                    <a:pt x="18" y="15"/>
                    <a:pt x="18" y="14"/>
                  </a:cubicBezTo>
                  <a:cubicBezTo>
                    <a:pt x="17" y="14"/>
                    <a:pt x="17" y="14"/>
                    <a:pt x="17" y="13"/>
                  </a:cubicBezTo>
                  <a:close/>
                  <a:moveTo>
                    <a:pt x="12" y="12"/>
                  </a:moveTo>
                  <a:cubicBezTo>
                    <a:pt x="12" y="12"/>
                    <a:pt x="12" y="12"/>
                    <a:pt x="12" y="12"/>
                  </a:cubicBezTo>
                  <a:cubicBezTo>
                    <a:pt x="12" y="12"/>
                    <a:pt x="12" y="12"/>
                    <a:pt x="12"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59" name="Freeform 271">
              <a:extLst>
                <a:ext uri="{FF2B5EF4-FFF2-40B4-BE49-F238E27FC236}">
                  <a16:creationId xmlns:a16="http://schemas.microsoft.com/office/drawing/2014/main" id="{B32EF69E-1CEE-D727-1F8C-7E78DDCD1DB5}"/>
                </a:ext>
              </a:extLst>
            </p:cNvPr>
            <p:cNvSpPr>
              <a:spLocks noEditPoints="1"/>
            </p:cNvSpPr>
            <p:nvPr/>
          </p:nvSpPr>
          <p:spPr bwMode="auto">
            <a:xfrm>
              <a:off x="16168343" y="9019245"/>
              <a:ext cx="11623" cy="11434"/>
            </a:xfrm>
            <a:custGeom>
              <a:avLst/>
              <a:gdLst/>
              <a:ahLst/>
              <a:cxnLst>
                <a:cxn ang="0">
                  <a:pos x="3" y="0"/>
                </a:cxn>
                <a:cxn ang="0">
                  <a:pos x="4" y="1"/>
                </a:cxn>
                <a:cxn ang="0">
                  <a:pos x="4" y="2"/>
                </a:cxn>
                <a:cxn ang="0">
                  <a:pos x="4" y="2"/>
                </a:cxn>
                <a:cxn ang="0">
                  <a:pos x="3" y="0"/>
                </a:cxn>
                <a:cxn ang="0">
                  <a:pos x="2" y="0"/>
                </a:cxn>
                <a:cxn ang="0">
                  <a:pos x="2" y="0"/>
                </a:cxn>
                <a:cxn ang="0">
                  <a:pos x="2" y="4"/>
                </a:cxn>
                <a:cxn ang="0">
                  <a:pos x="2" y="4"/>
                </a:cxn>
                <a:cxn ang="0">
                  <a:pos x="0" y="1"/>
                </a:cxn>
                <a:cxn ang="0">
                  <a:pos x="2" y="0"/>
                </a:cxn>
              </a:cxnLst>
              <a:rect l="0" t="0" r="r" b="b"/>
              <a:pathLst>
                <a:path w="4" h="4">
                  <a:moveTo>
                    <a:pt x="3" y="0"/>
                  </a:moveTo>
                  <a:cubicBezTo>
                    <a:pt x="4" y="1"/>
                    <a:pt x="4" y="0"/>
                    <a:pt x="4" y="1"/>
                  </a:cubicBezTo>
                  <a:cubicBezTo>
                    <a:pt x="4" y="1"/>
                    <a:pt x="4" y="1"/>
                    <a:pt x="4" y="2"/>
                  </a:cubicBezTo>
                  <a:cubicBezTo>
                    <a:pt x="4" y="2"/>
                    <a:pt x="4" y="2"/>
                    <a:pt x="4" y="2"/>
                  </a:cubicBezTo>
                  <a:cubicBezTo>
                    <a:pt x="4" y="1"/>
                    <a:pt x="4" y="1"/>
                    <a:pt x="3" y="0"/>
                  </a:cubicBezTo>
                  <a:close/>
                  <a:moveTo>
                    <a:pt x="2" y="0"/>
                  </a:moveTo>
                  <a:cubicBezTo>
                    <a:pt x="2" y="0"/>
                    <a:pt x="2" y="0"/>
                    <a:pt x="2" y="0"/>
                  </a:cubicBezTo>
                  <a:cubicBezTo>
                    <a:pt x="2" y="2"/>
                    <a:pt x="2" y="2"/>
                    <a:pt x="2" y="4"/>
                  </a:cubicBezTo>
                  <a:cubicBezTo>
                    <a:pt x="2" y="4"/>
                    <a:pt x="2" y="4"/>
                    <a:pt x="2" y="4"/>
                  </a:cubicBezTo>
                  <a:cubicBezTo>
                    <a:pt x="1" y="3"/>
                    <a:pt x="0" y="3"/>
                    <a:pt x="0" y="1"/>
                  </a:cubicBezTo>
                  <a:cubicBezTo>
                    <a:pt x="1" y="1"/>
                    <a:pt x="1" y="1"/>
                    <a:pt x="2" y="0"/>
                  </a:cubicBezTo>
                  <a:close/>
                </a:path>
              </a:pathLst>
            </a:custGeom>
            <a:gradFill flip="none" rotWithShape="1">
              <a:gsLst>
                <a:gs pos="0">
                  <a:srgbClr val="156082"/>
                </a:gs>
                <a:gs pos="50000">
                  <a:srgbClr val="156082">
                    <a:lumMod val="60000"/>
                    <a:lumOff val="40000"/>
                  </a:srgbClr>
                </a:gs>
                <a:gs pos="100000">
                  <a:srgbClr val="156082">
                    <a:lumMod val="20000"/>
                    <a:lumOff val="80000"/>
                  </a:srgbClr>
                </a:gs>
              </a:gsLst>
              <a:lin ang="16200000" scaled="1"/>
              <a:tileRect/>
            </a:gra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0" name="Freeform 272">
              <a:extLst>
                <a:ext uri="{FF2B5EF4-FFF2-40B4-BE49-F238E27FC236}">
                  <a16:creationId xmlns:a16="http://schemas.microsoft.com/office/drawing/2014/main" id="{A7B8FA20-CF4E-E4A9-7F96-D2FC41A23C62}"/>
                </a:ext>
              </a:extLst>
            </p:cNvPr>
            <p:cNvSpPr>
              <a:spLocks noEditPoints="1"/>
            </p:cNvSpPr>
            <p:nvPr/>
          </p:nvSpPr>
          <p:spPr bwMode="auto">
            <a:xfrm>
              <a:off x="16113715" y="8979863"/>
              <a:ext cx="118554" cy="99090"/>
            </a:xfrm>
            <a:custGeom>
              <a:avLst/>
              <a:gdLst/>
              <a:ahLst/>
              <a:cxnLst>
                <a:cxn ang="0">
                  <a:pos x="38" y="15"/>
                </a:cxn>
                <a:cxn ang="0">
                  <a:pos x="35" y="16"/>
                </a:cxn>
                <a:cxn ang="0">
                  <a:pos x="33" y="15"/>
                </a:cxn>
                <a:cxn ang="0">
                  <a:pos x="30" y="15"/>
                </a:cxn>
                <a:cxn ang="0">
                  <a:pos x="26" y="16"/>
                </a:cxn>
                <a:cxn ang="0">
                  <a:pos x="26" y="19"/>
                </a:cxn>
                <a:cxn ang="0">
                  <a:pos x="25" y="22"/>
                </a:cxn>
                <a:cxn ang="0">
                  <a:pos x="24" y="23"/>
                </a:cxn>
                <a:cxn ang="0">
                  <a:pos x="24" y="25"/>
                </a:cxn>
                <a:cxn ang="0">
                  <a:pos x="22" y="26"/>
                </a:cxn>
                <a:cxn ang="0">
                  <a:pos x="22" y="29"/>
                </a:cxn>
                <a:cxn ang="0">
                  <a:pos x="20" y="30"/>
                </a:cxn>
                <a:cxn ang="0">
                  <a:pos x="17" y="31"/>
                </a:cxn>
                <a:cxn ang="0">
                  <a:pos x="15" y="30"/>
                </a:cxn>
                <a:cxn ang="0">
                  <a:pos x="12" y="29"/>
                </a:cxn>
                <a:cxn ang="0">
                  <a:pos x="9" y="32"/>
                </a:cxn>
                <a:cxn ang="0">
                  <a:pos x="8" y="32"/>
                </a:cxn>
                <a:cxn ang="0">
                  <a:pos x="5" y="32"/>
                </a:cxn>
                <a:cxn ang="0">
                  <a:pos x="2" y="32"/>
                </a:cxn>
                <a:cxn ang="0">
                  <a:pos x="1" y="31"/>
                </a:cxn>
                <a:cxn ang="0">
                  <a:pos x="0" y="29"/>
                </a:cxn>
                <a:cxn ang="0">
                  <a:pos x="0" y="29"/>
                </a:cxn>
                <a:cxn ang="0">
                  <a:pos x="3" y="29"/>
                </a:cxn>
                <a:cxn ang="0">
                  <a:pos x="4" y="31"/>
                </a:cxn>
                <a:cxn ang="0">
                  <a:pos x="7" y="31"/>
                </a:cxn>
                <a:cxn ang="0">
                  <a:pos x="6" y="30"/>
                </a:cxn>
                <a:cxn ang="0">
                  <a:pos x="6" y="29"/>
                </a:cxn>
                <a:cxn ang="0">
                  <a:pos x="7" y="27"/>
                </a:cxn>
                <a:cxn ang="0">
                  <a:pos x="6" y="26"/>
                </a:cxn>
                <a:cxn ang="0">
                  <a:pos x="8" y="24"/>
                </a:cxn>
                <a:cxn ang="0">
                  <a:pos x="14" y="22"/>
                </a:cxn>
                <a:cxn ang="0">
                  <a:pos x="16" y="19"/>
                </a:cxn>
                <a:cxn ang="0">
                  <a:pos x="19" y="15"/>
                </a:cxn>
                <a:cxn ang="0">
                  <a:pos x="20" y="16"/>
                </a:cxn>
                <a:cxn ang="0">
                  <a:pos x="23" y="15"/>
                </a:cxn>
                <a:cxn ang="0">
                  <a:pos x="23" y="14"/>
                </a:cxn>
                <a:cxn ang="0">
                  <a:pos x="23" y="16"/>
                </a:cxn>
                <a:cxn ang="0">
                  <a:pos x="24" y="13"/>
                </a:cxn>
                <a:cxn ang="0">
                  <a:pos x="25" y="10"/>
                </a:cxn>
                <a:cxn ang="0">
                  <a:pos x="27" y="8"/>
                </a:cxn>
                <a:cxn ang="0">
                  <a:pos x="29" y="6"/>
                </a:cxn>
                <a:cxn ang="0">
                  <a:pos x="30" y="4"/>
                </a:cxn>
                <a:cxn ang="0">
                  <a:pos x="31" y="2"/>
                </a:cxn>
                <a:cxn ang="0">
                  <a:pos x="31" y="4"/>
                </a:cxn>
                <a:cxn ang="0">
                  <a:pos x="33" y="4"/>
                </a:cxn>
                <a:cxn ang="0">
                  <a:pos x="35" y="5"/>
                </a:cxn>
                <a:cxn ang="0">
                  <a:pos x="34" y="8"/>
                </a:cxn>
                <a:cxn ang="0">
                  <a:pos x="36" y="7"/>
                </a:cxn>
                <a:cxn ang="0">
                  <a:pos x="36" y="8"/>
                </a:cxn>
                <a:cxn ang="0">
                  <a:pos x="38" y="8"/>
                </a:cxn>
                <a:cxn ang="0">
                  <a:pos x="40" y="9"/>
                </a:cxn>
                <a:cxn ang="0">
                  <a:pos x="41" y="10"/>
                </a:cxn>
                <a:cxn ang="0">
                  <a:pos x="42" y="10"/>
                </a:cxn>
                <a:cxn ang="0">
                  <a:pos x="37" y="12"/>
                </a:cxn>
                <a:cxn ang="0">
                  <a:pos x="39" y="14"/>
                </a:cxn>
                <a:cxn ang="0">
                  <a:pos x="32" y="1"/>
                </a:cxn>
              </a:cxnLst>
              <a:rect l="0" t="0" r="r" b="b"/>
              <a:pathLst>
                <a:path w="43" h="33">
                  <a:moveTo>
                    <a:pt x="39" y="15"/>
                  </a:moveTo>
                  <a:cubicBezTo>
                    <a:pt x="39" y="15"/>
                    <a:pt x="39" y="15"/>
                    <a:pt x="39" y="15"/>
                  </a:cubicBezTo>
                  <a:cubicBezTo>
                    <a:pt x="39" y="15"/>
                    <a:pt x="39" y="15"/>
                    <a:pt x="38" y="15"/>
                  </a:cubicBezTo>
                  <a:cubicBezTo>
                    <a:pt x="38" y="15"/>
                    <a:pt x="37" y="16"/>
                    <a:pt x="36" y="16"/>
                  </a:cubicBezTo>
                  <a:cubicBezTo>
                    <a:pt x="36" y="15"/>
                    <a:pt x="35" y="15"/>
                    <a:pt x="35" y="15"/>
                  </a:cubicBezTo>
                  <a:cubicBezTo>
                    <a:pt x="35" y="15"/>
                    <a:pt x="35" y="16"/>
                    <a:pt x="35" y="16"/>
                  </a:cubicBezTo>
                  <a:cubicBezTo>
                    <a:pt x="35" y="16"/>
                    <a:pt x="35" y="16"/>
                    <a:pt x="35" y="16"/>
                  </a:cubicBezTo>
                  <a:cubicBezTo>
                    <a:pt x="35" y="16"/>
                    <a:pt x="35" y="16"/>
                    <a:pt x="35" y="16"/>
                  </a:cubicBezTo>
                  <a:cubicBezTo>
                    <a:pt x="34" y="16"/>
                    <a:pt x="34" y="15"/>
                    <a:pt x="33" y="15"/>
                  </a:cubicBezTo>
                  <a:cubicBezTo>
                    <a:pt x="33" y="15"/>
                    <a:pt x="32" y="15"/>
                    <a:pt x="31" y="15"/>
                  </a:cubicBezTo>
                  <a:cubicBezTo>
                    <a:pt x="30" y="15"/>
                    <a:pt x="30" y="15"/>
                    <a:pt x="30" y="15"/>
                  </a:cubicBezTo>
                  <a:cubicBezTo>
                    <a:pt x="30" y="15"/>
                    <a:pt x="30" y="15"/>
                    <a:pt x="30" y="15"/>
                  </a:cubicBezTo>
                  <a:cubicBezTo>
                    <a:pt x="29" y="15"/>
                    <a:pt x="28" y="15"/>
                    <a:pt x="28" y="15"/>
                  </a:cubicBezTo>
                  <a:cubicBezTo>
                    <a:pt x="27" y="15"/>
                    <a:pt x="27" y="15"/>
                    <a:pt x="27" y="15"/>
                  </a:cubicBezTo>
                  <a:cubicBezTo>
                    <a:pt x="27" y="15"/>
                    <a:pt x="27" y="15"/>
                    <a:pt x="26" y="16"/>
                  </a:cubicBezTo>
                  <a:cubicBezTo>
                    <a:pt x="26" y="16"/>
                    <a:pt x="26" y="16"/>
                    <a:pt x="26" y="16"/>
                  </a:cubicBezTo>
                  <a:cubicBezTo>
                    <a:pt x="26" y="17"/>
                    <a:pt x="26" y="17"/>
                    <a:pt x="26" y="17"/>
                  </a:cubicBezTo>
                  <a:cubicBezTo>
                    <a:pt x="26" y="17"/>
                    <a:pt x="26" y="18"/>
                    <a:pt x="26" y="19"/>
                  </a:cubicBezTo>
                  <a:cubicBezTo>
                    <a:pt x="25" y="19"/>
                    <a:pt x="26" y="20"/>
                    <a:pt x="26" y="20"/>
                  </a:cubicBezTo>
                  <a:cubicBezTo>
                    <a:pt x="26" y="20"/>
                    <a:pt x="26" y="20"/>
                    <a:pt x="25" y="20"/>
                  </a:cubicBezTo>
                  <a:cubicBezTo>
                    <a:pt x="25" y="21"/>
                    <a:pt x="25" y="21"/>
                    <a:pt x="25" y="22"/>
                  </a:cubicBezTo>
                  <a:cubicBezTo>
                    <a:pt x="25" y="22"/>
                    <a:pt x="25" y="22"/>
                    <a:pt x="25" y="22"/>
                  </a:cubicBezTo>
                  <a:cubicBezTo>
                    <a:pt x="25" y="22"/>
                    <a:pt x="25" y="22"/>
                    <a:pt x="24" y="22"/>
                  </a:cubicBezTo>
                  <a:cubicBezTo>
                    <a:pt x="24" y="22"/>
                    <a:pt x="24" y="23"/>
                    <a:pt x="24" y="23"/>
                  </a:cubicBezTo>
                  <a:cubicBezTo>
                    <a:pt x="24" y="23"/>
                    <a:pt x="24" y="23"/>
                    <a:pt x="24" y="23"/>
                  </a:cubicBezTo>
                  <a:cubicBezTo>
                    <a:pt x="24" y="24"/>
                    <a:pt x="23" y="24"/>
                    <a:pt x="23" y="24"/>
                  </a:cubicBezTo>
                  <a:cubicBezTo>
                    <a:pt x="24" y="25"/>
                    <a:pt x="24" y="24"/>
                    <a:pt x="24" y="25"/>
                  </a:cubicBezTo>
                  <a:cubicBezTo>
                    <a:pt x="24" y="25"/>
                    <a:pt x="23" y="25"/>
                    <a:pt x="23" y="25"/>
                  </a:cubicBezTo>
                  <a:cubicBezTo>
                    <a:pt x="23" y="26"/>
                    <a:pt x="23" y="26"/>
                    <a:pt x="23" y="26"/>
                  </a:cubicBezTo>
                  <a:cubicBezTo>
                    <a:pt x="22" y="26"/>
                    <a:pt x="22" y="26"/>
                    <a:pt x="22" y="26"/>
                  </a:cubicBezTo>
                  <a:cubicBezTo>
                    <a:pt x="22" y="26"/>
                    <a:pt x="22" y="27"/>
                    <a:pt x="22" y="27"/>
                  </a:cubicBezTo>
                  <a:cubicBezTo>
                    <a:pt x="23" y="28"/>
                    <a:pt x="22" y="28"/>
                    <a:pt x="22" y="28"/>
                  </a:cubicBezTo>
                  <a:cubicBezTo>
                    <a:pt x="22" y="29"/>
                    <a:pt x="22" y="29"/>
                    <a:pt x="22" y="29"/>
                  </a:cubicBezTo>
                  <a:cubicBezTo>
                    <a:pt x="22" y="29"/>
                    <a:pt x="21" y="30"/>
                    <a:pt x="21" y="30"/>
                  </a:cubicBezTo>
                  <a:cubicBezTo>
                    <a:pt x="21" y="30"/>
                    <a:pt x="21" y="30"/>
                    <a:pt x="20" y="30"/>
                  </a:cubicBezTo>
                  <a:cubicBezTo>
                    <a:pt x="20" y="30"/>
                    <a:pt x="20" y="30"/>
                    <a:pt x="20" y="30"/>
                  </a:cubicBezTo>
                  <a:cubicBezTo>
                    <a:pt x="19" y="30"/>
                    <a:pt x="19" y="30"/>
                    <a:pt x="18" y="30"/>
                  </a:cubicBezTo>
                  <a:cubicBezTo>
                    <a:pt x="18" y="30"/>
                    <a:pt x="18" y="31"/>
                    <a:pt x="17" y="31"/>
                  </a:cubicBezTo>
                  <a:cubicBezTo>
                    <a:pt x="17" y="31"/>
                    <a:pt x="17" y="31"/>
                    <a:pt x="17" y="31"/>
                  </a:cubicBezTo>
                  <a:cubicBezTo>
                    <a:pt x="17" y="31"/>
                    <a:pt x="17" y="31"/>
                    <a:pt x="16" y="31"/>
                  </a:cubicBezTo>
                  <a:cubicBezTo>
                    <a:pt x="16" y="31"/>
                    <a:pt x="16" y="31"/>
                    <a:pt x="16" y="30"/>
                  </a:cubicBezTo>
                  <a:cubicBezTo>
                    <a:pt x="16" y="30"/>
                    <a:pt x="15" y="30"/>
                    <a:pt x="15" y="30"/>
                  </a:cubicBezTo>
                  <a:cubicBezTo>
                    <a:pt x="15" y="30"/>
                    <a:pt x="15" y="30"/>
                    <a:pt x="15" y="30"/>
                  </a:cubicBezTo>
                  <a:cubicBezTo>
                    <a:pt x="15" y="29"/>
                    <a:pt x="14" y="29"/>
                    <a:pt x="14" y="29"/>
                  </a:cubicBezTo>
                  <a:cubicBezTo>
                    <a:pt x="13" y="30"/>
                    <a:pt x="13" y="29"/>
                    <a:pt x="12" y="29"/>
                  </a:cubicBezTo>
                  <a:cubicBezTo>
                    <a:pt x="12" y="30"/>
                    <a:pt x="11" y="30"/>
                    <a:pt x="11" y="30"/>
                  </a:cubicBezTo>
                  <a:cubicBezTo>
                    <a:pt x="11" y="31"/>
                    <a:pt x="10" y="31"/>
                    <a:pt x="10" y="32"/>
                  </a:cubicBezTo>
                  <a:cubicBezTo>
                    <a:pt x="10" y="32"/>
                    <a:pt x="10" y="32"/>
                    <a:pt x="9" y="32"/>
                  </a:cubicBezTo>
                  <a:cubicBezTo>
                    <a:pt x="9" y="32"/>
                    <a:pt x="9" y="32"/>
                    <a:pt x="9" y="32"/>
                  </a:cubicBezTo>
                  <a:cubicBezTo>
                    <a:pt x="9" y="32"/>
                    <a:pt x="8" y="32"/>
                    <a:pt x="8" y="32"/>
                  </a:cubicBezTo>
                  <a:cubicBezTo>
                    <a:pt x="8" y="32"/>
                    <a:pt x="8" y="32"/>
                    <a:pt x="8" y="32"/>
                  </a:cubicBezTo>
                  <a:cubicBezTo>
                    <a:pt x="7" y="33"/>
                    <a:pt x="7" y="32"/>
                    <a:pt x="6" y="32"/>
                  </a:cubicBezTo>
                  <a:cubicBezTo>
                    <a:pt x="6" y="32"/>
                    <a:pt x="6" y="32"/>
                    <a:pt x="6" y="32"/>
                  </a:cubicBezTo>
                  <a:cubicBezTo>
                    <a:pt x="5" y="32"/>
                    <a:pt x="5" y="32"/>
                    <a:pt x="5" y="32"/>
                  </a:cubicBezTo>
                  <a:cubicBezTo>
                    <a:pt x="4" y="32"/>
                    <a:pt x="4" y="33"/>
                    <a:pt x="3" y="33"/>
                  </a:cubicBezTo>
                  <a:cubicBezTo>
                    <a:pt x="3" y="33"/>
                    <a:pt x="3" y="33"/>
                    <a:pt x="3" y="32"/>
                  </a:cubicBezTo>
                  <a:cubicBezTo>
                    <a:pt x="3" y="32"/>
                    <a:pt x="3" y="32"/>
                    <a:pt x="2" y="32"/>
                  </a:cubicBezTo>
                  <a:cubicBezTo>
                    <a:pt x="2" y="32"/>
                    <a:pt x="2" y="32"/>
                    <a:pt x="2" y="32"/>
                  </a:cubicBezTo>
                  <a:cubicBezTo>
                    <a:pt x="2" y="32"/>
                    <a:pt x="2" y="31"/>
                    <a:pt x="2" y="31"/>
                  </a:cubicBezTo>
                  <a:cubicBezTo>
                    <a:pt x="2" y="31"/>
                    <a:pt x="2" y="31"/>
                    <a:pt x="1" y="31"/>
                  </a:cubicBezTo>
                  <a:cubicBezTo>
                    <a:pt x="1" y="31"/>
                    <a:pt x="1" y="31"/>
                    <a:pt x="1" y="30"/>
                  </a:cubicBezTo>
                  <a:cubicBezTo>
                    <a:pt x="1" y="30"/>
                    <a:pt x="0" y="30"/>
                    <a:pt x="0" y="30"/>
                  </a:cubicBezTo>
                  <a:cubicBezTo>
                    <a:pt x="0" y="30"/>
                    <a:pt x="0" y="29"/>
                    <a:pt x="0" y="29"/>
                  </a:cubicBezTo>
                  <a:cubicBezTo>
                    <a:pt x="0" y="29"/>
                    <a:pt x="0" y="29"/>
                    <a:pt x="0" y="29"/>
                  </a:cubicBezTo>
                  <a:cubicBezTo>
                    <a:pt x="0" y="29"/>
                    <a:pt x="0" y="29"/>
                    <a:pt x="0" y="29"/>
                  </a:cubicBezTo>
                  <a:cubicBezTo>
                    <a:pt x="0" y="29"/>
                    <a:pt x="0" y="29"/>
                    <a:pt x="0" y="29"/>
                  </a:cubicBezTo>
                  <a:cubicBezTo>
                    <a:pt x="1" y="29"/>
                    <a:pt x="2" y="29"/>
                    <a:pt x="2" y="29"/>
                  </a:cubicBezTo>
                  <a:cubicBezTo>
                    <a:pt x="2" y="29"/>
                    <a:pt x="2" y="29"/>
                    <a:pt x="3" y="29"/>
                  </a:cubicBezTo>
                  <a:cubicBezTo>
                    <a:pt x="3" y="29"/>
                    <a:pt x="3" y="29"/>
                    <a:pt x="3" y="29"/>
                  </a:cubicBezTo>
                  <a:cubicBezTo>
                    <a:pt x="3" y="29"/>
                    <a:pt x="3" y="30"/>
                    <a:pt x="3" y="30"/>
                  </a:cubicBezTo>
                  <a:cubicBezTo>
                    <a:pt x="3" y="30"/>
                    <a:pt x="4" y="30"/>
                    <a:pt x="4" y="30"/>
                  </a:cubicBezTo>
                  <a:cubicBezTo>
                    <a:pt x="4" y="30"/>
                    <a:pt x="4" y="30"/>
                    <a:pt x="4" y="31"/>
                  </a:cubicBezTo>
                  <a:cubicBezTo>
                    <a:pt x="4" y="30"/>
                    <a:pt x="4" y="30"/>
                    <a:pt x="5" y="30"/>
                  </a:cubicBezTo>
                  <a:cubicBezTo>
                    <a:pt x="5" y="30"/>
                    <a:pt x="6" y="31"/>
                    <a:pt x="6" y="31"/>
                  </a:cubicBezTo>
                  <a:cubicBezTo>
                    <a:pt x="6" y="31"/>
                    <a:pt x="6" y="31"/>
                    <a:pt x="7" y="31"/>
                  </a:cubicBezTo>
                  <a:cubicBezTo>
                    <a:pt x="7" y="31"/>
                    <a:pt x="7" y="31"/>
                    <a:pt x="7" y="31"/>
                  </a:cubicBezTo>
                  <a:cubicBezTo>
                    <a:pt x="7" y="31"/>
                    <a:pt x="7" y="31"/>
                    <a:pt x="7" y="31"/>
                  </a:cubicBezTo>
                  <a:cubicBezTo>
                    <a:pt x="7" y="30"/>
                    <a:pt x="6" y="31"/>
                    <a:pt x="6" y="30"/>
                  </a:cubicBezTo>
                  <a:cubicBezTo>
                    <a:pt x="6" y="30"/>
                    <a:pt x="6" y="30"/>
                    <a:pt x="6" y="29"/>
                  </a:cubicBezTo>
                  <a:cubicBezTo>
                    <a:pt x="6" y="30"/>
                    <a:pt x="6" y="30"/>
                    <a:pt x="6" y="30"/>
                  </a:cubicBezTo>
                  <a:cubicBezTo>
                    <a:pt x="6" y="29"/>
                    <a:pt x="6" y="29"/>
                    <a:pt x="6" y="29"/>
                  </a:cubicBezTo>
                  <a:cubicBezTo>
                    <a:pt x="6" y="29"/>
                    <a:pt x="6" y="29"/>
                    <a:pt x="6" y="29"/>
                  </a:cubicBezTo>
                  <a:cubicBezTo>
                    <a:pt x="6" y="28"/>
                    <a:pt x="6" y="28"/>
                    <a:pt x="6" y="27"/>
                  </a:cubicBezTo>
                  <a:cubicBezTo>
                    <a:pt x="7" y="27"/>
                    <a:pt x="7" y="27"/>
                    <a:pt x="7" y="27"/>
                  </a:cubicBezTo>
                  <a:cubicBezTo>
                    <a:pt x="7" y="27"/>
                    <a:pt x="7" y="27"/>
                    <a:pt x="7" y="27"/>
                  </a:cubicBezTo>
                  <a:cubicBezTo>
                    <a:pt x="7" y="27"/>
                    <a:pt x="7" y="27"/>
                    <a:pt x="7" y="27"/>
                  </a:cubicBezTo>
                  <a:cubicBezTo>
                    <a:pt x="7" y="26"/>
                    <a:pt x="7" y="26"/>
                    <a:pt x="6" y="26"/>
                  </a:cubicBezTo>
                  <a:cubicBezTo>
                    <a:pt x="7" y="26"/>
                    <a:pt x="7" y="26"/>
                    <a:pt x="8" y="26"/>
                  </a:cubicBezTo>
                  <a:cubicBezTo>
                    <a:pt x="8" y="26"/>
                    <a:pt x="8" y="26"/>
                    <a:pt x="8" y="25"/>
                  </a:cubicBezTo>
                  <a:cubicBezTo>
                    <a:pt x="7" y="25"/>
                    <a:pt x="7" y="25"/>
                    <a:pt x="8" y="24"/>
                  </a:cubicBezTo>
                  <a:cubicBezTo>
                    <a:pt x="8" y="23"/>
                    <a:pt x="9" y="24"/>
                    <a:pt x="10" y="23"/>
                  </a:cubicBezTo>
                  <a:cubicBezTo>
                    <a:pt x="11" y="23"/>
                    <a:pt x="12" y="23"/>
                    <a:pt x="13" y="22"/>
                  </a:cubicBezTo>
                  <a:cubicBezTo>
                    <a:pt x="13" y="22"/>
                    <a:pt x="14" y="22"/>
                    <a:pt x="14" y="22"/>
                  </a:cubicBezTo>
                  <a:cubicBezTo>
                    <a:pt x="15" y="22"/>
                    <a:pt x="15" y="21"/>
                    <a:pt x="15" y="21"/>
                  </a:cubicBezTo>
                  <a:cubicBezTo>
                    <a:pt x="15" y="20"/>
                    <a:pt x="16" y="20"/>
                    <a:pt x="16" y="20"/>
                  </a:cubicBezTo>
                  <a:cubicBezTo>
                    <a:pt x="16" y="19"/>
                    <a:pt x="16" y="19"/>
                    <a:pt x="16" y="19"/>
                  </a:cubicBezTo>
                  <a:cubicBezTo>
                    <a:pt x="17" y="18"/>
                    <a:pt x="17" y="18"/>
                    <a:pt x="17" y="18"/>
                  </a:cubicBezTo>
                  <a:cubicBezTo>
                    <a:pt x="17" y="18"/>
                    <a:pt x="18" y="17"/>
                    <a:pt x="19" y="16"/>
                  </a:cubicBezTo>
                  <a:cubicBezTo>
                    <a:pt x="19" y="16"/>
                    <a:pt x="19" y="15"/>
                    <a:pt x="19" y="15"/>
                  </a:cubicBezTo>
                  <a:cubicBezTo>
                    <a:pt x="19" y="15"/>
                    <a:pt x="19" y="15"/>
                    <a:pt x="20" y="15"/>
                  </a:cubicBezTo>
                  <a:cubicBezTo>
                    <a:pt x="20" y="15"/>
                    <a:pt x="20" y="16"/>
                    <a:pt x="20" y="16"/>
                  </a:cubicBezTo>
                  <a:cubicBezTo>
                    <a:pt x="20" y="16"/>
                    <a:pt x="20" y="16"/>
                    <a:pt x="20" y="16"/>
                  </a:cubicBezTo>
                  <a:cubicBezTo>
                    <a:pt x="21" y="17"/>
                    <a:pt x="21" y="17"/>
                    <a:pt x="22" y="17"/>
                  </a:cubicBezTo>
                  <a:cubicBezTo>
                    <a:pt x="22" y="17"/>
                    <a:pt x="22" y="17"/>
                    <a:pt x="22" y="17"/>
                  </a:cubicBezTo>
                  <a:cubicBezTo>
                    <a:pt x="23" y="17"/>
                    <a:pt x="23" y="15"/>
                    <a:pt x="23" y="15"/>
                  </a:cubicBezTo>
                  <a:cubicBezTo>
                    <a:pt x="23" y="15"/>
                    <a:pt x="23" y="15"/>
                    <a:pt x="23" y="15"/>
                  </a:cubicBezTo>
                  <a:cubicBezTo>
                    <a:pt x="23" y="14"/>
                    <a:pt x="22" y="14"/>
                    <a:pt x="22" y="14"/>
                  </a:cubicBezTo>
                  <a:cubicBezTo>
                    <a:pt x="22" y="14"/>
                    <a:pt x="22" y="14"/>
                    <a:pt x="23" y="14"/>
                  </a:cubicBezTo>
                  <a:cubicBezTo>
                    <a:pt x="23" y="14"/>
                    <a:pt x="23" y="14"/>
                    <a:pt x="23" y="14"/>
                  </a:cubicBezTo>
                  <a:cubicBezTo>
                    <a:pt x="23" y="14"/>
                    <a:pt x="23" y="14"/>
                    <a:pt x="23" y="14"/>
                  </a:cubicBezTo>
                  <a:cubicBezTo>
                    <a:pt x="23" y="14"/>
                    <a:pt x="23" y="15"/>
                    <a:pt x="23" y="16"/>
                  </a:cubicBezTo>
                  <a:cubicBezTo>
                    <a:pt x="24" y="16"/>
                    <a:pt x="24" y="16"/>
                    <a:pt x="25" y="16"/>
                  </a:cubicBezTo>
                  <a:cubicBezTo>
                    <a:pt x="25" y="16"/>
                    <a:pt x="25" y="15"/>
                    <a:pt x="25" y="15"/>
                  </a:cubicBezTo>
                  <a:cubicBezTo>
                    <a:pt x="25" y="15"/>
                    <a:pt x="24" y="13"/>
                    <a:pt x="24" y="13"/>
                  </a:cubicBezTo>
                  <a:cubicBezTo>
                    <a:pt x="24" y="13"/>
                    <a:pt x="25" y="13"/>
                    <a:pt x="25" y="13"/>
                  </a:cubicBezTo>
                  <a:cubicBezTo>
                    <a:pt x="25" y="12"/>
                    <a:pt x="26" y="12"/>
                    <a:pt x="26" y="11"/>
                  </a:cubicBezTo>
                  <a:cubicBezTo>
                    <a:pt x="25" y="11"/>
                    <a:pt x="25" y="11"/>
                    <a:pt x="25" y="10"/>
                  </a:cubicBezTo>
                  <a:cubicBezTo>
                    <a:pt x="26" y="10"/>
                    <a:pt x="25" y="10"/>
                    <a:pt x="26" y="10"/>
                  </a:cubicBezTo>
                  <a:cubicBezTo>
                    <a:pt x="27" y="9"/>
                    <a:pt x="27" y="9"/>
                    <a:pt x="27" y="9"/>
                  </a:cubicBezTo>
                  <a:cubicBezTo>
                    <a:pt x="27" y="9"/>
                    <a:pt x="27" y="9"/>
                    <a:pt x="27" y="8"/>
                  </a:cubicBezTo>
                  <a:cubicBezTo>
                    <a:pt x="27" y="8"/>
                    <a:pt x="28" y="8"/>
                    <a:pt x="28" y="8"/>
                  </a:cubicBezTo>
                  <a:cubicBezTo>
                    <a:pt x="28" y="7"/>
                    <a:pt x="28" y="6"/>
                    <a:pt x="28" y="6"/>
                  </a:cubicBezTo>
                  <a:cubicBezTo>
                    <a:pt x="28" y="6"/>
                    <a:pt x="29" y="6"/>
                    <a:pt x="29" y="6"/>
                  </a:cubicBezTo>
                  <a:cubicBezTo>
                    <a:pt x="29" y="6"/>
                    <a:pt x="29" y="5"/>
                    <a:pt x="29" y="5"/>
                  </a:cubicBezTo>
                  <a:cubicBezTo>
                    <a:pt x="29" y="5"/>
                    <a:pt x="29" y="5"/>
                    <a:pt x="30" y="5"/>
                  </a:cubicBezTo>
                  <a:cubicBezTo>
                    <a:pt x="30" y="4"/>
                    <a:pt x="30" y="4"/>
                    <a:pt x="30" y="4"/>
                  </a:cubicBezTo>
                  <a:cubicBezTo>
                    <a:pt x="30" y="4"/>
                    <a:pt x="30" y="4"/>
                    <a:pt x="30" y="3"/>
                  </a:cubicBezTo>
                  <a:cubicBezTo>
                    <a:pt x="30" y="3"/>
                    <a:pt x="30" y="3"/>
                    <a:pt x="30" y="2"/>
                  </a:cubicBezTo>
                  <a:cubicBezTo>
                    <a:pt x="31" y="2"/>
                    <a:pt x="31" y="2"/>
                    <a:pt x="31" y="2"/>
                  </a:cubicBezTo>
                  <a:cubicBezTo>
                    <a:pt x="31" y="2"/>
                    <a:pt x="31" y="3"/>
                    <a:pt x="31" y="3"/>
                  </a:cubicBezTo>
                  <a:cubicBezTo>
                    <a:pt x="31" y="3"/>
                    <a:pt x="30" y="4"/>
                    <a:pt x="31" y="4"/>
                  </a:cubicBezTo>
                  <a:cubicBezTo>
                    <a:pt x="31" y="4"/>
                    <a:pt x="31" y="4"/>
                    <a:pt x="31" y="4"/>
                  </a:cubicBezTo>
                  <a:cubicBezTo>
                    <a:pt x="31" y="4"/>
                    <a:pt x="32" y="3"/>
                    <a:pt x="32" y="3"/>
                  </a:cubicBezTo>
                  <a:cubicBezTo>
                    <a:pt x="32" y="3"/>
                    <a:pt x="32" y="2"/>
                    <a:pt x="32" y="2"/>
                  </a:cubicBezTo>
                  <a:cubicBezTo>
                    <a:pt x="32" y="3"/>
                    <a:pt x="33" y="3"/>
                    <a:pt x="33" y="4"/>
                  </a:cubicBezTo>
                  <a:cubicBezTo>
                    <a:pt x="33" y="4"/>
                    <a:pt x="33" y="4"/>
                    <a:pt x="34" y="4"/>
                  </a:cubicBezTo>
                  <a:cubicBezTo>
                    <a:pt x="34" y="5"/>
                    <a:pt x="35" y="4"/>
                    <a:pt x="35" y="5"/>
                  </a:cubicBezTo>
                  <a:cubicBezTo>
                    <a:pt x="35" y="5"/>
                    <a:pt x="35" y="5"/>
                    <a:pt x="35" y="5"/>
                  </a:cubicBezTo>
                  <a:cubicBezTo>
                    <a:pt x="34" y="6"/>
                    <a:pt x="34" y="6"/>
                    <a:pt x="34" y="6"/>
                  </a:cubicBezTo>
                  <a:cubicBezTo>
                    <a:pt x="34" y="7"/>
                    <a:pt x="34" y="7"/>
                    <a:pt x="35" y="7"/>
                  </a:cubicBezTo>
                  <a:cubicBezTo>
                    <a:pt x="34" y="7"/>
                    <a:pt x="34" y="7"/>
                    <a:pt x="34" y="8"/>
                  </a:cubicBezTo>
                  <a:cubicBezTo>
                    <a:pt x="34" y="8"/>
                    <a:pt x="34" y="8"/>
                    <a:pt x="34" y="8"/>
                  </a:cubicBezTo>
                  <a:cubicBezTo>
                    <a:pt x="35" y="8"/>
                    <a:pt x="35" y="8"/>
                    <a:pt x="35" y="8"/>
                  </a:cubicBezTo>
                  <a:cubicBezTo>
                    <a:pt x="36" y="8"/>
                    <a:pt x="36" y="7"/>
                    <a:pt x="36" y="7"/>
                  </a:cubicBezTo>
                  <a:cubicBezTo>
                    <a:pt x="36" y="7"/>
                    <a:pt x="36" y="7"/>
                    <a:pt x="36" y="7"/>
                  </a:cubicBezTo>
                  <a:cubicBezTo>
                    <a:pt x="36" y="7"/>
                    <a:pt x="37" y="8"/>
                    <a:pt x="36" y="8"/>
                  </a:cubicBezTo>
                  <a:cubicBezTo>
                    <a:pt x="36" y="8"/>
                    <a:pt x="36" y="8"/>
                    <a:pt x="36" y="8"/>
                  </a:cubicBezTo>
                  <a:cubicBezTo>
                    <a:pt x="36" y="9"/>
                    <a:pt x="36" y="9"/>
                    <a:pt x="36" y="9"/>
                  </a:cubicBezTo>
                  <a:cubicBezTo>
                    <a:pt x="37" y="8"/>
                    <a:pt x="37" y="9"/>
                    <a:pt x="38" y="8"/>
                  </a:cubicBezTo>
                  <a:cubicBezTo>
                    <a:pt x="38" y="8"/>
                    <a:pt x="38" y="8"/>
                    <a:pt x="38" y="8"/>
                  </a:cubicBezTo>
                  <a:cubicBezTo>
                    <a:pt x="38" y="9"/>
                    <a:pt x="39" y="9"/>
                    <a:pt x="39" y="9"/>
                  </a:cubicBezTo>
                  <a:cubicBezTo>
                    <a:pt x="39" y="9"/>
                    <a:pt x="39" y="9"/>
                    <a:pt x="39" y="9"/>
                  </a:cubicBezTo>
                  <a:cubicBezTo>
                    <a:pt x="39" y="9"/>
                    <a:pt x="39" y="9"/>
                    <a:pt x="40" y="9"/>
                  </a:cubicBezTo>
                  <a:cubicBezTo>
                    <a:pt x="40" y="10"/>
                    <a:pt x="40" y="10"/>
                    <a:pt x="40" y="10"/>
                  </a:cubicBezTo>
                  <a:cubicBezTo>
                    <a:pt x="40" y="10"/>
                    <a:pt x="40" y="10"/>
                    <a:pt x="41" y="10"/>
                  </a:cubicBezTo>
                  <a:cubicBezTo>
                    <a:pt x="41" y="10"/>
                    <a:pt x="41" y="10"/>
                    <a:pt x="41" y="10"/>
                  </a:cubicBezTo>
                  <a:cubicBezTo>
                    <a:pt x="41" y="10"/>
                    <a:pt x="42" y="10"/>
                    <a:pt x="42" y="10"/>
                  </a:cubicBezTo>
                  <a:cubicBezTo>
                    <a:pt x="42" y="10"/>
                    <a:pt x="42" y="10"/>
                    <a:pt x="42" y="10"/>
                  </a:cubicBezTo>
                  <a:cubicBezTo>
                    <a:pt x="42" y="10"/>
                    <a:pt x="42" y="10"/>
                    <a:pt x="42" y="10"/>
                  </a:cubicBezTo>
                  <a:cubicBezTo>
                    <a:pt x="43" y="11"/>
                    <a:pt x="40" y="12"/>
                    <a:pt x="40" y="12"/>
                  </a:cubicBezTo>
                  <a:cubicBezTo>
                    <a:pt x="39" y="12"/>
                    <a:pt x="39" y="12"/>
                    <a:pt x="39" y="12"/>
                  </a:cubicBezTo>
                  <a:cubicBezTo>
                    <a:pt x="38" y="12"/>
                    <a:pt x="37" y="12"/>
                    <a:pt x="37" y="12"/>
                  </a:cubicBezTo>
                  <a:cubicBezTo>
                    <a:pt x="37" y="13"/>
                    <a:pt x="37" y="13"/>
                    <a:pt x="37" y="13"/>
                  </a:cubicBezTo>
                  <a:cubicBezTo>
                    <a:pt x="37" y="13"/>
                    <a:pt x="38" y="14"/>
                    <a:pt x="38" y="14"/>
                  </a:cubicBezTo>
                  <a:cubicBezTo>
                    <a:pt x="38" y="14"/>
                    <a:pt x="38" y="14"/>
                    <a:pt x="39" y="14"/>
                  </a:cubicBezTo>
                  <a:cubicBezTo>
                    <a:pt x="39" y="15"/>
                    <a:pt x="38" y="15"/>
                    <a:pt x="39" y="15"/>
                  </a:cubicBezTo>
                  <a:close/>
                  <a:moveTo>
                    <a:pt x="32" y="0"/>
                  </a:moveTo>
                  <a:cubicBezTo>
                    <a:pt x="32" y="0"/>
                    <a:pt x="32" y="0"/>
                    <a:pt x="32" y="1"/>
                  </a:cubicBezTo>
                  <a:cubicBezTo>
                    <a:pt x="32" y="1"/>
                    <a:pt x="32" y="1"/>
                    <a:pt x="32" y="1"/>
                  </a:cubicBezTo>
                  <a:cubicBezTo>
                    <a:pt x="32" y="1"/>
                    <a:pt x="32" y="1"/>
                    <a:pt x="3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1" name="Freeform 273">
              <a:extLst>
                <a:ext uri="{FF2B5EF4-FFF2-40B4-BE49-F238E27FC236}">
                  <a16:creationId xmlns:a16="http://schemas.microsoft.com/office/drawing/2014/main" id="{31E006A9-8F8A-7880-3247-5AE4082CABFE}"/>
                </a:ext>
              </a:extLst>
            </p:cNvPr>
            <p:cNvSpPr>
              <a:spLocks noEditPoints="1"/>
            </p:cNvSpPr>
            <p:nvPr/>
          </p:nvSpPr>
          <p:spPr bwMode="auto">
            <a:xfrm>
              <a:off x="16202050" y="8805821"/>
              <a:ext cx="117393" cy="207073"/>
            </a:xfrm>
            <a:custGeom>
              <a:avLst/>
              <a:gdLst/>
              <a:ahLst/>
              <a:cxnLst>
                <a:cxn ang="0">
                  <a:pos x="17" y="2"/>
                </a:cxn>
                <a:cxn ang="0">
                  <a:pos x="16" y="13"/>
                </a:cxn>
                <a:cxn ang="0">
                  <a:pos x="17" y="23"/>
                </a:cxn>
                <a:cxn ang="0">
                  <a:pos x="14" y="23"/>
                </a:cxn>
                <a:cxn ang="0">
                  <a:pos x="13" y="23"/>
                </a:cxn>
                <a:cxn ang="0">
                  <a:pos x="12" y="21"/>
                </a:cxn>
                <a:cxn ang="0">
                  <a:pos x="9" y="16"/>
                </a:cxn>
                <a:cxn ang="0">
                  <a:pos x="9" y="13"/>
                </a:cxn>
                <a:cxn ang="0">
                  <a:pos x="10" y="6"/>
                </a:cxn>
                <a:cxn ang="0">
                  <a:pos x="12" y="0"/>
                </a:cxn>
                <a:cxn ang="0">
                  <a:pos x="14" y="69"/>
                </a:cxn>
                <a:cxn ang="0">
                  <a:pos x="18" y="65"/>
                </a:cxn>
                <a:cxn ang="0">
                  <a:pos x="41" y="61"/>
                </a:cxn>
                <a:cxn ang="0">
                  <a:pos x="29" y="49"/>
                </a:cxn>
                <a:cxn ang="0">
                  <a:pos x="38" y="49"/>
                </a:cxn>
                <a:cxn ang="0">
                  <a:pos x="34" y="50"/>
                </a:cxn>
                <a:cxn ang="0">
                  <a:pos x="29" y="55"/>
                </a:cxn>
                <a:cxn ang="0">
                  <a:pos x="26" y="53"/>
                </a:cxn>
                <a:cxn ang="0">
                  <a:pos x="22" y="60"/>
                </a:cxn>
                <a:cxn ang="0">
                  <a:pos x="26" y="56"/>
                </a:cxn>
                <a:cxn ang="0">
                  <a:pos x="28" y="57"/>
                </a:cxn>
                <a:cxn ang="0">
                  <a:pos x="32" y="61"/>
                </a:cxn>
                <a:cxn ang="0">
                  <a:pos x="38" y="67"/>
                </a:cxn>
                <a:cxn ang="0">
                  <a:pos x="38" y="60"/>
                </a:cxn>
                <a:cxn ang="0">
                  <a:pos x="40" y="60"/>
                </a:cxn>
                <a:cxn ang="0">
                  <a:pos x="42" y="54"/>
                </a:cxn>
                <a:cxn ang="0">
                  <a:pos x="39" y="45"/>
                </a:cxn>
                <a:cxn ang="0">
                  <a:pos x="4" y="48"/>
                </a:cxn>
                <a:cxn ang="0">
                  <a:pos x="6" y="47"/>
                </a:cxn>
                <a:cxn ang="0">
                  <a:pos x="0" y="52"/>
                </a:cxn>
                <a:cxn ang="0">
                  <a:pos x="32" y="45"/>
                </a:cxn>
                <a:cxn ang="0">
                  <a:pos x="37" y="43"/>
                </a:cxn>
                <a:cxn ang="0">
                  <a:pos x="10" y="41"/>
                </a:cxn>
                <a:cxn ang="0">
                  <a:pos x="9" y="41"/>
                </a:cxn>
                <a:cxn ang="0">
                  <a:pos x="27" y="48"/>
                </a:cxn>
                <a:cxn ang="0">
                  <a:pos x="25" y="40"/>
                </a:cxn>
                <a:cxn ang="0">
                  <a:pos x="28" y="45"/>
                </a:cxn>
                <a:cxn ang="0">
                  <a:pos x="29" y="42"/>
                </a:cxn>
                <a:cxn ang="0">
                  <a:pos x="9" y="38"/>
                </a:cxn>
                <a:cxn ang="0">
                  <a:pos x="33" y="42"/>
                </a:cxn>
                <a:cxn ang="0">
                  <a:pos x="32" y="37"/>
                </a:cxn>
                <a:cxn ang="0">
                  <a:pos x="31" y="36"/>
                </a:cxn>
                <a:cxn ang="0">
                  <a:pos x="21" y="39"/>
                </a:cxn>
                <a:cxn ang="0">
                  <a:pos x="25" y="39"/>
                </a:cxn>
                <a:cxn ang="0">
                  <a:pos x="11" y="34"/>
                </a:cxn>
                <a:cxn ang="0">
                  <a:pos x="20" y="32"/>
                </a:cxn>
                <a:cxn ang="0">
                  <a:pos x="27" y="33"/>
                </a:cxn>
                <a:cxn ang="0">
                  <a:pos x="26" y="33"/>
                </a:cxn>
                <a:cxn ang="0">
                  <a:pos x="37" y="37"/>
                </a:cxn>
                <a:cxn ang="0">
                  <a:pos x="31" y="32"/>
                </a:cxn>
                <a:cxn ang="0">
                  <a:pos x="29" y="31"/>
                </a:cxn>
                <a:cxn ang="0">
                  <a:pos x="12" y="27"/>
                </a:cxn>
                <a:cxn ang="0">
                  <a:pos x="16" y="33"/>
                </a:cxn>
                <a:cxn ang="0">
                  <a:pos x="12" y="27"/>
                </a:cxn>
                <a:cxn ang="0">
                  <a:pos x="25" y="24"/>
                </a:cxn>
                <a:cxn ang="0">
                  <a:pos x="22" y="23"/>
                </a:cxn>
                <a:cxn ang="0">
                  <a:pos x="20" y="25"/>
                </a:cxn>
                <a:cxn ang="0">
                  <a:pos x="21" y="25"/>
                </a:cxn>
                <a:cxn ang="0">
                  <a:pos x="26" y="28"/>
                </a:cxn>
                <a:cxn ang="0">
                  <a:pos x="28" y="29"/>
                </a:cxn>
                <a:cxn ang="0">
                  <a:pos x="25" y="24"/>
                </a:cxn>
                <a:cxn ang="0">
                  <a:pos x="18" y="19"/>
                </a:cxn>
              </a:cxnLst>
              <a:rect l="0" t="0" r="r" b="b"/>
              <a:pathLst>
                <a:path w="43" h="69">
                  <a:moveTo>
                    <a:pt x="15" y="3"/>
                  </a:moveTo>
                  <a:cubicBezTo>
                    <a:pt x="15" y="2"/>
                    <a:pt x="15" y="2"/>
                    <a:pt x="15" y="2"/>
                  </a:cubicBezTo>
                  <a:cubicBezTo>
                    <a:pt x="15" y="2"/>
                    <a:pt x="15" y="2"/>
                    <a:pt x="15" y="2"/>
                  </a:cubicBezTo>
                  <a:cubicBezTo>
                    <a:pt x="15" y="2"/>
                    <a:pt x="15" y="2"/>
                    <a:pt x="16" y="2"/>
                  </a:cubicBezTo>
                  <a:cubicBezTo>
                    <a:pt x="16" y="2"/>
                    <a:pt x="16" y="2"/>
                    <a:pt x="16" y="2"/>
                  </a:cubicBezTo>
                  <a:cubicBezTo>
                    <a:pt x="17" y="2"/>
                    <a:pt x="16" y="1"/>
                    <a:pt x="17" y="1"/>
                  </a:cubicBezTo>
                  <a:cubicBezTo>
                    <a:pt x="17" y="1"/>
                    <a:pt x="17" y="1"/>
                    <a:pt x="17" y="1"/>
                  </a:cubicBezTo>
                  <a:cubicBezTo>
                    <a:pt x="17" y="1"/>
                    <a:pt x="17" y="1"/>
                    <a:pt x="17" y="1"/>
                  </a:cubicBezTo>
                  <a:cubicBezTo>
                    <a:pt x="17" y="1"/>
                    <a:pt x="17" y="2"/>
                    <a:pt x="17" y="2"/>
                  </a:cubicBezTo>
                  <a:cubicBezTo>
                    <a:pt x="17" y="2"/>
                    <a:pt x="17" y="3"/>
                    <a:pt x="17" y="4"/>
                  </a:cubicBezTo>
                  <a:cubicBezTo>
                    <a:pt x="17" y="4"/>
                    <a:pt x="17" y="4"/>
                    <a:pt x="17" y="5"/>
                  </a:cubicBezTo>
                  <a:cubicBezTo>
                    <a:pt x="17" y="5"/>
                    <a:pt x="17" y="6"/>
                    <a:pt x="18" y="7"/>
                  </a:cubicBezTo>
                  <a:cubicBezTo>
                    <a:pt x="18" y="7"/>
                    <a:pt x="18" y="7"/>
                    <a:pt x="18" y="7"/>
                  </a:cubicBezTo>
                  <a:cubicBezTo>
                    <a:pt x="19" y="8"/>
                    <a:pt x="18" y="8"/>
                    <a:pt x="19" y="8"/>
                  </a:cubicBezTo>
                  <a:cubicBezTo>
                    <a:pt x="19" y="9"/>
                    <a:pt x="19" y="9"/>
                    <a:pt x="19" y="10"/>
                  </a:cubicBezTo>
                  <a:cubicBezTo>
                    <a:pt x="19" y="10"/>
                    <a:pt x="18" y="11"/>
                    <a:pt x="18" y="11"/>
                  </a:cubicBezTo>
                  <a:cubicBezTo>
                    <a:pt x="18" y="11"/>
                    <a:pt x="18" y="12"/>
                    <a:pt x="18" y="12"/>
                  </a:cubicBezTo>
                  <a:cubicBezTo>
                    <a:pt x="17" y="13"/>
                    <a:pt x="16" y="13"/>
                    <a:pt x="16" y="13"/>
                  </a:cubicBezTo>
                  <a:cubicBezTo>
                    <a:pt x="16" y="14"/>
                    <a:pt x="15" y="14"/>
                    <a:pt x="16" y="15"/>
                  </a:cubicBezTo>
                  <a:cubicBezTo>
                    <a:pt x="16" y="15"/>
                    <a:pt x="16" y="15"/>
                    <a:pt x="16" y="15"/>
                  </a:cubicBezTo>
                  <a:cubicBezTo>
                    <a:pt x="16" y="16"/>
                    <a:pt x="15" y="16"/>
                    <a:pt x="15" y="17"/>
                  </a:cubicBezTo>
                  <a:cubicBezTo>
                    <a:pt x="16" y="18"/>
                    <a:pt x="16" y="18"/>
                    <a:pt x="16" y="19"/>
                  </a:cubicBezTo>
                  <a:cubicBezTo>
                    <a:pt x="16" y="19"/>
                    <a:pt x="16" y="19"/>
                    <a:pt x="16" y="20"/>
                  </a:cubicBezTo>
                  <a:cubicBezTo>
                    <a:pt x="16" y="20"/>
                    <a:pt x="17" y="20"/>
                    <a:pt x="17" y="20"/>
                  </a:cubicBezTo>
                  <a:cubicBezTo>
                    <a:pt x="17" y="20"/>
                    <a:pt x="17" y="21"/>
                    <a:pt x="17" y="21"/>
                  </a:cubicBezTo>
                  <a:cubicBezTo>
                    <a:pt x="17" y="21"/>
                    <a:pt x="17" y="22"/>
                    <a:pt x="17" y="22"/>
                  </a:cubicBezTo>
                  <a:cubicBezTo>
                    <a:pt x="17" y="22"/>
                    <a:pt x="17" y="22"/>
                    <a:pt x="17" y="23"/>
                  </a:cubicBezTo>
                  <a:cubicBezTo>
                    <a:pt x="18" y="23"/>
                    <a:pt x="17" y="23"/>
                    <a:pt x="18" y="23"/>
                  </a:cubicBezTo>
                  <a:cubicBezTo>
                    <a:pt x="18" y="23"/>
                    <a:pt x="18" y="24"/>
                    <a:pt x="18" y="24"/>
                  </a:cubicBezTo>
                  <a:cubicBezTo>
                    <a:pt x="18" y="24"/>
                    <a:pt x="17" y="24"/>
                    <a:pt x="16" y="25"/>
                  </a:cubicBezTo>
                  <a:cubicBezTo>
                    <a:pt x="16" y="25"/>
                    <a:pt x="16" y="25"/>
                    <a:pt x="16" y="25"/>
                  </a:cubicBezTo>
                  <a:cubicBezTo>
                    <a:pt x="16" y="25"/>
                    <a:pt x="16" y="26"/>
                    <a:pt x="15" y="26"/>
                  </a:cubicBezTo>
                  <a:cubicBezTo>
                    <a:pt x="15" y="25"/>
                    <a:pt x="15" y="25"/>
                    <a:pt x="15" y="25"/>
                  </a:cubicBezTo>
                  <a:cubicBezTo>
                    <a:pt x="15" y="25"/>
                    <a:pt x="15" y="25"/>
                    <a:pt x="14" y="25"/>
                  </a:cubicBezTo>
                  <a:cubicBezTo>
                    <a:pt x="15" y="25"/>
                    <a:pt x="15" y="25"/>
                    <a:pt x="15" y="24"/>
                  </a:cubicBezTo>
                  <a:cubicBezTo>
                    <a:pt x="15" y="24"/>
                    <a:pt x="15" y="23"/>
                    <a:pt x="14" y="23"/>
                  </a:cubicBezTo>
                  <a:cubicBezTo>
                    <a:pt x="14" y="23"/>
                    <a:pt x="14" y="23"/>
                    <a:pt x="14" y="23"/>
                  </a:cubicBezTo>
                  <a:cubicBezTo>
                    <a:pt x="14" y="24"/>
                    <a:pt x="14" y="24"/>
                    <a:pt x="14" y="24"/>
                  </a:cubicBezTo>
                  <a:cubicBezTo>
                    <a:pt x="14" y="24"/>
                    <a:pt x="14" y="24"/>
                    <a:pt x="14" y="24"/>
                  </a:cubicBezTo>
                  <a:cubicBezTo>
                    <a:pt x="14" y="24"/>
                    <a:pt x="14" y="24"/>
                    <a:pt x="14" y="24"/>
                  </a:cubicBezTo>
                  <a:cubicBezTo>
                    <a:pt x="14" y="24"/>
                    <a:pt x="14" y="24"/>
                    <a:pt x="14" y="24"/>
                  </a:cubicBezTo>
                  <a:cubicBezTo>
                    <a:pt x="13" y="24"/>
                    <a:pt x="13" y="24"/>
                    <a:pt x="13" y="24"/>
                  </a:cubicBezTo>
                  <a:cubicBezTo>
                    <a:pt x="13" y="24"/>
                    <a:pt x="13" y="24"/>
                    <a:pt x="13" y="24"/>
                  </a:cubicBezTo>
                  <a:cubicBezTo>
                    <a:pt x="13" y="24"/>
                    <a:pt x="13" y="24"/>
                    <a:pt x="13" y="24"/>
                  </a:cubicBezTo>
                  <a:cubicBezTo>
                    <a:pt x="13" y="23"/>
                    <a:pt x="13" y="23"/>
                    <a:pt x="13" y="23"/>
                  </a:cubicBezTo>
                  <a:cubicBezTo>
                    <a:pt x="13" y="23"/>
                    <a:pt x="13" y="22"/>
                    <a:pt x="14" y="22"/>
                  </a:cubicBezTo>
                  <a:cubicBezTo>
                    <a:pt x="14" y="22"/>
                    <a:pt x="14" y="22"/>
                    <a:pt x="14" y="22"/>
                  </a:cubicBezTo>
                  <a:cubicBezTo>
                    <a:pt x="14" y="21"/>
                    <a:pt x="14" y="21"/>
                    <a:pt x="14" y="21"/>
                  </a:cubicBezTo>
                  <a:cubicBezTo>
                    <a:pt x="14" y="21"/>
                    <a:pt x="14" y="20"/>
                    <a:pt x="14" y="20"/>
                  </a:cubicBezTo>
                  <a:cubicBezTo>
                    <a:pt x="14" y="20"/>
                    <a:pt x="12" y="19"/>
                    <a:pt x="12" y="19"/>
                  </a:cubicBezTo>
                  <a:cubicBezTo>
                    <a:pt x="12" y="20"/>
                    <a:pt x="12" y="20"/>
                    <a:pt x="12" y="20"/>
                  </a:cubicBezTo>
                  <a:cubicBezTo>
                    <a:pt x="12" y="21"/>
                    <a:pt x="12" y="21"/>
                    <a:pt x="12" y="21"/>
                  </a:cubicBezTo>
                  <a:cubicBezTo>
                    <a:pt x="12" y="21"/>
                    <a:pt x="12" y="21"/>
                    <a:pt x="12" y="21"/>
                  </a:cubicBezTo>
                  <a:cubicBezTo>
                    <a:pt x="12" y="21"/>
                    <a:pt x="12" y="21"/>
                    <a:pt x="12" y="21"/>
                  </a:cubicBezTo>
                  <a:cubicBezTo>
                    <a:pt x="12" y="21"/>
                    <a:pt x="11" y="21"/>
                    <a:pt x="11" y="20"/>
                  </a:cubicBezTo>
                  <a:cubicBezTo>
                    <a:pt x="11" y="20"/>
                    <a:pt x="11" y="20"/>
                    <a:pt x="11" y="20"/>
                  </a:cubicBezTo>
                  <a:cubicBezTo>
                    <a:pt x="11" y="20"/>
                    <a:pt x="11" y="20"/>
                    <a:pt x="11" y="19"/>
                  </a:cubicBezTo>
                  <a:cubicBezTo>
                    <a:pt x="10" y="19"/>
                    <a:pt x="10" y="19"/>
                    <a:pt x="10" y="19"/>
                  </a:cubicBezTo>
                  <a:cubicBezTo>
                    <a:pt x="10" y="19"/>
                    <a:pt x="10" y="19"/>
                    <a:pt x="10" y="19"/>
                  </a:cubicBezTo>
                  <a:cubicBezTo>
                    <a:pt x="10" y="19"/>
                    <a:pt x="10" y="18"/>
                    <a:pt x="10" y="18"/>
                  </a:cubicBezTo>
                  <a:cubicBezTo>
                    <a:pt x="10" y="18"/>
                    <a:pt x="9" y="17"/>
                    <a:pt x="9" y="17"/>
                  </a:cubicBezTo>
                  <a:cubicBezTo>
                    <a:pt x="9" y="17"/>
                    <a:pt x="9" y="17"/>
                    <a:pt x="9" y="16"/>
                  </a:cubicBezTo>
                  <a:cubicBezTo>
                    <a:pt x="9" y="16"/>
                    <a:pt x="9" y="16"/>
                    <a:pt x="9" y="16"/>
                  </a:cubicBezTo>
                  <a:cubicBezTo>
                    <a:pt x="9" y="15"/>
                    <a:pt x="9" y="15"/>
                    <a:pt x="9" y="15"/>
                  </a:cubicBezTo>
                  <a:cubicBezTo>
                    <a:pt x="8" y="15"/>
                    <a:pt x="8" y="14"/>
                    <a:pt x="8" y="14"/>
                  </a:cubicBezTo>
                  <a:cubicBezTo>
                    <a:pt x="8" y="14"/>
                    <a:pt x="8" y="14"/>
                    <a:pt x="8" y="14"/>
                  </a:cubicBezTo>
                  <a:cubicBezTo>
                    <a:pt x="8" y="14"/>
                    <a:pt x="8" y="14"/>
                    <a:pt x="8" y="13"/>
                  </a:cubicBezTo>
                  <a:cubicBezTo>
                    <a:pt x="8" y="13"/>
                    <a:pt x="8" y="12"/>
                    <a:pt x="8" y="12"/>
                  </a:cubicBezTo>
                  <a:cubicBezTo>
                    <a:pt x="8" y="12"/>
                    <a:pt x="8" y="12"/>
                    <a:pt x="8" y="12"/>
                  </a:cubicBezTo>
                  <a:cubicBezTo>
                    <a:pt x="8" y="12"/>
                    <a:pt x="8" y="12"/>
                    <a:pt x="8" y="12"/>
                  </a:cubicBezTo>
                  <a:cubicBezTo>
                    <a:pt x="8" y="12"/>
                    <a:pt x="8" y="13"/>
                    <a:pt x="8" y="13"/>
                  </a:cubicBezTo>
                  <a:cubicBezTo>
                    <a:pt x="8" y="13"/>
                    <a:pt x="8" y="13"/>
                    <a:pt x="9" y="13"/>
                  </a:cubicBezTo>
                  <a:cubicBezTo>
                    <a:pt x="9" y="13"/>
                    <a:pt x="9" y="13"/>
                    <a:pt x="9" y="13"/>
                  </a:cubicBezTo>
                  <a:cubicBezTo>
                    <a:pt x="9" y="14"/>
                    <a:pt x="10" y="13"/>
                    <a:pt x="10" y="13"/>
                  </a:cubicBezTo>
                  <a:cubicBezTo>
                    <a:pt x="10" y="13"/>
                    <a:pt x="11" y="13"/>
                    <a:pt x="11" y="12"/>
                  </a:cubicBezTo>
                  <a:cubicBezTo>
                    <a:pt x="10" y="12"/>
                    <a:pt x="10" y="12"/>
                    <a:pt x="10" y="12"/>
                  </a:cubicBezTo>
                  <a:cubicBezTo>
                    <a:pt x="10" y="11"/>
                    <a:pt x="10" y="11"/>
                    <a:pt x="10" y="10"/>
                  </a:cubicBezTo>
                  <a:cubicBezTo>
                    <a:pt x="10" y="10"/>
                    <a:pt x="10" y="10"/>
                    <a:pt x="10" y="9"/>
                  </a:cubicBezTo>
                  <a:cubicBezTo>
                    <a:pt x="10" y="9"/>
                    <a:pt x="10" y="9"/>
                    <a:pt x="10" y="8"/>
                  </a:cubicBezTo>
                  <a:cubicBezTo>
                    <a:pt x="10" y="8"/>
                    <a:pt x="10" y="7"/>
                    <a:pt x="10" y="7"/>
                  </a:cubicBezTo>
                  <a:cubicBezTo>
                    <a:pt x="10" y="7"/>
                    <a:pt x="10" y="6"/>
                    <a:pt x="10" y="6"/>
                  </a:cubicBezTo>
                  <a:cubicBezTo>
                    <a:pt x="10" y="6"/>
                    <a:pt x="9" y="6"/>
                    <a:pt x="9" y="5"/>
                  </a:cubicBezTo>
                  <a:cubicBezTo>
                    <a:pt x="9" y="5"/>
                    <a:pt x="9" y="4"/>
                    <a:pt x="10" y="4"/>
                  </a:cubicBezTo>
                  <a:cubicBezTo>
                    <a:pt x="10" y="3"/>
                    <a:pt x="10" y="3"/>
                    <a:pt x="9" y="2"/>
                  </a:cubicBezTo>
                  <a:cubicBezTo>
                    <a:pt x="10" y="2"/>
                    <a:pt x="10" y="2"/>
                    <a:pt x="10" y="1"/>
                  </a:cubicBezTo>
                  <a:cubicBezTo>
                    <a:pt x="10" y="1"/>
                    <a:pt x="10" y="1"/>
                    <a:pt x="10" y="1"/>
                  </a:cubicBezTo>
                  <a:cubicBezTo>
                    <a:pt x="10" y="1"/>
                    <a:pt x="10" y="1"/>
                    <a:pt x="10" y="0"/>
                  </a:cubicBezTo>
                  <a:cubicBezTo>
                    <a:pt x="10" y="0"/>
                    <a:pt x="10" y="0"/>
                    <a:pt x="10" y="0"/>
                  </a:cubicBezTo>
                  <a:cubicBezTo>
                    <a:pt x="11" y="0"/>
                    <a:pt x="11" y="0"/>
                    <a:pt x="11" y="1"/>
                  </a:cubicBezTo>
                  <a:cubicBezTo>
                    <a:pt x="11" y="0"/>
                    <a:pt x="12" y="0"/>
                    <a:pt x="12" y="0"/>
                  </a:cubicBezTo>
                  <a:cubicBezTo>
                    <a:pt x="12" y="1"/>
                    <a:pt x="14" y="1"/>
                    <a:pt x="14" y="2"/>
                  </a:cubicBezTo>
                  <a:cubicBezTo>
                    <a:pt x="14" y="2"/>
                    <a:pt x="14" y="2"/>
                    <a:pt x="14" y="3"/>
                  </a:cubicBezTo>
                  <a:cubicBezTo>
                    <a:pt x="14" y="3"/>
                    <a:pt x="15" y="3"/>
                    <a:pt x="15" y="3"/>
                  </a:cubicBezTo>
                  <a:close/>
                  <a:moveTo>
                    <a:pt x="14" y="69"/>
                  </a:moveTo>
                  <a:cubicBezTo>
                    <a:pt x="14" y="69"/>
                    <a:pt x="14" y="69"/>
                    <a:pt x="15" y="69"/>
                  </a:cubicBezTo>
                  <a:cubicBezTo>
                    <a:pt x="15" y="69"/>
                    <a:pt x="15" y="69"/>
                    <a:pt x="15" y="69"/>
                  </a:cubicBezTo>
                  <a:cubicBezTo>
                    <a:pt x="14" y="69"/>
                    <a:pt x="14" y="69"/>
                    <a:pt x="14" y="69"/>
                  </a:cubicBezTo>
                  <a:cubicBezTo>
                    <a:pt x="14" y="69"/>
                    <a:pt x="14" y="69"/>
                    <a:pt x="14" y="69"/>
                  </a:cubicBezTo>
                  <a:cubicBezTo>
                    <a:pt x="14" y="69"/>
                    <a:pt x="14" y="69"/>
                    <a:pt x="14" y="69"/>
                  </a:cubicBezTo>
                  <a:close/>
                  <a:moveTo>
                    <a:pt x="19" y="65"/>
                  </a:moveTo>
                  <a:cubicBezTo>
                    <a:pt x="19" y="65"/>
                    <a:pt x="19" y="65"/>
                    <a:pt x="19" y="65"/>
                  </a:cubicBezTo>
                  <a:cubicBezTo>
                    <a:pt x="19" y="65"/>
                    <a:pt x="19" y="65"/>
                    <a:pt x="19" y="65"/>
                  </a:cubicBezTo>
                  <a:cubicBezTo>
                    <a:pt x="19" y="65"/>
                    <a:pt x="19" y="65"/>
                    <a:pt x="19" y="65"/>
                  </a:cubicBezTo>
                  <a:close/>
                  <a:moveTo>
                    <a:pt x="18" y="65"/>
                  </a:moveTo>
                  <a:cubicBezTo>
                    <a:pt x="18" y="65"/>
                    <a:pt x="18" y="65"/>
                    <a:pt x="19" y="65"/>
                  </a:cubicBezTo>
                  <a:cubicBezTo>
                    <a:pt x="19" y="65"/>
                    <a:pt x="19" y="65"/>
                    <a:pt x="19" y="65"/>
                  </a:cubicBezTo>
                  <a:cubicBezTo>
                    <a:pt x="18" y="65"/>
                    <a:pt x="18" y="65"/>
                    <a:pt x="18" y="65"/>
                  </a:cubicBezTo>
                  <a:cubicBezTo>
                    <a:pt x="18" y="65"/>
                    <a:pt x="18" y="65"/>
                    <a:pt x="18" y="65"/>
                  </a:cubicBezTo>
                  <a:cubicBezTo>
                    <a:pt x="18" y="65"/>
                    <a:pt x="18" y="65"/>
                    <a:pt x="18" y="65"/>
                  </a:cubicBezTo>
                  <a:cubicBezTo>
                    <a:pt x="18" y="65"/>
                    <a:pt x="18" y="65"/>
                    <a:pt x="18" y="65"/>
                  </a:cubicBezTo>
                  <a:close/>
                  <a:moveTo>
                    <a:pt x="22" y="61"/>
                  </a:moveTo>
                  <a:cubicBezTo>
                    <a:pt x="23" y="62"/>
                    <a:pt x="23" y="62"/>
                    <a:pt x="23" y="62"/>
                  </a:cubicBezTo>
                  <a:cubicBezTo>
                    <a:pt x="23" y="62"/>
                    <a:pt x="23" y="62"/>
                    <a:pt x="23" y="62"/>
                  </a:cubicBezTo>
                  <a:cubicBezTo>
                    <a:pt x="23" y="62"/>
                    <a:pt x="22" y="63"/>
                    <a:pt x="22" y="63"/>
                  </a:cubicBezTo>
                  <a:cubicBezTo>
                    <a:pt x="22" y="62"/>
                    <a:pt x="22" y="62"/>
                    <a:pt x="22" y="62"/>
                  </a:cubicBezTo>
                  <a:cubicBezTo>
                    <a:pt x="22" y="62"/>
                    <a:pt x="22" y="62"/>
                    <a:pt x="22" y="61"/>
                  </a:cubicBezTo>
                  <a:close/>
                  <a:moveTo>
                    <a:pt x="41" y="61"/>
                  </a:moveTo>
                  <a:cubicBezTo>
                    <a:pt x="41" y="61"/>
                    <a:pt x="41" y="61"/>
                    <a:pt x="41" y="61"/>
                  </a:cubicBezTo>
                  <a:cubicBezTo>
                    <a:pt x="41" y="61"/>
                    <a:pt x="41" y="62"/>
                    <a:pt x="41" y="62"/>
                  </a:cubicBezTo>
                  <a:cubicBezTo>
                    <a:pt x="41" y="62"/>
                    <a:pt x="41" y="62"/>
                    <a:pt x="41" y="62"/>
                  </a:cubicBezTo>
                  <a:cubicBezTo>
                    <a:pt x="41" y="62"/>
                    <a:pt x="41" y="62"/>
                    <a:pt x="41" y="61"/>
                  </a:cubicBezTo>
                  <a:close/>
                  <a:moveTo>
                    <a:pt x="29" y="48"/>
                  </a:moveTo>
                  <a:cubicBezTo>
                    <a:pt x="29" y="49"/>
                    <a:pt x="29" y="48"/>
                    <a:pt x="29" y="49"/>
                  </a:cubicBezTo>
                  <a:cubicBezTo>
                    <a:pt x="29" y="49"/>
                    <a:pt x="29" y="49"/>
                    <a:pt x="29" y="49"/>
                  </a:cubicBezTo>
                  <a:cubicBezTo>
                    <a:pt x="29" y="49"/>
                    <a:pt x="29" y="49"/>
                    <a:pt x="29" y="49"/>
                  </a:cubicBezTo>
                  <a:cubicBezTo>
                    <a:pt x="29" y="49"/>
                    <a:pt x="29" y="49"/>
                    <a:pt x="29" y="49"/>
                  </a:cubicBezTo>
                  <a:cubicBezTo>
                    <a:pt x="29" y="49"/>
                    <a:pt x="29" y="49"/>
                    <a:pt x="29" y="48"/>
                  </a:cubicBezTo>
                  <a:close/>
                  <a:moveTo>
                    <a:pt x="40" y="50"/>
                  </a:moveTo>
                  <a:cubicBezTo>
                    <a:pt x="40" y="50"/>
                    <a:pt x="40" y="49"/>
                    <a:pt x="40" y="49"/>
                  </a:cubicBezTo>
                  <a:cubicBezTo>
                    <a:pt x="40" y="48"/>
                    <a:pt x="40" y="48"/>
                    <a:pt x="39" y="48"/>
                  </a:cubicBezTo>
                  <a:cubicBezTo>
                    <a:pt x="39" y="48"/>
                    <a:pt x="39" y="48"/>
                    <a:pt x="39" y="47"/>
                  </a:cubicBezTo>
                  <a:cubicBezTo>
                    <a:pt x="38" y="47"/>
                    <a:pt x="38" y="47"/>
                    <a:pt x="38" y="47"/>
                  </a:cubicBezTo>
                  <a:cubicBezTo>
                    <a:pt x="37" y="47"/>
                    <a:pt x="37" y="46"/>
                    <a:pt x="37" y="46"/>
                  </a:cubicBezTo>
                  <a:cubicBezTo>
                    <a:pt x="37" y="46"/>
                    <a:pt x="37" y="46"/>
                    <a:pt x="37" y="46"/>
                  </a:cubicBezTo>
                  <a:cubicBezTo>
                    <a:pt x="37" y="46"/>
                    <a:pt x="37" y="48"/>
                    <a:pt x="38" y="49"/>
                  </a:cubicBezTo>
                  <a:cubicBezTo>
                    <a:pt x="38" y="49"/>
                    <a:pt x="38" y="49"/>
                    <a:pt x="38" y="50"/>
                  </a:cubicBezTo>
                  <a:cubicBezTo>
                    <a:pt x="37" y="50"/>
                    <a:pt x="36" y="50"/>
                    <a:pt x="36" y="50"/>
                  </a:cubicBezTo>
                  <a:cubicBezTo>
                    <a:pt x="36" y="50"/>
                    <a:pt x="36" y="50"/>
                    <a:pt x="36" y="50"/>
                  </a:cubicBezTo>
                  <a:cubicBezTo>
                    <a:pt x="36" y="50"/>
                    <a:pt x="36" y="50"/>
                    <a:pt x="36" y="51"/>
                  </a:cubicBezTo>
                  <a:cubicBezTo>
                    <a:pt x="36" y="51"/>
                    <a:pt x="35" y="51"/>
                    <a:pt x="35" y="51"/>
                  </a:cubicBezTo>
                  <a:cubicBezTo>
                    <a:pt x="35" y="50"/>
                    <a:pt x="35" y="50"/>
                    <a:pt x="35" y="50"/>
                  </a:cubicBezTo>
                  <a:cubicBezTo>
                    <a:pt x="34" y="50"/>
                    <a:pt x="34" y="50"/>
                    <a:pt x="34" y="50"/>
                  </a:cubicBezTo>
                  <a:cubicBezTo>
                    <a:pt x="34" y="50"/>
                    <a:pt x="34" y="50"/>
                    <a:pt x="34" y="50"/>
                  </a:cubicBezTo>
                  <a:cubicBezTo>
                    <a:pt x="34" y="50"/>
                    <a:pt x="34" y="50"/>
                    <a:pt x="34" y="50"/>
                  </a:cubicBezTo>
                  <a:cubicBezTo>
                    <a:pt x="34" y="50"/>
                    <a:pt x="34" y="51"/>
                    <a:pt x="34" y="51"/>
                  </a:cubicBezTo>
                  <a:cubicBezTo>
                    <a:pt x="34" y="52"/>
                    <a:pt x="34" y="52"/>
                    <a:pt x="34" y="52"/>
                  </a:cubicBezTo>
                  <a:cubicBezTo>
                    <a:pt x="34" y="52"/>
                    <a:pt x="33" y="52"/>
                    <a:pt x="33" y="52"/>
                  </a:cubicBezTo>
                  <a:cubicBezTo>
                    <a:pt x="33" y="52"/>
                    <a:pt x="33" y="52"/>
                    <a:pt x="33" y="52"/>
                  </a:cubicBezTo>
                  <a:cubicBezTo>
                    <a:pt x="33" y="52"/>
                    <a:pt x="33" y="52"/>
                    <a:pt x="32" y="52"/>
                  </a:cubicBezTo>
                  <a:cubicBezTo>
                    <a:pt x="32" y="53"/>
                    <a:pt x="32" y="53"/>
                    <a:pt x="32" y="54"/>
                  </a:cubicBezTo>
                  <a:cubicBezTo>
                    <a:pt x="32" y="54"/>
                    <a:pt x="31" y="54"/>
                    <a:pt x="31" y="54"/>
                  </a:cubicBezTo>
                  <a:cubicBezTo>
                    <a:pt x="31" y="54"/>
                    <a:pt x="30" y="55"/>
                    <a:pt x="30" y="55"/>
                  </a:cubicBezTo>
                  <a:cubicBezTo>
                    <a:pt x="29" y="55"/>
                    <a:pt x="29" y="55"/>
                    <a:pt x="29" y="55"/>
                  </a:cubicBezTo>
                  <a:cubicBezTo>
                    <a:pt x="29" y="55"/>
                    <a:pt x="29" y="55"/>
                    <a:pt x="29" y="54"/>
                  </a:cubicBezTo>
                  <a:cubicBezTo>
                    <a:pt x="29" y="54"/>
                    <a:pt x="29" y="54"/>
                    <a:pt x="29" y="54"/>
                  </a:cubicBezTo>
                  <a:cubicBezTo>
                    <a:pt x="30" y="54"/>
                    <a:pt x="30" y="54"/>
                    <a:pt x="30" y="54"/>
                  </a:cubicBezTo>
                  <a:cubicBezTo>
                    <a:pt x="30" y="53"/>
                    <a:pt x="30" y="52"/>
                    <a:pt x="29" y="52"/>
                  </a:cubicBezTo>
                  <a:cubicBezTo>
                    <a:pt x="29" y="52"/>
                    <a:pt x="29" y="52"/>
                    <a:pt x="29" y="52"/>
                  </a:cubicBezTo>
                  <a:cubicBezTo>
                    <a:pt x="28" y="52"/>
                    <a:pt x="28" y="52"/>
                    <a:pt x="28" y="51"/>
                  </a:cubicBezTo>
                  <a:cubicBezTo>
                    <a:pt x="28" y="52"/>
                    <a:pt x="28" y="52"/>
                    <a:pt x="28" y="52"/>
                  </a:cubicBezTo>
                  <a:cubicBezTo>
                    <a:pt x="27" y="52"/>
                    <a:pt x="27" y="52"/>
                    <a:pt x="27" y="52"/>
                  </a:cubicBezTo>
                  <a:cubicBezTo>
                    <a:pt x="27" y="52"/>
                    <a:pt x="27" y="52"/>
                    <a:pt x="26" y="53"/>
                  </a:cubicBezTo>
                  <a:cubicBezTo>
                    <a:pt x="26" y="53"/>
                    <a:pt x="26" y="53"/>
                    <a:pt x="26" y="53"/>
                  </a:cubicBezTo>
                  <a:cubicBezTo>
                    <a:pt x="26" y="54"/>
                    <a:pt x="26" y="54"/>
                    <a:pt x="26" y="54"/>
                  </a:cubicBezTo>
                  <a:cubicBezTo>
                    <a:pt x="25" y="54"/>
                    <a:pt x="24" y="54"/>
                    <a:pt x="23" y="55"/>
                  </a:cubicBezTo>
                  <a:cubicBezTo>
                    <a:pt x="23" y="55"/>
                    <a:pt x="23" y="56"/>
                    <a:pt x="23" y="56"/>
                  </a:cubicBezTo>
                  <a:cubicBezTo>
                    <a:pt x="23" y="56"/>
                    <a:pt x="23" y="57"/>
                    <a:pt x="23" y="57"/>
                  </a:cubicBezTo>
                  <a:cubicBezTo>
                    <a:pt x="23" y="57"/>
                    <a:pt x="23" y="58"/>
                    <a:pt x="22" y="58"/>
                  </a:cubicBezTo>
                  <a:cubicBezTo>
                    <a:pt x="22" y="58"/>
                    <a:pt x="22" y="58"/>
                    <a:pt x="22" y="59"/>
                  </a:cubicBezTo>
                  <a:cubicBezTo>
                    <a:pt x="22" y="59"/>
                    <a:pt x="22" y="59"/>
                    <a:pt x="22" y="59"/>
                  </a:cubicBezTo>
                  <a:cubicBezTo>
                    <a:pt x="22" y="60"/>
                    <a:pt x="22" y="60"/>
                    <a:pt x="22" y="60"/>
                  </a:cubicBezTo>
                  <a:cubicBezTo>
                    <a:pt x="23" y="60"/>
                    <a:pt x="23" y="59"/>
                    <a:pt x="23" y="59"/>
                  </a:cubicBezTo>
                  <a:cubicBezTo>
                    <a:pt x="23" y="59"/>
                    <a:pt x="23" y="59"/>
                    <a:pt x="23" y="59"/>
                  </a:cubicBezTo>
                  <a:cubicBezTo>
                    <a:pt x="23" y="58"/>
                    <a:pt x="23" y="58"/>
                    <a:pt x="23" y="58"/>
                  </a:cubicBezTo>
                  <a:cubicBezTo>
                    <a:pt x="23" y="58"/>
                    <a:pt x="23" y="58"/>
                    <a:pt x="24" y="58"/>
                  </a:cubicBezTo>
                  <a:cubicBezTo>
                    <a:pt x="24" y="58"/>
                    <a:pt x="24" y="57"/>
                    <a:pt x="24" y="57"/>
                  </a:cubicBezTo>
                  <a:cubicBezTo>
                    <a:pt x="24" y="57"/>
                    <a:pt x="24" y="57"/>
                    <a:pt x="24" y="57"/>
                  </a:cubicBezTo>
                  <a:cubicBezTo>
                    <a:pt x="24" y="57"/>
                    <a:pt x="24" y="57"/>
                    <a:pt x="24" y="56"/>
                  </a:cubicBezTo>
                  <a:cubicBezTo>
                    <a:pt x="24" y="56"/>
                    <a:pt x="24" y="56"/>
                    <a:pt x="24" y="56"/>
                  </a:cubicBezTo>
                  <a:cubicBezTo>
                    <a:pt x="25" y="56"/>
                    <a:pt x="25" y="56"/>
                    <a:pt x="26" y="56"/>
                  </a:cubicBezTo>
                  <a:cubicBezTo>
                    <a:pt x="26" y="56"/>
                    <a:pt x="26" y="57"/>
                    <a:pt x="26" y="57"/>
                  </a:cubicBezTo>
                  <a:cubicBezTo>
                    <a:pt x="26" y="57"/>
                    <a:pt x="26" y="57"/>
                    <a:pt x="26" y="57"/>
                  </a:cubicBezTo>
                  <a:cubicBezTo>
                    <a:pt x="26" y="57"/>
                    <a:pt x="26" y="57"/>
                    <a:pt x="26" y="57"/>
                  </a:cubicBezTo>
                  <a:cubicBezTo>
                    <a:pt x="27" y="57"/>
                    <a:pt x="26" y="57"/>
                    <a:pt x="27" y="56"/>
                  </a:cubicBezTo>
                  <a:cubicBezTo>
                    <a:pt x="27" y="56"/>
                    <a:pt x="27" y="56"/>
                    <a:pt x="27" y="56"/>
                  </a:cubicBezTo>
                  <a:cubicBezTo>
                    <a:pt x="27" y="56"/>
                    <a:pt x="27" y="56"/>
                    <a:pt x="27" y="56"/>
                  </a:cubicBezTo>
                  <a:cubicBezTo>
                    <a:pt x="27" y="56"/>
                    <a:pt x="27" y="57"/>
                    <a:pt x="28" y="57"/>
                  </a:cubicBezTo>
                  <a:cubicBezTo>
                    <a:pt x="28" y="57"/>
                    <a:pt x="28" y="57"/>
                    <a:pt x="28" y="57"/>
                  </a:cubicBezTo>
                  <a:cubicBezTo>
                    <a:pt x="28" y="57"/>
                    <a:pt x="28" y="57"/>
                    <a:pt x="28" y="57"/>
                  </a:cubicBezTo>
                  <a:cubicBezTo>
                    <a:pt x="28" y="57"/>
                    <a:pt x="28" y="56"/>
                    <a:pt x="28" y="56"/>
                  </a:cubicBezTo>
                  <a:cubicBezTo>
                    <a:pt x="28" y="56"/>
                    <a:pt x="28" y="56"/>
                    <a:pt x="28" y="55"/>
                  </a:cubicBezTo>
                  <a:cubicBezTo>
                    <a:pt x="29" y="55"/>
                    <a:pt x="29" y="55"/>
                    <a:pt x="29" y="55"/>
                  </a:cubicBezTo>
                  <a:cubicBezTo>
                    <a:pt x="30" y="55"/>
                    <a:pt x="30" y="56"/>
                    <a:pt x="30" y="56"/>
                  </a:cubicBezTo>
                  <a:cubicBezTo>
                    <a:pt x="31" y="56"/>
                    <a:pt x="31" y="56"/>
                    <a:pt x="31" y="56"/>
                  </a:cubicBezTo>
                  <a:cubicBezTo>
                    <a:pt x="32" y="57"/>
                    <a:pt x="32" y="58"/>
                    <a:pt x="32" y="59"/>
                  </a:cubicBezTo>
                  <a:cubicBezTo>
                    <a:pt x="32" y="59"/>
                    <a:pt x="32" y="60"/>
                    <a:pt x="31" y="60"/>
                  </a:cubicBezTo>
                  <a:cubicBezTo>
                    <a:pt x="31" y="60"/>
                    <a:pt x="31" y="60"/>
                    <a:pt x="31" y="60"/>
                  </a:cubicBezTo>
                  <a:cubicBezTo>
                    <a:pt x="31" y="61"/>
                    <a:pt x="32" y="61"/>
                    <a:pt x="32" y="61"/>
                  </a:cubicBezTo>
                  <a:cubicBezTo>
                    <a:pt x="32" y="61"/>
                    <a:pt x="32" y="62"/>
                    <a:pt x="32" y="62"/>
                  </a:cubicBezTo>
                  <a:cubicBezTo>
                    <a:pt x="32" y="64"/>
                    <a:pt x="33" y="64"/>
                    <a:pt x="34" y="65"/>
                  </a:cubicBezTo>
                  <a:cubicBezTo>
                    <a:pt x="35" y="65"/>
                    <a:pt x="36" y="66"/>
                    <a:pt x="36" y="65"/>
                  </a:cubicBezTo>
                  <a:cubicBezTo>
                    <a:pt x="36" y="65"/>
                    <a:pt x="36" y="65"/>
                    <a:pt x="36" y="65"/>
                  </a:cubicBezTo>
                  <a:cubicBezTo>
                    <a:pt x="36" y="65"/>
                    <a:pt x="36" y="65"/>
                    <a:pt x="36" y="64"/>
                  </a:cubicBezTo>
                  <a:cubicBezTo>
                    <a:pt x="37" y="64"/>
                    <a:pt x="37" y="64"/>
                    <a:pt x="37" y="64"/>
                  </a:cubicBezTo>
                  <a:cubicBezTo>
                    <a:pt x="37" y="64"/>
                    <a:pt x="37" y="64"/>
                    <a:pt x="37" y="64"/>
                  </a:cubicBezTo>
                  <a:cubicBezTo>
                    <a:pt x="38" y="65"/>
                    <a:pt x="38" y="65"/>
                    <a:pt x="37" y="66"/>
                  </a:cubicBezTo>
                  <a:cubicBezTo>
                    <a:pt x="37" y="66"/>
                    <a:pt x="38" y="67"/>
                    <a:pt x="38" y="67"/>
                  </a:cubicBezTo>
                  <a:cubicBezTo>
                    <a:pt x="38" y="67"/>
                    <a:pt x="38" y="67"/>
                    <a:pt x="38" y="67"/>
                  </a:cubicBezTo>
                  <a:cubicBezTo>
                    <a:pt x="38" y="67"/>
                    <a:pt x="38" y="67"/>
                    <a:pt x="38" y="67"/>
                  </a:cubicBezTo>
                  <a:cubicBezTo>
                    <a:pt x="38" y="66"/>
                    <a:pt x="38" y="66"/>
                    <a:pt x="39" y="65"/>
                  </a:cubicBezTo>
                  <a:cubicBezTo>
                    <a:pt x="39" y="65"/>
                    <a:pt x="39" y="65"/>
                    <a:pt x="39" y="64"/>
                  </a:cubicBezTo>
                  <a:cubicBezTo>
                    <a:pt x="39" y="64"/>
                    <a:pt x="39" y="63"/>
                    <a:pt x="38" y="63"/>
                  </a:cubicBezTo>
                  <a:cubicBezTo>
                    <a:pt x="38" y="63"/>
                    <a:pt x="38" y="63"/>
                    <a:pt x="38" y="63"/>
                  </a:cubicBezTo>
                  <a:cubicBezTo>
                    <a:pt x="38" y="62"/>
                    <a:pt x="38" y="62"/>
                    <a:pt x="38" y="62"/>
                  </a:cubicBezTo>
                  <a:cubicBezTo>
                    <a:pt x="38" y="62"/>
                    <a:pt x="38" y="62"/>
                    <a:pt x="37" y="62"/>
                  </a:cubicBezTo>
                  <a:cubicBezTo>
                    <a:pt x="37" y="62"/>
                    <a:pt x="37" y="61"/>
                    <a:pt x="38" y="60"/>
                  </a:cubicBezTo>
                  <a:cubicBezTo>
                    <a:pt x="38" y="60"/>
                    <a:pt x="38" y="60"/>
                    <a:pt x="38" y="60"/>
                  </a:cubicBezTo>
                  <a:cubicBezTo>
                    <a:pt x="38" y="60"/>
                    <a:pt x="38" y="60"/>
                    <a:pt x="38" y="60"/>
                  </a:cubicBezTo>
                  <a:cubicBezTo>
                    <a:pt x="38" y="59"/>
                    <a:pt x="38" y="59"/>
                    <a:pt x="38" y="59"/>
                  </a:cubicBezTo>
                  <a:cubicBezTo>
                    <a:pt x="38" y="59"/>
                    <a:pt x="38" y="59"/>
                    <a:pt x="38" y="58"/>
                  </a:cubicBezTo>
                  <a:cubicBezTo>
                    <a:pt x="39" y="58"/>
                    <a:pt x="39" y="58"/>
                    <a:pt x="39" y="58"/>
                  </a:cubicBezTo>
                  <a:cubicBezTo>
                    <a:pt x="39" y="58"/>
                    <a:pt x="39" y="58"/>
                    <a:pt x="40" y="58"/>
                  </a:cubicBezTo>
                  <a:cubicBezTo>
                    <a:pt x="40" y="59"/>
                    <a:pt x="40" y="59"/>
                    <a:pt x="40" y="59"/>
                  </a:cubicBezTo>
                  <a:cubicBezTo>
                    <a:pt x="40" y="59"/>
                    <a:pt x="40" y="59"/>
                    <a:pt x="40" y="60"/>
                  </a:cubicBezTo>
                  <a:cubicBezTo>
                    <a:pt x="40" y="60"/>
                    <a:pt x="40" y="60"/>
                    <a:pt x="40" y="60"/>
                  </a:cubicBezTo>
                  <a:cubicBezTo>
                    <a:pt x="40" y="60"/>
                    <a:pt x="41" y="60"/>
                    <a:pt x="41" y="60"/>
                  </a:cubicBezTo>
                  <a:cubicBezTo>
                    <a:pt x="41" y="60"/>
                    <a:pt x="42" y="59"/>
                    <a:pt x="43" y="59"/>
                  </a:cubicBezTo>
                  <a:cubicBezTo>
                    <a:pt x="43" y="58"/>
                    <a:pt x="42" y="58"/>
                    <a:pt x="42" y="58"/>
                  </a:cubicBezTo>
                  <a:cubicBezTo>
                    <a:pt x="43" y="57"/>
                    <a:pt x="43" y="57"/>
                    <a:pt x="42" y="57"/>
                  </a:cubicBezTo>
                  <a:cubicBezTo>
                    <a:pt x="42" y="57"/>
                    <a:pt x="42" y="57"/>
                    <a:pt x="42" y="56"/>
                  </a:cubicBezTo>
                  <a:cubicBezTo>
                    <a:pt x="42" y="56"/>
                    <a:pt x="42" y="56"/>
                    <a:pt x="42" y="56"/>
                  </a:cubicBezTo>
                  <a:cubicBezTo>
                    <a:pt x="42" y="56"/>
                    <a:pt x="42" y="56"/>
                    <a:pt x="41" y="55"/>
                  </a:cubicBezTo>
                  <a:cubicBezTo>
                    <a:pt x="41" y="55"/>
                    <a:pt x="42" y="54"/>
                    <a:pt x="42" y="54"/>
                  </a:cubicBezTo>
                  <a:cubicBezTo>
                    <a:pt x="42" y="54"/>
                    <a:pt x="42" y="54"/>
                    <a:pt x="42" y="54"/>
                  </a:cubicBezTo>
                  <a:cubicBezTo>
                    <a:pt x="41" y="54"/>
                    <a:pt x="41" y="54"/>
                    <a:pt x="41" y="54"/>
                  </a:cubicBezTo>
                  <a:cubicBezTo>
                    <a:pt x="41" y="53"/>
                    <a:pt x="41" y="53"/>
                    <a:pt x="41" y="52"/>
                  </a:cubicBezTo>
                  <a:cubicBezTo>
                    <a:pt x="41" y="52"/>
                    <a:pt x="40" y="52"/>
                    <a:pt x="40" y="52"/>
                  </a:cubicBezTo>
                  <a:cubicBezTo>
                    <a:pt x="40" y="52"/>
                    <a:pt x="40" y="52"/>
                    <a:pt x="40" y="52"/>
                  </a:cubicBezTo>
                  <a:cubicBezTo>
                    <a:pt x="40" y="51"/>
                    <a:pt x="40" y="51"/>
                    <a:pt x="41" y="51"/>
                  </a:cubicBezTo>
                  <a:cubicBezTo>
                    <a:pt x="41" y="51"/>
                    <a:pt x="41" y="51"/>
                    <a:pt x="41" y="51"/>
                  </a:cubicBezTo>
                  <a:cubicBezTo>
                    <a:pt x="41" y="50"/>
                    <a:pt x="41" y="50"/>
                    <a:pt x="41" y="50"/>
                  </a:cubicBezTo>
                  <a:cubicBezTo>
                    <a:pt x="40" y="50"/>
                    <a:pt x="40" y="50"/>
                    <a:pt x="40" y="50"/>
                  </a:cubicBezTo>
                  <a:close/>
                  <a:moveTo>
                    <a:pt x="39" y="45"/>
                  </a:moveTo>
                  <a:cubicBezTo>
                    <a:pt x="40" y="45"/>
                    <a:pt x="39" y="45"/>
                    <a:pt x="39" y="45"/>
                  </a:cubicBezTo>
                  <a:cubicBezTo>
                    <a:pt x="40" y="45"/>
                    <a:pt x="40" y="45"/>
                    <a:pt x="40" y="45"/>
                  </a:cubicBezTo>
                  <a:cubicBezTo>
                    <a:pt x="40" y="45"/>
                    <a:pt x="40" y="45"/>
                    <a:pt x="40" y="45"/>
                  </a:cubicBezTo>
                  <a:cubicBezTo>
                    <a:pt x="39" y="45"/>
                    <a:pt x="39" y="45"/>
                    <a:pt x="39" y="45"/>
                  </a:cubicBezTo>
                  <a:close/>
                  <a:moveTo>
                    <a:pt x="2" y="49"/>
                  </a:moveTo>
                  <a:cubicBezTo>
                    <a:pt x="2" y="49"/>
                    <a:pt x="2" y="49"/>
                    <a:pt x="3" y="49"/>
                  </a:cubicBezTo>
                  <a:cubicBezTo>
                    <a:pt x="3" y="49"/>
                    <a:pt x="3" y="49"/>
                    <a:pt x="3" y="48"/>
                  </a:cubicBezTo>
                  <a:cubicBezTo>
                    <a:pt x="3" y="48"/>
                    <a:pt x="3" y="48"/>
                    <a:pt x="4" y="48"/>
                  </a:cubicBezTo>
                  <a:cubicBezTo>
                    <a:pt x="4" y="48"/>
                    <a:pt x="4" y="48"/>
                    <a:pt x="4" y="48"/>
                  </a:cubicBezTo>
                  <a:cubicBezTo>
                    <a:pt x="4" y="47"/>
                    <a:pt x="5" y="47"/>
                    <a:pt x="6" y="46"/>
                  </a:cubicBezTo>
                  <a:cubicBezTo>
                    <a:pt x="6" y="46"/>
                    <a:pt x="6" y="45"/>
                    <a:pt x="6" y="45"/>
                  </a:cubicBezTo>
                  <a:cubicBezTo>
                    <a:pt x="6" y="44"/>
                    <a:pt x="6" y="44"/>
                    <a:pt x="6" y="44"/>
                  </a:cubicBezTo>
                  <a:cubicBezTo>
                    <a:pt x="6" y="44"/>
                    <a:pt x="6" y="44"/>
                    <a:pt x="6" y="44"/>
                  </a:cubicBezTo>
                  <a:cubicBezTo>
                    <a:pt x="6" y="44"/>
                    <a:pt x="6" y="45"/>
                    <a:pt x="6" y="45"/>
                  </a:cubicBezTo>
                  <a:cubicBezTo>
                    <a:pt x="6" y="45"/>
                    <a:pt x="6" y="45"/>
                    <a:pt x="6" y="45"/>
                  </a:cubicBezTo>
                  <a:cubicBezTo>
                    <a:pt x="6" y="46"/>
                    <a:pt x="6" y="46"/>
                    <a:pt x="6" y="46"/>
                  </a:cubicBezTo>
                  <a:cubicBezTo>
                    <a:pt x="6" y="46"/>
                    <a:pt x="6" y="46"/>
                    <a:pt x="6" y="46"/>
                  </a:cubicBezTo>
                  <a:cubicBezTo>
                    <a:pt x="6" y="47"/>
                    <a:pt x="6" y="47"/>
                    <a:pt x="6" y="47"/>
                  </a:cubicBezTo>
                  <a:cubicBezTo>
                    <a:pt x="5" y="47"/>
                    <a:pt x="5" y="47"/>
                    <a:pt x="5" y="48"/>
                  </a:cubicBezTo>
                  <a:cubicBezTo>
                    <a:pt x="5" y="48"/>
                    <a:pt x="5" y="48"/>
                    <a:pt x="4" y="48"/>
                  </a:cubicBezTo>
                  <a:cubicBezTo>
                    <a:pt x="4" y="49"/>
                    <a:pt x="4" y="49"/>
                    <a:pt x="4" y="49"/>
                  </a:cubicBezTo>
                  <a:cubicBezTo>
                    <a:pt x="4" y="49"/>
                    <a:pt x="3" y="49"/>
                    <a:pt x="3" y="50"/>
                  </a:cubicBezTo>
                  <a:cubicBezTo>
                    <a:pt x="3" y="50"/>
                    <a:pt x="3" y="50"/>
                    <a:pt x="2" y="51"/>
                  </a:cubicBezTo>
                  <a:cubicBezTo>
                    <a:pt x="2" y="51"/>
                    <a:pt x="2" y="51"/>
                    <a:pt x="2" y="51"/>
                  </a:cubicBezTo>
                  <a:cubicBezTo>
                    <a:pt x="2" y="51"/>
                    <a:pt x="2" y="51"/>
                    <a:pt x="1" y="51"/>
                  </a:cubicBezTo>
                  <a:cubicBezTo>
                    <a:pt x="1" y="51"/>
                    <a:pt x="1" y="52"/>
                    <a:pt x="1" y="52"/>
                  </a:cubicBezTo>
                  <a:cubicBezTo>
                    <a:pt x="1" y="52"/>
                    <a:pt x="0" y="52"/>
                    <a:pt x="0" y="52"/>
                  </a:cubicBezTo>
                  <a:cubicBezTo>
                    <a:pt x="0" y="52"/>
                    <a:pt x="0" y="52"/>
                    <a:pt x="0" y="52"/>
                  </a:cubicBezTo>
                  <a:cubicBezTo>
                    <a:pt x="0" y="52"/>
                    <a:pt x="0" y="52"/>
                    <a:pt x="1" y="51"/>
                  </a:cubicBezTo>
                  <a:cubicBezTo>
                    <a:pt x="1" y="51"/>
                    <a:pt x="1" y="51"/>
                    <a:pt x="1" y="51"/>
                  </a:cubicBezTo>
                  <a:cubicBezTo>
                    <a:pt x="1" y="51"/>
                    <a:pt x="1" y="50"/>
                    <a:pt x="1" y="50"/>
                  </a:cubicBezTo>
                  <a:cubicBezTo>
                    <a:pt x="2" y="50"/>
                    <a:pt x="2" y="50"/>
                    <a:pt x="2" y="49"/>
                  </a:cubicBezTo>
                  <a:cubicBezTo>
                    <a:pt x="2" y="49"/>
                    <a:pt x="2" y="49"/>
                    <a:pt x="2" y="49"/>
                  </a:cubicBezTo>
                  <a:close/>
                  <a:moveTo>
                    <a:pt x="31" y="44"/>
                  </a:moveTo>
                  <a:cubicBezTo>
                    <a:pt x="31" y="44"/>
                    <a:pt x="31" y="44"/>
                    <a:pt x="32" y="44"/>
                  </a:cubicBezTo>
                  <a:cubicBezTo>
                    <a:pt x="32" y="44"/>
                    <a:pt x="32" y="44"/>
                    <a:pt x="32" y="45"/>
                  </a:cubicBezTo>
                  <a:cubicBezTo>
                    <a:pt x="33" y="45"/>
                    <a:pt x="33" y="45"/>
                    <a:pt x="33" y="45"/>
                  </a:cubicBezTo>
                  <a:cubicBezTo>
                    <a:pt x="32" y="46"/>
                    <a:pt x="32" y="46"/>
                    <a:pt x="31" y="46"/>
                  </a:cubicBezTo>
                  <a:cubicBezTo>
                    <a:pt x="30" y="46"/>
                    <a:pt x="30" y="46"/>
                    <a:pt x="30" y="45"/>
                  </a:cubicBezTo>
                  <a:cubicBezTo>
                    <a:pt x="30" y="45"/>
                    <a:pt x="31" y="44"/>
                    <a:pt x="31" y="44"/>
                  </a:cubicBezTo>
                  <a:close/>
                  <a:moveTo>
                    <a:pt x="37" y="43"/>
                  </a:moveTo>
                  <a:cubicBezTo>
                    <a:pt x="37" y="44"/>
                    <a:pt x="37" y="44"/>
                    <a:pt x="37" y="44"/>
                  </a:cubicBezTo>
                  <a:cubicBezTo>
                    <a:pt x="37" y="44"/>
                    <a:pt x="37" y="44"/>
                    <a:pt x="37" y="44"/>
                  </a:cubicBezTo>
                  <a:cubicBezTo>
                    <a:pt x="37" y="44"/>
                    <a:pt x="37" y="44"/>
                    <a:pt x="37" y="44"/>
                  </a:cubicBezTo>
                  <a:cubicBezTo>
                    <a:pt x="37" y="44"/>
                    <a:pt x="37" y="44"/>
                    <a:pt x="37" y="43"/>
                  </a:cubicBezTo>
                  <a:close/>
                  <a:moveTo>
                    <a:pt x="24" y="41"/>
                  </a:moveTo>
                  <a:cubicBezTo>
                    <a:pt x="24" y="41"/>
                    <a:pt x="24" y="41"/>
                    <a:pt x="24" y="41"/>
                  </a:cubicBezTo>
                  <a:cubicBezTo>
                    <a:pt x="24" y="42"/>
                    <a:pt x="24" y="42"/>
                    <a:pt x="24" y="42"/>
                  </a:cubicBezTo>
                  <a:cubicBezTo>
                    <a:pt x="23" y="42"/>
                    <a:pt x="24" y="42"/>
                    <a:pt x="23" y="42"/>
                  </a:cubicBezTo>
                  <a:cubicBezTo>
                    <a:pt x="23" y="42"/>
                    <a:pt x="23" y="42"/>
                    <a:pt x="23" y="42"/>
                  </a:cubicBezTo>
                  <a:cubicBezTo>
                    <a:pt x="23" y="42"/>
                    <a:pt x="23" y="42"/>
                    <a:pt x="23" y="42"/>
                  </a:cubicBezTo>
                  <a:cubicBezTo>
                    <a:pt x="23" y="42"/>
                    <a:pt x="24" y="41"/>
                    <a:pt x="24" y="41"/>
                  </a:cubicBezTo>
                  <a:close/>
                  <a:moveTo>
                    <a:pt x="9" y="41"/>
                  </a:moveTo>
                  <a:cubicBezTo>
                    <a:pt x="9" y="41"/>
                    <a:pt x="9" y="41"/>
                    <a:pt x="10" y="41"/>
                  </a:cubicBezTo>
                  <a:cubicBezTo>
                    <a:pt x="10" y="41"/>
                    <a:pt x="10" y="41"/>
                    <a:pt x="10" y="42"/>
                  </a:cubicBezTo>
                  <a:cubicBezTo>
                    <a:pt x="10" y="42"/>
                    <a:pt x="10" y="42"/>
                    <a:pt x="10" y="42"/>
                  </a:cubicBezTo>
                  <a:cubicBezTo>
                    <a:pt x="10" y="43"/>
                    <a:pt x="9" y="42"/>
                    <a:pt x="9" y="43"/>
                  </a:cubicBezTo>
                  <a:cubicBezTo>
                    <a:pt x="8" y="43"/>
                    <a:pt x="9" y="44"/>
                    <a:pt x="8" y="44"/>
                  </a:cubicBezTo>
                  <a:cubicBezTo>
                    <a:pt x="8" y="44"/>
                    <a:pt x="7" y="44"/>
                    <a:pt x="7" y="44"/>
                  </a:cubicBezTo>
                  <a:cubicBezTo>
                    <a:pt x="7" y="44"/>
                    <a:pt x="7" y="44"/>
                    <a:pt x="7" y="44"/>
                  </a:cubicBezTo>
                  <a:cubicBezTo>
                    <a:pt x="8" y="43"/>
                    <a:pt x="7" y="43"/>
                    <a:pt x="8" y="43"/>
                  </a:cubicBezTo>
                  <a:cubicBezTo>
                    <a:pt x="8" y="43"/>
                    <a:pt x="8" y="42"/>
                    <a:pt x="8" y="42"/>
                  </a:cubicBezTo>
                  <a:cubicBezTo>
                    <a:pt x="9" y="42"/>
                    <a:pt x="9" y="41"/>
                    <a:pt x="9" y="41"/>
                  </a:cubicBezTo>
                  <a:close/>
                  <a:moveTo>
                    <a:pt x="26" y="40"/>
                  </a:moveTo>
                  <a:cubicBezTo>
                    <a:pt x="26" y="40"/>
                    <a:pt x="27" y="40"/>
                    <a:pt x="27" y="40"/>
                  </a:cubicBezTo>
                  <a:cubicBezTo>
                    <a:pt x="27" y="40"/>
                    <a:pt x="27" y="40"/>
                    <a:pt x="27" y="41"/>
                  </a:cubicBezTo>
                  <a:cubicBezTo>
                    <a:pt x="27" y="41"/>
                    <a:pt x="27" y="41"/>
                    <a:pt x="27" y="42"/>
                  </a:cubicBezTo>
                  <a:cubicBezTo>
                    <a:pt x="27" y="42"/>
                    <a:pt x="27" y="42"/>
                    <a:pt x="27" y="42"/>
                  </a:cubicBezTo>
                  <a:cubicBezTo>
                    <a:pt x="27" y="43"/>
                    <a:pt x="27" y="43"/>
                    <a:pt x="27" y="44"/>
                  </a:cubicBezTo>
                  <a:cubicBezTo>
                    <a:pt x="26" y="44"/>
                    <a:pt x="26" y="45"/>
                    <a:pt x="26" y="46"/>
                  </a:cubicBezTo>
                  <a:cubicBezTo>
                    <a:pt x="26" y="46"/>
                    <a:pt x="26" y="46"/>
                    <a:pt x="26" y="47"/>
                  </a:cubicBezTo>
                  <a:cubicBezTo>
                    <a:pt x="26" y="47"/>
                    <a:pt x="27" y="48"/>
                    <a:pt x="27" y="48"/>
                  </a:cubicBezTo>
                  <a:cubicBezTo>
                    <a:pt x="27" y="49"/>
                    <a:pt x="27" y="49"/>
                    <a:pt x="26" y="49"/>
                  </a:cubicBezTo>
                  <a:cubicBezTo>
                    <a:pt x="26" y="49"/>
                    <a:pt x="26" y="49"/>
                    <a:pt x="26" y="49"/>
                  </a:cubicBezTo>
                  <a:cubicBezTo>
                    <a:pt x="26" y="48"/>
                    <a:pt x="26" y="48"/>
                    <a:pt x="25" y="48"/>
                  </a:cubicBezTo>
                  <a:cubicBezTo>
                    <a:pt x="24" y="47"/>
                    <a:pt x="23" y="47"/>
                    <a:pt x="23" y="45"/>
                  </a:cubicBezTo>
                  <a:cubicBezTo>
                    <a:pt x="23" y="45"/>
                    <a:pt x="23" y="45"/>
                    <a:pt x="24" y="45"/>
                  </a:cubicBezTo>
                  <a:cubicBezTo>
                    <a:pt x="25" y="45"/>
                    <a:pt x="25" y="44"/>
                    <a:pt x="25" y="43"/>
                  </a:cubicBezTo>
                  <a:cubicBezTo>
                    <a:pt x="25" y="43"/>
                    <a:pt x="25" y="42"/>
                    <a:pt x="25" y="42"/>
                  </a:cubicBezTo>
                  <a:cubicBezTo>
                    <a:pt x="25" y="42"/>
                    <a:pt x="25" y="42"/>
                    <a:pt x="25" y="41"/>
                  </a:cubicBezTo>
                  <a:cubicBezTo>
                    <a:pt x="25" y="41"/>
                    <a:pt x="25" y="41"/>
                    <a:pt x="25" y="40"/>
                  </a:cubicBezTo>
                  <a:cubicBezTo>
                    <a:pt x="25" y="40"/>
                    <a:pt x="26" y="40"/>
                    <a:pt x="26" y="40"/>
                  </a:cubicBezTo>
                  <a:close/>
                  <a:moveTo>
                    <a:pt x="29" y="39"/>
                  </a:moveTo>
                  <a:cubicBezTo>
                    <a:pt x="30" y="39"/>
                    <a:pt x="30" y="40"/>
                    <a:pt x="30" y="40"/>
                  </a:cubicBezTo>
                  <a:cubicBezTo>
                    <a:pt x="29" y="41"/>
                    <a:pt x="30" y="42"/>
                    <a:pt x="30" y="42"/>
                  </a:cubicBezTo>
                  <a:cubicBezTo>
                    <a:pt x="29" y="42"/>
                    <a:pt x="29" y="43"/>
                    <a:pt x="29" y="43"/>
                  </a:cubicBezTo>
                  <a:cubicBezTo>
                    <a:pt x="29" y="43"/>
                    <a:pt x="29" y="43"/>
                    <a:pt x="29" y="43"/>
                  </a:cubicBezTo>
                  <a:cubicBezTo>
                    <a:pt x="29" y="43"/>
                    <a:pt x="29" y="44"/>
                    <a:pt x="29" y="44"/>
                  </a:cubicBezTo>
                  <a:cubicBezTo>
                    <a:pt x="28" y="44"/>
                    <a:pt x="28" y="44"/>
                    <a:pt x="28" y="44"/>
                  </a:cubicBezTo>
                  <a:cubicBezTo>
                    <a:pt x="28" y="44"/>
                    <a:pt x="28" y="44"/>
                    <a:pt x="28" y="45"/>
                  </a:cubicBezTo>
                  <a:cubicBezTo>
                    <a:pt x="28" y="45"/>
                    <a:pt x="28" y="45"/>
                    <a:pt x="28" y="45"/>
                  </a:cubicBezTo>
                  <a:cubicBezTo>
                    <a:pt x="28" y="46"/>
                    <a:pt x="28" y="46"/>
                    <a:pt x="28" y="47"/>
                  </a:cubicBezTo>
                  <a:cubicBezTo>
                    <a:pt x="28" y="47"/>
                    <a:pt x="27" y="47"/>
                    <a:pt x="27" y="47"/>
                  </a:cubicBezTo>
                  <a:cubicBezTo>
                    <a:pt x="27" y="47"/>
                    <a:pt x="27" y="46"/>
                    <a:pt x="27" y="46"/>
                  </a:cubicBezTo>
                  <a:cubicBezTo>
                    <a:pt x="28" y="46"/>
                    <a:pt x="27" y="45"/>
                    <a:pt x="28" y="44"/>
                  </a:cubicBezTo>
                  <a:cubicBezTo>
                    <a:pt x="28" y="44"/>
                    <a:pt x="28" y="44"/>
                    <a:pt x="28" y="43"/>
                  </a:cubicBezTo>
                  <a:cubicBezTo>
                    <a:pt x="28" y="43"/>
                    <a:pt x="28" y="43"/>
                    <a:pt x="28" y="43"/>
                  </a:cubicBezTo>
                  <a:cubicBezTo>
                    <a:pt x="28" y="43"/>
                    <a:pt x="29" y="43"/>
                    <a:pt x="29" y="42"/>
                  </a:cubicBezTo>
                  <a:cubicBezTo>
                    <a:pt x="29" y="42"/>
                    <a:pt x="29" y="42"/>
                    <a:pt x="29" y="42"/>
                  </a:cubicBezTo>
                  <a:cubicBezTo>
                    <a:pt x="29" y="41"/>
                    <a:pt x="29" y="41"/>
                    <a:pt x="29" y="41"/>
                  </a:cubicBezTo>
                  <a:cubicBezTo>
                    <a:pt x="29" y="40"/>
                    <a:pt x="29" y="40"/>
                    <a:pt x="29" y="39"/>
                  </a:cubicBezTo>
                  <a:close/>
                  <a:moveTo>
                    <a:pt x="9" y="39"/>
                  </a:moveTo>
                  <a:cubicBezTo>
                    <a:pt x="9" y="39"/>
                    <a:pt x="9" y="39"/>
                    <a:pt x="9" y="39"/>
                  </a:cubicBezTo>
                  <a:cubicBezTo>
                    <a:pt x="9" y="39"/>
                    <a:pt x="9" y="39"/>
                    <a:pt x="9" y="40"/>
                  </a:cubicBezTo>
                  <a:cubicBezTo>
                    <a:pt x="9" y="40"/>
                    <a:pt x="9" y="40"/>
                    <a:pt x="9" y="39"/>
                  </a:cubicBezTo>
                  <a:cubicBezTo>
                    <a:pt x="9" y="39"/>
                    <a:pt x="9" y="39"/>
                    <a:pt x="9" y="39"/>
                  </a:cubicBezTo>
                  <a:cubicBezTo>
                    <a:pt x="9" y="39"/>
                    <a:pt x="9" y="39"/>
                    <a:pt x="9" y="39"/>
                  </a:cubicBezTo>
                  <a:close/>
                  <a:moveTo>
                    <a:pt x="9" y="38"/>
                  </a:moveTo>
                  <a:cubicBezTo>
                    <a:pt x="9" y="38"/>
                    <a:pt x="9" y="38"/>
                    <a:pt x="9" y="38"/>
                  </a:cubicBezTo>
                  <a:cubicBezTo>
                    <a:pt x="9" y="38"/>
                    <a:pt x="9" y="38"/>
                    <a:pt x="9" y="38"/>
                  </a:cubicBezTo>
                  <a:cubicBezTo>
                    <a:pt x="9" y="38"/>
                    <a:pt x="9" y="38"/>
                    <a:pt x="9" y="38"/>
                  </a:cubicBezTo>
                  <a:close/>
                  <a:moveTo>
                    <a:pt x="34" y="43"/>
                  </a:moveTo>
                  <a:cubicBezTo>
                    <a:pt x="34" y="43"/>
                    <a:pt x="34" y="43"/>
                    <a:pt x="34" y="44"/>
                  </a:cubicBezTo>
                  <a:cubicBezTo>
                    <a:pt x="34" y="44"/>
                    <a:pt x="34" y="44"/>
                    <a:pt x="34" y="44"/>
                  </a:cubicBezTo>
                  <a:cubicBezTo>
                    <a:pt x="34" y="43"/>
                    <a:pt x="34" y="43"/>
                    <a:pt x="34" y="43"/>
                  </a:cubicBezTo>
                  <a:cubicBezTo>
                    <a:pt x="34" y="43"/>
                    <a:pt x="34" y="43"/>
                    <a:pt x="34" y="42"/>
                  </a:cubicBezTo>
                  <a:cubicBezTo>
                    <a:pt x="34" y="42"/>
                    <a:pt x="34" y="42"/>
                    <a:pt x="33" y="42"/>
                  </a:cubicBezTo>
                  <a:cubicBezTo>
                    <a:pt x="33" y="42"/>
                    <a:pt x="34" y="41"/>
                    <a:pt x="34" y="41"/>
                  </a:cubicBezTo>
                  <a:cubicBezTo>
                    <a:pt x="34" y="41"/>
                    <a:pt x="33" y="39"/>
                    <a:pt x="33" y="39"/>
                  </a:cubicBezTo>
                  <a:cubicBezTo>
                    <a:pt x="33" y="39"/>
                    <a:pt x="32" y="39"/>
                    <a:pt x="32" y="39"/>
                  </a:cubicBezTo>
                  <a:cubicBezTo>
                    <a:pt x="32" y="39"/>
                    <a:pt x="32" y="39"/>
                    <a:pt x="32" y="39"/>
                  </a:cubicBezTo>
                  <a:cubicBezTo>
                    <a:pt x="32" y="39"/>
                    <a:pt x="32" y="39"/>
                    <a:pt x="32" y="39"/>
                  </a:cubicBezTo>
                  <a:cubicBezTo>
                    <a:pt x="31" y="39"/>
                    <a:pt x="32" y="38"/>
                    <a:pt x="31" y="38"/>
                  </a:cubicBezTo>
                  <a:cubicBezTo>
                    <a:pt x="31" y="37"/>
                    <a:pt x="31" y="37"/>
                    <a:pt x="31" y="37"/>
                  </a:cubicBezTo>
                  <a:cubicBezTo>
                    <a:pt x="31" y="37"/>
                    <a:pt x="31" y="37"/>
                    <a:pt x="31" y="37"/>
                  </a:cubicBezTo>
                  <a:cubicBezTo>
                    <a:pt x="31" y="37"/>
                    <a:pt x="31" y="37"/>
                    <a:pt x="32" y="37"/>
                  </a:cubicBezTo>
                  <a:cubicBezTo>
                    <a:pt x="32" y="38"/>
                    <a:pt x="32" y="38"/>
                    <a:pt x="33" y="38"/>
                  </a:cubicBezTo>
                  <a:cubicBezTo>
                    <a:pt x="33" y="38"/>
                    <a:pt x="33" y="37"/>
                    <a:pt x="34" y="37"/>
                  </a:cubicBezTo>
                  <a:cubicBezTo>
                    <a:pt x="34" y="38"/>
                    <a:pt x="34" y="39"/>
                    <a:pt x="34" y="39"/>
                  </a:cubicBezTo>
                  <a:cubicBezTo>
                    <a:pt x="34" y="40"/>
                    <a:pt x="34" y="40"/>
                    <a:pt x="34" y="41"/>
                  </a:cubicBezTo>
                  <a:cubicBezTo>
                    <a:pt x="34" y="41"/>
                    <a:pt x="35" y="41"/>
                    <a:pt x="35" y="41"/>
                  </a:cubicBezTo>
                  <a:cubicBezTo>
                    <a:pt x="35" y="41"/>
                    <a:pt x="35" y="43"/>
                    <a:pt x="35" y="43"/>
                  </a:cubicBezTo>
                  <a:cubicBezTo>
                    <a:pt x="35" y="43"/>
                    <a:pt x="35" y="43"/>
                    <a:pt x="35" y="43"/>
                  </a:cubicBezTo>
                  <a:cubicBezTo>
                    <a:pt x="35" y="43"/>
                    <a:pt x="35" y="43"/>
                    <a:pt x="34" y="43"/>
                  </a:cubicBezTo>
                  <a:close/>
                  <a:moveTo>
                    <a:pt x="31" y="36"/>
                  </a:moveTo>
                  <a:cubicBezTo>
                    <a:pt x="32" y="36"/>
                    <a:pt x="32" y="36"/>
                    <a:pt x="32" y="37"/>
                  </a:cubicBezTo>
                  <a:cubicBezTo>
                    <a:pt x="32" y="37"/>
                    <a:pt x="32" y="37"/>
                    <a:pt x="32" y="37"/>
                  </a:cubicBezTo>
                  <a:cubicBezTo>
                    <a:pt x="32" y="37"/>
                    <a:pt x="31" y="36"/>
                    <a:pt x="31" y="36"/>
                  </a:cubicBezTo>
                  <a:close/>
                  <a:moveTo>
                    <a:pt x="22" y="37"/>
                  </a:moveTo>
                  <a:cubicBezTo>
                    <a:pt x="22" y="35"/>
                    <a:pt x="21" y="36"/>
                    <a:pt x="20" y="35"/>
                  </a:cubicBezTo>
                  <a:cubicBezTo>
                    <a:pt x="20" y="35"/>
                    <a:pt x="20" y="35"/>
                    <a:pt x="20" y="35"/>
                  </a:cubicBezTo>
                  <a:cubicBezTo>
                    <a:pt x="20" y="35"/>
                    <a:pt x="20" y="35"/>
                    <a:pt x="21" y="35"/>
                  </a:cubicBezTo>
                  <a:cubicBezTo>
                    <a:pt x="21" y="35"/>
                    <a:pt x="21" y="36"/>
                    <a:pt x="21" y="36"/>
                  </a:cubicBezTo>
                  <a:cubicBezTo>
                    <a:pt x="21" y="37"/>
                    <a:pt x="21" y="38"/>
                    <a:pt x="21" y="39"/>
                  </a:cubicBezTo>
                  <a:cubicBezTo>
                    <a:pt x="21" y="40"/>
                    <a:pt x="20" y="40"/>
                    <a:pt x="21" y="41"/>
                  </a:cubicBezTo>
                  <a:cubicBezTo>
                    <a:pt x="21" y="41"/>
                    <a:pt x="21" y="41"/>
                    <a:pt x="21" y="42"/>
                  </a:cubicBezTo>
                  <a:cubicBezTo>
                    <a:pt x="21" y="41"/>
                    <a:pt x="21" y="41"/>
                    <a:pt x="22" y="41"/>
                  </a:cubicBezTo>
                  <a:cubicBezTo>
                    <a:pt x="22" y="41"/>
                    <a:pt x="22" y="41"/>
                    <a:pt x="23" y="41"/>
                  </a:cubicBezTo>
                  <a:cubicBezTo>
                    <a:pt x="23" y="41"/>
                    <a:pt x="23" y="40"/>
                    <a:pt x="23" y="40"/>
                  </a:cubicBezTo>
                  <a:cubicBezTo>
                    <a:pt x="24" y="40"/>
                    <a:pt x="24" y="40"/>
                    <a:pt x="24" y="40"/>
                  </a:cubicBezTo>
                  <a:cubicBezTo>
                    <a:pt x="24" y="40"/>
                    <a:pt x="24" y="39"/>
                    <a:pt x="24" y="39"/>
                  </a:cubicBezTo>
                  <a:cubicBezTo>
                    <a:pt x="24" y="39"/>
                    <a:pt x="24" y="39"/>
                    <a:pt x="25" y="39"/>
                  </a:cubicBezTo>
                  <a:cubicBezTo>
                    <a:pt x="25" y="39"/>
                    <a:pt x="25" y="39"/>
                    <a:pt x="25" y="39"/>
                  </a:cubicBezTo>
                  <a:cubicBezTo>
                    <a:pt x="25" y="38"/>
                    <a:pt x="25" y="38"/>
                    <a:pt x="25" y="38"/>
                  </a:cubicBezTo>
                  <a:cubicBezTo>
                    <a:pt x="25" y="38"/>
                    <a:pt x="25" y="37"/>
                    <a:pt x="25" y="37"/>
                  </a:cubicBezTo>
                  <a:cubicBezTo>
                    <a:pt x="25" y="37"/>
                    <a:pt x="25" y="37"/>
                    <a:pt x="25" y="37"/>
                  </a:cubicBezTo>
                  <a:cubicBezTo>
                    <a:pt x="25" y="37"/>
                    <a:pt x="25" y="37"/>
                    <a:pt x="24" y="37"/>
                  </a:cubicBezTo>
                  <a:cubicBezTo>
                    <a:pt x="24" y="37"/>
                    <a:pt x="24" y="37"/>
                    <a:pt x="24" y="36"/>
                  </a:cubicBezTo>
                  <a:cubicBezTo>
                    <a:pt x="24" y="37"/>
                    <a:pt x="23" y="37"/>
                    <a:pt x="23" y="37"/>
                  </a:cubicBezTo>
                  <a:cubicBezTo>
                    <a:pt x="23" y="37"/>
                    <a:pt x="23" y="37"/>
                    <a:pt x="22" y="37"/>
                  </a:cubicBezTo>
                  <a:close/>
                  <a:moveTo>
                    <a:pt x="11" y="33"/>
                  </a:moveTo>
                  <a:cubicBezTo>
                    <a:pt x="11" y="33"/>
                    <a:pt x="11" y="33"/>
                    <a:pt x="11" y="34"/>
                  </a:cubicBezTo>
                  <a:cubicBezTo>
                    <a:pt x="12" y="34"/>
                    <a:pt x="12" y="34"/>
                    <a:pt x="12" y="34"/>
                  </a:cubicBezTo>
                  <a:cubicBezTo>
                    <a:pt x="12" y="34"/>
                    <a:pt x="12" y="34"/>
                    <a:pt x="12" y="34"/>
                  </a:cubicBezTo>
                  <a:cubicBezTo>
                    <a:pt x="12" y="34"/>
                    <a:pt x="12" y="34"/>
                    <a:pt x="11" y="34"/>
                  </a:cubicBezTo>
                  <a:cubicBezTo>
                    <a:pt x="11" y="34"/>
                    <a:pt x="11" y="33"/>
                    <a:pt x="11" y="33"/>
                  </a:cubicBezTo>
                  <a:cubicBezTo>
                    <a:pt x="11" y="33"/>
                    <a:pt x="11" y="33"/>
                    <a:pt x="11" y="33"/>
                  </a:cubicBezTo>
                  <a:close/>
                  <a:moveTo>
                    <a:pt x="20" y="32"/>
                  </a:moveTo>
                  <a:cubicBezTo>
                    <a:pt x="20" y="32"/>
                    <a:pt x="20" y="32"/>
                    <a:pt x="20" y="32"/>
                  </a:cubicBezTo>
                  <a:cubicBezTo>
                    <a:pt x="20" y="32"/>
                    <a:pt x="20" y="32"/>
                    <a:pt x="20" y="33"/>
                  </a:cubicBezTo>
                  <a:cubicBezTo>
                    <a:pt x="20" y="32"/>
                    <a:pt x="20" y="32"/>
                    <a:pt x="20" y="32"/>
                  </a:cubicBezTo>
                  <a:cubicBezTo>
                    <a:pt x="20" y="32"/>
                    <a:pt x="20" y="32"/>
                    <a:pt x="20" y="32"/>
                  </a:cubicBezTo>
                  <a:close/>
                  <a:moveTo>
                    <a:pt x="22" y="32"/>
                  </a:moveTo>
                  <a:cubicBezTo>
                    <a:pt x="23" y="32"/>
                    <a:pt x="23" y="32"/>
                    <a:pt x="23" y="32"/>
                  </a:cubicBezTo>
                  <a:cubicBezTo>
                    <a:pt x="23" y="32"/>
                    <a:pt x="23" y="32"/>
                    <a:pt x="23" y="32"/>
                  </a:cubicBezTo>
                  <a:cubicBezTo>
                    <a:pt x="23" y="32"/>
                    <a:pt x="23" y="32"/>
                    <a:pt x="23" y="32"/>
                  </a:cubicBezTo>
                  <a:cubicBezTo>
                    <a:pt x="23" y="32"/>
                    <a:pt x="22" y="32"/>
                    <a:pt x="22" y="32"/>
                  </a:cubicBezTo>
                  <a:close/>
                  <a:moveTo>
                    <a:pt x="26" y="32"/>
                  </a:moveTo>
                  <a:cubicBezTo>
                    <a:pt x="26" y="32"/>
                    <a:pt x="26" y="32"/>
                    <a:pt x="26" y="32"/>
                  </a:cubicBezTo>
                  <a:cubicBezTo>
                    <a:pt x="27" y="32"/>
                    <a:pt x="27" y="32"/>
                    <a:pt x="27" y="33"/>
                  </a:cubicBezTo>
                  <a:cubicBezTo>
                    <a:pt x="27" y="33"/>
                    <a:pt x="27" y="33"/>
                    <a:pt x="27" y="33"/>
                  </a:cubicBezTo>
                  <a:cubicBezTo>
                    <a:pt x="27" y="33"/>
                    <a:pt x="28" y="33"/>
                    <a:pt x="28" y="33"/>
                  </a:cubicBezTo>
                  <a:cubicBezTo>
                    <a:pt x="28" y="33"/>
                    <a:pt x="28" y="33"/>
                    <a:pt x="28" y="33"/>
                  </a:cubicBezTo>
                  <a:cubicBezTo>
                    <a:pt x="29" y="34"/>
                    <a:pt x="29" y="34"/>
                    <a:pt x="29" y="35"/>
                  </a:cubicBezTo>
                  <a:cubicBezTo>
                    <a:pt x="29" y="35"/>
                    <a:pt x="29" y="35"/>
                    <a:pt x="29" y="35"/>
                  </a:cubicBezTo>
                  <a:cubicBezTo>
                    <a:pt x="29" y="34"/>
                    <a:pt x="28" y="34"/>
                    <a:pt x="28" y="34"/>
                  </a:cubicBezTo>
                  <a:cubicBezTo>
                    <a:pt x="28" y="34"/>
                    <a:pt x="28" y="33"/>
                    <a:pt x="26" y="33"/>
                  </a:cubicBezTo>
                  <a:cubicBezTo>
                    <a:pt x="26" y="33"/>
                    <a:pt x="26" y="33"/>
                    <a:pt x="26" y="33"/>
                  </a:cubicBezTo>
                  <a:cubicBezTo>
                    <a:pt x="26" y="33"/>
                    <a:pt x="26" y="33"/>
                    <a:pt x="26" y="33"/>
                  </a:cubicBezTo>
                  <a:cubicBezTo>
                    <a:pt x="26" y="32"/>
                    <a:pt x="26" y="32"/>
                    <a:pt x="26" y="32"/>
                  </a:cubicBezTo>
                  <a:close/>
                  <a:moveTo>
                    <a:pt x="34" y="35"/>
                  </a:moveTo>
                  <a:cubicBezTo>
                    <a:pt x="34" y="36"/>
                    <a:pt x="34" y="36"/>
                    <a:pt x="34" y="36"/>
                  </a:cubicBezTo>
                  <a:cubicBezTo>
                    <a:pt x="34" y="37"/>
                    <a:pt x="34" y="37"/>
                    <a:pt x="34" y="38"/>
                  </a:cubicBezTo>
                  <a:cubicBezTo>
                    <a:pt x="35" y="38"/>
                    <a:pt x="35" y="38"/>
                    <a:pt x="35" y="38"/>
                  </a:cubicBezTo>
                  <a:cubicBezTo>
                    <a:pt x="36" y="38"/>
                    <a:pt x="36" y="38"/>
                    <a:pt x="36" y="39"/>
                  </a:cubicBezTo>
                  <a:cubicBezTo>
                    <a:pt x="36" y="39"/>
                    <a:pt x="36" y="39"/>
                    <a:pt x="37" y="39"/>
                  </a:cubicBezTo>
                  <a:cubicBezTo>
                    <a:pt x="37" y="38"/>
                    <a:pt x="37" y="38"/>
                    <a:pt x="36" y="38"/>
                  </a:cubicBezTo>
                  <a:cubicBezTo>
                    <a:pt x="36" y="38"/>
                    <a:pt x="36" y="38"/>
                    <a:pt x="37" y="37"/>
                  </a:cubicBezTo>
                  <a:cubicBezTo>
                    <a:pt x="36" y="37"/>
                    <a:pt x="36" y="36"/>
                    <a:pt x="35" y="35"/>
                  </a:cubicBezTo>
                  <a:cubicBezTo>
                    <a:pt x="35" y="34"/>
                    <a:pt x="36" y="34"/>
                    <a:pt x="35" y="34"/>
                  </a:cubicBezTo>
                  <a:cubicBezTo>
                    <a:pt x="35" y="33"/>
                    <a:pt x="35" y="33"/>
                    <a:pt x="35" y="33"/>
                  </a:cubicBezTo>
                  <a:cubicBezTo>
                    <a:pt x="34" y="32"/>
                    <a:pt x="35" y="32"/>
                    <a:pt x="34" y="32"/>
                  </a:cubicBezTo>
                  <a:cubicBezTo>
                    <a:pt x="34" y="31"/>
                    <a:pt x="34" y="32"/>
                    <a:pt x="33" y="32"/>
                  </a:cubicBezTo>
                  <a:cubicBezTo>
                    <a:pt x="33" y="32"/>
                    <a:pt x="33" y="31"/>
                    <a:pt x="33" y="31"/>
                  </a:cubicBezTo>
                  <a:cubicBezTo>
                    <a:pt x="33" y="31"/>
                    <a:pt x="33" y="32"/>
                    <a:pt x="33" y="32"/>
                  </a:cubicBezTo>
                  <a:cubicBezTo>
                    <a:pt x="32" y="32"/>
                    <a:pt x="32" y="32"/>
                    <a:pt x="31" y="32"/>
                  </a:cubicBezTo>
                  <a:cubicBezTo>
                    <a:pt x="31" y="32"/>
                    <a:pt x="31" y="32"/>
                    <a:pt x="31" y="32"/>
                  </a:cubicBezTo>
                  <a:cubicBezTo>
                    <a:pt x="31" y="32"/>
                    <a:pt x="31" y="32"/>
                    <a:pt x="30" y="32"/>
                  </a:cubicBezTo>
                  <a:cubicBezTo>
                    <a:pt x="31" y="34"/>
                    <a:pt x="33" y="34"/>
                    <a:pt x="34" y="35"/>
                  </a:cubicBezTo>
                  <a:cubicBezTo>
                    <a:pt x="34" y="35"/>
                    <a:pt x="34" y="35"/>
                    <a:pt x="34" y="35"/>
                  </a:cubicBezTo>
                  <a:close/>
                  <a:moveTo>
                    <a:pt x="29" y="29"/>
                  </a:moveTo>
                  <a:cubicBezTo>
                    <a:pt x="29" y="29"/>
                    <a:pt x="29" y="29"/>
                    <a:pt x="29" y="29"/>
                  </a:cubicBezTo>
                  <a:cubicBezTo>
                    <a:pt x="29" y="30"/>
                    <a:pt x="29" y="30"/>
                    <a:pt x="29" y="30"/>
                  </a:cubicBezTo>
                  <a:cubicBezTo>
                    <a:pt x="29" y="30"/>
                    <a:pt x="29" y="31"/>
                    <a:pt x="29" y="31"/>
                  </a:cubicBezTo>
                  <a:cubicBezTo>
                    <a:pt x="29" y="31"/>
                    <a:pt x="29" y="31"/>
                    <a:pt x="29" y="31"/>
                  </a:cubicBezTo>
                  <a:cubicBezTo>
                    <a:pt x="29" y="31"/>
                    <a:pt x="29" y="31"/>
                    <a:pt x="29" y="31"/>
                  </a:cubicBezTo>
                  <a:cubicBezTo>
                    <a:pt x="29" y="31"/>
                    <a:pt x="29" y="31"/>
                    <a:pt x="29" y="31"/>
                  </a:cubicBezTo>
                  <a:cubicBezTo>
                    <a:pt x="29" y="31"/>
                    <a:pt x="28" y="30"/>
                    <a:pt x="28" y="30"/>
                  </a:cubicBezTo>
                  <a:cubicBezTo>
                    <a:pt x="28" y="30"/>
                    <a:pt x="29" y="30"/>
                    <a:pt x="29" y="29"/>
                  </a:cubicBezTo>
                  <a:close/>
                  <a:moveTo>
                    <a:pt x="19" y="27"/>
                  </a:moveTo>
                  <a:cubicBezTo>
                    <a:pt x="19" y="27"/>
                    <a:pt x="19" y="27"/>
                    <a:pt x="19" y="27"/>
                  </a:cubicBezTo>
                  <a:cubicBezTo>
                    <a:pt x="19" y="27"/>
                    <a:pt x="20" y="27"/>
                    <a:pt x="20" y="27"/>
                  </a:cubicBezTo>
                  <a:cubicBezTo>
                    <a:pt x="20" y="27"/>
                    <a:pt x="19" y="27"/>
                    <a:pt x="19" y="28"/>
                  </a:cubicBezTo>
                  <a:cubicBezTo>
                    <a:pt x="19" y="27"/>
                    <a:pt x="19" y="27"/>
                    <a:pt x="19" y="27"/>
                  </a:cubicBezTo>
                  <a:close/>
                  <a:moveTo>
                    <a:pt x="12" y="27"/>
                  </a:moveTo>
                  <a:cubicBezTo>
                    <a:pt x="13" y="27"/>
                    <a:pt x="14" y="26"/>
                    <a:pt x="14" y="27"/>
                  </a:cubicBezTo>
                  <a:cubicBezTo>
                    <a:pt x="15" y="27"/>
                    <a:pt x="15" y="27"/>
                    <a:pt x="15" y="27"/>
                  </a:cubicBezTo>
                  <a:cubicBezTo>
                    <a:pt x="15" y="27"/>
                    <a:pt x="15" y="27"/>
                    <a:pt x="16" y="27"/>
                  </a:cubicBezTo>
                  <a:cubicBezTo>
                    <a:pt x="16" y="27"/>
                    <a:pt x="17" y="28"/>
                    <a:pt x="17" y="29"/>
                  </a:cubicBezTo>
                  <a:cubicBezTo>
                    <a:pt x="17" y="30"/>
                    <a:pt x="17" y="30"/>
                    <a:pt x="18" y="31"/>
                  </a:cubicBezTo>
                  <a:cubicBezTo>
                    <a:pt x="17" y="31"/>
                    <a:pt x="17" y="31"/>
                    <a:pt x="17" y="31"/>
                  </a:cubicBezTo>
                  <a:cubicBezTo>
                    <a:pt x="17" y="32"/>
                    <a:pt x="17" y="32"/>
                    <a:pt x="17" y="32"/>
                  </a:cubicBezTo>
                  <a:cubicBezTo>
                    <a:pt x="17" y="32"/>
                    <a:pt x="17" y="32"/>
                    <a:pt x="17" y="32"/>
                  </a:cubicBezTo>
                  <a:cubicBezTo>
                    <a:pt x="17" y="33"/>
                    <a:pt x="17" y="33"/>
                    <a:pt x="16" y="33"/>
                  </a:cubicBezTo>
                  <a:cubicBezTo>
                    <a:pt x="16" y="33"/>
                    <a:pt x="16" y="33"/>
                    <a:pt x="16" y="33"/>
                  </a:cubicBezTo>
                  <a:cubicBezTo>
                    <a:pt x="16" y="32"/>
                    <a:pt x="15" y="32"/>
                    <a:pt x="15" y="31"/>
                  </a:cubicBezTo>
                  <a:cubicBezTo>
                    <a:pt x="15" y="31"/>
                    <a:pt x="15" y="31"/>
                    <a:pt x="15" y="31"/>
                  </a:cubicBezTo>
                  <a:cubicBezTo>
                    <a:pt x="15" y="30"/>
                    <a:pt x="15" y="30"/>
                    <a:pt x="14" y="30"/>
                  </a:cubicBezTo>
                  <a:cubicBezTo>
                    <a:pt x="14" y="30"/>
                    <a:pt x="14" y="30"/>
                    <a:pt x="14" y="29"/>
                  </a:cubicBezTo>
                  <a:cubicBezTo>
                    <a:pt x="14" y="29"/>
                    <a:pt x="14" y="28"/>
                    <a:pt x="14" y="28"/>
                  </a:cubicBezTo>
                  <a:cubicBezTo>
                    <a:pt x="14" y="28"/>
                    <a:pt x="13" y="28"/>
                    <a:pt x="13" y="27"/>
                  </a:cubicBezTo>
                  <a:cubicBezTo>
                    <a:pt x="13" y="27"/>
                    <a:pt x="13" y="27"/>
                    <a:pt x="13" y="27"/>
                  </a:cubicBezTo>
                  <a:cubicBezTo>
                    <a:pt x="12" y="27"/>
                    <a:pt x="12" y="27"/>
                    <a:pt x="12" y="27"/>
                  </a:cubicBezTo>
                  <a:cubicBezTo>
                    <a:pt x="12" y="27"/>
                    <a:pt x="12" y="27"/>
                    <a:pt x="12" y="27"/>
                  </a:cubicBezTo>
                  <a:close/>
                  <a:moveTo>
                    <a:pt x="29" y="24"/>
                  </a:moveTo>
                  <a:cubicBezTo>
                    <a:pt x="29" y="24"/>
                    <a:pt x="30" y="25"/>
                    <a:pt x="30" y="25"/>
                  </a:cubicBezTo>
                  <a:cubicBezTo>
                    <a:pt x="29" y="26"/>
                    <a:pt x="29" y="26"/>
                    <a:pt x="29" y="26"/>
                  </a:cubicBezTo>
                  <a:cubicBezTo>
                    <a:pt x="29" y="26"/>
                    <a:pt x="29" y="26"/>
                    <a:pt x="29" y="26"/>
                  </a:cubicBezTo>
                  <a:cubicBezTo>
                    <a:pt x="29" y="26"/>
                    <a:pt x="29" y="26"/>
                    <a:pt x="29" y="25"/>
                  </a:cubicBezTo>
                  <a:cubicBezTo>
                    <a:pt x="29" y="25"/>
                    <a:pt x="29" y="24"/>
                    <a:pt x="29" y="24"/>
                  </a:cubicBezTo>
                  <a:close/>
                  <a:moveTo>
                    <a:pt x="25" y="24"/>
                  </a:moveTo>
                  <a:cubicBezTo>
                    <a:pt x="25" y="24"/>
                    <a:pt x="25" y="24"/>
                    <a:pt x="25" y="24"/>
                  </a:cubicBezTo>
                  <a:cubicBezTo>
                    <a:pt x="25" y="24"/>
                    <a:pt x="25" y="24"/>
                    <a:pt x="25" y="24"/>
                  </a:cubicBezTo>
                  <a:cubicBezTo>
                    <a:pt x="25" y="24"/>
                    <a:pt x="25" y="24"/>
                    <a:pt x="25" y="24"/>
                  </a:cubicBezTo>
                  <a:cubicBezTo>
                    <a:pt x="25" y="24"/>
                    <a:pt x="25" y="24"/>
                    <a:pt x="25" y="24"/>
                  </a:cubicBezTo>
                  <a:close/>
                  <a:moveTo>
                    <a:pt x="24" y="26"/>
                  </a:moveTo>
                  <a:cubicBezTo>
                    <a:pt x="24" y="25"/>
                    <a:pt x="24" y="25"/>
                    <a:pt x="24" y="25"/>
                  </a:cubicBezTo>
                  <a:cubicBezTo>
                    <a:pt x="24" y="25"/>
                    <a:pt x="24" y="24"/>
                    <a:pt x="24" y="24"/>
                  </a:cubicBezTo>
                  <a:cubicBezTo>
                    <a:pt x="24" y="24"/>
                    <a:pt x="23" y="24"/>
                    <a:pt x="23" y="24"/>
                  </a:cubicBezTo>
                  <a:cubicBezTo>
                    <a:pt x="23" y="24"/>
                    <a:pt x="23" y="24"/>
                    <a:pt x="23" y="23"/>
                  </a:cubicBezTo>
                  <a:cubicBezTo>
                    <a:pt x="23" y="23"/>
                    <a:pt x="23" y="23"/>
                    <a:pt x="22" y="23"/>
                  </a:cubicBezTo>
                  <a:cubicBezTo>
                    <a:pt x="22" y="23"/>
                    <a:pt x="22" y="23"/>
                    <a:pt x="21" y="22"/>
                  </a:cubicBezTo>
                  <a:cubicBezTo>
                    <a:pt x="21" y="22"/>
                    <a:pt x="21" y="23"/>
                    <a:pt x="21" y="23"/>
                  </a:cubicBezTo>
                  <a:cubicBezTo>
                    <a:pt x="21" y="23"/>
                    <a:pt x="21" y="23"/>
                    <a:pt x="20" y="23"/>
                  </a:cubicBezTo>
                  <a:cubicBezTo>
                    <a:pt x="20" y="24"/>
                    <a:pt x="21" y="24"/>
                    <a:pt x="20" y="24"/>
                  </a:cubicBezTo>
                  <a:cubicBezTo>
                    <a:pt x="20" y="24"/>
                    <a:pt x="20" y="24"/>
                    <a:pt x="20" y="24"/>
                  </a:cubicBezTo>
                  <a:cubicBezTo>
                    <a:pt x="20" y="24"/>
                    <a:pt x="19" y="24"/>
                    <a:pt x="19" y="24"/>
                  </a:cubicBezTo>
                  <a:cubicBezTo>
                    <a:pt x="19" y="24"/>
                    <a:pt x="19" y="24"/>
                    <a:pt x="18" y="24"/>
                  </a:cubicBezTo>
                  <a:cubicBezTo>
                    <a:pt x="19" y="24"/>
                    <a:pt x="19" y="25"/>
                    <a:pt x="19" y="25"/>
                  </a:cubicBezTo>
                  <a:cubicBezTo>
                    <a:pt x="20" y="25"/>
                    <a:pt x="20" y="25"/>
                    <a:pt x="20" y="25"/>
                  </a:cubicBezTo>
                  <a:cubicBezTo>
                    <a:pt x="20" y="25"/>
                    <a:pt x="20" y="26"/>
                    <a:pt x="20" y="26"/>
                  </a:cubicBezTo>
                  <a:cubicBezTo>
                    <a:pt x="21" y="26"/>
                    <a:pt x="21" y="26"/>
                    <a:pt x="21" y="26"/>
                  </a:cubicBezTo>
                  <a:cubicBezTo>
                    <a:pt x="21" y="26"/>
                    <a:pt x="22" y="27"/>
                    <a:pt x="22" y="27"/>
                  </a:cubicBezTo>
                  <a:cubicBezTo>
                    <a:pt x="22" y="27"/>
                    <a:pt x="22" y="27"/>
                    <a:pt x="22" y="28"/>
                  </a:cubicBezTo>
                  <a:cubicBezTo>
                    <a:pt x="22" y="28"/>
                    <a:pt x="22" y="28"/>
                    <a:pt x="22" y="28"/>
                  </a:cubicBezTo>
                  <a:cubicBezTo>
                    <a:pt x="22" y="28"/>
                    <a:pt x="22" y="28"/>
                    <a:pt x="22" y="28"/>
                  </a:cubicBezTo>
                  <a:cubicBezTo>
                    <a:pt x="22" y="27"/>
                    <a:pt x="22" y="27"/>
                    <a:pt x="22" y="26"/>
                  </a:cubicBezTo>
                  <a:cubicBezTo>
                    <a:pt x="22" y="26"/>
                    <a:pt x="21" y="26"/>
                    <a:pt x="21" y="26"/>
                  </a:cubicBezTo>
                  <a:cubicBezTo>
                    <a:pt x="21" y="26"/>
                    <a:pt x="21" y="25"/>
                    <a:pt x="21" y="25"/>
                  </a:cubicBezTo>
                  <a:cubicBezTo>
                    <a:pt x="21" y="25"/>
                    <a:pt x="21" y="25"/>
                    <a:pt x="21" y="24"/>
                  </a:cubicBezTo>
                  <a:cubicBezTo>
                    <a:pt x="21" y="24"/>
                    <a:pt x="21" y="24"/>
                    <a:pt x="22" y="24"/>
                  </a:cubicBezTo>
                  <a:cubicBezTo>
                    <a:pt x="22" y="24"/>
                    <a:pt x="23" y="25"/>
                    <a:pt x="23" y="25"/>
                  </a:cubicBezTo>
                  <a:cubicBezTo>
                    <a:pt x="23" y="25"/>
                    <a:pt x="23" y="26"/>
                    <a:pt x="24" y="26"/>
                  </a:cubicBezTo>
                  <a:cubicBezTo>
                    <a:pt x="24" y="26"/>
                    <a:pt x="24" y="26"/>
                    <a:pt x="25" y="27"/>
                  </a:cubicBezTo>
                  <a:cubicBezTo>
                    <a:pt x="25" y="27"/>
                    <a:pt x="25" y="27"/>
                    <a:pt x="25" y="27"/>
                  </a:cubicBezTo>
                  <a:cubicBezTo>
                    <a:pt x="25" y="27"/>
                    <a:pt x="25" y="27"/>
                    <a:pt x="25" y="27"/>
                  </a:cubicBezTo>
                  <a:cubicBezTo>
                    <a:pt x="25" y="27"/>
                    <a:pt x="25" y="27"/>
                    <a:pt x="25" y="27"/>
                  </a:cubicBezTo>
                  <a:cubicBezTo>
                    <a:pt x="25" y="27"/>
                    <a:pt x="26" y="27"/>
                    <a:pt x="26" y="28"/>
                  </a:cubicBezTo>
                  <a:cubicBezTo>
                    <a:pt x="26" y="28"/>
                    <a:pt x="25" y="28"/>
                    <a:pt x="26" y="28"/>
                  </a:cubicBezTo>
                  <a:cubicBezTo>
                    <a:pt x="26" y="29"/>
                    <a:pt x="26" y="28"/>
                    <a:pt x="26" y="29"/>
                  </a:cubicBezTo>
                  <a:cubicBezTo>
                    <a:pt x="26" y="29"/>
                    <a:pt x="26" y="29"/>
                    <a:pt x="26" y="29"/>
                  </a:cubicBezTo>
                  <a:cubicBezTo>
                    <a:pt x="26" y="29"/>
                    <a:pt x="27" y="29"/>
                    <a:pt x="27" y="29"/>
                  </a:cubicBezTo>
                  <a:cubicBezTo>
                    <a:pt x="27" y="29"/>
                    <a:pt x="27" y="29"/>
                    <a:pt x="27" y="29"/>
                  </a:cubicBezTo>
                  <a:cubicBezTo>
                    <a:pt x="27" y="29"/>
                    <a:pt x="27" y="29"/>
                    <a:pt x="27" y="29"/>
                  </a:cubicBezTo>
                  <a:cubicBezTo>
                    <a:pt x="28" y="29"/>
                    <a:pt x="28" y="29"/>
                    <a:pt x="29" y="29"/>
                  </a:cubicBezTo>
                  <a:cubicBezTo>
                    <a:pt x="29" y="29"/>
                    <a:pt x="29" y="29"/>
                    <a:pt x="29" y="29"/>
                  </a:cubicBezTo>
                  <a:cubicBezTo>
                    <a:pt x="28" y="29"/>
                    <a:pt x="28" y="29"/>
                    <a:pt x="28" y="29"/>
                  </a:cubicBezTo>
                  <a:cubicBezTo>
                    <a:pt x="28" y="29"/>
                    <a:pt x="28" y="29"/>
                    <a:pt x="27" y="29"/>
                  </a:cubicBezTo>
                  <a:cubicBezTo>
                    <a:pt x="27" y="28"/>
                    <a:pt x="27" y="28"/>
                    <a:pt x="27" y="28"/>
                  </a:cubicBezTo>
                  <a:cubicBezTo>
                    <a:pt x="27" y="27"/>
                    <a:pt x="27" y="27"/>
                    <a:pt x="26" y="26"/>
                  </a:cubicBezTo>
                  <a:cubicBezTo>
                    <a:pt x="26" y="26"/>
                    <a:pt x="26" y="25"/>
                    <a:pt x="26" y="25"/>
                  </a:cubicBezTo>
                  <a:cubicBezTo>
                    <a:pt x="26" y="25"/>
                    <a:pt x="27" y="25"/>
                    <a:pt x="27" y="25"/>
                  </a:cubicBezTo>
                  <a:cubicBezTo>
                    <a:pt x="27" y="25"/>
                    <a:pt x="27" y="25"/>
                    <a:pt x="27" y="25"/>
                  </a:cubicBezTo>
                  <a:cubicBezTo>
                    <a:pt x="27" y="25"/>
                    <a:pt x="27" y="25"/>
                    <a:pt x="27" y="25"/>
                  </a:cubicBezTo>
                  <a:cubicBezTo>
                    <a:pt x="27" y="25"/>
                    <a:pt x="27" y="25"/>
                    <a:pt x="26" y="25"/>
                  </a:cubicBezTo>
                  <a:cubicBezTo>
                    <a:pt x="26" y="24"/>
                    <a:pt x="26" y="25"/>
                    <a:pt x="25" y="24"/>
                  </a:cubicBezTo>
                  <a:cubicBezTo>
                    <a:pt x="25" y="24"/>
                    <a:pt x="25" y="24"/>
                    <a:pt x="25" y="24"/>
                  </a:cubicBezTo>
                  <a:cubicBezTo>
                    <a:pt x="25" y="24"/>
                    <a:pt x="25" y="24"/>
                    <a:pt x="25" y="24"/>
                  </a:cubicBezTo>
                  <a:cubicBezTo>
                    <a:pt x="25" y="24"/>
                    <a:pt x="25" y="24"/>
                    <a:pt x="25" y="24"/>
                  </a:cubicBezTo>
                  <a:cubicBezTo>
                    <a:pt x="25" y="26"/>
                    <a:pt x="25" y="25"/>
                    <a:pt x="24" y="25"/>
                  </a:cubicBezTo>
                  <a:cubicBezTo>
                    <a:pt x="24" y="26"/>
                    <a:pt x="24" y="26"/>
                    <a:pt x="24" y="26"/>
                  </a:cubicBezTo>
                  <a:close/>
                  <a:moveTo>
                    <a:pt x="18" y="19"/>
                  </a:moveTo>
                  <a:cubicBezTo>
                    <a:pt x="18" y="19"/>
                    <a:pt x="18" y="19"/>
                    <a:pt x="18" y="19"/>
                  </a:cubicBezTo>
                  <a:cubicBezTo>
                    <a:pt x="18" y="19"/>
                    <a:pt x="18" y="19"/>
                    <a:pt x="18" y="19"/>
                  </a:cubicBezTo>
                  <a:cubicBezTo>
                    <a:pt x="18" y="19"/>
                    <a:pt x="18" y="19"/>
                    <a:pt x="18" y="19"/>
                  </a:cubicBezTo>
                  <a:cubicBezTo>
                    <a:pt x="18" y="19"/>
                    <a:pt x="18" y="19"/>
                    <a:pt x="18" y="19"/>
                  </a:cubicBezTo>
                  <a:cubicBezTo>
                    <a:pt x="18" y="19"/>
                    <a:pt x="18" y="19"/>
                    <a:pt x="18" y="19"/>
                  </a:cubicBezTo>
                  <a:cubicBezTo>
                    <a:pt x="18" y="19"/>
                    <a:pt x="18" y="19"/>
                    <a:pt x="18" y="19"/>
                  </a:cubicBezTo>
                  <a:cubicBezTo>
                    <a:pt x="18" y="19"/>
                    <a:pt x="18" y="19"/>
                    <a:pt x="18" y="1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2" name="Freeform 274">
              <a:extLst>
                <a:ext uri="{FF2B5EF4-FFF2-40B4-BE49-F238E27FC236}">
                  <a16:creationId xmlns:a16="http://schemas.microsoft.com/office/drawing/2014/main" id="{3A7A36AF-5068-D338-AC3F-10016342C475}"/>
                </a:ext>
              </a:extLst>
            </p:cNvPr>
            <p:cNvSpPr>
              <a:spLocks noEditPoints="1"/>
            </p:cNvSpPr>
            <p:nvPr/>
          </p:nvSpPr>
          <p:spPr bwMode="auto">
            <a:xfrm>
              <a:off x="16278761" y="8394218"/>
              <a:ext cx="123203" cy="288378"/>
            </a:xfrm>
            <a:custGeom>
              <a:avLst/>
              <a:gdLst/>
              <a:ahLst/>
              <a:cxnLst>
                <a:cxn ang="0">
                  <a:pos x="38" y="17"/>
                </a:cxn>
                <a:cxn ang="0">
                  <a:pos x="30" y="14"/>
                </a:cxn>
                <a:cxn ang="0">
                  <a:pos x="28" y="17"/>
                </a:cxn>
                <a:cxn ang="0">
                  <a:pos x="27" y="20"/>
                </a:cxn>
                <a:cxn ang="0">
                  <a:pos x="24" y="12"/>
                </a:cxn>
                <a:cxn ang="0">
                  <a:pos x="26" y="8"/>
                </a:cxn>
                <a:cxn ang="0">
                  <a:pos x="30" y="4"/>
                </a:cxn>
                <a:cxn ang="0">
                  <a:pos x="36" y="7"/>
                </a:cxn>
                <a:cxn ang="0">
                  <a:pos x="40" y="8"/>
                </a:cxn>
                <a:cxn ang="0">
                  <a:pos x="42" y="12"/>
                </a:cxn>
                <a:cxn ang="0">
                  <a:pos x="6" y="96"/>
                </a:cxn>
                <a:cxn ang="0">
                  <a:pos x="10" y="88"/>
                </a:cxn>
                <a:cxn ang="0">
                  <a:pos x="12" y="77"/>
                </a:cxn>
                <a:cxn ang="0">
                  <a:pos x="6" y="66"/>
                </a:cxn>
                <a:cxn ang="0">
                  <a:pos x="6" y="65"/>
                </a:cxn>
                <a:cxn ang="0">
                  <a:pos x="5" y="64"/>
                </a:cxn>
                <a:cxn ang="0">
                  <a:pos x="9" y="72"/>
                </a:cxn>
                <a:cxn ang="0">
                  <a:pos x="11" y="71"/>
                </a:cxn>
                <a:cxn ang="0">
                  <a:pos x="13" y="70"/>
                </a:cxn>
                <a:cxn ang="0">
                  <a:pos x="12" y="63"/>
                </a:cxn>
                <a:cxn ang="0">
                  <a:pos x="7" y="59"/>
                </a:cxn>
                <a:cxn ang="0">
                  <a:pos x="3" y="62"/>
                </a:cxn>
                <a:cxn ang="0">
                  <a:pos x="5" y="64"/>
                </a:cxn>
                <a:cxn ang="0">
                  <a:pos x="8" y="65"/>
                </a:cxn>
                <a:cxn ang="0">
                  <a:pos x="22" y="57"/>
                </a:cxn>
                <a:cxn ang="0">
                  <a:pos x="17" y="63"/>
                </a:cxn>
                <a:cxn ang="0">
                  <a:pos x="15" y="62"/>
                </a:cxn>
                <a:cxn ang="0">
                  <a:pos x="17" y="59"/>
                </a:cxn>
                <a:cxn ang="0">
                  <a:pos x="23" y="57"/>
                </a:cxn>
                <a:cxn ang="0">
                  <a:pos x="20" y="56"/>
                </a:cxn>
                <a:cxn ang="0">
                  <a:pos x="25" y="42"/>
                </a:cxn>
                <a:cxn ang="0">
                  <a:pos x="29" y="37"/>
                </a:cxn>
                <a:cxn ang="0">
                  <a:pos x="43" y="53"/>
                </a:cxn>
                <a:cxn ang="0">
                  <a:pos x="41" y="51"/>
                </a:cxn>
                <a:cxn ang="0">
                  <a:pos x="39" y="53"/>
                </a:cxn>
                <a:cxn ang="0">
                  <a:pos x="33" y="54"/>
                </a:cxn>
                <a:cxn ang="0">
                  <a:pos x="29" y="52"/>
                </a:cxn>
                <a:cxn ang="0">
                  <a:pos x="29" y="58"/>
                </a:cxn>
                <a:cxn ang="0">
                  <a:pos x="25" y="58"/>
                </a:cxn>
                <a:cxn ang="0">
                  <a:pos x="18" y="55"/>
                </a:cxn>
                <a:cxn ang="0">
                  <a:pos x="13" y="57"/>
                </a:cxn>
                <a:cxn ang="0">
                  <a:pos x="7" y="58"/>
                </a:cxn>
                <a:cxn ang="0">
                  <a:pos x="9" y="55"/>
                </a:cxn>
                <a:cxn ang="0">
                  <a:pos x="14" y="51"/>
                </a:cxn>
                <a:cxn ang="0">
                  <a:pos x="22" y="51"/>
                </a:cxn>
                <a:cxn ang="0">
                  <a:pos x="25" y="50"/>
                </a:cxn>
                <a:cxn ang="0">
                  <a:pos x="25" y="43"/>
                </a:cxn>
                <a:cxn ang="0">
                  <a:pos x="32" y="41"/>
                </a:cxn>
                <a:cxn ang="0">
                  <a:pos x="33" y="31"/>
                </a:cxn>
                <a:cxn ang="0">
                  <a:pos x="29" y="24"/>
                </a:cxn>
                <a:cxn ang="0">
                  <a:pos x="32" y="23"/>
                </a:cxn>
                <a:cxn ang="0">
                  <a:pos x="35" y="24"/>
                </a:cxn>
                <a:cxn ang="0">
                  <a:pos x="39" y="28"/>
                </a:cxn>
                <a:cxn ang="0">
                  <a:pos x="41" y="32"/>
                </a:cxn>
                <a:cxn ang="0">
                  <a:pos x="41" y="39"/>
                </a:cxn>
                <a:cxn ang="0">
                  <a:pos x="45" y="49"/>
                </a:cxn>
                <a:cxn ang="0">
                  <a:pos x="33" y="21"/>
                </a:cxn>
                <a:cxn ang="0">
                  <a:pos x="33" y="21"/>
                </a:cxn>
                <a:cxn ang="0">
                  <a:pos x="31" y="20"/>
                </a:cxn>
              </a:cxnLst>
              <a:rect l="0" t="0" r="r" b="b"/>
              <a:pathLst>
                <a:path w="45" h="96">
                  <a:moveTo>
                    <a:pt x="42" y="12"/>
                  </a:moveTo>
                  <a:cubicBezTo>
                    <a:pt x="42" y="12"/>
                    <a:pt x="42" y="12"/>
                    <a:pt x="41" y="12"/>
                  </a:cubicBezTo>
                  <a:cubicBezTo>
                    <a:pt x="41" y="12"/>
                    <a:pt x="41" y="12"/>
                    <a:pt x="41" y="12"/>
                  </a:cubicBezTo>
                  <a:cubicBezTo>
                    <a:pt x="40" y="12"/>
                    <a:pt x="39" y="12"/>
                    <a:pt x="39" y="12"/>
                  </a:cubicBezTo>
                  <a:cubicBezTo>
                    <a:pt x="39" y="12"/>
                    <a:pt x="39" y="12"/>
                    <a:pt x="39" y="12"/>
                  </a:cubicBezTo>
                  <a:cubicBezTo>
                    <a:pt x="38" y="13"/>
                    <a:pt x="38" y="15"/>
                    <a:pt x="38" y="16"/>
                  </a:cubicBezTo>
                  <a:cubicBezTo>
                    <a:pt x="38" y="16"/>
                    <a:pt x="38" y="16"/>
                    <a:pt x="38" y="17"/>
                  </a:cubicBezTo>
                  <a:cubicBezTo>
                    <a:pt x="38" y="17"/>
                    <a:pt x="38" y="17"/>
                    <a:pt x="38" y="17"/>
                  </a:cubicBezTo>
                  <a:cubicBezTo>
                    <a:pt x="38" y="16"/>
                    <a:pt x="37" y="16"/>
                    <a:pt x="36" y="16"/>
                  </a:cubicBezTo>
                  <a:cubicBezTo>
                    <a:pt x="35" y="16"/>
                    <a:pt x="34" y="15"/>
                    <a:pt x="33" y="15"/>
                  </a:cubicBezTo>
                  <a:cubicBezTo>
                    <a:pt x="33" y="15"/>
                    <a:pt x="33" y="15"/>
                    <a:pt x="33" y="15"/>
                  </a:cubicBezTo>
                  <a:cubicBezTo>
                    <a:pt x="33" y="15"/>
                    <a:pt x="33" y="15"/>
                    <a:pt x="32" y="15"/>
                  </a:cubicBezTo>
                  <a:cubicBezTo>
                    <a:pt x="32" y="14"/>
                    <a:pt x="32" y="14"/>
                    <a:pt x="31" y="14"/>
                  </a:cubicBezTo>
                  <a:cubicBezTo>
                    <a:pt x="31" y="14"/>
                    <a:pt x="30" y="14"/>
                    <a:pt x="30" y="14"/>
                  </a:cubicBezTo>
                  <a:cubicBezTo>
                    <a:pt x="29" y="14"/>
                    <a:pt x="29" y="15"/>
                    <a:pt x="28" y="15"/>
                  </a:cubicBezTo>
                  <a:cubicBezTo>
                    <a:pt x="28" y="15"/>
                    <a:pt x="28" y="15"/>
                    <a:pt x="28" y="15"/>
                  </a:cubicBezTo>
                  <a:cubicBezTo>
                    <a:pt x="28" y="14"/>
                    <a:pt x="26" y="14"/>
                    <a:pt x="25" y="14"/>
                  </a:cubicBezTo>
                  <a:cubicBezTo>
                    <a:pt x="25" y="14"/>
                    <a:pt x="25" y="15"/>
                    <a:pt x="25" y="15"/>
                  </a:cubicBezTo>
                  <a:cubicBezTo>
                    <a:pt x="25" y="15"/>
                    <a:pt x="25" y="15"/>
                    <a:pt x="25" y="15"/>
                  </a:cubicBezTo>
                  <a:cubicBezTo>
                    <a:pt x="25" y="16"/>
                    <a:pt x="27" y="17"/>
                    <a:pt x="27" y="17"/>
                  </a:cubicBezTo>
                  <a:cubicBezTo>
                    <a:pt x="27" y="17"/>
                    <a:pt x="28" y="17"/>
                    <a:pt x="28" y="17"/>
                  </a:cubicBezTo>
                  <a:cubicBezTo>
                    <a:pt x="28" y="17"/>
                    <a:pt x="28" y="17"/>
                    <a:pt x="28" y="17"/>
                  </a:cubicBezTo>
                  <a:cubicBezTo>
                    <a:pt x="29" y="18"/>
                    <a:pt x="30" y="18"/>
                    <a:pt x="30" y="18"/>
                  </a:cubicBezTo>
                  <a:cubicBezTo>
                    <a:pt x="30" y="18"/>
                    <a:pt x="30" y="18"/>
                    <a:pt x="30" y="18"/>
                  </a:cubicBezTo>
                  <a:cubicBezTo>
                    <a:pt x="30" y="18"/>
                    <a:pt x="30" y="18"/>
                    <a:pt x="30" y="18"/>
                  </a:cubicBezTo>
                  <a:cubicBezTo>
                    <a:pt x="30" y="18"/>
                    <a:pt x="30" y="18"/>
                    <a:pt x="30" y="18"/>
                  </a:cubicBezTo>
                  <a:cubicBezTo>
                    <a:pt x="29" y="18"/>
                    <a:pt x="28" y="18"/>
                    <a:pt x="28" y="18"/>
                  </a:cubicBezTo>
                  <a:cubicBezTo>
                    <a:pt x="28" y="19"/>
                    <a:pt x="28" y="20"/>
                    <a:pt x="27" y="20"/>
                  </a:cubicBezTo>
                  <a:cubicBezTo>
                    <a:pt x="27" y="19"/>
                    <a:pt x="26" y="19"/>
                    <a:pt x="26" y="18"/>
                  </a:cubicBezTo>
                  <a:cubicBezTo>
                    <a:pt x="26" y="18"/>
                    <a:pt x="26" y="17"/>
                    <a:pt x="26" y="17"/>
                  </a:cubicBezTo>
                  <a:cubicBezTo>
                    <a:pt x="26" y="16"/>
                    <a:pt x="25" y="16"/>
                    <a:pt x="24" y="16"/>
                  </a:cubicBezTo>
                  <a:cubicBezTo>
                    <a:pt x="23" y="15"/>
                    <a:pt x="24" y="15"/>
                    <a:pt x="23" y="15"/>
                  </a:cubicBezTo>
                  <a:cubicBezTo>
                    <a:pt x="23" y="14"/>
                    <a:pt x="23" y="14"/>
                    <a:pt x="23" y="14"/>
                  </a:cubicBezTo>
                  <a:cubicBezTo>
                    <a:pt x="24" y="14"/>
                    <a:pt x="23" y="13"/>
                    <a:pt x="24" y="13"/>
                  </a:cubicBezTo>
                  <a:cubicBezTo>
                    <a:pt x="24" y="13"/>
                    <a:pt x="24" y="12"/>
                    <a:pt x="24" y="12"/>
                  </a:cubicBezTo>
                  <a:cubicBezTo>
                    <a:pt x="24" y="12"/>
                    <a:pt x="23" y="11"/>
                    <a:pt x="23" y="11"/>
                  </a:cubicBezTo>
                  <a:cubicBezTo>
                    <a:pt x="23" y="11"/>
                    <a:pt x="23" y="11"/>
                    <a:pt x="23" y="11"/>
                  </a:cubicBezTo>
                  <a:cubicBezTo>
                    <a:pt x="23" y="11"/>
                    <a:pt x="23" y="10"/>
                    <a:pt x="23" y="10"/>
                  </a:cubicBezTo>
                  <a:cubicBezTo>
                    <a:pt x="24" y="11"/>
                    <a:pt x="24" y="11"/>
                    <a:pt x="25" y="11"/>
                  </a:cubicBezTo>
                  <a:cubicBezTo>
                    <a:pt x="25" y="11"/>
                    <a:pt x="25" y="11"/>
                    <a:pt x="25" y="11"/>
                  </a:cubicBezTo>
                  <a:cubicBezTo>
                    <a:pt x="26" y="11"/>
                    <a:pt x="26" y="11"/>
                    <a:pt x="27" y="11"/>
                  </a:cubicBezTo>
                  <a:cubicBezTo>
                    <a:pt x="28" y="10"/>
                    <a:pt x="26" y="9"/>
                    <a:pt x="26" y="8"/>
                  </a:cubicBezTo>
                  <a:cubicBezTo>
                    <a:pt x="27" y="7"/>
                    <a:pt x="26" y="6"/>
                    <a:pt x="25" y="6"/>
                  </a:cubicBezTo>
                  <a:cubicBezTo>
                    <a:pt x="25" y="5"/>
                    <a:pt x="25" y="5"/>
                    <a:pt x="25" y="5"/>
                  </a:cubicBezTo>
                  <a:cubicBezTo>
                    <a:pt x="25" y="4"/>
                    <a:pt x="25" y="4"/>
                    <a:pt x="24" y="3"/>
                  </a:cubicBezTo>
                  <a:cubicBezTo>
                    <a:pt x="24" y="2"/>
                    <a:pt x="22" y="1"/>
                    <a:pt x="22" y="0"/>
                  </a:cubicBezTo>
                  <a:cubicBezTo>
                    <a:pt x="22" y="0"/>
                    <a:pt x="22" y="0"/>
                    <a:pt x="22" y="0"/>
                  </a:cubicBezTo>
                  <a:cubicBezTo>
                    <a:pt x="25" y="1"/>
                    <a:pt x="27" y="3"/>
                    <a:pt x="29" y="4"/>
                  </a:cubicBezTo>
                  <a:cubicBezTo>
                    <a:pt x="29" y="4"/>
                    <a:pt x="30" y="4"/>
                    <a:pt x="30" y="4"/>
                  </a:cubicBezTo>
                  <a:cubicBezTo>
                    <a:pt x="30" y="4"/>
                    <a:pt x="30" y="5"/>
                    <a:pt x="30" y="5"/>
                  </a:cubicBezTo>
                  <a:cubicBezTo>
                    <a:pt x="30" y="5"/>
                    <a:pt x="30" y="5"/>
                    <a:pt x="31" y="5"/>
                  </a:cubicBezTo>
                  <a:cubicBezTo>
                    <a:pt x="31" y="5"/>
                    <a:pt x="31" y="5"/>
                    <a:pt x="32" y="6"/>
                  </a:cubicBezTo>
                  <a:cubicBezTo>
                    <a:pt x="32" y="6"/>
                    <a:pt x="33" y="6"/>
                    <a:pt x="34" y="6"/>
                  </a:cubicBezTo>
                  <a:cubicBezTo>
                    <a:pt x="34" y="6"/>
                    <a:pt x="34" y="7"/>
                    <a:pt x="34" y="7"/>
                  </a:cubicBezTo>
                  <a:cubicBezTo>
                    <a:pt x="34" y="7"/>
                    <a:pt x="35" y="6"/>
                    <a:pt x="35" y="6"/>
                  </a:cubicBezTo>
                  <a:cubicBezTo>
                    <a:pt x="35" y="7"/>
                    <a:pt x="35" y="7"/>
                    <a:pt x="36" y="7"/>
                  </a:cubicBezTo>
                  <a:cubicBezTo>
                    <a:pt x="36" y="7"/>
                    <a:pt x="36" y="7"/>
                    <a:pt x="36" y="7"/>
                  </a:cubicBezTo>
                  <a:cubicBezTo>
                    <a:pt x="36" y="7"/>
                    <a:pt x="37" y="7"/>
                    <a:pt x="37" y="7"/>
                  </a:cubicBezTo>
                  <a:cubicBezTo>
                    <a:pt x="37" y="8"/>
                    <a:pt x="38" y="8"/>
                    <a:pt x="39" y="8"/>
                  </a:cubicBezTo>
                  <a:cubicBezTo>
                    <a:pt x="39" y="7"/>
                    <a:pt x="40" y="6"/>
                    <a:pt x="40" y="6"/>
                  </a:cubicBezTo>
                  <a:cubicBezTo>
                    <a:pt x="40" y="6"/>
                    <a:pt x="40" y="6"/>
                    <a:pt x="40" y="6"/>
                  </a:cubicBezTo>
                  <a:cubicBezTo>
                    <a:pt x="40" y="6"/>
                    <a:pt x="40" y="7"/>
                    <a:pt x="40" y="8"/>
                  </a:cubicBezTo>
                  <a:cubicBezTo>
                    <a:pt x="40" y="8"/>
                    <a:pt x="40" y="8"/>
                    <a:pt x="40" y="8"/>
                  </a:cubicBezTo>
                  <a:cubicBezTo>
                    <a:pt x="41" y="9"/>
                    <a:pt x="41" y="9"/>
                    <a:pt x="41" y="9"/>
                  </a:cubicBezTo>
                  <a:cubicBezTo>
                    <a:pt x="41" y="9"/>
                    <a:pt x="42" y="9"/>
                    <a:pt x="42" y="9"/>
                  </a:cubicBezTo>
                  <a:cubicBezTo>
                    <a:pt x="42" y="9"/>
                    <a:pt x="42" y="10"/>
                    <a:pt x="42" y="10"/>
                  </a:cubicBezTo>
                  <a:cubicBezTo>
                    <a:pt x="42" y="10"/>
                    <a:pt x="43" y="11"/>
                    <a:pt x="43" y="11"/>
                  </a:cubicBezTo>
                  <a:cubicBezTo>
                    <a:pt x="43" y="11"/>
                    <a:pt x="43" y="11"/>
                    <a:pt x="43" y="11"/>
                  </a:cubicBezTo>
                  <a:cubicBezTo>
                    <a:pt x="43" y="12"/>
                    <a:pt x="43" y="12"/>
                    <a:pt x="43" y="12"/>
                  </a:cubicBezTo>
                  <a:cubicBezTo>
                    <a:pt x="42" y="12"/>
                    <a:pt x="42" y="12"/>
                    <a:pt x="42" y="12"/>
                  </a:cubicBezTo>
                  <a:close/>
                  <a:moveTo>
                    <a:pt x="6" y="96"/>
                  </a:moveTo>
                  <a:cubicBezTo>
                    <a:pt x="7" y="96"/>
                    <a:pt x="7" y="96"/>
                    <a:pt x="6" y="96"/>
                  </a:cubicBezTo>
                  <a:cubicBezTo>
                    <a:pt x="6" y="96"/>
                    <a:pt x="6" y="96"/>
                    <a:pt x="6" y="96"/>
                  </a:cubicBezTo>
                  <a:cubicBezTo>
                    <a:pt x="6" y="96"/>
                    <a:pt x="6" y="96"/>
                    <a:pt x="6" y="96"/>
                  </a:cubicBezTo>
                  <a:cubicBezTo>
                    <a:pt x="6" y="96"/>
                    <a:pt x="6" y="96"/>
                    <a:pt x="6" y="96"/>
                  </a:cubicBezTo>
                  <a:cubicBezTo>
                    <a:pt x="6" y="96"/>
                    <a:pt x="6" y="96"/>
                    <a:pt x="6" y="96"/>
                  </a:cubicBezTo>
                  <a:cubicBezTo>
                    <a:pt x="6" y="96"/>
                    <a:pt x="6" y="96"/>
                    <a:pt x="6" y="96"/>
                  </a:cubicBezTo>
                  <a:cubicBezTo>
                    <a:pt x="6" y="96"/>
                    <a:pt x="6" y="96"/>
                    <a:pt x="6" y="96"/>
                  </a:cubicBezTo>
                  <a:close/>
                  <a:moveTo>
                    <a:pt x="7" y="95"/>
                  </a:moveTo>
                  <a:cubicBezTo>
                    <a:pt x="7" y="95"/>
                    <a:pt x="7" y="95"/>
                    <a:pt x="7" y="95"/>
                  </a:cubicBezTo>
                  <a:cubicBezTo>
                    <a:pt x="7" y="96"/>
                    <a:pt x="7" y="96"/>
                    <a:pt x="7" y="96"/>
                  </a:cubicBezTo>
                  <a:cubicBezTo>
                    <a:pt x="7" y="96"/>
                    <a:pt x="7" y="96"/>
                    <a:pt x="7" y="96"/>
                  </a:cubicBezTo>
                  <a:cubicBezTo>
                    <a:pt x="7" y="95"/>
                    <a:pt x="7" y="95"/>
                    <a:pt x="7" y="95"/>
                  </a:cubicBezTo>
                  <a:close/>
                  <a:moveTo>
                    <a:pt x="10" y="88"/>
                  </a:moveTo>
                  <a:cubicBezTo>
                    <a:pt x="10" y="88"/>
                    <a:pt x="10" y="88"/>
                    <a:pt x="10" y="88"/>
                  </a:cubicBezTo>
                  <a:cubicBezTo>
                    <a:pt x="10" y="88"/>
                    <a:pt x="10" y="88"/>
                    <a:pt x="9" y="88"/>
                  </a:cubicBezTo>
                  <a:cubicBezTo>
                    <a:pt x="10" y="87"/>
                    <a:pt x="10" y="87"/>
                    <a:pt x="10" y="87"/>
                  </a:cubicBezTo>
                  <a:cubicBezTo>
                    <a:pt x="10" y="87"/>
                    <a:pt x="10" y="88"/>
                    <a:pt x="10" y="88"/>
                  </a:cubicBezTo>
                  <a:close/>
                  <a:moveTo>
                    <a:pt x="11" y="77"/>
                  </a:moveTo>
                  <a:cubicBezTo>
                    <a:pt x="11" y="77"/>
                    <a:pt x="12" y="77"/>
                    <a:pt x="12" y="77"/>
                  </a:cubicBezTo>
                  <a:cubicBezTo>
                    <a:pt x="12" y="77"/>
                    <a:pt x="12" y="77"/>
                    <a:pt x="12" y="77"/>
                  </a:cubicBezTo>
                  <a:cubicBezTo>
                    <a:pt x="12" y="77"/>
                    <a:pt x="12" y="77"/>
                    <a:pt x="12" y="77"/>
                  </a:cubicBezTo>
                  <a:cubicBezTo>
                    <a:pt x="12" y="77"/>
                    <a:pt x="11" y="77"/>
                    <a:pt x="11" y="77"/>
                  </a:cubicBezTo>
                  <a:close/>
                  <a:moveTo>
                    <a:pt x="6" y="66"/>
                  </a:moveTo>
                  <a:cubicBezTo>
                    <a:pt x="6" y="66"/>
                    <a:pt x="6" y="66"/>
                    <a:pt x="6" y="67"/>
                  </a:cubicBezTo>
                  <a:cubicBezTo>
                    <a:pt x="6" y="67"/>
                    <a:pt x="6" y="67"/>
                    <a:pt x="6" y="67"/>
                  </a:cubicBezTo>
                  <a:cubicBezTo>
                    <a:pt x="6" y="67"/>
                    <a:pt x="6" y="67"/>
                    <a:pt x="6" y="67"/>
                  </a:cubicBezTo>
                  <a:cubicBezTo>
                    <a:pt x="6" y="66"/>
                    <a:pt x="6" y="66"/>
                    <a:pt x="6" y="66"/>
                  </a:cubicBezTo>
                  <a:close/>
                  <a:moveTo>
                    <a:pt x="0" y="65"/>
                  </a:moveTo>
                  <a:cubicBezTo>
                    <a:pt x="0" y="65"/>
                    <a:pt x="0" y="65"/>
                    <a:pt x="0" y="65"/>
                  </a:cubicBezTo>
                  <a:cubicBezTo>
                    <a:pt x="0" y="65"/>
                    <a:pt x="0" y="65"/>
                    <a:pt x="0" y="65"/>
                  </a:cubicBezTo>
                  <a:cubicBezTo>
                    <a:pt x="0" y="65"/>
                    <a:pt x="0" y="65"/>
                    <a:pt x="0" y="65"/>
                  </a:cubicBezTo>
                  <a:close/>
                  <a:moveTo>
                    <a:pt x="6" y="64"/>
                  </a:moveTo>
                  <a:cubicBezTo>
                    <a:pt x="6" y="64"/>
                    <a:pt x="6" y="65"/>
                    <a:pt x="6" y="65"/>
                  </a:cubicBezTo>
                  <a:cubicBezTo>
                    <a:pt x="6" y="65"/>
                    <a:pt x="6" y="65"/>
                    <a:pt x="6" y="65"/>
                  </a:cubicBezTo>
                  <a:cubicBezTo>
                    <a:pt x="6" y="65"/>
                    <a:pt x="6" y="65"/>
                    <a:pt x="6" y="65"/>
                  </a:cubicBezTo>
                  <a:cubicBezTo>
                    <a:pt x="6" y="65"/>
                    <a:pt x="6" y="65"/>
                    <a:pt x="6" y="65"/>
                  </a:cubicBezTo>
                  <a:cubicBezTo>
                    <a:pt x="6" y="65"/>
                    <a:pt x="6" y="65"/>
                    <a:pt x="6" y="65"/>
                  </a:cubicBezTo>
                  <a:cubicBezTo>
                    <a:pt x="6" y="65"/>
                    <a:pt x="6" y="64"/>
                    <a:pt x="6" y="64"/>
                  </a:cubicBezTo>
                  <a:close/>
                  <a:moveTo>
                    <a:pt x="4" y="64"/>
                  </a:moveTo>
                  <a:cubicBezTo>
                    <a:pt x="4" y="64"/>
                    <a:pt x="5" y="64"/>
                    <a:pt x="5" y="64"/>
                  </a:cubicBezTo>
                  <a:cubicBezTo>
                    <a:pt x="5" y="64"/>
                    <a:pt x="5" y="64"/>
                    <a:pt x="5" y="64"/>
                  </a:cubicBezTo>
                  <a:cubicBezTo>
                    <a:pt x="4" y="64"/>
                    <a:pt x="5" y="64"/>
                    <a:pt x="4" y="64"/>
                  </a:cubicBezTo>
                  <a:close/>
                  <a:moveTo>
                    <a:pt x="6" y="64"/>
                  </a:moveTo>
                  <a:cubicBezTo>
                    <a:pt x="6" y="64"/>
                    <a:pt x="6" y="64"/>
                    <a:pt x="6" y="64"/>
                  </a:cubicBezTo>
                  <a:cubicBezTo>
                    <a:pt x="6" y="64"/>
                    <a:pt x="6" y="64"/>
                    <a:pt x="6" y="64"/>
                  </a:cubicBezTo>
                  <a:close/>
                  <a:moveTo>
                    <a:pt x="8" y="65"/>
                  </a:moveTo>
                  <a:cubicBezTo>
                    <a:pt x="8" y="66"/>
                    <a:pt x="9" y="67"/>
                    <a:pt x="7" y="68"/>
                  </a:cubicBezTo>
                  <a:cubicBezTo>
                    <a:pt x="8" y="69"/>
                    <a:pt x="9" y="70"/>
                    <a:pt x="9" y="72"/>
                  </a:cubicBezTo>
                  <a:cubicBezTo>
                    <a:pt x="9" y="72"/>
                    <a:pt x="9" y="72"/>
                    <a:pt x="9" y="72"/>
                  </a:cubicBezTo>
                  <a:cubicBezTo>
                    <a:pt x="9" y="72"/>
                    <a:pt x="9" y="72"/>
                    <a:pt x="10" y="72"/>
                  </a:cubicBezTo>
                  <a:cubicBezTo>
                    <a:pt x="10" y="72"/>
                    <a:pt x="10" y="72"/>
                    <a:pt x="10" y="72"/>
                  </a:cubicBezTo>
                  <a:cubicBezTo>
                    <a:pt x="10" y="72"/>
                    <a:pt x="9" y="71"/>
                    <a:pt x="10" y="70"/>
                  </a:cubicBezTo>
                  <a:cubicBezTo>
                    <a:pt x="10" y="69"/>
                    <a:pt x="10" y="70"/>
                    <a:pt x="11" y="70"/>
                  </a:cubicBezTo>
                  <a:cubicBezTo>
                    <a:pt x="11" y="70"/>
                    <a:pt x="11" y="71"/>
                    <a:pt x="11" y="71"/>
                  </a:cubicBezTo>
                  <a:cubicBezTo>
                    <a:pt x="11" y="71"/>
                    <a:pt x="11" y="71"/>
                    <a:pt x="11" y="71"/>
                  </a:cubicBezTo>
                  <a:cubicBezTo>
                    <a:pt x="11" y="72"/>
                    <a:pt x="12" y="72"/>
                    <a:pt x="11" y="73"/>
                  </a:cubicBezTo>
                  <a:cubicBezTo>
                    <a:pt x="12" y="73"/>
                    <a:pt x="12" y="72"/>
                    <a:pt x="12" y="72"/>
                  </a:cubicBezTo>
                  <a:cubicBezTo>
                    <a:pt x="12" y="72"/>
                    <a:pt x="12" y="72"/>
                    <a:pt x="12" y="72"/>
                  </a:cubicBezTo>
                  <a:cubicBezTo>
                    <a:pt x="12" y="71"/>
                    <a:pt x="12" y="71"/>
                    <a:pt x="12" y="71"/>
                  </a:cubicBezTo>
                  <a:cubicBezTo>
                    <a:pt x="12" y="71"/>
                    <a:pt x="13" y="71"/>
                    <a:pt x="13" y="71"/>
                  </a:cubicBezTo>
                  <a:cubicBezTo>
                    <a:pt x="13" y="71"/>
                    <a:pt x="13" y="71"/>
                    <a:pt x="13" y="71"/>
                  </a:cubicBezTo>
                  <a:cubicBezTo>
                    <a:pt x="13" y="71"/>
                    <a:pt x="13" y="70"/>
                    <a:pt x="13" y="70"/>
                  </a:cubicBezTo>
                  <a:cubicBezTo>
                    <a:pt x="13" y="69"/>
                    <a:pt x="13" y="69"/>
                    <a:pt x="13" y="69"/>
                  </a:cubicBezTo>
                  <a:cubicBezTo>
                    <a:pt x="13" y="69"/>
                    <a:pt x="13" y="68"/>
                    <a:pt x="13" y="68"/>
                  </a:cubicBezTo>
                  <a:cubicBezTo>
                    <a:pt x="12" y="67"/>
                    <a:pt x="13" y="66"/>
                    <a:pt x="13" y="65"/>
                  </a:cubicBezTo>
                  <a:cubicBezTo>
                    <a:pt x="13" y="65"/>
                    <a:pt x="13" y="65"/>
                    <a:pt x="13" y="64"/>
                  </a:cubicBezTo>
                  <a:cubicBezTo>
                    <a:pt x="13" y="64"/>
                    <a:pt x="13" y="64"/>
                    <a:pt x="13" y="64"/>
                  </a:cubicBezTo>
                  <a:cubicBezTo>
                    <a:pt x="13" y="63"/>
                    <a:pt x="13" y="63"/>
                    <a:pt x="13" y="63"/>
                  </a:cubicBezTo>
                  <a:cubicBezTo>
                    <a:pt x="13" y="63"/>
                    <a:pt x="12" y="63"/>
                    <a:pt x="12" y="63"/>
                  </a:cubicBezTo>
                  <a:cubicBezTo>
                    <a:pt x="12" y="63"/>
                    <a:pt x="12" y="63"/>
                    <a:pt x="12" y="62"/>
                  </a:cubicBezTo>
                  <a:cubicBezTo>
                    <a:pt x="12" y="62"/>
                    <a:pt x="11" y="62"/>
                    <a:pt x="10" y="62"/>
                  </a:cubicBezTo>
                  <a:cubicBezTo>
                    <a:pt x="10" y="61"/>
                    <a:pt x="10" y="61"/>
                    <a:pt x="11" y="61"/>
                  </a:cubicBezTo>
                  <a:cubicBezTo>
                    <a:pt x="11" y="60"/>
                    <a:pt x="11" y="60"/>
                    <a:pt x="10" y="60"/>
                  </a:cubicBezTo>
                  <a:cubicBezTo>
                    <a:pt x="10" y="60"/>
                    <a:pt x="10" y="60"/>
                    <a:pt x="10" y="60"/>
                  </a:cubicBezTo>
                  <a:cubicBezTo>
                    <a:pt x="9" y="60"/>
                    <a:pt x="9" y="61"/>
                    <a:pt x="8" y="60"/>
                  </a:cubicBezTo>
                  <a:cubicBezTo>
                    <a:pt x="7" y="60"/>
                    <a:pt x="7" y="59"/>
                    <a:pt x="7" y="59"/>
                  </a:cubicBezTo>
                  <a:cubicBezTo>
                    <a:pt x="6" y="59"/>
                    <a:pt x="6" y="59"/>
                    <a:pt x="5" y="59"/>
                  </a:cubicBezTo>
                  <a:cubicBezTo>
                    <a:pt x="5" y="59"/>
                    <a:pt x="5" y="60"/>
                    <a:pt x="5" y="60"/>
                  </a:cubicBezTo>
                  <a:cubicBezTo>
                    <a:pt x="5" y="60"/>
                    <a:pt x="5" y="60"/>
                    <a:pt x="5" y="60"/>
                  </a:cubicBezTo>
                  <a:cubicBezTo>
                    <a:pt x="4" y="60"/>
                    <a:pt x="4" y="61"/>
                    <a:pt x="4" y="61"/>
                  </a:cubicBezTo>
                  <a:cubicBezTo>
                    <a:pt x="4" y="61"/>
                    <a:pt x="4" y="61"/>
                    <a:pt x="3" y="61"/>
                  </a:cubicBezTo>
                  <a:cubicBezTo>
                    <a:pt x="3" y="61"/>
                    <a:pt x="3" y="61"/>
                    <a:pt x="3" y="61"/>
                  </a:cubicBezTo>
                  <a:cubicBezTo>
                    <a:pt x="3" y="61"/>
                    <a:pt x="3" y="61"/>
                    <a:pt x="3" y="62"/>
                  </a:cubicBezTo>
                  <a:cubicBezTo>
                    <a:pt x="3" y="62"/>
                    <a:pt x="3" y="62"/>
                    <a:pt x="2" y="62"/>
                  </a:cubicBezTo>
                  <a:cubicBezTo>
                    <a:pt x="2" y="62"/>
                    <a:pt x="2" y="62"/>
                    <a:pt x="2" y="62"/>
                  </a:cubicBezTo>
                  <a:cubicBezTo>
                    <a:pt x="3" y="62"/>
                    <a:pt x="3" y="62"/>
                    <a:pt x="3" y="63"/>
                  </a:cubicBezTo>
                  <a:cubicBezTo>
                    <a:pt x="4" y="63"/>
                    <a:pt x="4" y="63"/>
                    <a:pt x="4" y="63"/>
                  </a:cubicBezTo>
                  <a:cubicBezTo>
                    <a:pt x="4" y="63"/>
                    <a:pt x="5" y="64"/>
                    <a:pt x="5" y="64"/>
                  </a:cubicBezTo>
                  <a:cubicBezTo>
                    <a:pt x="5" y="64"/>
                    <a:pt x="5" y="64"/>
                    <a:pt x="5" y="64"/>
                  </a:cubicBezTo>
                  <a:cubicBezTo>
                    <a:pt x="5" y="64"/>
                    <a:pt x="5" y="64"/>
                    <a:pt x="5" y="64"/>
                  </a:cubicBezTo>
                  <a:cubicBezTo>
                    <a:pt x="5" y="63"/>
                    <a:pt x="5" y="63"/>
                    <a:pt x="5" y="63"/>
                  </a:cubicBezTo>
                  <a:cubicBezTo>
                    <a:pt x="5" y="62"/>
                    <a:pt x="5" y="62"/>
                    <a:pt x="5" y="62"/>
                  </a:cubicBezTo>
                  <a:cubicBezTo>
                    <a:pt x="5" y="62"/>
                    <a:pt x="5" y="62"/>
                    <a:pt x="5" y="62"/>
                  </a:cubicBezTo>
                  <a:cubicBezTo>
                    <a:pt x="6" y="62"/>
                    <a:pt x="6" y="63"/>
                    <a:pt x="7" y="63"/>
                  </a:cubicBezTo>
                  <a:cubicBezTo>
                    <a:pt x="7" y="64"/>
                    <a:pt x="7" y="64"/>
                    <a:pt x="8" y="64"/>
                  </a:cubicBezTo>
                  <a:cubicBezTo>
                    <a:pt x="8" y="64"/>
                    <a:pt x="8" y="65"/>
                    <a:pt x="8" y="65"/>
                  </a:cubicBezTo>
                  <a:cubicBezTo>
                    <a:pt x="8" y="65"/>
                    <a:pt x="8" y="65"/>
                    <a:pt x="8" y="65"/>
                  </a:cubicBezTo>
                  <a:close/>
                  <a:moveTo>
                    <a:pt x="13" y="57"/>
                  </a:moveTo>
                  <a:cubicBezTo>
                    <a:pt x="13" y="57"/>
                    <a:pt x="13" y="57"/>
                    <a:pt x="13" y="57"/>
                  </a:cubicBezTo>
                  <a:cubicBezTo>
                    <a:pt x="13" y="57"/>
                    <a:pt x="13" y="57"/>
                    <a:pt x="13" y="57"/>
                  </a:cubicBezTo>
                  <a:cubicBezTo>
                    <a:pt x="13" y="57"/>
                    <a:pt x="13" y="57"/>
                    <a:pt x="13" y="57"/>
                  </a:cubicBezTo>
                  <a:close/>
                  <a:moveTo>
                    <a:pt x="19" y="56"/>
                  </a:moveTo>
                  <a:cubicBezTo>
                    <a:pt x="20" y="56"/>
                    <a:pt x="20" y="57"/>
                    <a:pt x="21" y="57"/>
                  </a:cubicBezTo>
                  <a:cubicBezTo>
                    <a:pt x="21" y="57"/>
                    <a:pt x="22" y="57"/>
                    <a:pt x="22" y="57"/>
                  </a:cubicBezTo>
                  <a:cubicBezTo>
                    <a:pt x="22" y="58"/>
                    <a:pt x="23" y="58"/>
                    <a:pt x="23" y="59"/>
                  </a:cubicBezTo>
                  <a:cubicBezTo>
                    <a:pt x="22" y="59"/>
                    <a:pt x="22" y="60"/>
                    <a:pt x="22" y="60"/>
                  </a:cubicBezTo>
                  <a:cubicBezTo>
                    <a:pt x="22" y="60"/>
                    <a:pt x="22" y="61"/>
                    <a:pt x="22" y="61"/>
                  </a:cubicBezTo>
                  <a:cubicBezTo>
                    <a:pt x="21" y="61"/>
                    <a:pt x="20" y="60"/>
                    <a:pt x="19" y="60"/>
                  </a:cubicBezTo>
                  <a:cubicBezTo>
                    <a:pt x="19" y="60"/>
                    <a:pt x="18" y="61"/>
                    <a:pt x="18" y="61"/>
                  </a:cubicBezTo>
                  <a:cubicBezTo>
                    <a:pt x="18" y="61"/>
                    <a:pt x="18" y="62"/>
                    <a:pt x="18" y="62"/>
                  </a:cubicBezTo>
                  <a:cubicBezTo>
                    <a:pt x="18" y="62"/>
                    <a:pt x="18" y="63"/>
                    <a:pt x="17" y="63"/>
                  </a:cubicBezTo>
                  <a:cubicBezTo>
                    <a:pt x="17" y="64"/>
                    <a:pt x="18" y="64"/>
                    <a:pt x="18" y="64"/>
                  </a:cubicBezTo>
                  <a:cubicBezTo>
                    <a:pt x="17" y="64"/>
                    <a:pt x="17" y="64"/>
                    <a:pt x="17" y="64"/>
                  </a:cubicBezTo>
                  <a:cubicBezTo>
                    <a:pt x="17" y="64"/>
                    <a:pt x="16" y="63"/>
                    <a:pt x="16" y="63"/>
                  </a:cubicBezTo>
                  <a:cubicBezTo>
                    <a:pt x="16" y="63"/>
                    <a:pt x="16" y="63"/>
                    <a:pt x="16" y="63"/>
                  </a:cubicBezTo>
                  <a:cubicBezTo>
                    <a:pt x="16" y="63"/>
                    <a:pt x="16" y="63"/>
                    <a:pt x="16" y="63"/>
                  </a:cubicBezTo>
                  <a:cubicBezTo>
                    <a:pt x="15" y="63"/>
                    <a:pt x="15" y="63"/>
                    <a:pt x="15" y="63"/>
                  </a:cubicBezTo>
                  <a:cubicBezTo>
                    <a:pt x="15" y="62"/>
                    <a:pt x="15" y="62"/>
                    <a:pt x="15" y="62"/>
                  </a:cubicBezTo>
                  <a:cubicBezTo>
                    <a:pt x="15" y="61"/>
                    <a:pt x="15" y="61"/>
                    <a:pt x="14" y="61"/>
                  </a:cubicBezTo>
                  <a:cubicBezTo>
                    <a:pt x="14" y="61"/>
                    <a:pt x="14" y="61"/>
                    <a:pt x="14" y="61"/>
                  </a:cubicBezTo>
                  <a:cubicBezTo>
                    <a:pt x="14" y="60"/>
                    <a:pt x="15" y="60"/>
                    <a:pt x="15" y="60"/>
                  </a:cubicBezTo>
                  <a:cubicBezTo>
                    <a:pt x="15" y="60"/>
                    <a:pt x="15" y="59"/>
                    <a:pt x="15" y="59"/>
                  </a:cubicBezTo>
                  <a:cubicBezTo>
                    <a:pt x="15" y="59"/>
                    <a:pt x="15" y="58"/>
                    <a:pt x="15" y="58"/>
                  </a:cubicBezTo>
                  <a:cubicBezTo>
                    <a:pt x="15" y="58"/>
                    <a:pt x="15" y="58"/>
                    <a:pt x="15" y="58"/>
                  </a:cubicBezTo>
                  <a:cubicBezTo>
                    <a:pt x="16" y="58"/>
                    <a:pt x="16" y="59"/>
                    <a:pt x="17" y="59"/>
                  </a:cubicBezTo>
                  <a:cubicBezTo>
                    <a:pt x="17" y="58"/>
                    <a:pt x="18" y="58"/>
                    <a:pt x="18" y="58"/>
                  </a:cubicBezTo>
                  <a:cubicBezTo>
                    <a:pt x="18" y="58"/>
                    <a:pt x="18" y="57"/>
                    <a:pt x="18" y="57"/>
                  </a:cubicBezTo>
                  <a:cubicBezTo>
                    <a:pt x="18" y="57"/>
                    <a:pt x="19" y="57"/>
                    <a:pt x="19" y="56"/>
                  </a:cubicBezTo>
                  <a:close/>
                  <a:moveTo>
                    <a:pt x="22" y="56"/>
                  </a:moveTo>
                  <a:cubicBezTo>
                    <a:pt x="22" y="56"/>
                    <a:pt x="22" y="56"/>
                    <a:pt x="22" y="56"/>
                  </a:cubicBezTo>
                  <a:cubicBezTo>
                    <a:pt x="22" y="57"/>
                    <a:pt x="22" y="57"/>
                    <a:pt x="22" y="57"/>
                  </a:cubicBezTo>
                  <a:cubicBezTo>
                    <a:pt x="23" y="57"/>
                    <a:pt x="23" y="57"/>
                    <a:pt x="23" y="57"/>
                  </a:cubicBezTo>
                  <a:cubicBezTo>
                    <a:pt x="23" y="57"/>
                    <a:pt x="23" y="56"/>
                    <a:pt x="23" y="56"/>
                  </a:cubicBezTo>
                  <a:cubicBezTo>
                    <a:pt x="23" y="56"/>
                    <a:pt x="23" y="56"/>
                    <a:pt x="22" y="56"/>
                  </a:cubicBezTo>
                  <a:close/>
                  <a:moveTo>
                    <a:pt x="20" y="56"/>
                  </a:moveTo>
                  <a:cubicBezTo>
                    <a:pt x="20" y="56"/>
                    <a:pt x="20" y="56"/>
                    <a:pt x="20" y="56"/>
                  </a:cubicBezTo>
                  <a:cubicBezTo>
                    <a:pt x="20" y="56"/>
                    <a:pt x="20" y="56"/>
                    <a:pt x="20" y="56"/>
                  </a:cubicBezTo>
                  <a:cubicBezTo>
                    <a:pt x="20" y="55"/>
                    <a:pt x="20" y="55"/>
                    <a:pt x="20" y="55"/>
                  </a:cubicBezTo>
                  <a:cubicBezTo>
                    <a:pt x="20" y="55"/>
                    <a:pt x="20" y="56"/>
                    <a:pt x="20" y="56"/>
                  </a:cubicBezTo>
                  <a:close/>
                  <a:moveTo>
                    <a:pt x="26" y="40"/>
                  </a:moveTo>
                  <a:cubicBezTo>
                    <a:pt x="26" y="40"/>
                    <a:pt x="26" y="40"/>
                    <a:pt x="26" y="40"/>
                  </a:cubicBezTo>
                  <a:cubicBezTo>
                    <a:pt x="26" y="40"/>
                    <a:pt x="26" y="41"/>
                    <a:pt x="26" y="41"/>
                  </a:cubicBezTo>
                  <a:cubicBezTo>
                    <a:pt x="26" y="41"/>
                    <a:pt x="26" y="41"/>
                    <a:pt x="25" y="41"/>
                  </a:cubicBezTo>
                  <a:cubicBezTo>
                    <a:pt x="25" y="41"/>
                    <a:pt x="25" y="41"/>
                    <a:pt x="25" y="41"/>
                  </a:cubicBezTo>
                  <a:cubicBezTo>
                    <a:pt x="25" y="42"/>
                    <a:pt x="25" y="42"/>
                    <a:pt x="25" y="42"/>
                  </a:cubicBezTo>
                  <a:cubicBezTo>
                    <a:pt x="25" y="42"/>
                    <a:pt x="25" y="42"/>
                    <a:pt x="25" y="42"/>
                  </a:cubicBezTo>
                  <a:cubicBezTo>
                    <a:pt x="25" y="42"/>
                    <a:pt x="24" y="41"/>
                    <a:pt x="24" y="41"/>
                  </a:cubicBezTo>
                  <a:cubicBezTo>
                    <a:pt x="24" y="41"/>
                    <a:pt x="24" y="41"/>
                    <a:pt x="25" y="41"/>
                  </a:cubicBezTo>
                  <a:cubicBezTo>
                    <a:pt x="25" y="41"/>
                    <a:pt x="25" y="41"/>
                    <a:pt x="26" y="40"/>
                  </a:cubicBezTo>
                  <a:close/>
                  <a:moveTo>
                    <a:pt x="29" y="37"/>
                  </a:moveTo>
                  <a:cubicBezTo>
                    <a:pt x="29" y="37"/>
                    <a:pt x="29" y="37"/>
                    <a:pt x="29" y="37"/>
                  </a:cubicBezTo>
                  <a:cubicBezTo>
                    <a:pt x="29" y="37"/>
                    <a:pt x="29" y="37"/>
                    <a:pt x="29" y="37"/>
                  </a:cubicBezTo>
                  <a:cubicBezTo>
                    <a:pt x="29" y="37"/>
                    <a:pt x="29" y="37"/>
                    <a:pt x="29" y="37"/>
                  </a:cubicBezTo>
                  <a:cubicBezTo>
                    <a:pt x="29" y="37"/>
                    <a:pt x="29" y="37"/>
                    <a:pt x="29" y="37"/>
                  </a:cubicBezTo>
                  <a:cubicBezTo>
                    <a:pt x="29" y="37"/>
                    <a:pt x="30" y="37"/>
                    <a:pt x="30" y="38"/>
                  </a:cubicBezTo>
                  <a:cubicBezTo>
                    <a:pt x="30" y="38"/>
                    <a:pt x="30" y="38"/>
                    <a:pt x="30" y="38"/>
                  </a:cubicBezTo>
                  <a:cubicBezTo>
                    <a:pt x="30" y="38"/>
                    <a:pt x="30" y="38"/>
                    <a:pt x="29" y="38"/>
                  </a:cubicBezTo>
                  <a:cubicBezTo>
                    <a:pt x="29" y="38"/>
                    <a:pt x="29" y="38"/>
                    <a:pt x="29" y="37"/>
                  </a:cubicBezTo>
                  <a:close/>
                  <a:moveTo>
                    <a:pt x="43" y="53"/>
                  </a:moveTo>
                  <a:cubicBezTo>
                    <a:pt x="43" y="53"/>
                    <a:pt x="43" y="53"/>
                    <a:pt x="43" y="53"/>
                  </a:cubicBezTo>
                  <a:cubicBezTo>
                    <a:pt x="43" y="53"/>
                    <a:pt x="43" y="52"/>
                    <a:pt x="43" y="52"/>
                  </a:cubicBezTo>
                  <a:cubicBezTo>
                    <a:pt x="42" y="51"/>
                    <a:pt x="42" y="51"/>
                    <a:pt x="42" y="51"/>
                  </a:cubicBezTo>
                  <a:cubicBezTo>
                    <a:pt x="43" y="51"/>
                    <a:pt x="43" y="50"/>
                    <a:pt x="43" y="50"/>
                  </a:cubicBezTo>
                  <a:cubicBezTo>
                    <a:pt x="43" y="50"/>
                    <a:pt x="42" y="50"/>
                    <a:pt x="42" y="49"/>
                  </a:cubicBezTo>
                  <a:cubicBezTo>
                    <a:pt x="42" y="49"/>
                    <a:pt x="41" y="49"/>
                    <a:pt x="41" y="50"/>
                  </a:cubicBezTo>
                  <a:cubicBezTo>
                    <a:pt x="41" y="50"/>
                    <a:pt x="41" y="50"/>
                    <a:pt x="41" y="51"/>
                  </a:cubicBezTo>
                  <a:cubicBezTo>
                    <a:pt x="41" y="51"/>
                    <a:pt x="41" y="51"/>
                    <a:pt x="41" y="51"/>
                  </a:cubicBezTo>
                  <a:cubicBezTo>
                    <a:pt x="40" y="51"/>
                    <a:pt x="39" y="51"/>
                    <a:pt x="39" y="51"/>
                  </a:cubicBezTo>
                  <a:cubicBezTo>
                    <a:pt x="39" y="52"/>
                    <a:pt x="39" y="52"/>
                    <a:pt x="39" y="53"/>
                  </a:cubicBezTo>
                  <a:cubicBezTo>
                    <a:pt x="39" y="53"/>
                    <a:pt x="40" y="53"/>
                    <a:pt x="40" y="54"/>
                  </a:cubicBezTo>
                  <a:cubicBezTo>
                    <a:pt x="39" y="54"/>
                    <a:pt x="39" y="54"/>
                    <a:pt x="39" y="55"/>
                  </a:cubicBezTo>
                  <a:cubicBezTo>
                    <a:pt x="39" y="55"/>
                    <a:pt x="39" y="55"/>
                    <a:pt x="39" y="55"/>
                  </a:cubicBezTo>
                  <a:cubicBezTo>
                    <a:pt x="39" y="55"/>
                    <a:pt x="39" y="55"/>
                    <a:pt x="39" y="55"/>
                  </a:cubicBezTo>
                  <a:cubicBezTo>
                    <a:pt x="39" y="54"/>
                    <a:pt x="39" y="54"/>
                    <a:pt x="39" y="53"/>
                  </a:cubicBezTo>
                  <a:cubicBezTo>
                    <a:pt x="39" y="53"/>
                    <a:pt x="39" y="53"/>
                    <a:pt x="39" y="53"/>
                  </a:cubicBezTo>
                  <a:cubicBezTo>
                    <a:pt x="38" y="52"/>
                    <a:pt x="38" y="52"/>
                    <a:pt x="37" y="52"/>
                  </a:cubicBezTo>
                  <a:cubicBezTo>
                    <a:pt x="37" y="52"/>
                    <a:pt x="36" y="53"/>
                    <a:pt x="36" y="53"/>
                  </a:cubicBezTo>
                  <a:cubicBezTo>
                    <a:pt x="36" y="54"/>
                    <a:pt x="36" y="54"/>
                    <a:pt x="36" y="54"/>
                  </a:cubicBezTo>
                  <a:cubicBezTo>
                    <a:pt x="36" y="54"/>
                    <a:pt x="36" y="54"/>
                    <a:pt x="36" y="55"/>
                  </a:cubicBezTo>
                  <a:cubicBezTo>
                    <a:pt x="35" y="54"/>
                    <a:pt x="35" y="55"/>
                    <a:pt x="34" y="54"/>
                  </a:cubicBezTo>
                  <a:cubicBezTo>
                    <a:pt x="34" y="54"/>
                    <a:pt x="33" y="55"/>
                    <a:pt x="33" y="54"/>
                  </a:cubicBezTo>
                  <a:cubicBezTo>
                    <a:pt x="32" y="54"/>
                    <a:pt x="33" y="54"/>
                    <a:pt x="32" y="54"/>
                  </a:cubicBezTo>
                  <a:cubicBezTo>
                    <a:pt x="32" y="54"/>
                    <a:pt x="32" y="54"/>
                    <a:pt x="31" y="54"/>
                  </a:cubicBezTo>
                  <a:cubicBezTo>
                    <a:pt x="31" y="54"/>
                    <a:pt x="31" y="54"/>
                    <a:pt x="31" y="54"/>
                  </a:cubicBezTo>
                  <a:cubicBezTo>
                    <a:pt x="31" y="53"/>
                    <a:pt x="31" y="53"/>
                    <a:pt x="30" y="53"/>
                  </a:cubicBezTo>
                  <a:cubicBezTo>
                    <a:pt x="30" y="53"/>
                    <a:pt x="30" y="53"/>
                    <a:pt x="30" y="53"/>
                  </a:cubicBezTo>
                  <a:cubicBezTo>
                    <a:pt x="30" y="53"/>
                    <a:pt x="30" y="53"/>
                    <a:pt x="30" y="53"/>
                  </a:cubicBezTo>
                  <a:cubicBezTo>
                    <a:pt x="30" y="52"/>
                    <a:pt x="30" y="52"/>
                    <a:pt x="29" y="52"/>
                  </a:cubicBezTo>
                  <a:cubicBezTo>
                    <a:pt x="29" y="53"/>
                    <a:pt x="29" y="53"/>
                    <a:pt x="29" y="54"/>
                  </a:cubicBezTo>
                  <a:cubicBezTo>
                    <a:pt x="29" y="54"/>
                    <a:pt x="29" y="55"/>
                    <a:pt x="29" y="55"/>
                  </a:cubicBezTo>
                  <a:cubicBezTo>
                    <a:pt x="30" y="55"/>
                    <a:pt x="30" y="56"/>
                    <a:pt x="31" y="56"/>
                  </a:cubicBezTo>
                  <a:cubicBezTo>
                    <a:pt x="31" y="56"/>
                    <a:pt x="31" y="56"/>
                    <a:pt x="31" y="56"/>
                  </a:cubicBezTo>
                  <a:cubicBezTo>
                    <a:pt x="31" y="56"/>
                    <a:pt x="31" y="56"/>
                    <a:pt x="31" y="56"/>
                  </a:cubicBezTo>
                  <a:cubicBezTo>
                    <a:pt x="31" y="56"/>
                    <a:pt x="30" y="57"/>
                    <a:pt x="29" y="57"/>
                  </a:cubicBezTo>
                  <a:cubicBezTo>
                    <a:pt x="29" y="57"/>
                    <a:pt x="29" y="58"/>
                    <a:pt x="29" y="58"/>
                  </a:cubicBezTo>
                  <a:cubicBezTo>
                    <a:pt x="29" y="58"/>
                    <a:pt x="29" y="58"/>
                    <a:pt x="29" y="59"/>
                  </a:cubicBezTo>
                  <a:cubicBezTo>
                    <a:pt x="29" y="59"/>
                    <a:pt x="29" y="59"/>
                    <a:pt x="29" y="60"/>
                  </a:cubicBezTo>
                  <a:cubicBezTo>
                    <a:pt x="29" y="60"/>
                    <a:pt x="29" y="60"/>
                    <a:pt x="28" y="61"/>
                  </a:cubicBezTo>
                  <a:cubicBezTo>
                    <a:pt x="28" y="60"/>
                    <a:pt x="28" y="60"/>
                    <a:pt x="27" y="60"/>
                  </a:cubicBezTo>
                  <a:cubicBezTo>
                    <a:pt x="27" y="60"/>
                    <a:pt x="27" y="59"/>
                    <a:pt x="26" y="59"/>
                  </a:cubicBezTo>
                  <a:cubicBezTo>
                    <a:pt x="26" y="59"/>
                    <a:pt x="26" y="59"/>
                    <a:pt x="26" y="59"/>
                  </a:cubicBezTo>
                  <a:cubicBezTo>
                    <a:pt x="25" y="59"/>
                    <a:pt x="25" y="58"/>
                    <a:pt x="25" y="58"/>
                  </a:cubicBezTo>
                  <a:cubicBezTo>
                    <a:pt x="25" y="58"/>
                    <a:pt x="25" y="57"/>
                    <a:pt x="25" y="57"/>
                  </a:cubicBezTo>
                  <a:cubicBezTo>
                    <a:pt x="25" y="57"/>
                    <a:pt x="24" y="57"/>
                    <a:pt x="24" y="57"/>
                  </a:cubicBezTo>
                  <a:cubicBezTo>
                    <a:pt x="25" y="56"/>
                    <a:pt x="25" y="55"/>
                    <a:pt x="25" y="55"/>
                  </a:cubicBezTo>
                  <a:cubicBezTo>
                    <a:pt x="25" y="54"/>
                    <a:pt x="25" y="54"/>
                    <a:pt x="24" y="54"/>
                  </a:cubicBezTo>
                  <a:cubicBezTo>
                    <a:pt x="24" y="54"/>
                    <a:pt x="23" y="54"/>
                    <a:pt x="23" y="55"/>
                  </a:cubicBezTo>
                  <a:cubicBezTo>
                    <a:pt x="22" y="54"/>
                    <a:pt x="21" y="54"/>
                    <a:pt x="20" y="54"/>
                  </a:cubicBezTo>
                  <a:cubicBezTo>
                    <a:pt x="19" y="54"/>
                    <a:pt x="19" y="55"/>
                    <a:pt x="18" y="55"/>
                  </a:cubicBezTo>
                  <a:cubicBezTo>
                    <a:pt x="18" y="55"/>
                    <a:pt x="18" y="55"/>
                    <a:pt x="18" y="55"/>
                  </a:cubicBezTo>
                  <a:cubicBezTo>
                    <a:pt x="18" y="55"/>
                    <a:pt x="18" y="55"/>
                    <a:pt x="18" y="55"/>
                  </a:cubicBezTo>
                  <a:cubicBezTo>
                    <a:pt x="18" y="55"/>
                    <a:pt x="17" y="55"/>
                    <a:pt x="16" y="56"/>
                  </a:cubicBezTo>
                  <a:cubicBezTo>
                    <a:pt x="16" y="56"/>
                    <a:pt x="16" y="56"/>
                    <a:pt x="16" y="56"/>
                  </a:cubicBezTo>
                  <a:cubicBezTo>
                    <a:pt x="15" y="56"/>
                    <a:pt x="15" y="56"/>
                    <a:pt x="14" y="56"/>
                  </a:cubicBezTo>
                  <a:cubicBezTo>
                    <a:pt x="14" y="56"/>
                    <a:pt x="14" y="56"/>
                    <a:pt x="14" y="56"/>
                  </a:cubicBezTo>
                  <a:cubicBezTo>
                    <a:pt x="14" y="56"/>
                    <a:pt x="14" y="57"/>
                    <a:pt x="13" y="57"/>
                  </a:cubicBezTo>
                  <a:cubicBezTo>
                    <a:pt x="13" y="56"/>
                    <a:pt x="13" y="56"/>
                    <a:pt x="13" y="56"/>
                  </a:cubicBezTo>
                  <a:cubicBezTo>
                    <a:pt x="12" y="56"/>
                    <a:pt x="12" y="56"/>
                    <a:pt x="12" y="56"/>
                  </a:cubicBezTo>
                  <a:cubicBezTo>
                    <a:pt x="12" y="56"/>
                    <a:pt x="12" y="56"/>
                    <a:pt x="11" y="56"/>
                  </a:cubicBezTo>
                  <a:cubicBezTo>
                    <a:pt x="11" y="57"/>
                    <a:pt x="12" y="58"/>
                    <a:pt x="12" y="58"/>
                  </a:cubicBezTo>
                  <a:cubicBezTo>
                    <a:pt x="11" y="58"/>
                    <a:pt x="11" y="58"/>
                    <a:pt x="10" y="58"/>
                  </a:cubicBezTo>
                  <a:cubicBezTo>
                    <a:pt x="10" y="58"/>
                    <a:pt x="8" y="58"/>
                    <a:pt x="8" y="58"/>
                  </a:cubicBezTo>
                  <a:cubicBezTo>
                    <a:pt x="8" y="58"/>
                    <a:pt x="8" y="58"/>
                    <a:pt x="7" y="58"/>
                  </a:cubicBezTo>
                  <a:cubicBezTo>
                    <a:pt x="7" y="58"/>
                    <a:pt x="7" y="58"/>
                    <a:pt x="7" y="58"/>
                  </a:cubicBezTo>
                  <a:cubicBezTo>
                    <a:pt x="6" y="57"/>
                    <a:pt x="7" y="57"/>
                    <a:pt x="6" y="57"/>
                  </a:cubicBezTo>
                  <a:cubicBezTo>
                    <a:pt x="6" y="57"/>
                    <a:pt x="6" y="57"/>
                    <a:pt x="6" y="56"/>
                  </a:cubicBezTo>
                  <a:cubicBezTo>
                    <a:pt x="6" y="56"/>
                    <a:pt x="6" y="56"/>
                    <a:pt x="6" y="56"/>
                  </a:cubicBezTo>
                  <a:cubicBezTo>
                    <a:pt x="7" y="56"/>
                    <a:pt x="7" y="56"/>
                    <a:pt x="8" y="56"/>
                  </a:cubicBezTo>
                  <a:cubicBezTo>
                    <a:pt x="8" y="56"/>
                    <a:pt x="8" y="55"/>
                    <a:pt x="8" y="55"/>
                  </a:cubicBezTo>
                  <a:cubicBezTo>
                    <a:pt x="8" y="55"/>
                    <a:pt x="9" y="55"/>
                    <a:pt x="9" y="55"/>
                  </a:cubicBezTo>
                  <a:cubicBezTo>
                    <a:pt x="10" y="54"/>
                    <a:pt x="10" y="54"/>
                    <a:pt x="10" y="53"/>
                  </a:cubicBezTo>
                  <a:cubicBezTo>
                    <a:pt x="10" y="53"/>
                    <a:pt x="10" y="53"/>
                    <a:pt x="11" y="53"/>
                  </a:cubicBezTo>
                  <a:cubicBezTo>
                    <a:pt x="11" y="53"/>
                    <a:pt x="11" y="52"/>
                    <a:pt x="11" y="52"/>
                  </a:cubicBezTo>
                  <a:cubicBezTo>
                    <a:pt x="11" y="52"/>
                    <a:pt x="11" y="52"/>
                    <a:pt x="11" y="52"/>
                  </a:cubicBezTo>
                  <a:cubicBezTo>
                    <a:pt x="11" y="52"/>
                    <a:pt x="11" y="51"/>
                    <a:pt x="11" y="51"/>
                  </a:cubicBezTo>
                  <a:cubicBezTo>
                    <a:pt x="12" y="51"/>
                    <a:pt x="13" y="50"/>
                    <a:pt x="13" y="50"/>
                  </a:cubicBezTo>
                  <a:cubicBezTo>
                    <a:pt x="13" y="51"/>
                    <a:pt x="13" y="51"/>
                    <a:pt x="14" y="51"/>
                  </a:cubicBezTo>
                  <a:cubicBezTo>
                    <a:pt x="14" y="51"/>
                    <a:pt x="15" y="50"/>
                    <a:pt x="15" y="50"/>
                  </a:cubicBezTo>
                  <a:cubicBezTo>
                    <a:pt x="16" y="51"/>
                    <a:pt x="17" y="51"/>
                    <a:pt x="18" y="50"/>
                  </a:cubicBezTo>
                  <a:cubicBezTo>
                    <a:pt x="18" y="50"/>
                    <a:pt x="18" y="50"/>
                    <a:pt x="18" y="50"/>
                  </a:cubicBezTo>
                  <a:cubicBezTo>
                    <a:pt x="19" y="50"/>
                    <a:pt x="20" y="50"/>
                    <a:pt x="20" y="50"/>
                  </a:cubicBezTo>
                  <a:cubicBezTo>
                    <a:pt x="21" y="50"/>
                    <a:pt x="21" y="49"/>
                    <a:pt x="21" y="49"/>
                  </a:cubicBezTo>
                  <a:cubicBezTo>
                    <a:pt x="22" y="49"/>
                    <a:pt x="21" y="50"/>
                    <a:pt x="21" y="50"/>
                  </a:cubicBezTo>
                  <a:cubicBezTo>
                    <a:pt x="22" y="50"/>
                    <a:pt x="22" y="51"/>
                    <a:pt x="22" y="51"/>
                  </a:cubicBezTo>
                  <a:cubicBezTo>
                    <a:pt x="22" y="51"/>
                    <a:pt x="23" y="51"/>
                    <a:pt x="23" y="51"/>
                  </a:cubicBezTo>
                  <a:cubicBezTo>
                    <a:pt x="23" y="51"/>
                    <a:pt x="23" y="51"/>
                    <a:pt x="23" y="50"/>
                  </a:cubicBezTo>
                  <a:cubicBezTo>
                    <a:pt x="23" y="50"/>
                    <a:pt x="23" y="51"/>
                    <a:pt x="23" y="51"/>
                  </a:cubicBezTo>
                  <a:cubicBezTo>
                    <a:pt x="24" y="51"/>
                    <a:pt x="24" y="51"/>
                    <a:pt x="24" y="50"/>
                  </a:cubicBezTo>
                  <a:cubicBezTo>
                    <a:pt x="24" y="50"/>
                    <a:pt x="24" y="50"/>
                    <a:pt x="24" y="50"/>
                  </a:cubicBezTo>
                  <a:cubicBezTo>
                    <a:pt x="25" y="50"/>
                    <a:pt x="25" y="50"/>
                    <a:pt x="25" y="50"/>
                  </a:cubicBezTo>
                  <a:cubicBezTo>
                    <a:pt x="25" y="50"/>
                    <a:pt x="25" y="50"/>
                    <a:pt x="25" y="50"/>
                  </a:cubicBezTo>
                  <a:cubicBezTo>
                    <a:pt x="25" y="50"/>
                    <a:pt x="25" y="50"/>
                    <a:pt x="25" y="50"/>
                  </a:cubicBezTo>
                  <a:cubicBezTo>
                    <a:pt x="25" y="50"/>
                    <a:pt x="25" y="49"/>
                    <a:pt x="25" y="49"/>
                  </a:cubicBezTo>
                  <a:cubicBezTo>
                    <a:pt x="25" y="49"/>
                    <a:pt x="25" y="49"/>
                    <a:pt x="25" y="49"/>
                  </a:cubicBezTo>
                  <a:cubicBezTo>
                    <a:pt x="25" y="48"/>
                    <a:pt x="24" y="48"/>
                    <a:pt x="24" y="47"/>
                  </a:cubicBezTo>
                  <a:cubicBezTo>
                    <a:pt x="24" y="47"/>
                    <a:pt x="24" y="47"/>
                    <a:pt x="24" y="47"/>
                  </a:cubicBezTo>
                  <a:cubicBezTo>
                    <a:pt x="24" y="47"/>
                    <a:pt x="25" y="46"/>
                    <a:pt x="25" y="46"/>
                  </a:cubicBezTo>
                  <a:cubicBezTo>
                    <a:pt x="25" y="46"/>
                    <a:pt x="26" y="44"/>
                    <a:pt x="25" y="43"/>
                  </a:cubicBezTo>
                  <a:cubicBezTo>
                    <a:pt x="25" y="43"/>
                    <a:pt x="25" y="43"/>
                    <a:pt x="25" y="42"/>
                  </a:cubicBezTo>
                  <a:cubicBezTo>
                    <a:pt x="25" y="42"/>
                    <a:pt x="25" y="42"/>
                    <a:pt x="25" y="42"/>
                  </a:cubicBezTo>
                  <a:cubicBezTo>
                    <a:pt x="25" y="43"/>
                    <a:pt x="26" y="43"/>
                    <a:pt x="26" y="43"/>
                  </a:cubicBezTo>
                  <a:cubicBezTo>
                    <a:pt x="26" y="43"/>
                    <a:pt x="26" y="43"/>
                    <a:pt x="26" y="44"/>
                  </a:cubicBezTo>
                  <a:cubicBezTo>
                    <a:pt x="27" y="44"/>
                    <a:pt x="28" y="44"/>
                    <a:pt x="28" y="44"/>
                  </a:cubicBezTo>
                  <a:cubicBezTo>
                    <a:pt x="28" y="44"/>
                    <a:pt x="28" y="43"/>
                    <a:pt x="28" y="43"/>
                  </a:cubicBezTo>
                  <a:cubicBezTo>
                    <a:pt x="30" y="43"/>
                    <a:pt x="31" y="42"/>
                    <a:pt x="32" y="41"/>
                  </a:cubicBezTo>
                  <a:cubicBezTo>
                    <a:pt x="32" y="40"/>
                    <a:pt x="32" y="39"/>
                    <a:pt x="32" y="38"/>
                  </a:cubicBezTo>
                  <a:cubicBezTo>
                    <a:pt x="33" y="38"/>
                    <a:pt x="33" y="38"/>
                    <a:pt x="33" y="37"/>
                  </a:cubicBezTo>
                  <a:cubicBezTo>
                    <a:pt x="33" y="37"/>
                    <a:pt x="33" y="37"/>
                    <a:pt x="34" y="36"/>
                  </a:cubicBezTo>
                  <a:cubicBezTo>
                    <a:pt x="33" y="36"/>
                    <a:pt x="33" y="35"/>
                    <a:pt x="33" y="34"/>
                  </a:cubicBezTo>
                  <a:cubicBezTo>
                    <a:pt x="33" y="34"/>
                    <a:pt x="33" y="34"/>
                    <a:pt x="33" y="34"/>
                  </a:cubicBezTo>
                  <a:cubicBezTo>
                    <a:pt x="33" y="33"/>
                    <a:pt x="33" y="32"/>
                    <a:pt x="33" y="32"/>
                  </a:cubicBezTo>
                  <a:cubicBezTo>
                    <a:pt x="33" y="32"/>
                    <a:pt x="33" y="31"/>
                    <a:pt x="33" y="31"/>
                  </a:cubicBezTo>
                  <a:cubicBezTo>
                    <a:pt x="33" y="31"/>
                    <a:pt x="33" y="31"/>
                    <a:pt x="33" y="30"/>
                  </a:cubicBezTo>
                  <a:cubicBezTo>
                    <a:pt x="33" y="30"/>
                    <a:pt x="32" y="29"/>
                    <a:pt x="32" y="28"/>
                  </a:cubicBezTo>
                  <a:cubicBezTo>
                    <a:pt x="32" y="28"/>
                    <a:pt x="31" y="28"/>
                    <a:pt x="31" y="28"/>
                  </a:cubicBezTo>
                  <a:cubicBezTo>
                    <a:pt x="31" y="28"/>
                    <a:pt x="31" y="28"/>
                    <a:pt x="30" y="28"/>
                  </a:cubicBezTo>
                  <a:cubicBezTo>
                    <a:pt x="31" y="27"/>
                    <a:pt x="31" y="27"/>
                    <a:pt x="31" y="26"/>
                  </a:cubicBezTo>
                  <a:cubicBezTo>
                    <a:pt x="30" y="25"/>
                    <a:pt x="30" y="25"/>
                    <a:pt x="30" y="25"/>
                  </a:cubicBezTo>
                  <a:cubicBezTo>
                    <a:pt x="30" y="25"/>
                    <a:pt x="29" y="25"/>
                    <a:pt x="29" y="24"/>
                  </a:cubicBezTo>
                  <a:cubicBezTo>
                    <a:pt x="29" y="24"/>
                    <a:pt x="29" y="25"/>
                    <a:pt x="29" y="24"/>
                  </a:cubicBezTo>
                  <a:cubicBezTo>
                    <a:pt x="30" y="24"/>
                    <a:pt x="30" y="24"/>
                    <a:pt x="30" y="23"/>
                  </a:cubicBezTo>
                  <a:cubicBezTo>
                    <a:pt x="30" y="23"/>
                    <a:pt x="30" y="22"/>
                    <a:pt x="30" y="22"/>
                  </a:cubicBezTo>
                  <a:cubicBezTo>
                    <a:pt x="29" y="22"/>
                    <a:pt x="29" y="22"/>
                    <a:pt x="29" y="21"/>
                  </a:cubicBezTo>
                  <a:cubicBezTo>
                    <a:pt x="29" y="21"/>
                    <a:pt x="30" y="21"/>
                    <a:pt x="30" y="21"/>
                  </a:cubicBezTo>
                  <a:cubicBezTo>
                    <a:pt x="30" y="22"/>
                    <a:pt x="31" y="23"/>
                    <a:pt x="31" y="23"/>
                  </a:cubicBezTo>
                  <a:cubicBezTo>
                    <a:pt x="32" y="23"/>
                    <a:pt x="32" y="23"/>
                    <a:pt x="32" y="23"/>
                  </a:cubicBezTo>
                  <a:cubicBezTo>
                    <a:pt x="32" y="23"/>
                    <a:pt x="32" y="23"/>
                    <a:pt x="32" y="23"/>
                  </a:cubicBezTo>
                  <a:cubicBezTo>
                    <a:pt x="33" y="23"/>
                    <a:pt x="33" y="23"/>
                    <a:pt x="33" y="23"/>
                  </a:cubicBezTo>
                  <a:cubicBezTo>
                    <a:pt x="33" y="23"/>
                    <a:pt x="33" y="22"/>
                    <a:pt x="33" y="22"/>
                  </a:cubicBezTo>
                  <a:cubicBezTo>
                    <a:pt x="33" y="22"/>
                    <a:pt x="33" y="22"/>
                    <a:pt x="34" y="22"/>
                  </a:cubicBezTo>
                  <a:cubicBezTo>
                    <a:pt x="34" y="22"/>
                    <a:pt x="34" y="22"/>
                    <a:pt x="34" y="22"/>
                  </a:cubicBezTo>
                  <a:cubicBezTo>
                    <a:pt x="34" y="22"/>
                    <a:pt x="34" y="23"/>
                    <a:pt x="34" y="23"/>
                  </a:cubicBezTo>
                  <a:cubicBezTo>
                    <a:pt x="34" y="24"/>
                    <a:pt x="35" y="24"/>
                    <a:pt x="35" y="24"/>
                  </a:cubicBezTo>
                  <a:cubicBezTo>
                    <a:pt x="35" y="25"/>
                    <a:pt x="35" y="25"/>
                    <a:pt x="35" y="25"/>
                  </a:cubicBezTo>
                  <a:cubicBezTo>
                    <a:pt x="35" y="25"/>
                    <a:pt x="36" y="25"/>
                    <a:pt x="36" y="25"/>
                  </a:cubicBezTo>
                  <a:cubicBezTo>
                    <a:pt x="36" y="25"/>
                    <a:pt x="36" y="25"/>
                    <a:pt x="36" y="25"/>
                  </a:cubicBezTo>
                  <a:cubicBezTo>
                    <a:pt x="37" y="25"/>
                    <a:pt x="37" y="25"/>
                    <a:pt x="37" y="26"/>
                  </a:cubicBezTo>
                  <a:cubicBezTo>
                    <a:pt x="37" y="26"/>
                    <a:pt x="38" y="26"/>
                    <a:pt x="38" y="27"/>
                  </a:cubicBezTo>
                  <a:cubicBezTo>
                    <a:pt x="38" y="27"/>
                    <a:pt x="38" y="27"/>
                    <a:pt x="38" y="27"/>
                  </a:cubicBezTo>
                  <a:cubicBezTo>
                    <a:pt x="38" y="27"/>
                    <a:pt x="39" y="27"/>
                    <a:pt x="39" y="28"/>
                  </a:cubicBezTo>
                  <a:cubicBezTo>
                    <a:pt x="39" y="28"/>
                    <a:pt x="39" y="28"/>
                    <a:pt x="39" y="28"/>
                  </a:cubicBezTo>
                  <a:cubicBezTo>
                    <a:pt x="39" y="28"/>
                    <a:pt x="40" y="29"/>
                    <a:pt x="40" y="29"/>
                  </a:cubicBezTo>
                  <a:cubicBezTo>
                    <a:pt x="40" y="29"/>
                    <a:pt x="40" y="29"/>
                    <a:pt x="40" y="29"/>
                  </a:cubicBezTo>
                  <a:cubicBezTo>
                    <a:pt x="40" y="30"/>
                    <a:pt x="40" y="30"/>
                    <a:pt x="40" y="30"/>
                  </a:cubicBezTo>
                  <a:cubicBezTo>
                    <a:pt x="41" y="30"/>
                    <a:pt x="41" y="30"/>
                    <a:pt x="41" y="31"/>
                  </a:cubicBezTo>
                  <a:cubicBezTo>
                    <a:pt x="41" y="31"/>
                    <a:pt x="41" y="31"/>
                    <a:pt x="41" y="31"/>
                  </a:cubicBezTo>
                  <a:cubicBezTo>
                    <a:pt x="41" y="31"/>
                    <a:pt x="41" y="32"/>
                    <a:pt x="41" y="32"/>
                  </a:cubicBezTo>
                  <a:cubicBezTo>
                    <a:pt x="40" y="32"/>
                    <a:pt x="40" y="32"/>
                    <a:pt x="40" y="33"/>
                  </a:cubicBezTo>
                  <a:cubicBezTo>
                    <a:pt x="41" y="33"/>
                    <a:pt x="40" y="33"/>
                    <a:pt x="40" y="34"/>
                  </a:cubicBezTo>
                  <a:cubicBezTo>
                    <a:pt x="40" y="34"/>
                    <a:pt x="41" y="34"/>
                    <a:pt x="41" y="34"/>
                  </a:cubicBezTo>
                  <a:cubicBezTo>
                    <a:pt x="41" y="34"/>
                    <a:pt x="41" y="35"/>
                    <a:pt x="41" y="35"/>
                  </a:cubicBezTo>
                  <a:cubicBezTo>
                    <a:pt x="40" y="35"/>
                    <a:pt x="40" y="35"/>
                    <a:pt x="40" y="36"/>
                  </a:cubicBezTo>
                  <a:cubicBezTo>
                    <a:pt x="39" y="36"/>
                    <a:pt x="40" y="37"/>
                    <a:pt x="40" y="38"/>
                  </a:cubicBezTo>
                  <a:cubicBezTo>
                    <a:pt x="40" y="38"/>
                    <a:pt x="41" y="39"/>
                    <a:pt x="41" y="39"/>
                  </a:cubicBezTo>
                  <a:cubicBezTo>
                    <a:pt x="41" y="40"/>
                    <a:pt x="42" y="40"/>
                    <a:pt x="42" y="41"/>
                  </a:cubicBezTo>
                  <a:cubicBezTo>
                    <a:pt x="42" y="41"/>
                    <a:pt x="43" y="42"/>
                    <a:pt x="42" y="43"/>
                  </a:cubicBezTo>
                  <a:cubicBezTo>
                    <a:pt x="42" y="43"/>
                    <a:pt x="42" y="43"/>
                    <a:pt x="42" y="43"/>
                  </a:cubicBezTo>
                  <a:cubicBezTo>
                    <a:pt x="42" y="44"/>
                    <a:pt x="42" y="45"/>
                    <a:pt x="42" y="45"/>
                  </a:cubicBezTo>
                  <a:cubicBezTo>
                    <a:pt x="42" y="46"/>
                    <a:pt x="43" y="46"/>
                    <a:pt x="43" y="46"/>
                  </a:cubicBezTo>
                  <a:cubicBezTo>
                    <a:pt x="43" y="46"/>
                    <a:pt x="43" y="47"/>
                    <a:pt x="43" y="47"/>
                  </a:cubicBezTo>
                  <a:cubicBezTo>
                    <a:pt x="43" y="48"/>
                    <a:pt x="45" y="48"/>
                    <a:pt x="45" y="49"/>
                  </a:cubicBezTo>
                  <a:cubicBezTo>
                    <a:pt x="44" y="49"/>
                    <a:pt x="44" y="50"/>
                    <a:pt x="44" y="50"/>
                  </a:cubicBezTo>
                  <a:cubicBezTo>
                    <a:pt x="44" y="50"/>
                    <a:pt x="44" y="51"/>
                    <a:pt x="44" y="51"/>
                  </a:cubicBezTo>
                  <a:cubicBezTo>
                    <a:pt x="44" y="51"/>
                    <a:pt x="44" y="51"/>
                    <a:pt x="44" y="52"/>
                  </a:cubicBezTo>
                  <a:cubicBezTo>
                    <a:pt x="44" y="52"/>
                    <a:pt x="43" y="52"/>
                    <a:pt x="43" y="53"/>
                  </a:cubicBezTo>
                  <a:cubicBezTo>
                    <a:pt x="43" y="53"/>
                    <a:pt x="43" y="53"/>
                    <a:pt x="43" y="53"/>
                  </a:cubicBezTo>
                  <a:close/>
                  <a:moveTo>
                    <a:pt x="33" y="21"/>
                  </a:move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lose/>
                  <a:moveTo>
                    <a:pt x="31" y="20"/>
                  </a:moveTo>
                  <a:cubicBezTo>
                    <a:pt x="31" y="20"/>
                    <a:pt x="32" y="20"/>
                    <a:pt x="32" y="21"/>
                  </a:cubicBezTo>
                  <a:cubicBezTo>
                    <a:pt x="32" y="21"/>
                    <a:pt x="32" y="21"/>
                    <a:pt x="31" y="21"/>
                  </a:cubicBezTo>
                  <a:cubicBezTo>
                    <a:pt x="31" y="21"/>
                    <a:pt x="31" y="21"/>
                    <a:pt x="31" y="21"/>
                  </a:cubicBezTo>
                  <a:cubicBezTo>
                    <a:pt x="31" y="21"/>
                    <a:pt x="31" y="21"/>
                    <a:pt x="31" y="21"/>
                  </a:cubicBezTo>
                  <a:cubicBezTo>
                    <a:pt x="31" y="21"/>
                    <a:pt x="31" y="21"/>
                    <a:pt x="31" y="21"/>
                  </a:cubicBezTo>
                  <a:cubicBezTo>
                    <a:pt x="31" y="21"/>
                    <a:pt x="31" y="20"/>
                    <a:pt x="31" y="20"/>
                  </a:cubicBezTo>
                  <a:close/>
                </a:path>
              </a:pathLst>
            </a:custGeom>
            <a:solidFill>
              <a:srgbClr val="D95677"/>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3" name="Freeform 275">
              <a:extLst>
                <a:ext uri="{FF2B5EF4-FFF2-40B4-BE49-F238E27FC236}">
                  <a16:creationId xmlns:a16="http://schemas.microsoft.com/office/drawing/2014/main" id="{610AE65B-72F8-4FE3-3A8E-61E6EF0E8F3C}"/>
                </a:ext>
              </a:extLst>
            </p:cNvPr>
            <p:cNvSpPr>
              <a:spLocks noEditPoints="1"/>
            </p:cNvSpPr>
            <p:nvPr/>
          </p:nvSpPr>
          <p:spPr bwMode="auto">
            <a:xfrm>
              <a:off x="16224133" y="8499659"/>
              <a:ext cx="52304" cy="81305"/>
            </a:xfrm>
            <a:custGeom>
              <a:avLst/>
              <a:gdLst/>
              <a:ahLst/>
              <a:cxnLst>
                <a:cxn ang="0">
                  <a:pos x="16" y="15"/>
                </a:cxn>
                <a:cxn ang="0">
                  <a:pos x="15" y="17"/>
                </a:cxn>
                <a:cxn ang="0">
                  <a:pos x="13" y="17"/>
                </a:cxn>
                <a:cxn ang="0">
                  <a:pos x="12" y="17"/>
                </a:cxn>
                <a:cxn ang="0">
                  <a:pos x="11" y="18"/>
                </a:cxn>
                <a:cxn ang="0">
                  <a:pos x="10" y="19"/>
                </a:cxn>
                <a:cxn ang="0">
                  <a:pos x="8" y="20"/>
                </a:cxn>
                <a:cxn ang="0">
                  <a:pos x="7" y="21"/>
                </a:cxn>
                <a:cxn ang="0">
                  <a:pos x="6" y="20"/>
                </a:cxn>
                <a:cxn ang="0">
                  <a:pos x="6" y="18"/>
                </a:cxn>
                <a:cxn ang="0">
                  <a:pos x="5" y="16"/>
                </a:cxn>
                <a:cxn ang="0">
                  <a:pos x="5" y="15"/>
                </a:cxn>
                <a:cxn ang="0">
                  <a:pos x="5" y="13"/>
                </a:cxn>
                <a:cxn ang="0">
                  <a:pos x="5" y="12"/>
                </a:cxn>
                <a:cxn ang="0">
                  <a:pos x="3" y="12"/>
                </a:cxn>
                <a:cxn ang="0">
                  <a:pos x="3" y="10"/>
                </a:cxn>
                <a:cxn ang="0">
                  <a:pos x="1" y="9"/>
                </a:cxn>
                <a:cxn ang="0">
                  <a:pos x="3" y="8"/>
                </a:cxn>
                <a:cxn ang="0">
                  <a:pos x="3" y="9"/>
                </a:cxn>
                <a:cxn ang="0">
                  <a:pos x="3" y="8"/>
                </a:cxn>
                <a:cxn ang="0">
                  <a:pos x="2" y="6"/>
                </a:cxn>
                <a:cxn ang="0">
                  <a:pos x="2" y="6"/>
                </a:cxn>
                <a:cxn ang="0">
                  <a:pos x="1" y="2"/>
                </a:cxn>
                <a:cxn ang="0">
                  <a:pos x="3" y="1"/>
                </a:cxn>
                <a:cxn ang="0">
                  <a:pos x="6" y="1"/>
                </a:cxn>
                <a:cxn ang="0">
                  <a:pos x="7" y="2"/>
                </a:cxn>
                <a:cxn ang="0">
                  <a:pos x="10" y="4"/>
                </a:cxn>
                <a:cxn ang="0">
                  <a:pos x="14" y="8"/>
                </a:cxn>
                <a:cxn ang="0">
                  <a:pos x="15" y="11"/>
                </a:cxn>
                <a:cxn ang="0">
                  <a:pos x="16" y="13"/>
                </a:cxn>
                <a:cxn ang="0">
                  <a:pos x="10" y="26"/>
                </a:cxn>
                <a:cxn ang="0">
                  <a:pos x="8" y="26"/>
                </a:cxn>
                <a:cxn ang="0">
                  <a:pos x="8" y="21"/>
                </a:cxn>
                <a:cxn ang="0">
                  <a:pos x="5" y="21"/>
                </a:cxn>
                <a:cxn ang="0">
                  <a:pos x="6" y="21"/>
                </a:cxn>
                <a:cxn ang="0">
                  <a:pos x="5" y="21"/>
                </a:cxn>
                <a:cxn ang="0">
                  <a:pos x="19" y="21"/>
                </a:cxn>
                <a:cxn ang="0">
                  <a:pos x="15" y="19"/>
                </a:cxn>
                <a:cxn ang="0">
                  <a:pos x="15" y="19"/>
                </a:cxn>
                <a:cxn ang="0">
                  <a:pos x="15" y="19"/>
                </a:cxn>
                <a:cxn ang="0">
                  <a:pos x="5" y="19"/>
                </a:cxn>
                <a:cxn ang="0">
                  <a:pos x="2" y="10"/>
                </a:cxn>
                <a:cxn ang="0">
                  <a:pos x="2" y="11"/>
                </a:cxn>
              </a:cxnLst>
              <a:rect l="0" t="0" r="r" b="b"/>
              <a:pathLst>
                <a:path w="19" h="27">
                  <a:moveTo>
                    <a:pt x="16" y="13"/>
                  </a:moveTo>
                  <a:cubicBezTo>
                    <a:pt x="16" y="13"/>
                    <a:pt x="17" y="15"/>
                    <a:pt x="17" y="15"/>
                  </a:cubicBezTo>
                  <a:cubicBezTo>
                    <a:pt x="16" y="15"/>
                    <a:pt x="16" y="15"/>
                    <a:pt x="16" y="15"/>
                  </a:cubicBezTo>
                  <a:cubicBezTo>
                    <a:pt x="17" y="16"/>
                    <a:pt x="17" y="16"/>
                    <a:pt x="17" y="17"/>
                  </a:cubicBezTo>
                  <a:cubicBezTo>
                    <a:pt x="16" y="17"/>
                    <a:pt x="16" y="17"/>
                    <a:pt x="16" y="17"/>
                  </a:cubicBezTo>
                  <a:cubicBezTo>
                    <a:pt x="16" y="17"/>
                    <a:pt x="16" y="17"/>
                    <a:pt x="15" y="17"/>
                  </a:cubicBezTo>
                  <a:cubicBezTo>
                    <a:pt x="15" y="17"/>
                    <a:pt x="14" y="17"/>
                    <a:pt x="14" y="17"/>
                  </a:cubicBezTo>
                  <a:cubicBezTo>
                    <a:pt x="14" y="17"/>
                    <a:pt x="14" y="17"/>
                    <a:pt x="14" y="17"/>
                  </a:cubicBezTo>
                  <a:cubicBezTo>
                    <a:pt x="14" y="17"/>
                    <a:pt x="14" y="17"/>
                    <a:pt x="13" y="17"/>
                  </a:cubicBezTo>
                  <a:cubicBezTo>
                    <a:pt x="13" y="18"/>
                    <a:pt x="14" y="18"/>
                    <a:pt x="13" y="18"/>
                  </a:cubicBezTo>
                  <a:cubicBezTo>
                    <a:pt x="13" y="18"/>
                    <a:pt x="12" y="18"/>
                    <a:pt x="12" y="17"/>
                  </a:cubicBezTo>
                  <a:cubicBezTo>
                    <a:pt x="12" y="17"/>
                    <a:pt x="12" y="17"/>
                    <a:pt x="12" y="17"/>
                  </a:cubicBezTo>
                  <a:cubicBezTo>
                    <a:pt x="12" y="18"/>
                    <a:pt x="12" y="18"/>
                    <a:pt x="12" y="18"/>
                  </a:cubicBezTo>
                  <a:cubicBezTo>
                    <a:pt x="12" y="18"/>
                    <a:pt x="11" y="18"/>
                    <a:pt x="11" y="18"/>
                  </a:cubicBezTo>
                  <a:cubicBezTo>
                    <a:pt x="11" y="18"/>
                    <a:pt x="11" y="18"/>
                    <a:pt x="11" y="18"/>
                  </a:cubicBezTo>
                  <a:cubicBezTo>
                    <a:pt x="10" y="18"/>
                    <a:pt x="10" y="18"/>
                    <a:pt x="10" y="18"/>
                  </a:cubicBezTo>
                  <a:cubicBezTo>
                    <a:pt x="10" y="18"/>
                    <a:pt x="10" y="18"/>
                    <a:pt x="10" y="18"/>
                  </a:cubicBezTo>
                  <a:cubicBezTo>
                    <a:pt x="10" y="19"/>
                    <a:pt x="10" y="19"/>
                    <a:pt x="10" y="19"/>
                  </a:cubicBezTo>
                  <a:cubicBezTo>
                    <a:pt x="9" y="19"/>
                    <a:pt x="9" y="19"/>
                    <a:pt x="9" y="19"/>
                  </a:cubicBezTo>
                  <a:cubicBezTo>
                    <a:pt x="8" y="20"/>
                    <a:pt x="8" y="20"/>
                    <a:pt x="8" y="20"/>
                  </a:cubicBezTo>
                  <a:cubicBezTo>
                    <a:pt x="8" y="20"/>
                    <a:pt x="8" y="20"/>
                    <a:pt x="8" y="20"/>
                  </a:cubicBezTo>
                  <a:cubicBezTo>
                    <a:pt x="8" y="20"/>
                    <a:pt x="8" y="20"/>
                    <a:pt x="7" y="20"/>
                  </a:cubicBezTo>
                  <a:cubicBezTo>
                    <a:pt x="7" y="21"/>
                    <a:pt x="7" y="21"/>
                    <a:pt x="7" y="21"/>
                  </a:cubicBezTo>
                  <a:cubicBezTo>
                    <a:pt x="7" y="21"/>
                    <a:pt x="7" y="21"/>
                    <a:pt x="7" y="21"/>
                  </a:cubicBezTo>
                  <a:cubicBezTo>
                    <a:pt x="7" y="21"/>
                    <a:pt x="7" y="21"/>
                    <a:pt x="7" y="21"/>
                  </a:cubicBezTo>
                  <a:cubicBezTo>
                    <a:pt x="7" y="21"/>
                    <a:pt x="7" y="20"/>
                    <a:pt x="7" y="20"/>
                  </a:cubicBezTo>
                  <a:cubicBezTo>
                    <a:pt x="6" y="20"/>
                    <a:pt x="6" y="20"/>
                    <a:pt x="6" y="20"/>
                  </a:cubicBezTo>
                  <a:cubicBezTo>
                    <a:pt x="7" y="20"/>
                    <a:pt x="7" y="19"/>
                    <a:pt x="7" y="19"/>
                  </a:cubicBezTo>
                  <a:cubicBezTo>
                    <a:pt x="6" y="18"/>
                    <a:pt x="6" y="18"/>
                    <a:pt x="6" y="18"/>
                  </a:cubicBezTo>
                  <a:cubicBezTo>
                    <a:pt x="6" y="18"/>
                    <a:pt x="6" y="18"/>
                    <a:pt x="6" y="18"/>
                  </a:cubicBezTo>
                  <a:cubicBezTo>
                    <a:pt x="5" y="18"/>
                    <a:pt x="5" y="18"/>
                    <a:pt x="5" y="18"/>
                  </a:cubicBezTo>
                  <a:cubicBezTo>
                    <a:pt x="5" y="17"/>
                    <a:pt x="5" y="17"/>
                    <a:pt x="5" y="17"/>
                  </a:cubicBezTo>
                  <a:cubicBezTo>
                    <a:pt x="5" y="17"/>
                    <a:pt x="5" y="17"/>
                    <a:pt x="5" y="16"/>
                  </a:cubicBezTo>
                  <a:cubicBezTo>
                    <a:pt x="5" y="16"/>
                    <a:pt x="5" y="16"/>
                    <a:pt x="5" y="15"/>
                  </a:cubicBezTo>
                  <a:cubicBezTo>
                    <a:pt x="5" y="15"/>
                    <a:pt x="5" y="15"/>
                    <a:pt x="5" y="15"/>
                  </a:cubicBezTo>
                  <a:cubicBezTo>
                    <a:pt x="5" y="15"/>
                    <a:pt x="5" y="15"/>
                    <a:pt x="5" y="15"/>
                  </a:cubicBezTo>
                  <a:cubicBezTo>
                    <a:pt x="5" y="15"/>
                    <a:pt x="5" y="15"/>
                    <a:pt x="5" y="15"/>
                  </a:cubicBezTo>
                  <a:cubicBezTo>
                    <a:pt x="5" y="14"/>
                    <a:pt x="5" y="14"/>
                    <a:pt x="5" y="13"/>
                  </a:cubicBezTo>
                  <a:cubicBezTo>
                    <a:pt x="5" y="13"/>
                    <a:pt x="5" y="13"/>
                    <a:pt x="5" y="13"/>
                  </a:cubicBezTo>
                  <a:cubicBezTo>
                    <a:pt x="5" y="13"/>
                    <a:pt x="5" y="13"/>
                    <a:pt x="5" y="13"/>
                  </a:cubicBezTo>
                  <a:cubicBezTo>
                    <a:pt x="5" y="13"/>
                    <a:pt x="5" y="13"/>
                    <a:pt x="5" y="13"/>
                  </a:cubicBezTo>
                  <a:cubicBezTo>
                    <a:pt x="5" y="13"/>
                    <a:pt x="5" y="13"/>
                    <a:pt x="5" y="12"/>
                  </a:cubicBezTo>
                  <a:cubicBezTo>
                    <a:pt x="5" y="12"/>
                    <a:pt x="5" y="12"/>
                    <a:pt x="5" y="12"/>
                  </a:cubicBezTo>
                  <a:cubicBezTo>
                    <a:pt x="4" y="12"/>
                    <a:pt x="5" y="12"/>
                    <a:pt x="4" y="12"/>
                  </a:cubicBezTo>
                  <a:cubicBezTo>
                    <a:pt x="4" y="12"/>
                    <a:pt x="3" y="12"/>
                    <a:pt x="3" y="12"/>
                  </a:cubicBezTo>
                  <a:cubicBezTo>
                    <a:pt x="3" y="12"/>
                    <a:pt x="3" y="11"/>
                    <a:pt x="3" y="11"/>
                  </a:cubicBezTo>
                  <a:cubicBezTo>
                    <a:pt x="3" y="11"/>
                    <a:pt x="3" y="11"/>
                    <a:pt x="3" y="11"/>
                  </a:cubicBezTo>
                  <a:cubicBezTo>
                    <a:pt x="3" y="11"/>
                    <a:pt x="3" y="10"/>
                    <a:pt x="3" y="10"/>
                  </a:cubicBezTo>
                  <a:cubicBezTo>
                    <a:pt x="3" y="10"/>
                    <a:pt x="3" y="10"/>
                    <a:pt x="3" y="10"/>
                  </a:cubicBezTo>
                  <a:cubicBezTo>
                    <a:pt x="2" y="9"/>
                    <a:pt x="2" y="9"/>
                    <a:pt x="1" y="9"/>
                  </a:cubicBezTo>
                  <a:cubicBezTo>
                    <a:pt x="1" y="9"/>
                    <a:pt x="1" y="9"/>
                    <a:pt x="1" y="9"/>
                  </a:cubicBezTo>
                  <a:cubicBezTo>
                    <a:pt x="1" y="8"/>
                    <a:pt x="1" y="8"/>
                    <a:pt x="2" y="8"/>
                  </a:cubicBezTo>
                  <a:cubicBezTo>
                    <a:pt x="2" y="8"/>
                    <a:pt x="2" y="8"/>
                    <a:pt x="2" y="8"/>
                  </a:cubicBezTo>
                  <a:cubicBezTo>
                    <a:pt x="2" y="8"/>
                    <a:pt x="3" y="8"/>
                    <a:pt x="3" y="8"/>
                  </a:cubicBezTo>
                  <a:cubicBezTo>
                    <a:pt x="3" y="9"/>
                    <a:pt x="3" y="9"/>
                    <a:pt x="3" y="9"/>
                  </a:cubicBezTo>
                  <a:cubicBezTo>
                    <a:pt x="3" y="9"/>
                    <a:pt x="3" y="9"/>
                    <a:pt x="3" y="9"/>
                  </a:cubicBezTo>
                  <a:cubicBezTo>
                    <a:pt x="3" y="9"/>
                    <a:pt x="3" y="9"/>
                    <a:pt x="3" y="9"/>
                  </a:cubicBezTo>
                  <a:cubicBezTo>
                    <a:pt x="3" y="9"/>
                    <a:pt x="3" y="9"/>
                    <a:pt x="3" y="9"/>
                  </a:cubicBezTo>
                  <a:cubicBezTo>
                    <a:pt x="4" y="8"/>
                    <a:pt x="4" y="9"/>
                    <a:pt x="4" y="8"/>
                  </a:cubicBezTo>
                  <a:cubicBezTo>
                    <a:pt x="3" y="8"/>
                    <a:pt x="3" y="8"/>
                    <a:pt x="3" y="8"/>
                  </a:cubicBezTo>
                  <a:cubicBezTo>
                    <a:pt x="3" y="7"/>
                    <a:pt x="3" y="7"/>
                    <a:pt x="3" y="7"/>
                  </a:cubicBezTo>
                  <a:cubicBezTo>
                    <a:pt x="3" y="7"/>
                    <a:pt x="2" y="7"/>
                    <a:pt x="2" y="7"/>
                  </a:cubicBezTo>
                  <a:cubicBezTo>
                    <a:pt x="2" y="7"/>
                    <a:pt x="2" y="7"/>
                    <a:pt x="2" y="6"/>
                  </a:cubicBezTo>
                  <a:cubicBezTo>
                    <a:pt x="2" y="6"/>
                    <a:pt x="2" y="6"/>
                    <a:pt x="2" y="6"/>
                  </a:cubicBezTo>
                  <a:cubicBezTo>
                    <a:pt x="2" y="6"/>
                    <a:pt x="2" y="6"/>
                    <a:pt x="2" y="6"/>
                  </a:cubicBezTo>
                  <a:cubicBezTo>
                    <a:pt x="2" y="6"/>
                    <a:pt x="2" y="6"/>
                    <a:pt x="2" y="6"/>
                  </a:cubicBezTo>
                  <a:cubicBezTo>
                    <a:pt x="1" y="5"/>
                    <a:pt x="1" y="5"/>
                    <a:pt x="1" y="5"/>
                  </a:cubicBezTo>
                  <a:cubicBezTo>
                    <a:pt x="1" y="4"/>
                    <a:pt x="1" y="4"/>
                    <a:pt x="1" y="4"/>
                  </a:cubicBezTo>
                  <a:cubicBezTo>
                    <a:pt x="0" y="4"/>
                    <a:pt x="1" y="3"/>
                    <a:pt x="1" y="2"/>
                  </a:cubicBezTo>
                  <a:cubicBezTo>
                    <a:pt x="1" y="2"/>
                    <a:pt x="1" y="1"/>
                    <a:pt x="2" y="1"/>
                  </a:cubicBezTo>
                  <a:cubicBezTo>
                    <a:pt x="2" y="1"/>
                    <a:pt x="2" y="1"/>
                    <a:pt x="3" y="1"/>
                  </a:cubicBezTo>
                  <a:cubicBezTo>
                    <a:pt x="3" y="1"/>
                    <a:pt x="3" y="1"/>
                    <a:pt x="3" y="1"/>
                  </a:cubicBezTo>
                  <a:cubicBezTo>
                    <a:pt x="3" y="1"/>
                    <a:pt x="3" y="1"/>
                    <a:pt x="4" y="1"/>
                  </a:cubicBezTo>
                  <a:cubicBezTo>
                    <a:pt x="4" y="2"/>
                    <a:pt x="5" y="1"/>
                    <a:pt x="6" y="1"/>
                  </a:cubicBezTo>
                  <a:cubicBezTo>
                    <a:pt x="6" y="1"/>
                    <a:pt x="6" y="1"/>
                    <a:pt x="6" y="1"/>
                  </a:cubicBezTo>
                  <a:cubicBezTo>
                    <a:pt x="6" y="1"/>
                    <a:pt x="6" y="0"/>
                    <a:pt x="6" y="0"/>
                  </a:cubicBezTo>
                  <a:cubicBezTo>
                    <a:pt x="6" y="1"/>
                    <a:pt x="7" y="1"/>
                    <a:pt x="7" y="1"/>
                  </a:cubicBezTo>
                  <a:cubicBezTo>
                    <a:pt x="7" y="1"/>
                    <a:pt x="7" y="2"/>
                    <a:pt x="7" y="2"/>
                  </a:cubicBezTo>
                  <a:cubicBezTo>
                    <a:pt x="7" y="2"/>
                    <a:pt x="8" y="2"/>
                    <a:pt x="8" y="2"/>
                  </a:cubicBezTo>
                  <a:cubicBezTo>
                    <a:pt x="8" y="3"/>
                    <a:pt x="9" y="3"/>
                    <a:pt x="9" y="3"/>
                  </a:cubicBezTo>
                  <a:cubicBezTo>
                    <a:pt x="9" y="4"/>
                    <a:pt x="10" y="4"/>
                    <a:pt x="10" y="4"/>
                  </a:cubicBezTo>
                  <a:cubicBezTo>
                    <a:pt x="11" y="5"/>
                    <a:pt x="11" y="5"/>
                    <a:pt x="11" y="6"/>
                  </a:cubicBezTo>
                  <a:cubicBezTo>
                    <a:pt x="12" y="6"/>
                    <a:pt x="12" y="6"/>
                    <a:pt x="13" y="7"/>
                  </a:cubicBezTo>
                  <a:cubicBezTo>
                    <a:pt x="13" y="7"/>
                    <a:pt x="13" y="8"/>
                    <a:pt x="14" y="8"/>
                  </a:cubicBezTo>
                  <a:cubicBezTo>
                    <a:pt x="14" y="9"/>
                    <a:pt x="14" y="9"/>
                    <a:pt x="14" y="9"/>
                  </a:cubicBezTo>
                  <a:cubicBezTo>
                    <a:pt x="14" y="9"/>
                    <a:pt x="14" y="10"/>
                    <a:pt x="14" y="10"/>
                  </a:cubicBezTo>
                  <a:cubicBezTo>
                    <a:pt x="14" y="10"/>
                    <a:pt x="15" y="10"/>
                    <a:pt x="15" y="11"/>
                  </a:cubicBezTo>
                  <a:cubicBezTo>
                    <a:pt x="15" y="11"/>
                    <a:pt x="15" y="11"/>
                    <a:pt x="15" y="12"/>
                  </a:cubicBezTo>
                  <a:cubicBezTo>
                    <a:pt x="15" y="12"/>
                    <a:pt x="15" y="13"/>
                    <a:pt x="16" y="13"/>
                  </a:cubicBezTo>
                  <a:cubicBezTo>
                    <a:pt x="16" y="13"/>
                    <a:pt x="16" y="13"/>
                    <a:pt x="16" y="13"/>
                  </a:cubicBezTo>
                  <a:close/>
                  <a:moveTo>
                    <a:pt x="9" y="26"/>
                  </a:moveTo>
                  <a:cubicBezTo>
                    <a:pt x="9" y="26"/>
                    <a:pt x="10" y="26"/>
                    <a:pt x="10" y="26"/>
                  </a:cubicBezTo>
                  <a:cubicBezTo>
                    <a:pt x="10" y="26"/>
                    <a:pt x="10" y="26"/>
                    <a:pt x="10" y="26"/>
                  </a:cubicBezTo>
                  <a:cubicBezTo>
                    <a:pt x="9" y="27"/>
                    <a:pt x="9" y="27"/>
                    <a:pt x="8" y="27"/>
                  </a:cubicBezTo>
                  <a:cubicBezTo>
                    <a:pt x="8" y="27"/>
                    <a:pt x="8" y="27"/>
                    <a:pt x="8" y="26"/>
                  </a:cubicBezTo>
                  <a:cubicBezTo>
                    <a:pt x="8" y="26"/>
                    <a:pt x="8" y="26"/>
                    <a:pt x="8" y="26"/>
                  </a:cubicBezTo>
                  <a:cubicBezTo>
                    <a:pt x="9" y="26"/>
                    <a:pt x="9" y="26"/>
                    <a:pt x="9" y="26"/>
                  </a:cubicBezTo>
                  <a:close/>
                  <a:moveTo>
                    <a:pt x="8" y="21"/>
                  </a:moveTo>
                  <a:cubicBezTo>
                    <a:pt x="8" y="21"/>
                    <a:pt x="8" y="21"/>
                    <a:pt x="8" y="21"/>
                  </a:cubicBezTo>
                  <a:cubicBezTo>
                    <a:pt x="8" y="22"/>
                    <a:pt x="8" y="21"/>
                    <a:pt x="8" y="21"/>
                  </a:cubicBezTo>
                  <a:close/>
                  <a:moveTo>
                    <a:pt x="5" y="21"/>
                  </a:moveTo>
                  <a:cubicBezTo>
                    <a:pt x="5" y="21"/>
                    <a:pt x="5" y="21"/>
                    <a:pt x="5" y="21"/>
                  </a:cubicBezTo>
                  <a:cubicBezTo>
                    <a:pt x="5" y="21"/>
                    <a:pt x="5" y="21"/>
                    <a:pt x="6" y="21"/>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5" y="21"/>
                  </a:cubicBezTo>
                  <a:close/>
                  <a:moveTo>
                    <a:pt x="19" y="20"/>
                  </a:moveTo>
                  <a:cubicBezTo>
                    <a:pt x="19" y="20"/>
                    <a:pt x="19" y="20"/>
                    <a:pt x="19" y="20"/>
                  </a:cubicBezTo>
                  <a:cubicBezTo>
                    <a:pt x="19" y="20"/>
                    <a:pt x="19" y="21"/>
                    <a:pt x="19" y="21"/>
                  </a:cubicBezTo>
                  <a:cubicBezTo>
                    <a:pt x="19" y="21"/>
                    <a:pt x="19" y="21"/>
                    <a:pt x="19" y="20"/>
                  </a:cubicBezTo>
                  <a:cubicBezTo>
                    <a:pt x="19" y="20"/>
                    <a:pt x="19" y="20"/>
                    <a:pt x="19" y="20"/>
                  </a:cubicBezTo>
                  <a:close/>
                  <a:moveTo>
                    <a:pt x="15" y="19"/>
                  </a:moveTo>
                  <a:cubicBezTo>
                    <a:pt x="15" y="19"/>
                    <a:pt x="15" y="19"/>
                    <a:pt x="15" y="19"/>
                  </a:cubicBezTo>
                  <a:cubicBezTo>
                    <a:pt x="15" y="19"/>
                    <a:pt x="15" y="19"/>
                    <a:pt x="15" y="19"/>
                  </a:cubicBezTo>
                  <a:cubicBezTo>
                    <a:pt x="15" y="19"/>
                    <a:pt x="15" y="19"/>
                    <a:pt x="15" y="19"/>
                  </a:cubicBezTo>
                  <a:cubicBezTo>
                    <a:pt x="15" y="19"/>
                    <a:pt x="15" y="19"/>
                    <a:pt x="15" y="19"/>
                  </a:cubicBezTo>
                  <a:cubicBezTo>
                    <a:pt x="15" y="19"/>
                    <a:pt x="15" y="19"/>
                    <a:pt x="15" y="19"/>
                  </a:cubicBezTo>
                  <a:cubicBezTo>
                    <a:pt x="15" y="19"/>
                    <a:pt x="15" y="19"/>
                    <a:pt x="15" y="19"/>
                  </a:cubicBezTo>
                  <a:close/>
                  <a:moveTo>
                    <a:pt x="5" y="19"/>
                  </a:moveTo>
                  <a:cubicBezTo>
                    <a:pt x="5" y="19"/>
                    <a:pt x="5" y="19"/>
                    <a:pt x="5" y="19"/>
                  </a:cubicBezTo>
                  <a:cubicBezTo>
                    <a:pt x="5" y="19"/>
                    <a:pt x="5" y="19"/>
                    <a:pt x="5" y="19"/>
                  </a:cubicBezTo>
                  <a:cubicBezTo>
                    <a:pt x="5" y="19"/>
                    <a:pt x="5" y="19"/>
                    <a:pt x="5" y="19"/>
                  </a:cubicBezTo>
                  <a:cubicBezTo>
                    <a:pt x="5" y="19"/>
                    <a:pt x="5" y="19"/>
                    <a:pt x="5" y="19"/>
                  </a:cubicBezTo>
                  <a:close/>
                  <a:moveTo>
                    <a:pt x="2" y="10"/>
                  </a:moveTo>
                  <a:cubicBezTo>
                    <a:pt x="2" y="10"/>
                    <a:pt x="2" y="10"/>
                    <a:pt x="2" y="11"/>
                  </a:cubicBezTo>
                  <a:cubicBezTo>
                    <a:pt x="2" y="11"/>
                    <a:pt x="2" y="11"/>
                    <a:pt x="2" y="11"/>
                  </a:cubicBezTo>
                  <a:cubicBezTo>
                    <a:pt x="2" y="11"/>
                    <a:pt x="2" y="11"/>
                    <a:pt x="2" y="11"/>
                  </a:cubicBezTo>
                  <a:cubicBezTo>
                    <a:pt x="2" y="10"/>
                    <a:pt x="2" y="10"/>
                    <a:pt x="2" y="10"/>
                  </a:cubicBezTo>
                  <a:close/>
                </a:path>
              </a:pathLst>
            </a:custGeom>
            <a:solidFill>
              <a:srgbClr val="9D73F7"/>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4" name="Freeform 276">
              <a:extLst>
                <a:ext uri="{FF2B5EF4-FFF2-40B4-BE49-F238E27FC236}">
                  <a16:creationId xmlns:a16="http://schemas.microsoft.com/office/drawing/2014/main" id="{ABB989CE-1DEB-12D6-AE69-227FEDDEA118}"/>
                </a:ext>
              </a:extLst>
            </p:cNvPr>
            <p:cNvSpPr>
              <a:spLocks noEditPoints="1"/>
            </p:cNvSpPr>
            <p:nvPr/>
          </p:nvSpPr>
          <p:spPr bwMode="auto">
            <a:xfrm>
              <a:off x="14875864" y="7920364"/>
              <a:ext cx="125529" cy="68601"/>
            </a:xfrm>
            <a:custGeom>
              <a:avLst/>
              <a:gdLst/>
              <a:ahLst/>
              <a:cxnLst>
                <a:cxn ang="0">
                  <a:pos x="25" y="2"/>
                </a:cxn>
                <a:cxn ang="0">
                  <a:pos x="23" y="2"/>
                </a:cxn>
                <a:cxn ang="0">
                  <a:pos x="26" y="0"/>
                </a:cxn>
                <a:cxn ang="0">
                  <a:pos x="30" y="1"/>
                </a:cxn>
                <a:cxn ang="0">
                  <a:pos x="33" y="0"/>
                </a:cxn>
                <a:cxn ang="0">
                  <a:pos x="34" y="1"/>
                </a:cxn>
                <a:cxn ang="0">
                  <a:pos x="46" y="2"/>
                </a:cxn>
                <a:cxn ang="0">
                  <a:pos x="43" y="3"/>
                </a:cxn>
                <a:cxn ang="0">
                  <a:pos x="39" y="4"/>
                </a:cxn>
                <a:cxn ang="0">
                  <a:pos x="31" y="3"/>
                </a:cxn>
                <a:cxn ang="0">
                  <a:pos x="31" y="3"/>
                </a:cxn>
                <a:cxn ang="0">
                  <a:pos x="25" y="23"/>
                </a:cxn>
                <a:cxn ang="0">
                  <a:pos x="30" y="11"/>
                </a:cxn>
                <a:cxn ang="0">
                  <a:pos x="30" y="8"/>
                </a:cxn>
                <a:cxn ang="0">
                  <a:pos x="36" y="8"/>
                </a:cxn>
                <a:cxn ang="0">
                  <a:pos x="39" y="10"/>
                </a:cxn>
                <a:cxn ang="0">
                  <a:pos x="35" y="11"/>
                </a:cxn>
                <a:cxn ang="0">
                  <a:pos x="31" y="7"/>
                </a:cxn>
                <a:cxn ang="0">
                  <a:pos x="29" y="7"/>
                </a:cxn>
                <a:cxn ang="0">
                  <a:pos x="1" y="7"/>
                </a:cxn>
                <a:cxn ang="0">
                  <a:pos x="27" y="3"/>
                </a:cxn>
                <a:cxn ang="0">
                  <a:pos x="8" y="2"/>
                </a:cxn>
                <a:cxn ang="0">
                  <a:pos x="25" y="7"/>
                </a:cxn>
                <a:cxn ang="0">
                  <a:pos x="30" y="6"/>
                </a:cxn>
                <a:cxn ang="0">
                  <a:pos x="23" y="5"/>
                </a:cxn>
                <a:cxn ang="0">
                  <a:pos x="19" y="3"/>
                </a:cxn>
                <a:cxn ang="0">
                  <a:pos x="17" y="2"/>
                </a:cxn>
                <a:cxn ang="0">
                  <a:pos x="15" y="3"/>
                </a:cxn>
                <a:cxn ang="0">
                  <a:pos x="17" y="5"/>
                </a:cxn>
                <a:cxn ang="0">
                  <a:pos x="13" y="3"/>
                </a:cxn>
                <a:cxn ang="0">
                  <a:pos x="10" y="3"/>
                </a:cxn>
                <a:cxn ang="0">
                  <a:pos x="7" y="3"/>
                </a:cxn>
                <a:cxn ang="0">
                  <a:pos x="4" y="2"/>
                </a:cxn>
                <a:cxn ang="0">
                  <a:pos x="1" y="3"/>
                </a:cxn>
                <a:cxn ang="0">
                  <a:pos x="1" y="4"/>
                </a:cxn>
                <a:cxn ang="0">
                  <a:pos x="3" y="5"/>
                </a:cxn>
                <a:cxn ang="0">
                  <a:pos x="3" y="6"/>
                </a:cxn>
                <a:cxn ang="0">
                  <a:pos x="6" y="7"/>
                </a:cxn>
                <a:cxn ang="0">
                  <a:pos x="8" y="8"/>
                </a:cxn>
                <a:cxn ang="0">
                  <a:pos x="11" y="6"/>
                </a:cxn>
                <a:cxn ang="0">
                  <a:pos x="13" y="7"/>
                </a:cxn>
                <a:cxn ang="0">
                  <a:pos x="17" y="7"/>
                </a:cxn>
                <a:cxn ang="0">
                  <a:pos x="14" y="8"/>
                </a:cxn>
                <a:cxn ang="0">
                  <a:pos x="10" y="9"/>
                </a:cxn>
                <a:cxn ang="0">
                  <a:pos x="8" y="10"/>
                </a:cxn>
                <a:cxn ang="0">
                  <a:pos x="18" y="9"/>
                </a:cxn>
                <a:cxn ang="0">
                  <a:pos x="16" y="11"/>
                </a:cxn>
                <a:cxn ang="0">
                  <a:pos x="10" y="11"/>
                </a:cxn>
                <a:cxn ang="0">
                  <a:pos x="13" y="12"/>
                </a:cxn>
                <a:cxn ang="0">
                  <a:pos x="15" y="13"/>
                </a:cxn>
                <a:cxn ang="0">
                  <a:pos x="18" y="14"/>
                </a:cxn>
                <a:cxn ang="0">
                  <a:pos x="19" y="12"/>
                </a:cxn>
                <a:cxn ang="0">
                  <a:pos x="22" y="8"/>
                </a:cxn>
                <a:cxn ang="0">
                  <a:pos x="22" y="1"/>
                </a:cxn>
              </a:cxnLst>
              <a:rect l="0" t="0" r="r" b="b"/>
              <a:pathLst>
                <a:path w="46" h="23">
                  <a:moveTo>
                    <a:pt x="33" y="2"/>
                  </a:moveTo>
                  <a:cubicBezTo>
                    <a:pt x="33" y="2"/>
                    <a:pt x="33" y="2"/>
                    <a:pt x="33" y="2"/>
                  </a:cubicBezTo>
                  <a:cubicBezTo>
                    <a:pt x="31" y="2"/>
                    <a:pt x="30" y="2"/>
                    <a:pt x="28" y="2"/>
                  </a:cubicBezTo>
                  <a:cubicBezTo>
                    <a:pt x="28" y="2"/>
                    <a:pt x="27" y="2"/>
                    <a:pt x="27" y="2"/>
                  </a:cubicBezTo>
                  <a:cubicBezTo>
                    <a:pt x="26" y="2"/>
                    <a:pt x="26" y="2"/>
                    <a:pt x="25" y="2"/>
                  </a:cubicBezTo>
                  <a:cubicBezTo>
                    <a:pt x="25" y="2"/>
                    <a:pt x="24" y="2"/>
                    <a:pt x="24" y="2"/>
                  </a:cubicBezTo>
                  <a:cubicBezTo>
                    <a:pt x="24" y="2"/>
                    <a:pt x="23" y="2"/>
                    <a:pt x="23" y="2"/>
                  </a:cubicBezTo>
                  <a:cubicBezTo>
                    <a:pt x="22" y="2"/>
                    <a:pt x="22" y="2"/>
                    <a:pt x="22" y="2"/>
                  </a:cubicBezTo>
                  <a:cubicBezTo>
                    <a:pt x="22" y="2"/>
                    <a:pt x="22" y="2"/>
                    <a:pt x="22" y="2"/>
                  </a:cubicBezTo>
                  <a:cubicBezTo>
                    <a:pt x="22" y="2"/>
                    <a:pt x="22" y="2"/>
                    <a:pt x="23" y="2"/>
                  </a:cubicBezTo>
                  <a:cubicBezTo>
                    <a:pt x="23" y="1"/>
                    <a:pt x="23" y="1"/>
                    <a:pt x="23" y="1"/>
                  </a:cubicBezTo>
                  <a:cubicBezTo>
                    <a:pt x="23" y="1"/>
                    <a:pt x="24" y="1"/>
                    <a:pt x="24" y="1"/>
                  </a:cubicBezTo>
                  <a:cubicBezTo>
                    <a:pt x="24" y="1"/>
                    <a:pt x="25" y="1"/>
                    <a:pt x="25" y="1"/>
                  </a:cubicBezTo>
                  <a:cubicBezTo>
                    <a:pt x="25" y="1"/>
                    <a:pt x="25" y="1"/>
                    <a:pt x="25" y="1"/>
                  </a:cubicBezTo>
                  <a:cubicBezTo>
                    <a:pt x="25" y="1"/>
                    <a:pt x="25" y="0"/>
                    <a:pt x="26" y="0"/>
                  </a:cubicBezTo>
                  <a:cubicBezTo>
                    <a:pt x="26" y="0"/>
                    <a:pt x="26" y="0"/>
                    <a:pt x="27" y="0"/>
                  </a:cubicBezTo>
                  <a:cubicBezTo>
                    <a:pt x="27" y="0"/>
                    <a:pt x="27" y="0"/>
                    <a:pt x="27" y="0"/>
                  </a:cubicBezTo>
                  <a:cubicBezTo>
                    <a:pt x="27" y="1"/>
                    <a:pt x="27" y="0"/>
                    <a:pt x="28" y="1"/>
                  </a:cubicBezTo>
                  <a:cubicBezTo>
                    <a:pt x="28" y="1"/>
                    <a:pt x="28" y="1"/>
                    <a:pt x="28" y="1"/>
                  </a:cubicBezTo>
                  <a:cubicBezTo>
                    <a:pt x="28" y="1"/>
                    <a:pt x="30" y="1"/>
                    <a:pt x="30" y="1"/>
                  </a:cubicBezTo>
                  <a:cubicBezTo>
                    <a:pt x="30" y="1"/>
                    <a:pt x="30" y="1"/>
                    <a:pt x="30" y="1"/>
                  </a:cubicBezTo>
                  <a:cubicBezTo>
                    <a:pt x="31" y="1"/>
                    <a:pt x="31" y="1"/>
                    <a:pt x="31" y="1"/>
                  </a:cubicBezTo>
                  <a:cubicBezTo>
                    <a:pt x="32" y="1"/>
                    <a:pt x="32" y="2"/>
                    <a:pt x="33" y="1"/>
                  </a:cubicBezTo>
                  <a:cubicBezTo>
                    <a:pt x="33" y="1"/>
                    <a:pt x="33" y="1"/>
                    <a:pt x="33" y="1"/>
                  </a:cubicBezTo>
                  <a:cubicBezTo>
                    <a:pt x="33" y="1"/>
                    <a:pt x="33" y="0"/>
                    <a:pt x="33" y="0"/>
                  </a:cubicBezTo>
                  <a:cubicBezTo>
                    <a:pt x="34" y="0"/>
                    <a:pt x="34" y="0"/>
                    <a:pt x="34" y="0"/>
                  </a:cubicBezTo>
                  <a:cubicBezTo>
                    <a:pt x="34" y="0"/>
                    <a:pt x="34" y="0"/>
                    <a:pt x="34" y="0"/>
                  </a:cubicBezTo>
                  <a:cubicBezTo>
                    <a:pt x="34" y="0"/>
                    <a:pt x="34" y="0"/>
                    <a:pt x="34" y="0"/>
                  </a:cubicBezTo>
                  <a:cubicBezTo>
                    <a:pt x="34" y="0"/>
                    <a:pt x="34" y="0"/>
                    <a:pt x="34" y="0"/>
                  </a:cubicBezTo>
                  <a:cubicBezTo>
                    <a:pt x="34" y="1"/>
                    <a:pt x="34" y="1"/>
                    <a:pt x="34" y="1"/>
                  </a:cubicBezTo>
                  <a:cubicBezTo>
                    <a:pt x="35" y="1"/>
                    <a:pt x="35" y="1"/>
                    <a:pt x="36" y="1"/>
                  </a:cubicBezTo>
                  <a:cubicBezTo>
                    <a:pt x="37" y="0"/>
                    <a:pt x="38" y="0"/>
                    <a:pt x="39" y="1"/>
                  </a:cubicBezTo>
                  <a:cubicBezTo>
                    <a:pt x="39" y="1"/>
                    <a:pt x="40" y="1"/>
                    <a:pt x="40" y="1"/>
                  </a:cubicBezTo>
                  <a:cubicBezTo>
                    <a:pt x="41" y="1"/>
                    <a:pt x="42" y="1"/>
                    <a:pt x="43" y="1"/>
                  </a:cubicBezTo>
                  <a:cubicBezTo>
                    <a:pt x="44" y="1"/>
                    <a:pt x="45" y="1"/>
                    <a:pt x="46" y="2"/>
                  </a:cubicBezTo>
                  <a:cubicBezTo>
                    <a:pt x="46" y="2"/>
                    <a:pt x="46" y="2"/>
                    <a:pt x="46" y="2"/>
                  </a:cubicBezTo>
                  <a:cubicBezTo>
                    <a:pt x="46" y="2"/>
                    <a:pt x="46" y="2"/>
                    <a:pt x="46" y="2"/>
                  </a:cubicBezTo>
                  <a:cubicBezTo>
                    <a:pt x="46" y="2"/>
                    <a:pt x="45" y="2"/>
                    <a:pt x="45" y="2"/>
                  </a:cubicBezTo>
                  <a:cubicBezTo>
                    <a:pt x="45" y="2"/>
                    <a:pt x="44" y="2"/>
                    <a:pt x="44" y="2"/>
                  </a:cubicBezTo>
                  <a:cubicBezTo>
                    <a:pt x="43" y="2"/>
                    <a:pt x="43" y="2"/>
                    <a:pt x="43" y="3"/>
                  </a:cubicBezTo>
                  <a:cubicBezTo>
                    <a:pt x="42" y="3"/>
                    <a:pt x="43" y="3"/>
                    <a:pt x="42" y="3"/>
                  </a:cubicBezTo>
                  <a:cubicBezTo>
                    <a:pt x="42" y="3"/>
                    <a:pt x="41" y="4"/>
                    <a:pt x="41" y="4"/>
                  </a:cubicBezTo>
                  <a:cubicBezTo>
                    <a:pt x="40" y="4"/>
                    <a:pt x="40" y="3"/>
                    <a:pt x="40" y="3"/>
                  </a:cubicBezTo>
                  <a:cubicBezTo>
                    <a:pt x="40" y="3"/>
                    <a:pt x="39" y="4"/>
                    <a:pt x="39" y="4"/>
                  </a:cubicBezTo>
                  <a:cubicBezTo>
                    <a:pt x="39" y="4"/>
                    <a:pt x="39" y="4"/>
                    <a:pt x="39" y="4"/>
                  </a:cubicBezTo>
                  <a:cubicBezTo>
                    <a:pt x="38" y="4"/>
                    <a:pt x="38" y="4"/>
                    <a:pt x="38" y="4"/>
                  </a:cubicBezTo>
                  <a:cubicBezTo>
                    <a:pt x="37" y="4"/>
                    <a:pt x="35" y="4"/>
                    <a:pt x="34" y="4"/>
                  </a:cubicBezTo>
                  <a:cubicBezTo>
                    <a:pt x="34" y="4"/>
                    <a:pt x="34" y="4"/>
                    <a:pt x="34" y="3"/>
                  </a:cubicBezTo>
                  <a:cubicBezTo>
                    <a:pt x="34" y="3"/>
                    <a:pt x="32" y="3"/>
                    <a:pt x="32" y="3"/>
                  </a:cubicBezTo>
                  <a:cubicBezTo>
                    <a:pt x="32" y="3"/>
                    <a:pt x="32" y="3"/>
                    <a:pt x="31" y="3"/>
                  </a:cubicBezTo>
                  <a:cubicBezTo>
                    <a:pt x="31" y="3"/>
                    <a:pt x="31" y="3"/>
                    <a:pt x="31" y="3"/>
                  </a:cubicBezTo>
                  <a:cubicBezTo>
                    <a:pt x="30" y="3"/>
                    <a:pt x="29" y="4"/>
                    <a:pt x="28" y="3"/>
                  </a:cubicBezTo>
                  <a:cubicBezTo>
                    <a:pt x="29" y="3"/>
                    <a:pt x="29" y="3"/>
                    <a:pt x="29" y="3"/>
                  </a:cubicBezTo>
                  <a:cubicBezTo>
                    <a:pt x="29" y="3"/>
                    <a:pt x="29" y="3"/>
                    <a:pt x="29" y="3"/>
                  </a:cubicBezTo>
                  <a:cubicBezTo>
                    <a:pt x="30" y="3"/>
                    <a:pt x="30" y="3"/>
                    <a:pt x="31" y="3"/>
                  </a:cubicBezTo>
                  <a:cubicBezTo>
                    <a:pt x="31" y="3"/>
                    <a:pt x="32" y="2"/>
                    <a:pt x="33" y="2"/>
                  </a:cubicBezTo>
                  <a:close/>
                  <a:moveTo>
                    <a:pt x="25" y="23"/>
                  </a:moveTo>
                  <a:cubicBezTo>
                    <a:pt x="26" y="23"/>
                    <a:pt x="26" y="22"/>
                    <a:pt x="26" y="23"/>
                  </a:cubicBezTo>
                  <a:cubicBezTo>
                    <a:pt x="26" y="23"/>
                    <a:pt x="26" y="23"/>
                    <a:pt x="25" y="23"/>
                  </a:cubicBezTo>
                  <a:cubicBezTo>
                    <a:pt x="25" y="23"/>
                    <a:pt x="25" y="23"/>
                    <a:pt x="25" y="23"/>
                  </a:cubicBezTo>
                  <a:close/>
                  <a:moveTo>
                    <a:pt x="35" y="10"/>
                  </a:moveTo>
                  <a:cubicBezTo>
                    <a:pt x="35" y="10"/>
                    <a:pt x="34" y="10"/>
                    <a:pt x="34" y="10"/>
                  </a:cubicBezTo>
                  <a:cubicBezTo>
                    <a:pt x="34" y="10"/>
                    <a:pt x="34" y="10"/>
                    <a:pt x="33" y="10"/>
                  </a:cubicBezTo>
                  <a:cubicBezTo>
                    <a:pt x="33" y="10"/>
                    <a:pt x="33" y="10"/>
                    <a:pt x="32" y="10"/>
                  </a:cubicBezTo>
                  <a:cubicBezTo>
                    <a:pt x="32" y="11"/>
                    <a:pt x="31" y="11"/>
                    <a:pt x="30" y="11"/>
                  </a:cubicBezTo>
                  <a:cubicBezTo>
                    <a:pt x="30" y="11"/>
                    <a:pt x="30" y="11"/>
                    <a:pt x="30" y="11"/>
                  </a:cubicBezTo>
                  <a:cubicBezTo>
                    <a:pt x="30" y="11"/>
                    <a:pt x="30" y="11"/>
                    <a:pt x="30" y="11"/>
                  </a:cubicBezTo>
                  <a:cubicBezTo>
                    <a:pt x="30" y="10"/>
                    <a:pt x="31" y="10"/>
                    <a:pt x="31" y="10"/>
                  </a:cubicBezTo>
                  <a:cubicBezTo>
                    <a:pt x="31" y="10"/>
                    <a:pt x="32" y="10"/>
                    <a:pt x="32" y="9"/>
                  </a:cubicBezTo>
                  <a:cubicBezTo>
                    <a:pt x="31" y="9"/>
                    <a:pt x="31" y="9"/>
                    <a:pt x="30" y="8"/>
                  </a:cubicBezTo>
                  <a:cubicBezTo>
                    <a:pt x="30" y="8"/>
                    <a:pt x="30" y="8"/>
                    <a:pt x="30" y="8"/>
                  </a:cubicBezTo>
                  <a:cubicBezTo>
                    <a:pt x="31" y="8"/>
                    <a:pt x="31" y="8"/>
                    <a:pt x="31" y="8"/>
                  </a:cubicBezTo>
                  <a:cubicBezTo>
                    <a:pt x="32" y="8"/>
                    <a:pt x="33" y="8"/>
                    <a:pt x="34" y="8"/>
                  </a:cubicBezTo>
                  <a:cubicBezTo>
                    <a:pt x="34" y="8"/>
                    <a:pt x="34" y="8"/>
                    <a:pt x="35" y="8"/>
                  </a:cubicBezTo>
                  <a:cubicBezTo>
                    <a:pt x="35" y="8"/>
                    <a:pt x="36" y="8"/>
                    <a:pt x="36" y="8"/>
                  </a:cubicBezTo>
                  <a:cubicBezTo>
                    <a:pt x="36" y="8"/>
                    <a:pt x="36" y="8"/>
                    <a:pt x="36" y="9"/>
                  </a:cubicBezTo>
                  <a:cubicBezTo>
                    <a:pt x="36" y="9"/>
                    <a:pt x="36" y="9"/>
                    <a:pt x="36" y="9"/>
                  </a:cubicBezTo>
                  <a:cubicBezTo>
                    <a:pt x="37" y="10"/>
                    <a:pt x="39" y="9"/>
                    <a:pt x="40" y="9"/>
                  </a:cubicBezTo>
                  <a:cubicBezTo>
                    <a:pt x="40" y="10"/>
                    <a:pt x="40" y="10"/>
                    <a:pt x="40" y="10"/>
                  </a:cubicBezTo>
                  <a:cubicBezTo>
                    <a:pt x="40" y="10"/>
                    <a:pt x="39" y="10"/>
                    <a:pt x="39" y="10"/>
                  </a:cubicBezTo>
                  <a:cubicBezTo>
                    <a:pt x="38" y="10"/>
                    <a:pt x="38" y="10"/>
                    <a:pt x="38" y="11"/>
                  </a:cubicBezTo>
                  <a:cubicBezTo>
                    <a:pt x="38" y="11"/>
                    <a:pt x="37" y="11"/>
                    <a:pt x="37" y="11"/>
                  </a:cubicBezTo>
                  <a:cubicBezTo>
                    <a:pt x="37" y="11"/>
                    <a:pt x="36" y="11"/>
                    <a:pt x="36" y="11"/>
                  </a:cubicBezTo>
                  <a:cubicBezTo>
                    <a:pt x="36" y="11"/>
                    <a:pt x="36" y="11"/>
                    <a:pt x="35" y="11"/>
                  </a:cubicBezTo>
                  <a:cubicBezTo>
                    <a:pt x="35" y="11"/>
                    <a:pt x="35" y="11"/>
                    <a:pt x="35" y="11"/>
                  </a:cubicBezTo>
                  <a:cubicBezTo>
                    <a:pt x="35" y="11"/>
                    <a:pt x="35" y="11"/>
                    <a:pt x="34" y="11"/>
                  </a:cubicBezTo>
                  <a:cubicBezTo>
                    <a:pt x="35" y="11"/>
                    <a:pt x="35" y="11"/>
                    <a:pt x="35" y="10"/>
                  </a:cubicBezTo>
                  <a:close/>
                  <a:moveTo>
                    <a:pt x="30" y="7"/>
                  </a:moveTo>
                  <a:cubicBezTo>
                    <a:pt x="30" y="7"/>
                    <a:pt x="30" y="7"/>
                    <a:pt x="31" y="7"/>
                  </a:cubicBezTo>
                  <a:cubicBezTo>
                    <a:pt x="31" y="7"/>
                    <a:pt x="31" y="7"/>
                    <a:pt x="31" y="7"/>
                  </a:cubicBezTo>
                  <a:cubicBezTo>
                    <a:pt x="32" y="7"/>
                    <a:pt x="32" y="7"/>
                    <a:pt x="33" y="7"/>
                  </a:cubicBezTo>
                  <a:cubicBezTo>
                    <a:pt x="33" y="7"/>
                    <a:pt x="33" y="7"/>
                    <a:pt x="33" y="8"/>
                  </a:cubicBezTo>
                  <a:cubicBezTo>
                    <a:pt x="32" y="8"/>
                    <a:pt x="32" y="8"/>
                    <a:pt x="31" y="8"/>
                  </a:cubicBezTo>
                  <a:cubicBezTo>
                    <a:pt x="31" y="8"/>
                    <a:pt x="31" y="8"/>
                    <a:pt x="30" y="8"/>
                  </a:cubicBezTo>
                  <a:cubicBezTo>
                    <a:pt x="30" y="8"/>
                    <a:pt x="29" y="8"/>
                    <a:pt x="29" y="7"/>
                  </a:cubicBezTo>
                  <a:cubicBezTo>
                    <a:pt x="29" y="7"/>
                    <a:pt x="29" y="7"/>
                    <a:pt x="29" y="7"/>
                  </a:cubicBezTo>
                  <a:cubicBezTo>
                    <a:pt x="29" y="7"/>
                    <a:pt x="30" y="7"/>
                    <a:pt x="30" y="7"/>
                  </a:cubicBezTo>
                  <a:close/>
                  <a:moveTo>
                    <a:pt x="0" y="6"/>
                  </a:moveTo>
                  <a:cubicBezTo>
                    <a:pt x="0" y="6"/>
                    <a:pt x="0" y="6"/>
                    <a:pt x="0" y="6"/>
                  </a:cubicBezTo>
                  <a:cubicBezTo>
                    <a:pt x="0" y="6"/>
                    <a:pt x="1" y="6"/>
                    <a:pt x="1" y="7"/>
                  </a:cubicBezTo>
                  <a:cubicBezTo>
                    <a:pt x="1" y="7"/>
                    <a:pt x="1" y="7"/>
                    <a:pt x="1" y="7"/>
                  </a:cubicBezTo>
                  <a:cubicBezTo>
                    <a:pt x="1" y="6"/>
                    <a:pt x="0" y="6"/>
                    <a:pt x="0" y="6"/>
                  </a:cubicBezTo>
                  <a:close/>
                  <a:moveTo>
                    <a:pt x="26" y="3"/>
                  </a:moveTo>
                  <a:cubicBezTo>
                    <a:pt x="27" y="3"/>
                    <a:pt x="27" y="3"/>
                    <a:pt x="27" y="3"/>
                  </a:cubicBezTo>
                  <a:cubicBezTo>
                    <a:pt x="27" y="3"/>
                    <a:pt x="27" y="3"/>
                    <a:pt x="27" y="3"/>
                  </a:cubicBezTo>
                  <a:cubicBezTo>
                    <a:pt x="27" y="3"/>
                    <a:pt x="27" y="3"/>
                    <a:pt x="26" y="3"/>
                  </a:cubicBezTo>
                  <a:close/>
                  <a:moveTo>
                    <a:pt x="8" y="2"/>
                  </a:moveTo>
                  <a:cubicBezTo>
                    <a:pt x="8" y="2"/>
                    <a:pt x="9" y="2"/>
                    <a:pt x="9" y="2"/>
                  </a:cubicBezTo>
                  <a:cubicBezTo>
                    <a:pt x="9" y="2"/>
                    <a:pt x="9" y="2"/>
                    <a:pt x="9" y="2"/>
                  </a:cubicBezTo>
                  <a:cubicBezTo>
                    <a:pt x="9" y="2"/>
                    <a:pt x="8" y="2"/>
                    <a:pt x="8" y="2"/>
                  </a:cubicBezTo>
                  <a:cubicBezTo>
                    <a:pt x="8" y="2"/>
                    <a:pt x="8" y="2"/>
                    <a:pt x="7" y="2"/>
                  </a:cubicBezTo>
                  <a:cubicBezTo>
                    <a:pt x="7" y="2"/>
                    <a:pt x="7" y="2"/>
                    <a:pt x="7" y="2"/>
                  </a:cubicBezTo>
                  <a:cubicBezTo>
                    <a:pt x="8" y="2"/>
                    <a:pt x="8" y="2"/>
                    <a:pt x="8" y="2"/>
                  </a:cubicBezTo>
                  <a:close/>
                  <a:moveTo>
                    <a:pt x="24" y="7"/>
                  </a:moveTo>
                  <a:cubicBezTo>
                    <a:pt x="24" y="7"/>
                    <a:pt x="25" y="7"/>
                    <a:pt x="25" y="7"/>
                  </a:cubicBezTo>
                  <a:cubicBezTo>
                    <a:pt x="25" y="6"/>
                    <a:pt x="25" y="6"/>
                    <a:pt x="25" y="6"/>
                  </a:cubicBezTo>
                  <a:cubicBezTo>
                    <a:pt x="26" y="6"/>
                    <a:pt x="26" y="6"/>
                    <a:pt x="27" y="6"/>
                  </a:cubicBezTo>
                  <a:cubicBezTo>
                    <a:pt x="27" y="6"/>
                    <a:pt x="28" y="6"/>
                    <a:pt x="28" y="6"/>
                  </a:cubicBezTo>
                  <a:cubicBezTo>
                    <a:pt x="29" y="6"/>
                    <a:pt x="30" y="6"/>
                    <a:pt x="30" y="6"/>
                  </a:cubicBezTo>
                  <a:cubicBezTo>
                    <a:pt x="30" y="6"/>
                    <a:pt x="30" y="6"/>
                    <a:pt x="30" y="6"/>
                  </a:cubicBezTo>
                  <a:cubicBezTo>
                    <a:pt x="30" y="6"/>
                    <a:pt x="30" y="6"/>
                    <a:pt x="30" y="6"/>
                  </a:cubicBezTo>
                  <a:cubicBezTo>
                    <a:pt x="29" y="6"/>
                    <a:pt x="28" y="5"/>
                    <a:pt x="27" y="5"/>
                  </a:cubicBezTo>
                  <a:cubicBezTo>
                    <a:pt x="27" y="5"/>
                    <a:pt x="26" y="5"/>
                    <a:pt x="26" y="5"/>
                  </a:cubicBezTo>
                  <a:cubicBezTo>
                    <a:pt x="26" y="5"/>
                    <a:pt x="26" y="5"/>
                    <a:pt x="25" y="5"/>
                  </a:cubicBezTo>
                  <a:cubicBezTo>
                    <a:pt x="25" y="4"/>
                    <a:pt x="24" y="5"/>
                    <a:pt x="23" y="5"/>
                  </a:cubicBezTo>
                  <a:cubicBezTo>
                    <a:pt x="23" y="5"/>
                    <a:pt x="23" y="4"/>
                    <a:pt x="22" y="4"/>
                  </a:cubicBezTo>
                  <a:cubicBezTo>
                    <a:pt x="22" y="4"/>
                    <a:pt x="22" y="4"/>
                    <a:pt x="22" y="4"/>
                  </a:cubicBezTo>
                  <a:cubicBezTo>
                    <a:pt x="22" y="3"/>
                    <a:pt x="22" y="3"/>
                    <a:pt x="21" y="3"/>
                  </a:cubicBezTo>
                  <a:cubicBezTo>
                    <a:pt x="21" y="3"/>
                    <a:pt x="21" y="3"/>
                    <a:pt x="20" y="4"/>
                  </a:cubicBezTo>
                  <a:cubicBezTo>
                    <a:pt x="20" y="4"/>
                    <a:pt x="20" y="4"/>
                    <a:pt x="19" y="3"/>
                  </a:cubicBezTo>
                  <a:cubicBezTo>
                    <a:pt x="19" y="3"/>
                    <a:pt x="19" y="3"/>
                    <a:pt x="19" y="3"/>
                  </a:cubicBezTo>
                  <a:cubicBezTo>
                    <a:pt x="19" y="3"/>
                    <a:pt x="19" y="3"/>
                    <a:pt x="20" y="2"/>
                  </a:cubicBezTo>
                  <a:cubicBezTo>
                    <a:pt x="20" y="2"/>
                    <a:pt x="20" y="2"/>
                    <a:pt x="20" y="2"/>
                  </a:cubicBezTo>
                  <a:cubicBezTo>
                    <a:pt x="19" y="2"/>
                    <a:pt x="19" y="2"/>
                    <a:pt x="18" y="2"/>
                  </a:cubicBezTo>
                  <a:cubicBezTo>
                    <a:pt x="17" y="2"/>
                    <a:pt x="17" y="2"/>
                    <a:pt x="17" y="2"/>
                  </a:cubicBezTo>
                  <a:cubicBezTo>
                    <a:pt x="16" y="2"/>
                    <a:pt x="16" y="2"/>
                    <a:pt x="16" y="1"/>
                  </a:cubicBezTo>
                  <a:cubicBezTo>
                    <a:pt x="16" y="1"/>
                    <a:pt x="16" y="1"/>
                    <a:pt x="15" y="1"/>
                  </a:cubicBezTo>
                  <a:cubicBezTo>
                    <a:pt x="15" y="2"/>
                    <a:pt x="15" y="2"/>
                    <a:pt x="15" y="2"/>
                  </a:cubicBezTo>
                  <a:cubicBezTo>
                    <a:pt x="15" y="2"/>
                    <a:pt x="15" y="2"/>
                    <a:pt x="15" y="2"/>
                  </a:cubicBezTo>
                  <a:cubicBezTo>
                    <a:pt x="15" y="2"/>
                    <a:pt x="15" y="3"/>
                    <a:pt x="15" y="3"/>
                  </a:cubicBezTo>
                  <a:cubicBezTo>
                    <a:pt x="15" y="3"/>
                    <a:pt x="15" y="3"/>
                    <a:pt x="15" y="4"/>
                  </a:cubicBezTo>
                  <a:cubicBezTo>
                    <a:pt x="16" y="4"/>
                    <a:pt x="16" y="4"/>
                    <a:pt x="16" y="4"/>
                  </a:cubicBezTo>
                  <a:cubicBezTo>
                    <a:pt x="16" y="4"/>
                    <a:pt x="16" y="4"/>
                    <a:pt x="16" y="4"/>
                  </a:cubicBezTo>
                  <a:cubicBezTo>
                    <a:pt x="16" y="4"/>
                    <a:pt x="16" y="4"/>
                    <a:pt x="17" y="5"/>
                  </a:cubicBezTo>
                  <a:cubicBezTo>
                    <a:pt x="17" y="5"/>
                    <a:pt x="17" y="5"/>
                    <a:pt x="17" y="5"/>
                  </a:cubicBezTo>
                  <a:cubicBezTo>
                    <a:pt x="16" y="5"/>
                    <a:pt x="16" y="5"/>
                    <a:pt x="15" y="5"/>
                  </a:cubicBezTo>
                  <a:cubicBezTo>
                    <a:pt x="15" y="5"/>
                    <a:pt x="15" y="5"/>
                    <a:pt x="14" y="5"/>
                  </a:cubicBezTo>
                  <a:cubicBezTo>
                    <a:pt x="14" y="5"/>
                    <a:pt x="14" y="4"/>
                    <a:pt x="14" y="4"/>
                  </a:cubicBezTo>
                  <a:cubicBezTo>
                    <a:pt x="14" y="4"/>
                    <a:pt x="14" y="4"/>
                    <a:pt x="14" y="4"/>
                  </a:cubicBezTo>
                  <a:cubicBezTo>
                    <a:pt x="13" y="4"/>
                    <a:pt x="13" y="3"/>
                    <a:pt x="13" y="3"/>
                  </a:cubicBezTo>
                  <a:cubicBezTo>
                    <a:pt x="13" y="3"/>
                    <a:pt x="12" y="3"/>
                    <a:pt x="12" y="2"/>
                  </a:cubicBezTo>
                  <a:cubicBezTo>
                    <a:pt x="12" y="2"/>
                    <a:pt x="11" y="2"/>
                    <a:pt x="11" y="2"/>
                  </a:cubicBezTo>
                  <a:cubicBezTo>
                    <a:pt x="11" y="2"/>
                    <a:pt x="11" y="3"/>
                    <a:pt x="10" y="3"/>
                  </a:cubicBezTo>
                  <a:cubicBezTo>
                    <a:pt x="10" y="3"/>
                    <a:pt x="10" y="3"/>
                    <a:pt x="10" y="3"/>
                  </a:cubicBezTo>
                  <a:cubicBezTo>
                    <a:pt x="10" y="3"/>
                    <a:pt x="10" y="3"/>
                    <a:pt x="10" y="3"/>
                  </a:cubicBezTo>
                  <a:cubicBezTo>
                    <a:pt x="10" y="3"/>
                    <a:pt x="10" y="4"/>
                    <a:pt x="10" y="4"/>
                  </a:cubicBezTo>
                  <a:cubicBezTo>
                    <a:pt x="9" y="4"/>
                    <a:pt x="9" y="4"/>
                    <a:pt x="8" y="3"/>
                  </a:cubicBezTo>
                  <a:cubicBezTo>
                    <a:pt x="8" y="3"/>
                    <a:pt x="7" y="4"/>
                    <a:pt x="7" y="3"/>
                  </a:cubicBezTo>
                  <a:cubicBezTo>
                    <a:pt x="7" y="3"/>
                    <a:pt x="7" y="3"/>
                    <a:pt x="7" y="3"/>
                  </a:cubicBezTo>
                  <a:cubicBezTo>
                    <a:pt x="7" y="3"/>
                    <a:pt x="7" y="3"/>
                    <a:pt x="7" y="3"/>
                  </a:cubicBezTo>
                  <a:cubicBezTo>
                    <a:pt x="6" y="3"/>
                    <a:pt x="6" y="3"/>
                    <a:pt x="5" y="3"/>
                  </a:cubicBezTo>
                  <a:cubicBezTo>
                    <a:pt x="5" y="3"/>
                    <a:pt x="5" y="3"/>
                    <a:pt x="5" y="3"/>
                  </a:cubicBezTo>
                  <a:cubicBezTo>
                    <a:pt x="5" y="3"/>
                    <a:pt x="5" y="3"/>
                    <a:pt x="5" y="3"/>
                  </a:cubicBezTo>
                  <a:cubicBezTo>
                    <a:pt x="5" y="2"/>
                    <a:pt x="5" y="2"/>
                    <a:pt x="4" y="2"/>
                  </a:cubicBezTo>
                  <a:cubicBezTo>
                    <a:pt x="4" y="2"/>
                    <a:pt x="4" y="2"/>
                    <a:pt x="4" y="2"/>
                  </a:cubicBezTo>
                  <a:cubicBezTo>
                    <a:pt x="4" y="2"/>
                    <a:pt x="4" y="3"/>
                    <a:pt x="4" y="3"/>
                  </a:cubicBezTo>
                  <a:cubicBezTo>
                    <a:pt x="3" y="3"/>
                    <a:pt x="3" y="3"/>
                    <a:pt x="3" y="2"/>
                  </a:cubicBezTo>
                  <a:cubicBezTo>
                    <a:pt x="2" y="2"/>
                    <a:pt x="2" y="2"/>
                    <a:pt x="2" y="2"/>
                  </a:cubicBezTo>
                  <a:cubicBezTo>
                    <a:pt x="2" y="3"/>
                    <a:pt x="2" y="3"/>
                    <a:pt x="2" y="3"/>
                  </a:cubicBezTo>
                  <a:cubicBezTo>
                    <a:pt x="2" y="3"/>
                    <a:pt x="1" y="3"/>
                    <a:pt x="1" y="3"/>
                  </a:cubicBezTo>
                  <a:cubicBezTo>
                    <a:pt x="1" y="3"/>
                    <a:pt x="1" y="3"/>
                    <a:pt x="1" y="3"/>
                  </a:cubicBezTo>
                  <a:cubicBezTo>
                    <a:pt x="1" y="3"/>
                    <a:pt x="1" y="3"/>
                    <a:pt x="1" y="3"/>
                  </a:cubicBezTo>
                  <a:cubicBezTo>
                    <a:pt x="1" y="3"/>
                    <a:pt x="1" y="3"/>
                    <a:pt x="1" y="3"/>
                  </a:cubicBezTo>
                  <a:cubicBezTo>
                    <a:pt x="0" y="3"/>
                    <a:pt x="0" y="3"/>
                    <a:pt x="0" y="3"/>
                  </a:cubicBezTo>
                  <a:cubicBezTo>
                    <a:pt x="1" y="4"/>
                    <a:pt x="1" y="4"/>
                    <a:pt x="1" y="4"/>
                  </a:cubicBezTo>
                  <a:cubicBezTo>
                    <a:pt x="2" y="4"/>
                    <a:pt x="2" y="4"/>
                    <a:pt x="2" y="4"/>
                  </a:cubicBezTo>
                  <a:cubicBezTo>
                    <a:pt x="2" y="4"/>
                    <a:pt x="2" y="4"/>
                    <a:pt x="2" y="4"/>
                  </a:cubicBezTo>
                  <a:cubicBezTo>
                    <a:pt x="2" y="4"/>
                    <a:pt x="3" y="4"/>
                    <a:pt x="3" y="4"/>
                  </a:cubicBezTo>
                  <a:cubicBezTo>
                    <a:pt x="3" y="4"/>
                    <a:pt x="3" y="4"/>
                    <a:pt x="4" y="4"/>
                  </a:cubicBezTo>
                  <a:cubicBezTo>
                    <a:pt x="4" y="5"/>
                    <a:pt x="4" y="5"/>
                    <a:pt x="3" y="5"/>
                  </a:cubicBezTo>
                  <a:cubicBezTo>
                    <a:pt x="3" y="5"/>
                    <a:pt x="3" y="5"/>
                    <a:pt x="3" y="5"/>
                  </a:cubicBezTo>
                  <a:cubicBezTo>
                    <a:pt x="3" y="5"/>
                    <a:pt x="4" y="5"/>
                    <a:pt x="4" y="5"/>
                  </a:cubicBezTo>
                  <a:cubicBezTo>
                    <a:pt x="4" y="5"/>
                    <a:pt x="4" y="5"/>
                    <a:pt x="4" y="5"/>
                  </a:cubicBezTo>
                  <a:cubicBezTo>
                    <a:pt x="3" y="5"/>
                    <a:pt x="3" y="5"/>
                    <a:pt x="2" y="5"/>
                  </a:cubicBezTo>
                  <a:cubicBezTo>
                    <a:pt x="2" y="6"/>
                    <a:pt x="3" y="6"/>
                    <a:pt x="3" y="6"/>
                  </a:cubicBezTo>
                  <a:cubicBezTo>
                    <a:pt x="3" y="6"/>
                    <a:pt x="4" y="6"/>
                    <a:pt x="4" y="6"/>
                  </a:cubicBezTo>
                  <a:cubicBezTo>
                    <a:pt x="4" y="6"/>
                    <a:pt x="4" y="7"/>
                    <a:pt x="4" y="7"/>
                  </a:cubicBezTo>
                  <a:cubicBezTo>
                    <a:pt x="5" y="7"/>
                    <a:pt x="6" y="6"/>
                    <a:pt x="6" y="7"/>
                  </a:cubicBezTo>
                  <a:cubicBezTo>
                    <a:pt x="6" y="7"/>
                    <a:pt x="6" y="7"/>
                    <a:pt x="6" y="7"/>
                  </a:cubicBezTo>
                  <a:cubicBezTo>
                    <a:pt x="6" y="7"/>
                    <a:pt x="6" y="7"/>
                    <a:pt x="6" y="7"/>
                  </a:cubicBezTo>
                  <a:cubicBezTo>
                    <a:pt x="6" y="7"/>
                    <a:pt x="6" y="7"/>
                    <a:pt x="6" y="7"/>
                  </a:cubicBezTo>
                  <a:cubicBezTo>
                    <a:pt x="6" y="7"/>
                    <a:pt x="6" y="7"/>
                    <a:pt x="5" y="7"/>
                  </a:cubicBezTo>
                  <a:cubicBezTo>
                    <a:pt x="6" y="7"/>
                    <a:pt x="6" y="7"/>
                    <a:pt x="6" y="8"/>
                  </a:cubicBezTo>
                  <a:cubicBezTo>
                    <a:pt x="6" y="8"/>
                    <a:pt x="7" y="8"/>
                    <a:pt x="8" y="8"/>
                  </a:cubicBezTo>
                  <a:cubicBezTo>
                    <a:pt x="8" y="8"/>
                    <a:pt x="8" y="8"/>
                    <a:pt x="8" y="8"/>
                  </a:cubicBezTo>
                  <a:cubicBezTo>
                    <a:pt x="9" y="8"/>
                    <a:pt x="9" y="8"/>
                    <a:pt x="9" y="8"/>
                  </a:cubicBezTo>
                  <a:cubicBezTo>
                    <a:pt x="9" y="7"/>
                    <a:pt x="9" y="7"/>
                    <a:pt x="9" y="7"/>
                  </a:cubicBezTo>
                  <a:cubicBezTo>
                    <a:pt x="10" y="7"/>
                    <a:pt x="10" y="7"/>
                    <a:pt x="10" y="7"/>
                  </a:cubicBezTo>
                  <a:cubicBezTo>
                    <a:pt x="10" y="7"/>
                    <a:pt x="10" y="6"/>
                    <a:pt x="10" y="6"/>
                  </a:cubicBezTo>
                  <a:cubicBezTo>
                    <a:pt x="10" y="6"/>
                    <a:pt x="10" y="6"/>
                    <a:pt x="11" y="6"/>
                  </a:cubicBezTo>
                  <a:cubicBezTo>
                    <a:pt x="11" y="6"/>
                    <a:pt x="11" y="6"/>
                    <a:pt x="12" y="6"/>
                  </a:cubicBezTo>
                  <a:cubicBezTo>
                    <a:pt x="12" y="6"/>
                    <a:pt x="12" y="6"/>
                    <a:pt x="12" y="5"/>
                  </a:cubicBezTo>
                  <a:cubicBezTo>
                    <a:pt x="13" y="5"/>
                    <a:pt x="13" y="6"/>
                    <a:pt x="13" y="6"/>
                  </a:cubicBezTo>
                  <a:cubicBezTo>
                    <a:pt x="13" y="6"/>
                    <a:pt x="13" y="6"/>
                    <a:pt x="13" y="7"/>
                  </a:cubicBezTo>
                  <a:cubicBezTo>
                    <a:pt x="13" y="7"/>
                    <a:pt x="13" y="7"/>
                    <a:pt x="13" y="7"/>
                  </a:cubicBezTo>
                  <a:cubicBezTo>
                    <a:pt x="14" y="7"/>
                    <a:pt x="15" y="7"/>
                    <a:pt x="15" y="7"/>
                  </a:cubicBezTo>
                  <a:cubicBezTo>
                    <a:pt x="15" y="6"/>
                    <a:pt x="16" y="6"/>
                    <a:pt x="16" y="6"/>
                  </a:cubicBezTo>
                  <a:cubicBezTo>
                    <a:pt x="16" y="6"/>
                    <a:pt x="17" y="6"/>
                    <a:pt x="17" y="6"/>
                  </a:cubicBezTo>
                  <a:cubicBezTo>
                    <a:pt x="17" y="7"/>
                    <a:pt x="17" y="7"/>
                    <a:pt x="17" y="7"/>
                  </a:cubicBezTo>
                  <a:cubicBezTo>
                    <a:pt x="17" y="7"/>
                    <a:pt x="17" y="7"/>
                    <a:pt x="17" y="7"/>
                  </a:cubicBezTo>
                  <a:cubicBezTo>
                    <a:pt x="17" y="7"/>
                    <a:pt x="18" y="7"/>
                    <a:pt x="18" y="7"/>
                  </a:cubicBezTo>
                  <a:cubicBezTo>
                    <a:pt x="18" y="7"/>
                    <a:pt x="18" y="7"/>
                    <a:pt x="18" y="7"/>
                  </a:cubicBezTo>
                  <a:cubicBezTo>
                    <a:pt x="18" y="8"/>
                    <a:pt x="18" y="8"/>
                    <a:pt x="18" y="8"/>
                  </a:cubicBezTo>
                  <a:cubicBezTo>
                    <a:pt x="17" y="8"/>
                    <a:pt x="16" y="8"/>
                    <a:pt x="15" y="8"/>
                  </a:cubicBezTo>
                  <a:cubicBezTo>
                    <a:pt x="15" y="8"/>
                    <a:pt x="15" y="8"/>
                    <a:pt x="14" y="8"/>
                  </a:cubicBezTo>
                  <a:cubicBezTo>
                    <a:pt x="14" y="8"/>
                    <a:pt x="14" y="8"/>
                    <a:pt x="14" y="8"/>
                  </a:cubicBezTo>
                  <a:cubicBezTo>
                    <a:pt x="14" y="8"/>
                    <a:pt x="13" y="8"/>
                    <a:pt x="13" y="8"/>
                  </a:cubicBezTo>
                  <a:cubicBezTo>
                    <a:pt x="13" y="8"/>
                    <a:pt x="12" y="8"/>
                    <a:pt x="12" y="8"/>
                  </a:cubicBezTo>
                  <a:cubicBezTo>
                    <a:pt x="12" y="9"/>
                    <a:pt x="11" y="9"/>
                    <a:pt x="10" y="9"/>
                  </a:cubicBezTo>
                  <a:cubicBezTo>
                    <a:pt x="10" y="9"/>
                    <a:pt x="10" y="9"/>
                    <a:pt x="10" y="9"/>
                  </a:cubicBezTo>
                  <a:cubicBezTo>
                    <a:pt x="10" y="9"/>
                    <a:pt x="10" y="9"/>
                    <a:pt x="10" y="9"/>
                  </a:cubicBezTo>
                  <a:cubicBezTo>
                    <a:pt x="10" y="9"/>
                    <a:pt x="10" y="9"/>
                    <a:pt x="10" y="9"/>
                  </a:cubicBezTo>
                  <a:cubicBezTo>
                    <a:pt x="9" y="9"/>
                    <a:pt x="9" y="9"/>
                    <a:pt x="9" y="9"/>
                  </a:cubicBezTo>
                  <a:cubicBezTo>
                    <a:pt x="8" y="9"/>
                    <a:pt x="8" y="9"/>
                    <a:pt x="8" y="9"/>
                  </a:cubicBezTo>
                  <a:cubicBezTo>
                    <a:pt x="8" y="9"/>
                    <a:pt x="8" y="9"/>
                    <a:pt x="8" y="10"/>
                  </a:cubicBezTo>
                  <a:cubicBezTo>
                    <a:pt x="9" y="10"/>
                    <a:pt x="10" y="9"/>
                    <a:pt x="10" y="9"/>
                  </a:cubicBezTo>
                  <a:cubicBezTo>
                    <a:pt x="11" y="9"/>
                    <a:pt x="12" y="9"/>
                    <a:pt x="12" y="9"/>
                  </a:cubicBezTo>
                  <a:cubicBezTo>
                    <a:pt x="12" y="9"/>
                    <a:pt x="13" y="9"/>
                    <a:pt x="13" y="9"/>
                  </a:cubicBezTo>
                  <a:cubicBezTo>
                    <a:pt x="14" y="9"/>
                    <a:pt x="15" y="9"/>
                    <a:pt x="16" y="9"/>
                  </a:cubicBezTo>
                  <a:cubicBezTo>
                    <a:pt x="17" y="9"/>
                    <a:pt x="17" y="9"/>
                    <a:pt x="18" y="9"/>
                  </a:cubicBezTo>
                  <a:cubicBezTo>
                    <a:pt x="18" y="9"/>
                    <a:pt x="18" y="9"/>
                    <a:pt x="18" y="10"/>
                  </a:cubicBezTo>
                  <a:cubicBezTo>
                    <a:pt x="17" y="10"/>
                    <a:pt x="15" y="10"/>
                    <a:pt x="13" y="10"/>
                  </a:cubicBezTo>
                  <a:cubicBezTo>
                    <a:pt x="13" y="10"/>
                    <a:pt x="13" y="10"/>
                    <a:pt x="13" y="10"/>
                  </a:cubicBezTo>
                  <a:cubicBezTo>
                    <a:pt x="14" y="10"/>
                    <a:pt x="14" y="10"/>
                    <a:pt x="15" y="10"/>
                  </a:cubicBezTo>
                  <a:cubicBezTo>
                    <a:pt x="15" y="10"/>
                    <a:pt x="15" y="11"/>
                    <a:pt x="16" y="11"/>
                  </a:cubicBezTo>
                  <a:cubicBezTo>
                    <a:pt x="16" y="11"/>
                    <a:pt x="16" y="11"/>
                    <a:pt x="16" y="11"/>
                  </a:cubicBezTo>
                  <a:cubicBezTo>
                    <a:pt x="15" y="11"/>
                    <a:pt x="15" y="11"/>
                    <a:pt x="14" y="11"/>
                  </a:cubicBezTo>
                  <a:cubicBezTo>
                    <a:pt x="14" y="11"/>
                    <a:pt x="12" y="11"/>
                    <a:pt x="12" y="11"/>
                  </a:cubicBezTo>
                  <a:cubicBezTo>
                    <a:pt x="12" y="11"/>
                    <a:pt x="12" y="11"/>
                    <a:pt x="12" y="11"/>
                  </a:cubicBezTo>
                  <a:cubicBezTo>
                    <a:pt x="11" y="11"/>
                    <a:pt x="10" y="10"/>
                    <a:pt x="10" y="11"/>
                  </a:cubicBezTo>
                  <a:cubicBezTo>
                    <a:pt x="9" y="11"/>
                    <a:pt x="9" y="11"/>
                    <a:pt x="9" y="11"/>
                  </a:cubicBezTo>
                  <a:cubicBezTo>
                    <a:pt x="9" y="11"/>
                    <a:pt x="10" y="12"/>
                    <a:pt x="10" y="12"/>
                  </a:cubicBezTo>
                  <a:cubicBezTo>
                    <a:pt x="11" y="12"/>
                    <a:pt x="11" y="12"/>
                    <a:pt x="11" y="12"/>
                  </a:cubicBezTo>
                  <a:cubicBezTo>
                    <a:pt x="12" y="12"/>
                    <a:pt x="12" y="12"/>
                    <a:pt x="12" y="12"/>
                  </a:cubicBezTo>
                  <a:cubicBezTo>
                    <a:pt x="13" y="12"/>
                    <a:pt x="13" y="12"/>
                    <a:pt x="13" y="12"/>
                  </a:cubicBezTo>
                  <a:cubicBezTo>
                    <a:pt x="14" y="12"/>
                    <a:pt x="14" y="12"/>
                    <a:pt x="14" y="12"/>
                  </a:cubicBezTo>
                  <a:cubicBezTo>
                    <a:pt x="14" y="12"/>
                    <a:pt x="14" y="12"/>
                    <a:pt x="15" y="12"/>
                  </a:cubicBezTo>
                  <a:cubicBezTo>
                    <a:pt x="15" y="12"/>
                    <a:pt x="16" y="12"/>
                    <a:pt x="17" y="12"/>
                  </a:cubicBezTo>
                  <a:cubicBezTo>
                    <a:pt x="17" y="13"/>
                    <a:pt x="17" y="13"/>
                    <a:pt x="17" y="13"/>
                  </a:cubicBezTo>
                  <a:cubicBezTo>
                    <a:pt x="16" y="13"/>
                    <a:pt x="15" y="13"/>
                    <a:pt x="15" y="13"/>
                  </a:cubicBezTo>
                  <a:cubicBezTo>
                    <a:pt x="15" y="13"/>
                    <a:pt x="15" y="13"/>
                    <a:pt x="16" y="13"/>
                  </a:cubicBezTo>
                  <a:cubicBezTo>
                    <a:pt x="16" y="14"/>
                    <a:pt x="16" y="14"/>
                    <a:pt x="16" y="14"/>
                  </a:cubicBezTo>
                  <a:cubicBezTo>
                    <a:pt x="16" y="14"/>
                    <a:pt x="16" y="14"/>
                    <a:pt x="16" y="14"/>
                  </a:cubicBezTo>
                  <a:cubicBezTo>
                    <a:pt x="17" y="14"/>
                    <a:pt x="17" y="14"/>
                    <a:pt x="17" y="14"/>
                  </a:cubicBezTo>
                  <a:cubicBezTo>
                    <a:pt x="18" y="14"/>
                    <a:pt x="18" y="14"/>
                    <a:pt x="18" y="14"/>
                  </a:cubicBezTo>
                  <a:cubicBezTo>
                    <a:pt x="18" y="14"/>
                    <a:pt x="18" y="14"/>
                    <a:pt x="18" y="14"/>
                  </a:cubicBezTo>
                  <a:cubicBezTo>
                    <a:pt x="18" y="14"/>
                    <a:pt x="18" y="14"/>
                    <a:pt x="18" y="14"/>
                  </a:cubicBezTo>
                  <a:cubicBezTo>
                    <a:pt x="18" y="12"/>
                    <a:pt x="18" y="13"/>
                    <a:pt x="19" y="13"/>
                  </a:cubicBezTo>
                  <a:cubicBezTo>
                    <a:pt x="19" y="13"/>
                    <a:pt x="19" y="12"/>
                    <a:pt x="19" y="12"/>
                  </a:cubicBezTo>
                  <a:cubicBezTo>
                    <a:pt x="19" y="12"/>
                    <a:pt x="19" y="12"/>
                    <a:pt x="19" y="12"/>
                  </a:cubicBezTo>
                  <a:cubicBezTo>
                    <a:pt x="20" y="11"/>
                    <a:pt x="20" y="11"/>
                    <a:pt x="20" y="11"/>
                  </a:cubicBezTo>
                  <a:cubicBezTo>
                    <a:pt x="20" y="10"/>
                    <a:pt x="21" y="11"/>
                    <a:pt x="21" y="10"/>
                  </a:cubicBezTo>
                  <a:cubicBezTo>
                    <a:pt x="22" y="10"/>
                    <a:pt x="22" y="10"/>
                    <a:pt x="22" y="10"/>
                  </a:cubicBezTo>
                  <a:cubicBezTo>
                    <a:pt x="22" y="10"/>
                    <a:pt x="22" y="9"/>
                    <a:pt x="22" y="9"/>
                  </a:cubicBezTo>
                  <a:cubicBezTo>
                    <a:pt x="22" y="9"/>
                    <a:pt x="22" y="8"/>
                    <a:pt x="22" y="8"/>
                  </a:cubicBezTo>
                  <a:cubicBezTo>
                    <a:pt x="22" y="8"/>
                    <a:pt x="23" y="8"/>
                    <a:pt x="23" y="8"/>
                  </a:cubicBezTo>
                  <a:cubicBezTo>
                    <a:pt x="24" y="8"/>
                    <a:pt x="23" y="8"/>
                    <a:pt x="23" y="8"/>
                  </a:cubicBezTo>
                  <a:cubicBezTo>
                    <a:pt x="24" y="8"/>
                    <a:pt x="24" y="8"/>
                    <a:pt x="24" y="8"/>
                  </a:cubicBezTo>
                  <a:cubicBezTo>
                    <a:pt x="24" y="8"/>
                    <a:pt x="24" y="7"/>
                    <a:pt x="24" y="7"/>
                  </a:cubicBezTo>
                  <a:close/>
                  <a:moveTo>
                    <a:pt x="22" y="1"/>
                  </a:moveTo>
                  <a:cubicBezTo>
                    <a:pt x="22" y="1"/>
                    <a:pt x="22" y="1"/>
                    <a:pt x="22" y="1"/>
                  </a:cubicBezTo>
                  <a:cubicBezTo>
                    <a:pt x="22" y="1"/>
                    <a:pt x="22" y="1"/>
                    <a:pt x="22" y="1"/>
                  </a:cubicBezTo>
                  <a:cubicBezTo>
                    <a:pt x="22" y="1"/>
                    <a:pt x="22" y="1"/>
                    <a:pt x="22" y="1"/>
                  </a:cubicBezTo>
                  <a:cubicBezTo>
                    <a:pt x="22" y="1"/>
                    <a:pt x="22" y="1"/>
                    <a:pt x="22"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5" name="Freeform 277">
              <a:extLst>
                <a:ext uri="{FF2B5EF4-FFF2-40B4-BE49-F238E27FC236}">
                  <a16:creationId xmlns:a16="http://schemas.microsoft.com/office/drawing/2014/main" id="{6571CD9B-EDC3-89C2-CFFE-344CB142B321}"/>
                </a:ext>
              </a:extLst>
            </p:cNvPr>
            <p:cNvSpPr>
              <a:spLocks noEditPoints="1"/>
            </p:cNvSpPr>
            <p:nvPr/>
          </p:nvSpPr>
          <p:spPr bwMode="auto">
            <a:xfrm>
              <a:off x="15273371" y="9279674"/>
              <a:ext cx="96470" cy="207073"/>
            </a:xfrm>
            <a:custGeom>
              <a:avLst/>
              <a:gdLst/>
              <a:ahLst/>
              <a:cxnLst>
                <a:cxn ang="0">
                  <a:pos x="33" y="5"/>
                </a:cxn>
                <a:cxn ang="0">
                  <a:pos x="33" y="11"/>
                </a:cxn>
                <a:cxn ang="0">
                  <a:pos x="35" y="16"/>
                </a:cxn>
                <a:cxn ang="0">
                  <a:pos x="32" y="17"/>
                </a:cxn>
                <a:cxn ang="0">
                  <a:pos x="31" y="19"/>
                </a:cxn>
                <a:cxn ang="0">
                  <a:pos x="31" y="21"/>
                </a:cxn>
                <a:cxn ang="0">
                  <a:pos x="31" y="24"/>
                </a:cxn>
                <a:cxn ang="0">
                  <a:pos x="30" y="26"/>
                </a:cxn>
                <a:cxn ang="0">
                  <a:pos x="29" y="30"/>
                </a:cxn>
                <a:cxn ang="0">
                  <a:pos x="29" y="32"/>
                </a:cxn>
                <a:cxn ang="0">
                  <a:pos x="27" y="36"/>
                </a:cxn>
                <a:cxn ang="0">
                  <a:pos x="26" y="40"/>
                </a:cxn>
                <a:cxn ang="0">
                  <a:pos x="25" y="43"/>
                </a:cxn>
                <a:cxn ang="0">
                  <a:pos x="23" y="48"/>
                </a:cxn>
                <a:cxn ang="0">
                  <a:pos x="20" y="55"/>
                </a:cxn>
                <a:cxn ang="0">
                  <a:pos x="19" y="59"/>
                </a:cxn>
                <a:cxn ang="0">
                  <a:pos x="18" y="64"/>
                </a:cxn>
                <a:cxn ang="0">
                  <a:pos x="17" y="66"/>
                </a:cxn>
                <a:cxn ang="0">
                  <a:pos x="15" y="67"/>
                </a:cxn>
                <a:cxn ang="0">
                  <a:pos x="12" y="68"/>
                </a:cxn>
                <a:cxn ang="0">
                  <a:pos x="7" y="68"/>
                </a:cxn>
                <a:cxn ang="0">
                  <a:pos x="3" y="66"/>
                </a:cxn>
                <a:cxn ang="0">
                  <a:pos x="2" y="63"/>
                </a:cxn>
                <a:cxn ang="0">
                  <a:pos x="3" y="58"/>
                </a:cxn>
                <a:cxn ang="0">
                  <a:pos x="1" y="51"/>
                </a:cxn>
                <a:cxn ang="0">
                  <a:pos x="2" y="48"/>
                </a:cxn>
                <a:cxn ang="0">
                  <a:pos x="4" y="45"/>
                </a:cxn>
                <a:cxn ang="0">
                  <a:pos x="6" y="43"/>
                </a:cxn>
                <a:cxn ang="0">
                  <a:pos x="6" y="40"/>
                </a:cxn>
                <a:cxn ang="0">
                  <a:pos x="6" y="34"/>
                </a:cxn>
                <a:cxn ang="0">
                  <a:pos x="5" y="31"/>
                </a:cxn>
                <a:cxn ang="0">
                  <a:pos x="6" y="26"/>
                </a:cxn>
                <a:cxn ang="0">
                  <a:pos x="8" y="21"/>
                </a:cxn>
                <a:cxn ang="0">
                  <a:pos x="12" y="21"/>
                </a:cxn>
                <a:cxn ang="0">
                  <a:pos x="13" y="20"/>
                </a:cxn>
                <a:cxn ang="0">
                  <a:pos x="14" y="19"/>
                </a:cxn>
                <a:cxn ang="0">
                  <a:pos x="16" y="20"/>
                </a:cxn>
                <a:cxn ang="0">
                  <a:pos x="16" y="18"/>
                </a:cxn>
                <a:cxn ang="0">
                  <a:pos x="19" y="18"/>
                </a:cxn>
                <a:cxn ang="0">
                  <a:pos x="20" y="16"/>
                </a:cxn>
                <a:cxn ang="0">
                  <a:pos x="21" y="15"/>
                </a:cxn>
                <a:cxn ang="0">
                  <a:pos x="23" y="13"/>
                </a:cxn>
                <a:cxn ang="0">
                  <a:pos x="24" y="14"/>
                </a:cxn>
                <a:cxn ang="0">
                  <a:pos x="23" y="12"/>
                </a:cxn>
                <a:cxn ang="0">
                  <a:pos x="24" y="10"/>
                </a:cxn>
                <a:cxn ang="0">
                  <a:pos x="25" y="9"/>
                </a:cxn>
                <a:cxn ang="0">
                  <a:pos x="26" y="8"/>
                </a:cxn>
                <a:cxn ang="0">
                  <a:pos x="26" y="7"/>
                </a:cxn>
                <a:cxn ang="0">
                  <a:pos x="28" y="5"/>
                </a:cxn>
                <a:cxn ang="0">
                  <a:pos x="28" y="2"/>
                </a:cxn>
                <a:cxn ang="0">
                  <a:pos x="30" y="1"/>
                </a:cxn>
                <a:cxn ang="0">
                  <a:pos x="31" y="2"/>
                </a:cxn>
                <a:cxn ang="0">
                  <a:pos x="21" y="14"/>
                </a:cxn>
                <a:cxn ang="0">
                  <a:pos x="21" y="15"/>
                </a:cxn>
                <a:cxn ang="0">
                  <a:pos x="21" y="14"/>
                </a:cxn>
                <a:cxn ang="0">
                  <a:pos x="25" y="6"/>
                </a:cxn>
                <a:cxn ang="0">
                  <a:pos x="30" y="0"/>
                </a:cxn>
                <a:cxn ang="0">
                  <a:pos x="30" y="0"/>
                </a:cxn>
              </a:cxnLst>
              <a:rect l="0" t="0" r="r" b="b"/>
              <a:pathLst>
                <a:path w="35" h="69">
                  <a:moveTo>
                    <a:pt x="31" y="4"/>
                  </a:moveTo>
                  <a:cubicBezTo>
                    <a:pt x="32" y="4"/>
                    <a:pt x="32" y="4"/>
                    <a:pt x="32" y="4"/>
                  </a:cubicBezTo>
                  <a:cubicBezTo>
                    <a:pt x="32" y="4"/>
                    <a:pt x="32" y="5"/>
                    <a:pt x="33" y="5"/>
                  </a:cubicBezTo>
                  <a:cubicBezTo>
                    <a:pt x="33" y="5"/>
                    <a:pt x="32" y="6"/>
                    <a:pt x="33" y="6"/>
                  </a:cubicBezTo>
                  <a:cubicBezTo>
                    <a:pt x="33" y="7"/>
                    <a:pt x="33" y="8"/>
                    <a:pt x="33" y="9"/>
                  </a:cubicBezTo>
                  <a:cubicBezTo>
                    <a:pt x="34" y="10"/>
                    <a:pt x="33" y="11"/>
                    <a:pt x="33" y="11"/>
                  </a:cubicBezTo>
                  <a:cubicBezTo>
                    <a:pt x="33" y="12"/>
                    <a:pt x="33" y="12"/>
                    <a:pt x="33" y="12"/>
                  </a:cubicBezTo>
                  <a:cubicBezTo>
                    <a:pt x="33" y="12"/>
                    <a:pt x="33" y="13"/>
                    <a:pt x="33" y="13"/>
                  </a:cubicBezTo>
                  <a:cubicBezTo>
                    <a:pt x="34" y="14"/>
                    <a:pt x="34" y="16"/>
                    <a:pt x="35" y="16"/>
                  </a:cubicBezTo>
                  <a:cubicBezTo>
                    <a:pt x="34" y="18"/>
                    <a:pt x="34" y="19"/>
                    <a:pt x="33" y="20"/>
                  </a:cubicBezTo>
                  <a:cubicBezTo>
                    <a:pt x="33" y="20"/>
                    <a:pt x="33" y="20"/>
                    <a:pt x="33" y="19"/>
                  </a:cubicBezTo>
                  <a:cubicBezTo>
                    <a:pt x="33" y="19"/>
                    <a:pt x="32" y="18"/>
                    <a:pt x="32" y="17"/>
                  </a:cubicBezTo>
                  <a:cubicBezTo>
                    <a:pt x="32" y="17"/>
                    <a:pt x="32" y="17"/>
                    <a:pt x="31" y="17"/>
                  </a:cubicBezTo>
                  <a:cubicBezTo>
                    <a:pt x="31" y="17"/>
                    <a:pt x="31" y="17"/>
                    <a:pt x="31" y="17"/>
                  </a:cubicBezTo>
                  <a:cubicBezTo>
                    <a:pt x="31" y="18"/>
                    <a:pt x="31" y="18"/>
                    <a:pt x="31" y="19"/>
                  </a:cubicBezTo>
                  <a:cubicBezTo>
                    <a:pt x="31" y="19"/>
                    <a:pt x="31" y="19"/>
                    <a:pt x="31" y="19"/>
                  </a:cubicBezTo>
                  <a:cubicBezTo>
                    <a:pt x="31" y="20"/>
                    <a:pt x="31" y="20"/>
                    <a:pt x="31" y="21"/>
                  </a:cubicBezTo>
                  <a:cubicBezTo>
                    <a:pt x="31" y="21"/>
                    <a:pt x="31" y="21"/>
                    <a:pt x="31" y="21"/>
                  </a:cubicBezTo>
                  <a:cubicBezTo>
                    <a:pt x="31" y="23"/>
                    <a:pt x="31" y="23"/>
                    <a:pt x="31" y="23"/>
                  </a:cubicBezTo>
                  <a:cubicBezTo>
                    <a:pt x="31" y="23"/>
                    <a:pt x="31" y="23"/>
                    <a:pt x="31" y="23"/>
                  </a:cubicBezTo>
                  <a:cubicBezTo>
                    <a:pt x="31" y="23"/>
                    <a:pt x="31" y="24"/>
                    <a:pt x="31" y="24"/>
                  </a:cubicBezTo>
                  <a:cubicBezTo>
                    <a:pt x="31" y="24"/>
                    <a:pt x="31" y="24"/>
                    <a:pt x="31" y="24"/>
                  </a:cubicBezTo>
                  <a:cubicBezTo>
                    <a:pt x="30" y="24"/>
                    <a:pt x="30" y="25"/>
                    <a:pt x="30" y="25"/>
                  </a:cubicBezTo>
                  <a:cubicBezTo>
                    <a:pt x="30" y="25"/>
                    <a:pt x="30" y="26"/>
                    <a:pt x="30" y="26"/>
                  </a:cubicBezTo>
                  <a:cubicBezTo>
                    <a:pt x="29" y="26"/>
                    <a:pt x="29" y="26"/>
                    <a:pt x="29" y="26"/>
                  </a:cubicBezTo>
                  <a:cubicBezTo>
                    <a:pt x="29" y="27"/>
                    <a:pt x="29" y="28"/>
                    <a:pt x="30" y="29"/>
                  </a:cubicBezTo>
                  <a:cubicBezTo>
                    <a:pt x="30" y="29"/>
                    <a:pt x="29" y="30"/>
                    <a:pt x="29" y="30"/>
                  </a:cubicBezTo>
                  <a:cubicBezTo>
                    <a:pt x="29" y="31"/>
                    <a:pt x="29" y="31"/>
                    <a:pt x="29" y="31"/>
                  </a:cubicBezTo>
                  <a:cubicBezTo>
                    <a:pt x="29" y="31"/>
                    <a:pt x="29" y="31"/>
                    <a:pt x="29" y="32"/>
                  </a:cubicBezTo>
                  <a:cubicBezTo>
                    <a:pt x="29" y="32"/>
                    <a:pt x="29" y="32"/>
                    <a:pt x="29" y="32"/>
                  </a:cubicBezTo>
                  <a:cubicBezTo>
                    <a:pt x="28" y="33"/>
                    <a:pt x="28" y="33"/>
                    <a:pt x="28" y="33"/>
                  </a:cubicBezTo>
                  <a:cubicBezTo>
                    <a:pt x="28" y="34"/>
                    <a:pt x="28" y="34"/>
                    <a:pt x="28" y="35"/>
                  </a:cubicBezTo>
                  <a:cubicBezTo>
                    <a:pt x="27" y="35"/>
                    <a:pt x="27" y="36"/>
                    <a:pt x="27" y="36"/>
                  </a:cubicBezTo>
                  <a:cubicBezTo>
                    <a:pt x="27" y="37"/>
                    <a:pt x="27" y="37"/>
                    <a:pt x="27" y="38"/>
                  </a:cubicBezTo>
                  <a:cubicBezTo>
                    <a:pt x="26" y="38"/>
                    <a:pt x="26" y="38"/>
                    <a:pt x="26" y="39"/>
                  </a:cubicBezTo>
                  <a:cubicBezTo>
                    <a:pt x="26" y="39"/>
                    <a:pt x="26" y="40"/>
                    <a:pt x="26" y="40"/>
                  </a:cubicBezTo>
                  <a:cubicBezTo>
                    <a:pt x="26" y="40"/>
                    <a:pt x="25" y="40"/>
                    <a:pt x="25" y="40"/>
                  </a:cubicBezTo>
                  <a:cubicBezTo>
                    <a:pt x="25" y="41"/>
                    <a:pt x="25" y="41"/>
                    <a:pt x="25" y="41"/>
                  </a:cubicBezTo>
                  <a:cubicBezTo>
                    <a:pt x="25" y="41"/>
                    <a:pt x="25" y="42"/>
                    <a:pt x="25" y="43"/>
                  </a:cubicBezTo>
                  <a:cubicBezTo>
                    <a:pt x="24" y="44"/>
                    <a:pt x="24" y="45"/>
                    <a:pt x="23" y="47"/>
                  </a:cubicBezTo>
                  <a:cubicBezTo>
                    <a:pt x="23" y="47"/>
                    <a:pt x="23" y="47"/>
                    <a:pt x="23" y="48"/>
                  </a:cubicBezTo>
                  <a:cubicBezTo>
                    <a:pt x="23" y="48"/>
                    <a:pt x="23" y="48"/>
                    <a:pt x="23" y="48"/>
                  </a:cubicBezTo>
                  <a:cubicBezTo>
                    <a:pt x="23" y="49"/>
                    <a:pt x="23" y="49"/>
                    <a:pt x="22" y="50"/>
                  </a:cubicBezTo>
                  <a:cubicBezTo>
                    <a:pt x="22" y="51"/>
                    <a:pt x="21" y="52"/>
                    <a:pt x="21" y="53"/>
                  </a:cubicBezTo>
                  <a:cubicBezTo>
                    <a:pt x="21" y="54"/>
                    <a:pt x="21" y="55"/>
                    <a:pt x="20" y="55"/>
                  </a:cubicBezTo>
                  <a:cubicBezTo>
                    <a:pt x="20" y="56"/>
                    <a:pt x="20" y="56"/>
                    <a:pt x="20" y="56"/>
                  </a:cubicBezTo>
                  <a:cubicBezTo>
                    <a:pt x="20" y="57"/>
                    <a:pt x="20" y="57"/>
                    <a:pt x="20" y="58"/>
                  </a:cubicBezTo>
                  <a:cubicBezTo>
                    <a:pt x="20" y="58"/>
                    <a:pt x="19" y="58"/>
                    <a:pt x="19" y="59"/>
                  </a:cubicBezTo>
                  <a:cubicBezTo>
                    <a:pt x="19" y="59"/>
                    <a:pt x="19" y="60"/>
                    <a:pt x="19" y="60"/>
                  </a:cubicBezTo>
                  <a:cubicBezTo>
                    <a:pt x="19" y="61"/>
                    <a:pt x="18" y="62"/>
                    <a:pt x="18" y="63"/>
                  </a:cubicBezTo>
                  <a:cubicBezTo>
                    <a:pt x="18" y="63"/>
                    <a:pt x="18" y="63"/>
                    <a:pt x="18" y="64"/>
                  </a:cubicBezTo>
                  <a:cubicBezTo>
                    <a:pt x="17" y="64"/>
                    <a:pt x="17" y="65"/>
                    <a:pt x="17" y="65"/>
                  </a:cubicBezTo>
                  <a:cubicBezTo>
                    <a:pt x="17" y="65"/>
                    <a:pt x="17" y="65"/>
                    <a:pt x="17" y="65"/>
                  </a:cubicBezTo>
                  <a:cubicBezTo>
                    <a:pt x="17" y="66"/>
                    <a:pt x="17" y="66"/>
                    <a:pt x="17" y="66"/>
                  </a:cubicBezTo>
                  <a:cubicBezTo>
                    <a:pt x="16" y="66"/>
                    <a:pt x="16" y="66"/>
                    <a:pt x="16" y="66"/>
                  </a:cubicBezTo>
                  <a:cubicBezTo>
                    <a:pt x="16" y="66"/>
                    <a:pt x="16" y="66"/>
                    <a:pt x="16" y="67"/>
                  </a:cubicBezTo>
                  <a:cubicBezTo>
                    <a:pt x="16" y="67"/>
                    <a:pt x="16" y="67"/>
                    <a:pt x="15" y="67"/>
                  </a:cubicBezTo>
                  <a:cubicBezTo>
                    <a:pt x="15" y="67"/>
                    <a:pt x="15" y="67"/>
                    <a:pt x="15" y="67"/>
                  </a:cubicBezTo>
                  <a:cubicBezTo>
                    <a:pt x="14" y="67"/>
                    <a:pt x="14" y="67"/>
                    <a:pt x="13" y="67"/>
                  </a:cubicBezTo>
                  <a:cubicBezTo>
                    <a:pt x="13" y="67"/>
                    <a:pt x="12" y="67"/>
                    <a:pt x="12" y="68"/>
                  </a:cubicBezTo>
                  <a:cubicBezTo>
                    <a:pt x="11" y="68"/>
                    <a:pt x="10" y="69"/>
                    <a:pt x="8" y="69"/>
                  </a:cubicBezTo>
                  <a:cubicBezTo>
                    <a:pt x="8" y="69"/>
                    <a:pt x="8" y="69"/>
                    <a:pt x="7" y="69"/>
                  </a:cubicBezTo>
                  <a:cubicBezTo>
                    <a:pt x="7" y="68"/>
                    <a:pt x="7" y="68"/>
                    <a:pt x="7" y="68"/>
                  </a:cubicBezTo>
                  <a:cubicBezTo>
                    <a:pt x="6" y="68"/>
                    <a:pt x="6" y="68"/>
                    <a:pt x="5" y="68"/>
                  </a:cubicBezTo>
                  <a:cubicBezTo>
                    <a:pt x="5" y="67"/>
                    <a:pt x="4" y="67"/>
                    <a:pt x="4" y="67"/>
                  </a:cubicBezTo>
                  <a:cubicBezTo>
                    <a:pt x="4" y="66"/>
                    <a:pt x="4" y="66"/>
                    <a:pt x="3" y="66"/>
                  </a:cubicBezTo>
                  <a:cubicBezTo>
                    <a:pt x="3" y="66"/>
                    <a:pt x="3" y="65"/>
                    <a:pt x="3" y="65"/>
                  </a:cubicBezTo>
                  <a:cubicBezTo>
                    <a:pt x="3" y="65"/>
                    <a:pt x="3" y="64"/>
                    <a:pt x="3" y="64"/>
                  </a:cubicBezTo>
                  <a:cubicBezTo>
                    <a:pt x="3" y="64"/>
                    <a:pt x="2" y="63"/>
                    <a:pt x="2" y="63"/>
                  </a:cubicBezTo>
                  <a:cubicBezTo>
                    <a:pt x="2" y="63"/>
                    <a:pt x="2" y="61"/>
                    <a:pt x="2" y="61"/>
                  </a:cubicBezTo>
                  <a:cubicBezTo>
                    <a:pt x="2" y="60"/>
                    <a:pt x="2" y="60"/>
                    <a:pt x="2" y="60"/>
                  </a:cubicBezTo>
                  <a:cubicBezTo>
                    <a:pt x="2" y="59"/>
                    <a:pt x="3" y="59"/>
                    <a:pt x="3" y="58"/>
                  </a:cubicBezTo>
                  <a:cubicBezTo>
                    <a:pt x="2" y="58"/>
                    <a:pt x="2" y="57"/>
                    <a:pt x="2" y="56"/>
                  </a:cubicBezTo>
                  <a:cubicBezTo>
                    <a:pt x="2" y="56"/>
                    <a:pt x="1" y="56"/>
                    <a:pt x="1" y="55"/>
                  </a:cubicBezTo>
                  <a:cubicBezTo>
                    <a:pt x="1" y="54"/>
                    <a:pt x="0" y="52"/>
                    <a:pt x="1" y="51"/>
                  </a:cubicBezTo>
                  <a:cubicBezTo>
                    <a:pt x="1" y="50"/>
                    <a:pt x="1" y="50"/>
                    <a:pt x="1" y="50"/>
                  </a:cubicBezTo>
                  <a:cubicBezTo>
                    <a:pt x="1" y="50"/>
                    <a:pt x="2" y="49"/>
                    <a:pt x="2" y="49"/>
                  </a:cubicBezTo>
                  <a:cubicBezTo>
                    <a:pt x="2" y="49"/>
                    <a:pt x="2" y="48"/>
                    <a:pt x="2" y="48"/>
                  </a:cubicBezTo>
                  <a:cubicBezTo>
                    <a:pt x="2" y="48"/>
                    <a:pt x="3" y="47"/>
                    <a:pt x="3" y="47"/>
                  </a:cubicBezTo>
                  <a:cubicBezTo>
                    <a:pt x="3" y="47"/>
                    <a:pt x="3" y="47"/>
                    <a:pt x="4" y="47"/>
                  </a:cubicBezTo>
                  <a:cubicBezTo>
                    <a:pt x="4" y="46"/>
                    <a:pt x="4" y="45"/>
                    <a:pt x="4" y="45"/>
                  </a:cubicBezTo>
                  <a:cubicBezTo>
                    <a:pt x="4" y="45"/>
                    <a:pt x="5" y="44"/>
                    <a:pt x="5" y="44"/>
                  </a:cubicBezTo>
                  <a:cubicBezTo>
                    <a:pt x="5" y="44"/>
                    <a:pt x="5" y="44"/>
                    <a:pt x="5" y="43"/>
                  </a:cubicBezTo>
                  <a:cubicBezTo>
                    <a:pt x="5" y="43"/>
                    <a:pt x="5" y="43"/>
                    <a:pt x="6" y="43"/>
                  </a:cubicBezTo>
                  <a:cubicBezTo>
                    <a:pt x="6" y="43"/>
                    <a:pt x="6" y="42"/>
                    <a:pt x="6" y="41"/>
                  </a:cubicBezTo>
                  <a:cubicBezTo>
                    <a:pt x="6" y="41"/>
                    <a:pt x="6" y="41"/>
                    <a:pt x="7" y="41"/>
                  </a:cubicBezTo>
                  <a:cubicBezTo>
                    <a:pt x="7" y="41"/>
                    <a:pt x="7" y="40"/>
                    <a:pt x="6" y="40"/>
                  </a:cubicBezTo>
                  <a:cubicBezTo>
                    <a:pt x="7" y="39"/>
                    <a:pt x="7" y="38"/>
                    <a:pt x="7" y="37"/>
                  </a:cubicBezTo>
                  <a:cubicBezTo>
                    <a:pt x="7" y="37"/>
                    <a:pt x="6" y="36"/>
                    <a:pt x="6" y="36"/>
                  </a:cubicBezTo>
                  <a:cubicBezTo>
                    <a:pt x="6" y="35"/>
                    <a:pt x="6" y="35"/>
                    <a:pt x="6" y="34"/>
                  </a:cubicBezTo>
                  <a:cubicBezTo>
                    <a:pt x="6" y="33"/>
                    <a:pt x="5" y="33"/>
                    <a:pt x="5" y="32"/>
                  </a:cubicBezTo>
                  <a:cubicBezTo>
                    <a:pt x="5" y="32"/>
                    <a:pt x="5" y="32"/>
                    <a:pt x="5" y="32"/>
                  </a:cubicBezTo>
                  <a:cubicBezTo>
                    <a:pt x="5" y="31"/>
                    <a:pt x="5" y="31"/>
                    <a:pt x="5" y="31"/>
                  </a:cubicBezTo>
                  <a:cubicBezTo>
                    <a:pt x="5" y="30"/>
                    <a:pt x="5" y="30"/>
                    <a:pt x="5" y="30"/>
                  </a:cubicBezTo>
                  <a:cubicBezTo>
                    <a:pt x="5" y="29"/>
                    <a:pt x="5" y="29"/>
                    <a:pt x="5" y="28"/>
                  </a:cubicBezTo>
                  <a:cubicBezTo>
                    <a:pt x="5" y="27"/>
                    <a:pt x="6" y="27"/>
                    <a:pt x="6" y="26"/>
                  </a:cubicBezTo>
                  <a:cubicBezTo>
                    <a:pt x="6" y="26"/>
                    <a:pt x="6" y="26"/>
                    <a:pt x="6" y="25"/>
                  </a:cubicBezTo>
                  <a:cubicBezTo>
                    <a:pt x="7" y="25"/>
                    <a:pt x="7" y="24"/>
                    <a:pt x="7" y="24"/>
                  </a:cubicBezTo>
                  <a:cubicBezTo>
                    <a:pt x="8" y="23"/>
                    <a:pt x="7" y="22"/>
                    <a:pt x="8" y="21"/>
                  </a:cubicBezTo>
                  <a:cubicBezTo>
                    <a:pt x="8" y="21"/>
                    <a:pt x="9" y="22"/>
                    <a:pt x="9" y="21"/>
                  </a:cubicBezTo>
                  <a:cubicBezTo>
                    <a:pt x="10" y="21"/>
                    <a:pt x="10" y="20"/>
                    <a:pt x="11" y="20"/>
                  </a:cubicBezTo>
                  <a:cubicBezTo>
                    <a:pt x="11" y="21"/>
                    <a:pt x="11" y="21"/>
                    <a:pt x="12" y="21"/>
                  </a:cubicBezTo>
                  <a:cubicBezTo>
                    <a:pt x="12" y="20"/>
                    <a:pt x="12" y="20"/>
                    <a:pt x="12" y="20"/>
                  </a:cubicBezTo>
                  <a:cubicBezTo>
                    <a:pt x="12" y="20"/>
                    <a:pt x="12" y="20"/>
                    <a:pt x="12" y="20"/>
                  </a:cubicBezTo>
                  <a:cubicBezTo>
                    <a:pt x="12" y="20"/>
                    <a:pt x="13" y="20"/>
                    <a:pt x="13" y="20"/>
                  </a:cubicBezTo>
                  <a:cubicBezTo>
                    <a:pt x="13" y="20"/>
                    <a:pt x="13" y="20"/>
                    <a:pt x="13" y="20"/>
                  </a:cubicBezTo>
                  <a:cubicBezTo>
                    <a:pt x="13" y="20"/>
                    <a:pt x="13" y="20"/>
                    <a:pt x="13" y="19"/>
                  </a:cubicBezTo>
                  <a:cubicBezTo>
                    <a:pt x="13" y="19"/>
                    <a:pt x="14" y="19"/>
                    <a:pt x="14" y="19"/>
                  </a:cubicBezTo>
                  <a:cubicBezTo>
                    <a:pt x="14" y="19"/>
                    <a:pt x="14" y="19"/>
                    <a:pt x="15" y="19"/>
                  </a:cubicBezTo>
                  <a:cubicBezTo>
                    <a:pt x="15" y="19"/>
                    <a:pt x="15" y="19"/>
                    <a:pt x="15" y="19"/>
                  </a:cubicBezTo>
                  <a:cubicBezTo>
                    <a:pt x="15" y="20"/>
                    <a:pt x="15" y="20"/>
                    <a:pt x="16" y="20"/>
                  </a:cubicBezTo>
                  <a:cubicBezTo>
                    <a:pt x="16" y="20"/>
                    <a:pt x="16" y="20"/>
                    <a:pt x="17" y="20"/>
                  </a:cubicBezTo>
                  <a:cubicBezTo>
                    <a:pt x="17" y="20"/>
                    <a:pt x="17" y="20"/>
                    <a:pt x="17" y="20"/>
                  </a:cubicBezTo>
                  <a:cubicBezTo>
                    <a:pt x="16" y="19"/>
                    <a:pt x="16" y="19"/>
                    <a:pt x="16" y="18"/>
                  </a:cubicBezTo>
                  <a:cubicBezTo>
                    <a:pt x="17" y="18"/>
                    <a:pt x="18" y="17"/>
                    <a:pt x="19" y="16"/>
                  </a:cubicBezTo>
                  <a:cubicBezTo>
                    <a:pt x="19" y="17"/>
                    <a:pt x="19" y="17"/>
                    <a:pt x="19" y="17"/>
                  </a:cubicBezTo>
                  <a:cubicBezTo>
                    <a:pt x="19" y="17"/>
                    <a:pt x="19" y="18"/>
                    <a:pt x="19" y="18"/>
                  </a:cubicBezTo>
                  <a:cubicBezTo>
                    <a:pt x="19" y="18"/>
                    <a:pt x="20" y="17"/>
                    <a:pt x="20" y="17"/>
                  </a:cubicBezTo>
                  <a:cubicBezTo>
                    <a:pt x="20" y="17"/>
                    <a:pt x="20" y="17"/>
                    <a:pt x="20" y="17"/>
                  </a:cubicBezTo>
                  <a:cubicBezTo>
                    <a:pt x="20" y="17"/>
                    <a:pt x="20" y="16"/>
                    <a:pt x="20" y="16"/>
                  </a:cubicBezTo>
                  <a:cubicBezTo>
                    <a:pt x="20" y="15"/>
                    <a:pt x="20" y="15"/>
                    <a:pt x="21" y="15"/>
                  </a:cubicBezTo>
                  <a:cubicBezTo>
                    <a:pt x="21" y="15"/>
                    <a:pt x="21" y="15"/>
                    <a:pt x="21" y="15"/>
                  </a:cubicBezTo>
                  <a:cubicBezTo>
                    <a:pt x="21" y="15"/>
                    <a:pt x="21" y="15"/>
                    <a:pt x="21" y="15"/>
                  </a:cubicBezTo>
                  <a:cubicBezTo>
                    <a:pt x="21" y="15"/>
                    <a:pt x="21" y="15"/>
                    <a:pt x="21" y="15"/>
                  </a:cubicBezTo>
                  <a:cubicBezTo>
                    <a:pt x="22" y="15"/>
                    <a:pt x="23" y="13"/>
                    <a:pt x="23" y="13"/>
                  </a:cubicBezTo>
                  <a:cubicBezTo>
                    <a:pt x="23" y="13"/>
                    <a:pt x="23" y="13"/>
                    <a:pt x="23" y="13"/>
                  </a:cubicBezTo>
                  <a:cubicBezTo>
                    <a:pt x="23" y="13"/>
                    <a:pt x="23" y="13"/>
                    <a:pt x="23" y="14"/>
                  </a:cubicBezTo>
                  <a:cubicBezTo>
                    <a:pt x="23" y="14"/>
                    <a:pt x="23" y="14"/>
                    <a:pt x="23" y="14"/>
                  </a:cubicBezTo>
                  <a:cubicBezTo>
                    <a:pt x="24" y="14"/>
                    <a:pt x="24" y="14"/>
                    <a:pt x="24" y="14"/>
                  </a:cubicBezTo>
                  <a:cubicBezTo>
                    <a:pt x="24" y="13"/>
                    <a:pt x="24" y="13"/>
                    <a:pt x="24" y="13"/>
                  </a:cubicBezTo>
                  <a:cubicBezTo>
                    <a:pt x="23" y="13"/>
                    <a:pt x="23" y="13"/>
                    <a:pt x="23" y="12"/>
                  </a:cubicBezTo>
                  <a:cubicBezTo>
                    <a:pt x="23" y="12"/>
                    <a:pt x="23" y="12"/>
                    <a:pt x="23" y="12"/>
                  </a:cubicBezTo>
                  <a:cubicBezTo>
                    <a:pt x="23" y="11"/>
                    <a:pt x="23" y="11"/>
                    <a:pt x="24" y="11"/>
                  </a:cubicBezTo>
                  <a:cubicBezTo>
                    <a:pt x="24" y="11"/>
                    <a:pt x="24" y="11"/>
                    <a:pt x="24" y="11"/>
                  </a:cubicBezTo>
                  <a:cubicBezTo>
                    <a:pt x="24" y="11"/>
                    <a:pt x="24" y="10"/>
                    <a:pt x="24" y="10"/>
                  </a:cubicBezTo>
                  <a:cubicBezTo>
                    <a:pt x="24" y="9"/>
                    <a:pt x="23" y="9"/>
                    <a:pt x="24" y="8"/>
                  </a:cubicBezTo>
                  <a:cubicBezTo>
                    <a:pt x="24" y="8"/>
                    <a:pt x="24" y="8"/>
                    <a:pt x="24" y="8"/>
                  </a:cubicBezTo>
                  <a:cubicBezTo>
                    <a:pt x="24" y="8"/>
                    <a:pt x="24" y="8"/>
                    <a:pt x="25" y="9"/>
                  </a:cubicBezTo>
                  <a:cubicBezTo>
                    <a:pt x="25" y="9"/>
                    <a:pt x="25" y="9"/>
                    <a:pt x="25" y="9"/>
                  </a:cubicBezTo>
                  <a:cubicBezTo>
                    <a:pt x="26" y="8"/>
                    <a:pt x="26" y="8"/>
                    <a:pt x="26" y="8"/>
                  </a:cubicBezTo>
                  <a:cubicBezTo>
                    <a:pt x="26" y="8"/>
                    <a:pt x="26" y="8"/>
                    <a:pt x="26" y="8"/>
                  </a:cubicBezTo>
                  <a:cubicBezTo>
                    <a:pt x="26" y="7"/>
                    <a:pt x="26" y="7"/>
                    <a:pt x="26" y="7"/>
                  </a:cubicBezTo>
                  <a:cubicBezTo>
                    <a:pt x="26" y="7"/>
                    <a:pt x="26" y="7"/>
                    <a:pt x="26" y="7"/>
                  </a:cubicBezTo>
                  <a:cubicBezTo>
                    <a:pt x="26" y="7"/>
                    <a:pt x="26" y="7"/>
                    <a:pt x="26" y="7"/>
                  </a:cubicBezTo>
                  <a:cubicBezTo>
                    <a:pt x="27" y="7"/>
                    <a:pt x="27" y="7"/>
                    <a:pt x="27" y="7"/>
                  </a:cubicBezTo>
                  <a:cubicBezTo>
                    <a:pt x="27" y="7"/>
                    <a:pt x="28" y="7"/>
                    <a:pt x="28" y="6"/>
                  </a:cubicBezTo>
                  <a:cubicBezTo>
                    <a:pt x="28" y="6"/>
                    <a:pt x="28" y="6"/>
                    <a:pt x="28" y="5"/>
                  </a:cubicBezTo>
                  <a:cubicBezTo>
                    <a:pt x="28" y="5"/>
                    <a:pt x="28" y="5"/>
                    <a:pt x="29" y="4"/>
                  </a:cubicBezTo>
                  <a:cubicBezTo>
                    <a:pt x="29" y="3"/>
                    <a:pt x="28" y="3"/>
                    <a:pt x="28" y="3"/>
                  </a:cubicBezTo>
                  <a:cubicBezTo>
                    <a:pt x="28" y="3"/>
                    <a:pt x="28" y="2"/>
                    <a:pt x="28" y="2"/>
                  </a:cubicBezTo>
                  <a:cubicBezTo>
                    <a:pt x="29" y="2"/>
                    <a:pt x="29" y="1"/>
                    <a:pt x="29" y="1"/>
                  </a:cubicBezTo>
                  <a:cubicBezTo>
                    <a:pt x="29" y="1"/>
                    <a:pt x="29" y="1"/>
                    <a:pt x="30" y="1"/>
                  </a:cubicBezTo>
                  <a:cubicBezTo>
                    <a:pt x="30" y="1"/>
                    <a:pt x="29" y="1"/>
                    <a:pt x="30" y="1"/>
                  </a:cubicBezTo>
                  <a:cubicBezTo>
                    <a:pt x="30" y="1"/>
                    <a:pt x="30" y="1"/>
                    <a:pt x="30" y="1"/>
                  </a:cubicBezTo>
                  <a:cubicBezTo>
                    <a:pt x="30" y="1"/>
                    <a:pt x="30" y="1"/>
                    <a:pt x="30" y="1"/>
                  </a:cubicBezTo>
                  <a:cubicBezTo>
                    <a:pt x="31" y="2"/>
                    <a:pt x="31" y="1"/>
                    <a:pt x="31" y="2"/>
                  </a:cubicBezTo>
                  <a:cubicBezTo>
                    <a:pt x="31" y="2"/>
                    <a:pt x="31" y="3"/>
                    <a:pt x="31" y="3"/>
                  </a:cubicBezTo>
                  <a:cubicBezTo>
                    <a:pt x="31" y="3"/>
                    <a:pt x="31" y="3"/>
                    <a:pt x="31" y="4"/>
                  </a:cubicBezTo>
                  <a:close/>
                  <a:moveTo>
                    <a:pt x="21" y="14"/>
                  </a:moveTo>
                  <a:cubicBezTo>
                    <a:pt x="21" y="14"/>
                    <a:pt x="21" y="14"/>
                    <a:pt x="21" y="14"/>
                  </a:cubicBezTo>
                  <a:cubicBezTo>
                    <a:pt x="21" y="14"/>
                    <a:pt x="21" y="14"/>
                    <a:pt x="21" y="15"/>
                  </a:cubicBezTo>
                  <a:cubicBezTo>
                    <a:pt x="21" y="15"/>
                    <a:pt x="21" y="15"/>
                    <a:pt x="21" y="15"/>
                  </a:cubicBezTo>
                  <a:cubicBezTo>
                    <a:pt x="21" y="15"/>
                    <a:pt x="21" y="15"/>
                    <a:pt x="21" y="14"/>
                  </a:cubicBezTo>
                  <a:cubicBezTo>
                    <a:pt x="21" y="14"/>
                    <a:pt x="21" y="14"/>
                    <a:pt x="21" y="14"/>
                  </a:cubicBezTo>
                  <a:cubicBezTo>
                    <a:pt x="21" y="14"/>
                    <a:pt x="21" y="14"/>
                    <a:pt x="21" y="14"/>
                  </a:cubicBezTo>
                  <a:close/>
                  <a:moveTo>
                    <a:pt x="25" y="6"/>
                  </a:moveTo>
                  <a:cubicBezTo>
                    <a:pt x="25" y="6"/>
                    <a:pt x="25" y="6"/>
                    <a:pt x="25" y="6"/>
                  </a:cubicBezTo>
                  <a:cubicBezTo>
                    <a:pt x="25" y="6"/>
                    <a:pt x="25" y="6"/>
                    <a:pt x="25" y="6"/>
                  </a:cubicBezTo>
                  <a:cubicBezTo>
                    <a:pt x="25" y="6"/>
                    <a:pt x="25" y="6"/>
                    <a:pt x="25" y="6"/>
                  </a:cubicBezTo>
                  <a:close/>
                  <a:moveTo>
                    <a:pt x="30" y="0"/>
                  </a:move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6" name="Freeform 278">
              <a:extLst>
                <a:ext uri="{FF2B5EF4-FFF2-40B4-BE49-F238E27FC236}">
                  <a16:creationId xmlns:a16="http://schemas.microsoft.com/office/drawing/2014/main" id="{17B671CA-BA0D-7F03-EBDF-DAC16B2E0B9D}"/>
                </a:ext>
              </a:extLst>
            </p:cNvPr>
            <p:cNvSpPr>
              <a:spLocks noEditPoints="1"/>
            </p:cNvSpPr>
            <p:nvPr/>
          </p:nvSpPr>
          <p:spPr bwMode="auto">
            <a:xfrm>
              <a:off x="15001392" y="8288775"/>
              <a:ext cx="195267" cy="120687"/>
            </a:xfrm>
            <a:custGeom>
              <a:avLst/>
              <a:gdLst/>
              <a:ahLst/>
              <a:cxnLst>
                <a:cxn ang="0">
                  <a:pos x="58" y="28"/>
                </a:cxn>
                <a:cxn ang="0">
                  <a:pos x="54" y="29"/>
                </a:cxn>
                <a:cxn ang="0">
                  <a:pos x="53" y="30"/>
                </a:cxn>
                <a:cxn ang="0">
                  <a:pos x="50" y="31"/>
                </a:cxn>
                <a:cxn ang="0">
                  <a:pos x="47" y="31"/>
                </a:cxn>
                <a:cxn ang="0">
                  <a:pos x="41" y="30"/>
                </a:cxn>
                <a:cxn ang="0">
                  <a:pos x="43" y="28"/>
                </a:cxn>
                <a:cxn ang="0">
                  <a:pos x="39" y="25"/>
                </a:cxn>
                <a:cxn ang="0">
                  <a:pos x="39" y="28"/>
                </a:cxn>
                <a:cxn ang="0">
                  <a:pos x="38" y="28"/>
                </a:cxn>
                <a:cxn ang="0">
                  <a:pos x="33" y="29"/>
                </a:cxn>
                <a:cxn ang="0">
                  <a:pos x="32" y="27"/>
                </a:cxn>
                <a:cxn ang="0">
                  <a:pos x="29" y="24"/>
                </a:cxn>
                <a:cxn ang="0">
                  <a:pos x="25" y="21"/>
                </a:cxn>
                <a:cxn ang="0">
                  <a:pos x="18" y="20"/>
                </a:cxn>
                <a:cxn ang="0">
                  <a:pos x="13" y="22"/>
                </a:cxn>
                <a:cxn ang="0">
                  <a:pos x="5" y="21"/>
                </a:cxn>
                <a:cxn ang="0">
                  <a:pos x="2" y="20"/>
                </a:cxn>
                <a:cxn ang="0">
                  <a:pos x="2" y="17"/>
                </a:cxn>
                <a:cxn ang="0">
                  <a:pos x="4" y="12"/>
                </a:cxn>
                <a:cxn ang="0">
                  <a:pos x="7" y="8"/>
                </a:cxn>
                <a:cxn ang="0">
                  <a:pos x="6" y="4"/>
                </a:cxn>
                <a:cxn ang="0">
                  <a:pos x="11" y="3"/>
                </a:cxn>
                <a:cxn ang="0">
                  <a:pos x="21" y="5"/>
                </a:cxn>
                <a:cxn ang="0">
                  <a:pos x="24" y="4"/>
                </a:cxn>
                <a:cxn ang="0">
                  <a:pos x="28" y="5"/>
                </a:cxn>
                <a:cxn ang="0">
                  <a:pos x="32" y="6"/>
                </a:cxn>
                <a:cxn ang="0">
                  <a:pos x="35" y="2"/>
                </a:cxn>
                <a:cxn ang="0">
                  <a:pos x="39" y="1"/>
                </a:cxn>
                <a:cxn ang="0">
                  <a:pos x="44" y="0"/>
                </a:cxn>
                <a:cxn ang="0">
                  <a:pos x="46" y="6"/>
                </a:cxn>
                <a:cxn ang="0">
                  <a:pos x="50" y="7"/>
                </a:cxn>
                <a:cxn ang="0">
                  <a:pos x="52" y="10"/>
                </a:cxn>
                <a:cxn ang="0">
                  <a:pos x="56" y="11"/>
                </a:cxn>
                <a:cxn ang="0">
                  <a:pos x="60" y="11"/>
                </a:cxn>
                <a:cxn ang="0">
                  <a:pos x="64" y="12"/>
                </a:cxn>
                <a:cxn ang="0">
                  <a:pos x="67" y="13"/>
                </a:cxn>
                <a:cxn ang="0">
                  <a:pos x="70" y="14"/>
                </a:cxn>
                <a:cxn ang="0">
                  <a:pos x="69" y="18"/>
                </a:cxn>
                <a:cxn ang="0">
                  <a:pos x="71" y="21"/>
                </a:cxn>
                <a:cxn ang="0">
                  <a:pos x="67" y="23"/>
                </a:cxn>
                <a:cxn ang="0">
                  <a:pos x="51" y="32"/>
                </a:cxn>
                <a:cxn ang="0">
                  <a:pos x="48" y="32"/>
                </a:cxn>
                <a:cxn ang="0">
                  <a:pos x="44" y="34"/>
                </a:cxn>
                <a:cxn ang="0">
                  <a:pos x="46" y="36"/>
                </a:cxn>
                <a:cxn ang="0">
                  <a:pos x="48" y="39"/>
                </a:cxn>
                <a:cxn ang="0">
                  <a:pos x="51" y="38"/>
                </a:cxn>
                <a:cxn ang="0">
                  <a:pos x="57" y="36"/>
                </a:cxn>
                <a:cxn ang="0">
                  <a:pos x="58" y="35"/>
                </a:cxn>
                <a:cxn ang="0">
                  <a:pos x="53" y="34"/>
                </a:cxn>
                <a:cxn ang="0">
                  <a:pos x="50" y="32"/>
                </a:cxn>
              </a:cxnLst>
              <a:rect l="0" t="0" r="r" b="b"/>
              <a:pathLst>
                <a:path w="71" h="40">
                  <a:moveTo>
                    <a:pt x="65" y="26"/>
                  </a:moveTo>
                  <a:cubicBezTo>
                    <a:pt x="64" y="26"/>
                    <a:pt x="63" y="26"/>
                    <a:pt x="62" y="26"/>
                  </a:cubicBezTo>
                  <a:cubicBezTo>
                    <a:pt x="62" y="27"/>
                    <a:pt x="60" y="27"/>
                    <a:pt x="60" y="28"/>
                  </a:cubicBezTo>
                  <a:cubicBezTo>
                    <a:pt x="59" y="28"/>
                    <a:pt x="58" y="28"/>
                    <a:pt x="58" y="28"/>
                  </a:cubicBezTo>
                  <a:cubicBezTo>
                    <a:pt x="58" y="28"/>
                    <a:pt x="58" y="28"/>
                    <a:pt x="58" y="28"/>
                  </a:cubicBezTo>
                  <a:cubicBezTo>
                    <a:pt x="57" y="28"/>
                    <a:pt x="56" y="28"/>
                    <a:pt x="56" y="28"/>
                  </a:cubicBezTo>
                  <a:cubicBezTo>
                    <a:pt x="55" y="29"/>
                    <a:pt x="55" y="29"/>
                    <a:pt x="55" y="29"/>
                  </a:cubicBezTo>
                  <a:cubicBezTo>
                    <a:pt x="55" y="29"/>
                    <a:pt x="55" y="29"/>
                    <a:pt x="54" y="29"/>
                  </a:cubicBezTo>
                  <a:cubicBezTo>
                    <a:pt x="54" y="29"/>
                    <a:pt x="54" y="30"/>
                    <a:pt x="54" y="30"/>
                  </a:cubicBezTo>
                  <a:cubicBezTo>
                    <a:pt x="54" y="30"/>
                    <a:pt x="54" y="30"/>
                    <a:pt x="54" y="29"/>
                  </a:cubicBezTo>
                  <a:cubicBezTo>
                    <a:pt x="54" y="29"/>
                    <a:pt x="54" y="29"/>
                    <a:pt x="54" y="29"/>
                  </a:cubicBezTo>
                  <a:cubicBezTo>
                    <a:pt x="54" y="29"/>
                    <a:pt x="53" y="29"/>
                    <a:pt x="53" y="29"/>
                  </a:cubicBezTo>
                  <a:cubicBezTo>
                    <a:pt x="53" y="29"/>
                    <a:pt x="53" y="29"/>
                    <a:pt x="53" y="29"/>
                  </a:cubicBezTo>
                  <a:cubicBezTo>
                    <a:pt x="53" y="29"/>
                    <a:pt x="53" y="29"/>
                    <a:pt x="53" y="29"/>
                  </a:cubicBezTo>
                  <a:cubicBezTo>
                    <a:pt x="53" y="30"/>
                    <a:pt x="53" y="30"/>
                    <a:pt x="53" y="30"/>
                  </a:cubicBezTo>
                  <a:cubicBezTo>
                    <a:pt x="53" y="30"/>
                    <a:pt x="53" y="30"/>
                    <a:pt x="52" y="30"/>
                  </a:cubicBezTo>
                  <a:cubicBezTo>
                    <a:pt x="52" y="30"/>
                    <a:pt x="52" y="31"/>
                    <a:pt x="52" y="31"/>
                  </a:cubicBezTo>
                  <a:cubicBezTo>
                    <a:pt x="52" y="31"/>
                    <a:pt x="52" y="31"/>
                    <a:pt x="52" y="31"/>
                  </a:cubicBezTo>
                  <a:cubicBezTo>
                    <a:pt x="52" y="31"/>
                    <a:pt x="51" y="31"/>
                    <a:pt x="51" y="31"/>
                  </a:cubicBezTo>
                  <a:cubicBezTo>
                    <a:pt x="51" y="31"/>
                    <a:pt x="50" y="31"/>
                    <a:pt x="50" y="31"/>
                  </a:cubicBezTo>
                  <a:cubicBezTo>
                    <a:pt x="50" y="31"/>
                    <a:pt x="50" y="30"/>
                    <a:pt x="49" y="30"/>
                  </a:cubicBezTo>
                  <a:cubicBezTo>
                    <a:pt x="49" y="30"/>
                    <a:pt x="49" y="31"/>
                    <a:pt x="49" y="31"/>
                  </a:cubicBezTo>
                  <a:cubicBezTo>
                    <a:pt x="49" y="31"/>
                    <a:pt x="49" y="31"/>
                    <a:pt x="49" y="31"/>
                  </a:cubicBezTo>
                  <a:cubicBezTo>
                    <a:pt x="49" y="30"/>
                    <a:pt x="48" y="30"/>
                    <a:pt x="47" y="30"/>
                  </a:cubicBezTo>
                  <a:cubicBezTo>
                    <a:pt x="47" y="31"/>
                    <a:pt x="47" y="31"/>
                    <a:pt x="47" y="31"/>
                  </a:cubicBezTo>
                  <a:cubicBezTo>
                    <a:pt x="47" y="31"/>
                    <a:pt x="47" y="31"/>
                    <a:pt x="46" y="31"/>
                  </a:cubicBezTo>
                  <a:cubicBezTo>
                    <a:pt x="46" y="31"/>
                    <a:pt x="46" y="31"/>
                    <a:pt x="45" y="31"/>
                  </a:cubicBezTo>
                  <a:cubicBezTo>
                    <a:pt x="45" y="31"/>
                    <a:pt x="44" y="31"/>
                    <a:pt x="43" y="31"/>
                  </a:cubicBezTo>
                  <a:cubicBezTo>
                    <a:pt x="43" y="31"/>
                    <a:pt x="43" y="31"/>
                    <a:pt x="43" y="31"/>
                  </a:cubicBezTo>
                  <a:cubicBezTo>
                    <a:pt x="42" y="31"/>
                    <a:pt x="41" y="30"/>
                    <a:pt x="41" y="30"/>
                  </a:cubicBezTo>
                  <a:cubicBezTo>
                    <a:pt x="41" y="30"/>
                    <a:pt x="41" y="30"/>
                    <a:pt x="41" y="29"/>
                  </a:cubicBezTo>
                  <a:cubicBezTo>
                    <a:pt x="41" y="30"/>
                    <a:pt x="42" y="30"/>
                    <a:pt x="42" y="30"/>
                  </a:cubicBezTo>
                  <a:cubicBezTo>
                    <a:pt x="42" y="29"/>
                    <a:pt x="42" y="29"/>
                    <a:pt x="42" y="29"/>
                  </a:cubicBezTo>
                  <a:cubicBezTo>
                    <a:pt x="43" y="29"/>
                    <a:pt x="43" y="29"/>
                    <a:pt x="43" y="28"/>
                  </a:cubicBezTo>
                  <a:cubicBezTo>
                    <a:pt x="43" y="28"/>
                    <a:pt x="43" y="28"/>
                    <a:pt x="43" y="28"/>
                  </a:cubicBezTo>
                  <a:cubicBezTo>
                    <a:pt x="42" y="29"/>
                    <a:pt x="41" y="29"/>
                    <a:pt x="41" y="28"/>
                  </a:cubicBezTo>
                  <a:cubicBezTo>
                    <a:pt x="41" y="28"/>
                    <a:pt x="40" y="28"/>
                    <a:pt x="40" y="28"/>
                  </a:cubicBezTo>
                  <a:cubicBezTo>
                    <a:pt x="40" y="28"/>
                    <a:pt x="40" y="27"/>
                    <a:pt x="40" y="27"/>
                  </a:cubicBezTo>
                  <a:cubicBezTo>
                    <a:pt x="40" y="27"/>
                    <a:pt x="39" y="25"/>
                    <a:pt x="39" y="25"/>
                  </a:cubicBezTo>
                  <a:cubicBezTo>
                    <a:pt x="39" y="25"/>
                    <a:pt x="39" y="25"/>
                    <a:pt x="39" y="25"/>
                  </a:cubicBezTo>
                  <a:cubicBezTo>
                    <a:pt x="39" y="25"/>
                    <a:pt x="39" y="25"/>
                    <a:pt x="39" y="25"/>
                  </a:cubicBezTo>
                  <a:cubicBezTo>
                    <a:pt x="39" y="26"/>
                    <a:pt x="39" y="26"/>
                    <a:pt x="39" y="26"/>
                  </a:cubicBezTo>
                  <a:cubicBezTo>
                    <a:pt x="39" y="26"/>
                    <a:pt x="40" y="27"/>
                    <a:pt x="40" y="27"/>
                  </a:cubicBezTo>
                  <a:cubicBezTo>
                    <a:pt x="40" y="28"/>
                    <a:pt x="40" y="28"/>
                    <a:pt x="40" y="28"/>
                  </a:cubicBezTo>
                  <a:cubicBezTo>
                    <a:pt x="40" y="28"/>
                    <a:pt x="40" y="28"/>
                    <a:pt x="39" y="28"/>
                  </a:cubicBezTo>
                  <a:cubicBezTo>
                    <a:pt x="39" y="28"/>
                    <a:pt x="39" y="28"/>
                    <a:pt x="39" y="28"/>
                  </a:cubicBezTo>
                  <a:cubicBezTo>
                    <a:pt x="39" y="28"/>
                    <a:pt x="39" y="28"/>
                    <a:pt x="39" y="28"/>
                  </a:cubicBezTo>
                  <a:cubicBezTo>
                    <a:pt x="39" y="28"/>
                    <a:pt x="38" y="28"/>
                    <a:pt x="38" y="28"/>
                  </a:cubicBezTo>
                  <a:cubicBezTo>
                    <a:pt x="38" y="28"/>
                    <a:pt x="38" y="28"/>
                    <a:pt x="38" y="28"/>
                  </a:cubicBezTo>
                  <a:cubicBezTo>
                    <a:pt x="38" y="28"/>
                    <a:pt x="38" y="28"/>
                    <a:pt x="38" y="28"/>
                  </a:cubicBezTo>
                  <a:cubicBezTo>
                    <a:pt x="38" y="29"/>
                    <a:pt x="37" y="28"/>
                    <a:pt x="37" y="28"/>
                  </a:cubicBezTo>
                  <a:cubicBezTo>
                    <a:pt x="36" y="29"/>
                    <a:pt x="36" y="29"/>
                    <a:pt x="35" y="29"/>
                  </a:cubicBezTo>
                  <a:cubicBezTo>
                    <a:pt x="35" y="30"/>
                    <a:pt x="35" y="31"/>
                    <a:pt x="35" y="31"/>
                  </a:cubicBezTo>
                  <a:cubicBezTo>
                    <a:pt x="34" y="30"/>
                    <a:pt x="34" y="30"/>
                    <a:pt x="34" y="30"/>
                  </a:cubicBezTo>
                  <a:cubicBezTo>
                    <a:pt x="34" y="30"/>
                    <a:pt x="33" y="29"/>
                    <a:pt x="33" y="29"/>
                  </a:cubicBezTo>
                  <a:cubicBezTo>
                    <a:pt x="33" y="29"/>
                    <a:pt x="33" y="29"/>
                    <a:pt x="33" y="29"/>
                  </a:cubicBezTo>
                  <a:cubicBezTo>
                    <a:pt x="33" y="29"/>
                    <a:pt x="33" y="29"/>
                    <a:pt x="33" y="28"/>
                  </a:cubicBezTo>
                  <a:cubicBezTo>
                    <a:pt x="32" y="28"/>
                    <a:pt x="32" y="28"/>
                    <a:pt x="32" y="28"/>
                  </a:cubicBezTo>
                  <a:cubicBezTo>
                    <a:pt x="32" y="28"/>
                    <a:pt x="32" y="27"/>
                    <a:pt x="32" y="27"/>
                  </a:cubicBezTo>
                  <a:cubicBezTo>
                    <a:pt x="32" y="27"/>
                    <a:pt x="32" y="27"/>
                    <a:pt x="32" y="27"/>
                  </a:cubicBezTo>
                  <a:cubicBezTo>
                    <a:pt x="31" y="27"/>
                    <a:pt x="31" y="27"/>
                    <a:pt x="30" y="26"/>
                  </a:cubicBezTo>
                  <a:cubicBezTo>
                    <a:pt x="30" y="26"/>
                    <a:pt x="30" y="26"/>
                    <a:pt x="30" y="25"/>
                  </a:cubicBezTo>
                  <a:cubicBezTo>
                    <a:pt x="30" y="25"/>
                    <a:pt x="30" y="25"/>
                    <a:pt x="30" y="25"/>
                  </a:cubicBezTo>
                  <a:cubicBezTo>
                    <a:pt x="30" y="25"/>
                    <a:pt x="30" y="25"/>
                    <a:pt x="29" y="25"/>
                  </a:cubicBezTo>
                  <a:cubicBezTo>
                    <a:pt x="29" y="25"/>
                    <a:pt x="29" y="25"/>
                    <a:pt x="29" y="24"/>
                  </a:cubicBezTo>
                  <a:cubicBezTo>
                    <a:pt x="29" y="23"/>
                    <a:pt x="29" y="23"/>
                    <a:pt x="29" y="22"/>
                  </a:cubicBezTo>
                  <a:cubicBezTo>
                    <a:pt x="28" y="22"/>
                    <a:pt x="28" y="22"/>
                    <a:pt x="28" y="22"/>
                  </a:cubicBezTo>
                  <a:cubicBezTo>
                    <a:pt x="27" y="21"/>
                    <a:pt x="27" y="21"/>
                    <a:pt x="26" y="21"/>
                  </a:cubicBezTo>
                  <a:cubicBezTo>
                    <a:pt x="26" y="21"/>
                    <a:pt x="26" y="21"/>
                    <a:pt x="26" y="21"/>
                  </a:cubicBezTo>
                  <a:cubicBezTo>
                    <a:pt x="25" y="21"/>
                    <a:pt x="25" y="21"/>
                    <a:pt x="25" y="21"/>
                  </a:cubicBezTo>
                  <a:cubicBezTo>
                    <a:pt x="25" y="21"/>
                    <a:pt x="25" y="20"/>
                    <a:pt x="25" y="20"/>
                  </a:cubicBezTo>
                  <a:cubicBezTo>
                    <a:pt x="25" y="20"/>
                    <a:pt x="24" y="20"/>
                    <a:pt x="24" y="20"/>
                  </a:cubicBezTo>
                  <a:cubicBezTo>
                    <a:pt x="23" y="20"/>
                    <a:pt x="24" y="19"/>
                    <a:pt x="22" y="19"/>
                  </a:cubicBezTo>
                  <a:cubicBezTo>
                    <a:pt x="21" y="19"/>
                    <a:pt x="20" y="19"/>
                    <a:pt x="20" y="20"/>
                  </a:cubicBezTo>
                  <a:cubicBezTo>
                    <a:pt x="20" y="20"/>
                    <a:pt x="19" y="20"/>
                    <a:pt x="18" y="20"/>
                  </a:cubicBezTo>
                  <a:cubicBezTo>
                    <a:pt x="18" y="20"/>
                    <a:pt x="18" y="20"/>
                    <a:pt x="18" y="20"/>
                  </a:cubicBezTo>
                  <a:cubicBezTo>
                    <a:pt x="17" y="20"/>
                    <a:pt x="17" y="20"/>
                    <a:pt x="17" y="20"/>
                  </a:cubicBezTo>
                  <a:cubicBezTo>
                    <a:pt x="17" y="20"/>
                    <a:pt x="17" y="20"/>
                    <a:pt x="17" y="20"/>
                  </a:cubicBezTo>
                  <a:cubicBezTo>
                    <a:pt x="16" y="21"/>
                    <a:pt x="16" y="21"/>
                    <a:pt x="16" y="21"/>
                  </a:cubicBezTo>
                  <a:cubicBezTo>
                    <a:pt x="15" y="22"/>
                    <a:pt x="14" y="22"/>
                    <a:pt x="13" y="22"/>
                  </a:cubicBezTo>
                  <a:cubicBezTo>
                    <a:pt x="12" y="22"/>
                    <a:pt x="12" y="23"/>
                    <a:pt x="11" y="23"/>
                  </a:cubicBezTo>
                  <a:cubicBezTo>
                    <a:pt x="11" y="22"/>
                    <a:pt x="10" y="22"/>
                    <a:pt x="10" y="22"/>
                  </a:cubicBezTo>
                  <a:cubicBezTo>
                    <a:pt x="9" y="21"/>
                    <a:pt x="9" y="22"/>
                    <a:pt x="8" y="22"/>
                  </a:cubicBezTo>
                  <a:cubicBezTo>
                    <a:pt x="8" y="22"/>
                    <a:pt x="7" y="22"/>
                    <a:pt x="6" y="21"/>
                  </a:cubicBezTo>
                  <a:cubicBezTo>
                    <a:pt x="6" y="21"/>
                    <a:pt x="6" y="21"/>
                    <a:pt x="5" y="21"/>
                  </a:cubicBezTo>
                  <a:cubicBezTo>
                    <a:pt x="5" y="21"/>
                    <a:pt x="5" y="21"/>
                    <a:pt x="5" y="21"/>
                  </a:cubicBezTo>
                  <a:cubicBezTo>
                    <a:pt x="5" y="21"/>
                    <a:pt x="4" y="21"/>
                    <a:pt x="4" y="21"/>
                  </a:cubicBezTo>
                  <a:cubicBezTo>
                    <a:pt x="4" y="22"/>
                    <a:pt x="3" y="21"/>
                    <a:pt x="3" y="21"/>
                  </a:cubicBezTo>
                  <a:cubicBezTo>
                    <a:pt x="3" y="21"/>
                    <a:pt x="3" y="21"/>
                    <a:pt x="2" y="21"/>
                  </a:cubicBezTo>
                  <a:cubicBezTo>
                    <a:pt x="2" y="21"/>
                    <a:pt x="2" y="20"/>
                    <a:pt x="2" y="20"/>
                  </a:cubicBezTo>
                  <a:cubicBezTo>
                    <a:pt x="2" y="20"/>
                    <a:pt x="1" y="20"/>
                    <a:pt x="1" y="20"/>
                  </a:cubicBezTo>
                  <a:cubicBezTo>
                    <a:pt x="1" y="20"/>
                    <a:pt x="1" y="20"/>
                    <a:pt x="1" y="20"/>
                  </a:cubicBezTo>
                  <a:cubicBezTo>
                    <a:pt x="1" y="20"/>
                    <a:pt x="1" y="19"/>
                    <a:pt x="0" y="19"/>
                  </a:cubicBezTo>
                  <a:cubicBezTo>
                    <a:pt x="0" y="19"/>
                    <a:pt x="1" y="19"/>
                    <a:pt x="1" y="19"/>
                  </a:cubicBezTo>
                  <a:cubicBezTo>
                    <a:pt x="1" y="19"/>
                    <a:pt x="1" y="17"/>
                    <a:pt x="2" y="17"/>
                  </a:cubicBezTo>
                  <a:cubicBezTo>
                    <a:pt x="2" y="17"/>
                    <a:pt x="3" y="17"/>
                    <a:pt x="3" y="17"/>
                  </a:cubicBezTo>
                  <a:cubicBezTo>
                    <a:pt x="3" y="17"/>
                    <a:pt x="3" y="16"/>
                    <a:pt x="3" y="16"/>
                  </a:cubicBezTo>
                  <a:cubicBezTo>
                    <a:pt x="2" y="16"/>
                    <a:pt x="3" y="16"/>
                    <a:pt x="3" y="15"/>
                  </a:cubicBezTo>
                  <a:cubicBezTo>
                    <a:pt x="2" y="14"/>
                    <a:pt x="2" y="14"/>
                    <a:pt x="2" y="14"/>
                  </a:cubicBezTo>
                  <a:cubicBezTo>
                    <a:pt x="3" y="13"/>
                    <a:pt x="3" y="13"/>
                    <a:pt x="4" y="12"/>
                  </a:cubicBezTo>
                  <a:cubicBezTo>
                    <a:pt x="4" y="12"/>
                    <a:pt x="5" y="11"/>
                    <a:pt x="5" y="11"/>
                  </a:cubicBezTo>
                  <a:cubicBezTo>
                    <a:pt x="5" y="11"/>
                    <a:pt x="6" y="10"/>
                    <a:pt x="6" y="10"/>
                  </a:cubicBezTo>
                  <a:cubicBezTo>
                    <a:pt x="6" y="10"/>
                    <a:pt x="6" y="10"/>
                    <a:pt x="7" y="10"/>
                  </a:cubicBezTo>
                  <a:cubicBezTo>
                    <a:pt x="7" y="10"/>
                    <a:pt x="7" y="9"/>
                    <a:pt x="7" y="9"/>
                  </a:cubicBezTo>
                  <a:cubicBezTo>
                    <a:pt x="8" y="9"/>
                    <a:pt x="7" y="8"/>
                    <a:pt x="7" y="8"/>
                  </a:cubicBezTo>
                  <a:cubicBezTo>
                    <a:pt x="8" y="8"/>
                    <a:pt x="8" y="8"/>
                    <a:pt x="8" y="7"/>
                  </a:cubicBezTo>
                  <a:cubicBezTo>
                    <a:pt x="7" y="7"/>
                    <a:pt x="5" y="5"/>
                    <a:pt x="5" y="4"/>
                  </a:cubicBezTo>
                  <a:cubicBezTo>
                    <a:pt x="5" y="4"/>
                    <a:pt x="5" y="4"/>
                    <a:pt x="5" y="4"/>
                  </a:cubicBezTo>
                  <a:cubicBezTo>
                    <a:pt x="5" y="4"/>
                    <a:pt x="5" y="4"/>
                    <a:pt x="5" y="4"/>
                  </a:cubicBezTo>
                  <a:cubicBezTo>
                    <a:pt x="6" y="4"/>
                    <a:pt x="6" y="4"/>
                    <a:pt x="6" y="4"/>
                  </a:cubicBezTo>
                  <a:cubicBezTo>
                    <a:pt x="6" y="4"/>
                    <a:pt x="8" y="4"/>
                    <a:pt x="8" y="3"/>
                  </a:cubicBezTo>
                  <a:cubicBezTo>
                    <a:pt x="8" y="3"/>
                    <a:pt x="8" y="3"/>
                    <a:pt x="8" y="3"/>
                  </a:cubicBezTo>
                  <a:cubicBezTo>
                    <a:pt x="8" y="3"/>
                    <a:pt x="9" y="3"/>
                    <a:pt x="10" y="3"/>
                  </a:cubicBezTo>
                  <a:cubicBezTo>
                    <a:pt x="10" y="3"/>
                    <a:pt x="11" y="2"/>
                    <a:pt x="11" y="2"/>
                  </a:cubicBezTo>
                  <a:cubicBezTo>
                    <a:pt x="11" y="2"/>
                    <a:pt x="11" y="3"/>
                    <a:pt x="11" y="3"/>
                  </a:cubicBezTo>
                  <a:cubicBezTo>
                    <a:pt x="12" y="3"/>
                    <a:pt x="13" y="3"/>
                    <a:pt x="14" y="3"/>
                  </a:cubicBezTo>
                  <a:cubicBezTo>
                    <a:pt x="15" y="3"/>
                    <a:pt x="17" y="3"/>
                    <a:pt x="18" y="3"/>
                  </a:cubicBezTo>
                  <a:cubicBezTo>
                    <a:pt x="18" y="4"/>
                    <a:pt x="19" y="4"/>
                    <a:pt x="19" y="4"/>
                  </a:cubicBezTo>
                  <a:cubicBezTo>
                    <a:pt x="19" y="4"/>
                    <a:pt x="20" y="4"/>
                    <a:pt x="20" y="4"/>
                  </a:cubicBezTo>
                  <a:cubicBezTo>
                    <a:pt x="20" y="4"/>
                    <a:pt x="21" y="5"/>
                    <a:pt x="21" y="5"/>
                  </a:cubicBezTo>
                  <a:cubicBezTo>
                    <a:pt x="21" y="4"/>
                    <a:pt x="22" y="4"/>
                    <a:pt x="22" y="4"/>
                  </a:cubicBezTo>
                  <a:cubicBezTo>
                    <a:pt x="22" y="4"/>
                    <a:pt x="22" y="4"/>
                    <a:pt x="22" y="4"/>
                  </a:cubicBezTo>
                  <a:cubicBezTo>
                    <a:pt x="22" y="4"/>
                    <a:pt x="23" y="4"/>
                    <a:pt x="23" y="4"/>
                  </a:cubicBezTo>
                  <a:cubicBezTo>
                    <a:pt x="23" y="4"/>
                    <a:pt x="23" y="4"/>
                    <a:pt x="23" y="4"/>
                  </a:cubicBezTo>
                  <a:cubicBezTo>
                    <a:pt x="23" y="5"/>
                    <a:pt x="24" y="4"/>
                    <a:pt x="24" y="4"/>
                  </a:cubicBezTo>
                  <a:cubicBezTo>
                    <a:pt x="24" y="4"/>
                    <a:pt x="24" y="5"/>
                    <a:pt x="24" y="5"/>
                  </a:cubicBezTo>
                  <a:cubicBezTo>
                    <a:pt x="24" y="5"/>
                    <a:pt x="25" y="5"/>
                    <a:pt x="25" y="5"/>
                  </a:cubicBezTo>
                  <a:cubicBezTo>
                    <a:pt x="25" y="5"/>
                    <a:pt x="25" y="5"/>
                    <a:pt x="25" y="5"/>
                  </a:cubicBezTo>
                  <a:cubicBezTo>
                    <a:pt x="26" y="4"/>
                    <a:pt x="26" y="4"/>
                    <a:pt x="26" y="4"/>
                  </a:cubicBezTo>
                  <a:cubicBezTo>
                    <a:pt x="26" y="5"/>
                    <a:pt x="27" y="5"/>
                    <a:pt x="28" y="5"/>
                  </a:cubicBezTo>
                  <a:cubicBezTo>
                    <a:pt x="28" y="5"/>
                    <a:pt x="28" y="5"/>
                    <a:pt x="28" y="5"/>
                  </a:cubicBezTo>
                  <a:cubicBezTo>
                    <a:pt x="28" y="5"/>
                    <a:pt x="28" y="5"/>
                    <a:pt x="28" y="5"/>
                  </a:cubicBezTo>
                  <a:cubicBezTo>
                    <a:pt x="29" y="5"/>
                    <a:pt x="29" y="5"/>
                    <a:pt x="29" y="5"/>
                  </a:cubicBezTo>
                  <a:cubicBezTo>
                    <a:pt x="29" y="5"/>
                    <a:pt x="30" y="5"/>
                    <a:pt x="30" y="5"/>
                  </a:cubicBezTo>
                  <a:cubicBezTo>
                    <a:pt x="31" y="5"/>
                    <a:pt x="31" y="6"/>
                    <a:pt x="32" y="6"/>
                  </a:cubicBezTo>
                  <a:cubicBezTo>
                    <a:pt x="32" y="6"/>
                    <a:pt x="33" y="5"/>
                    <a:pt x="33" y="5"/>
                  </a:cubicBezTo>
                  <a:cubicBezTo>
                    <a:pt x="32" y="5"/>
                    <a:pt x="32" y="4"/>
                    <a:pt x="32" y="4"/>
                  </a:cubicBezTo>
                  <a:cubicBezTo>
                    <a:pt x="32" y="3"/>
                    <a:pt x="32" y="3"/>
                    <a:pt x="33" y="3"/>
                  </a:cubicBezTo>
                  <a:cubicBezTo>
                    <a:pt x="33" y="2"/>
                    <a:pt x="33" y="2"/>
                    <a:pt x="33" y="2"/>
                  </a:cubicBezTo>
                  <a:cubicBezTo>
                    <a:pt x="34" y="2"/>
                    <a:pt x="34" y="2"/>
                    <a:pt x="35" y="2"/>
                  </a:cubicBezTo>
                  <a:cubicBezTo>
                    <a:pt x="35" y="2"/>
                    <a:pt x="35" y="2"/>
                    <a:pt x="35" y="2"/>
                  </a:cubicBezTo>
                  <a:cubicBezTo>
                    <a:pt x="35" y="2"/>
                    <a:pt x="35" y="2"/>
                    <a:pt x="35" y="2"/>
                  </a:cubicBezTo>
                  <a:cubicBezTo>
                    <a:pt x="36" y="2"/>
                    <a:pt x="36" y="2"/>
                    <a:pt x="36" y="2"/>
                  </a:cubicBezTo>
                  <a:cubicBezTo>
                    <a:pt x="37" y="2"/>
                    <a:pt x="38" y="2"/>
                    <a:pt x="39" y="1"/>
                  </a:cubicBezTo>
                  <a:cubicBezTo>
                    <a:pt x="39" y="1"/>
                    <a:pt x="39" y="1"/>
                    <a:pt x="39" y="1"/>
                  </a:cubicBezTo>
                  <a:cubicBezTo>
                    <a:pt x="39" y="1"/>
                    <a:pt x="40" y="1"/>
                    <a:pt x="41" y="1"/>
                  </a:cubicBezTo>
                  <a:cubicBezTo>
                    <a:pt x="41" y="1"/>
                    <a:pt x="41" y="0"/>
                    <a:pt x="42" y="0"/>
                  </a:cubicBezTo>
                  <a:cubicBezTo>
                    <a:pt x="42" y="0"/>
                    <a:pt x="42" y="1"/>
                    <a:pt x="43" y="1"/>
                  </a:cubicBezTo>
                  <a:cubicBezTo>
                    <a:pt x="43" y="1"/>
                    <a:pt x="43" y="1"/>
                    <a:pt x="43" y="1"/>
                  </a:cubicBezTo>
                  <a:cubicBezTo>
                    <a:pt x="43" y="1"/>
                    <a:pt x="44" y="1"/>
                    <a:pt x="44" y="0"/>
                  </a:cubicBezTo>
                  <a:cubicBezTo>
                    <a:pt x="44" y="1"/>
                    <a:pt x="45" y="1"/>
                    <a:pt x="45" y="1"/>
                  </a:cubicBezTo>
                  <a:cubicBezTo>
                    <a:pt x="45" y="1"/>
                    <a:pt x="45" y="2"/>
                    <a:pt x="45" y="2"/>
                  </a:cubicBezTo>
                  <a:cubicBezTo>
                    <a:pt x="45" y="2"/>
                    <a:pt x="46" y="3"/>
                    <a:pt x="46" y="3"/>
                  </a:cubicBezTo>
                  <a:cubicBezTo>
                    <a:pt x="45" y="3"/>
                    <a:pt x="45" y="3"/>
                    <a:pt x="45" y="4"/>
                  </a:cubicBezTo>
                  <a:cubicBezTo>
                    <a:pt x="46" y="4"/>
                    <a:pt x="46" y="5"/>
                    <a:pt x="46" y="6"/>
                  </a:cubicBezTo>
                  <a:cubicBezTo>
                    <a:pt x="46" y="6"/>
                    <a:pt x="47" y="6"/>
                    <a:pt x="47" y="6"/>
                  </a:cubicBezTo>
                  <a:cubicBezTo>
                    <a:pt x="48" y="6"/>
                    <a:pt x="49" y="6"/>
                    <a:pt x="49" y="6"/>
                  </a:cubicBezTo>
                  <a:cubicBezTo>
                    <a:pt x="50" y="6"/>
                    <a:pt x="50" y="7"/>
                    <a:pt x="50" y="7"/>
                  </a:cubicBezTo>
                  <a:cubicBezTo>
                    <a:pt x="50" y="7"/>
                    <a:pt x="50" y="7"/>
                    <a:pt x="50" y="7"/>
                  </a:cubicBezTo>
                  <a:cubicBezTo>
                    <a:pt x="50" y="7"/>
                    <a:pt x="50" y="7"/>
                    <a:pt x="50" y="7"/>
                  </a:cubicBezTo>
                  <a:cubicBezTo>
                    <a:pt x="51" y="7"/>
                    <a:pt x="51" y="7"/>
                    <a:pt x="51" y="8"/>
                  </a:cubicBezTo>
                  <a:cubicBezTo>
                    <a:pt x="51" y="8"/>
                    <a:pt x="51" y="8"/>
                    <a:pt x="51" y="8"/>
                  </a:cubicBezTo>
                  <a:cubicBezTo>
                    <a:pt x="51" y="8"/>
                    <a:pt x="51" y="8"/>
                    <a:pt x="51" y="8"/>
                  </a:cubicBezTo>
                  <a:cubicBezTo>
                    <a:pt x="51" y="9"/>
                    <a:pt x="51" y="9"/>
                    <a:pt x="51" y="9"/>
                  </a:cubicBezTo>
                  <a:cubicBezTo>
                    <a:pt x="51" y="10"/>
                    <a:pt x="52" y="10"/>
                    <a:pt x="52" y="10"/>
                  </a:cubicBezTo>
                  <a:cubicBezTo>
                    <a:pt x="52" y="10"/>
                    <a:pt x="52" y="10"/>
                    <a:pt x="52" y="10"/>
                  </a:cubicBezTo>
                  <a:cubicBezTo>
                    <a:pt x="52" y="10"/>
                    <a:pt x="52" y="10"/>
                    <a:pt x="52" y="10"/>
                  </a:cubicBezTo>
                  <a:cubicBezTo>
                    <a:pt x="52" y="10"/>
                    <a:pt x="53" y="10"/>
                    <a:pt x="53" y="10"/>
                  </a:cubicBezTo>
                  <a:cubicBezTo>
                    <a:pt x="53" y="10"/>
                    <a:pt x="54" y="10"/>
                    <a:pt x="54" y="10"/>
                  </a:cubicBezTo>
                  <a:cubicBezTo>
                    <a:pt x="54" y="10"/>
                    <a:pt x="55" y="11"/>
                    <a:pt x="56" y="11"/>
                  </a:cubicBezTo>
                  <a:cubicBezTo>
                    <a:pt x="56" y="11"/>
                    <a:pt x="56" y="11"/>
                    <a:pt x="57" y="11"/>
                  </a:cubicBezTo>
                  <a:cubicBezTo>
                    <a:pt x="57" y="11"/>
                    <a:pt x="57" y="10"/>
                    <a:pt x="58" y="10"/>
                  </a:cubicBezTo>
                  <a:cubicBezTo>
                    <a:pt x="58" y="10"/>
                    <a:pt x="58" y="10"/>
                    <a:pt x="59" y="10"/>
                  </a:cubicBezTo>
                  <a:cubicBezTo>
                    <a:pt x="59" y="10"/>
                    <a:pt x="59" y="10"/>
                    <a:pt x="59" y="10"/>
                  </a:cubicBezTo>
                  <a:cubicBezTo>
                    <a:pt x="60" y="10"/>
                    <a:pt x="60" y="10"/>
                    <a:pt x="60" y="11"/>
                  </a:cubicBezTo>
                  <a:cubicBezTo>
                    <a:pt x="60" y="11"/>
                    <a:pt x="60" y="11"/>
                    <a:pt x="60" y="11"/>
                  </a:cubicBezTo>
                  <a:cubicBezTo>
                    <a:pt x="61" y="12"/>
                    <a:pt x="61" y="12"/>
                    <a:pt x="62" y="12"/>
                  </a:cubicBezTo>
                  <a:cubicBezTo>
                    <a:pt x="62" y="12"/>
                    <a:pt x="62" y="13"/>
                    <a:pt x="62" y="13"/>
                  </a:cubicBezTo>
                  <a:cubicBezTo>
                    <a:pt x="63" y="12"/>
                    <a:pt x="63" y="12"/>
                    <a:pt x="63" y="12"/>
                  </a:cubicBezTo>
                  <a:cubicBezTo>
                    <a:pt x="63" y="12"/>
                    <a:pt x="64" y="12"/>
                    <a:pt x="64" y="12"/>
                  </a:cubicBezTo>
                  <a:cubicBezTo>
                    <a:pt x="64" y="12"/>
                    <a:pt x="64" y="12"/>
                    <a:pt x="64" y="12"/>
                  </a:cubicBezTo>
                  <a:cubicBezTo>
                    <a:pt x="65" y="12"/>
                    <a:pt x="65" y="13"/>
                    <a:pt x="65" y="13"/>
                  </a:cubicBezTo>
                  <a:cubicBezTo>
                    <a:pt x="65" y="13"/>
                    <a:pt x="65" y="13"/>
                    <a:pt x="65" y="13"/>
                  </a:cubicBezTo>
                  <a:cubicBezTo>
                    <a:pt x="65" y="13"/>
                    <a:pt x="66" y="13"/>
                    <a:pt x="66" y="13"/>
                  </a:cubicBezTo>
                  <a:cubicBezTo>
                    <a:pt x="66" y="13"/>
                    <a:pt x="67" y="13"/>
                    <a:pt x="67" y="13"/>
                  </a:cubicBezTo>
                  <a:cubicBezTo>
                    <a:pt x="67" y="13"/>
                    <a:pt x="67" y="13"/>
                    <a:pt x="67" y="13"/>
                  </a:cubicBezTo>
                  <a:cubicBezTo>
                    <a:pt x="68" y="13"/>
                    <a:pt x="68" y="13"/>
                    <a:pt x="68" y="13"/>
                  </a:cubicBezTo>
                  <a:cubicBezTo>
                    <a:pt x="68" y="13"/>
                    <a:pt x="68" y="14"/>
                    <a:pt x="68" y="14"/>
                  </a:cubicBezTo>
                  <a:cubicBezTo>
                    <a:pt x="69" y="14"/>
                    <a:pt x="69" y="14"/>
                    <a:pt x="69" y="14"/>
                  </a:cubicBezTo>
                  <a:cubicBezTo>
                    <a:pt x="70" y="14"/>
                    <a:pt x="70" y="14"/>
                    <a:pt x="70" y="14"/>
                  </a:cubicBezTo>
                  <a:cubicBezTo>
                    <a:pt x="70" y="15"/>
                    <a:pt x="71" y="15"/>
                    <a:pt x="71" y="15"/>
                  </a:cubicBezTo>
                  <a:cubicBezTo>
                    <a:pt x="71" y="16"/>
                    <a:pt x="70" y="16"/>
                    <a:pt x="70" y="16"/>
                  </a:cubicBezTo>
                  <a:cubicBezTo>
                    <a:pt x="70" y="16"/>
                    <a:pt x="69" y="16"/>
                    <a:pt x="69" y="17"/>
                  </a:cubicBezTo>
                  <a:cubicBezTo>
                    <a:pt x="69" y="17"/>
                    <a:pt x="70" y="18"/>
                    <a:pt x="70" y="18"/>
                  </a:cubicBezTo>
                  <a:cubicBezTo>
                    <a:pt x="70" y="18"/>
                    <a:pt x="69" y="18"/>
                    <a:pt x="69" y="18"/>
                  </a:cubicBezTo>
                  <a:cubicBezTo>
                    <a:pt x="69" y="18"/>
                    <a:pt x="69" y="19"/>
                    <a:pt x="69" y="19"/>
                  </a:cubicBezTo>
                  <a:cubicBezTo>
                    <a:pt x="70" y="19"/>
                    <a:pt x="70" y="19"/>
                    <a:pt x="70" y="20"/>
                  </a:cubicBezTo>
                  <a:cubicBezTo>
                    <a:pt x="70" y="20"/>
                    <a:pt x="70" y="20"/>
                    <a:pt x="70" y="20"/>
                  </a:cubicBezTo>
                  <a:cubicBezTo>
                    <a:pt x="70" y="20"/>
                    <a:pt x="70" y="20"/>
                    <a:pt x="70" y="20"/>
                  </a:cubicBezTo>
                  <a:cubicBezTo>
                    <a:pt x="71" y="21"/>
                    <a:pt x="71" y="20"/>
                    <a:pt x="71" y="21"/>
                  </a:cubicBezTo>
                  <a:cubicBezTo>
                    <a:pt x="70" y="21"/>
                    <a:pt x="70" y="22"/>
                    <a:pt x="70" y="22"/>
                  </a:cubicBezTo>
                  <a:cubicBezTo>
                    <a:pt x="70" y="22"/>
                    <a:pt x="69" y="22"/>
                    <a:pt x="69" y="22"/>
                  </a:cubicBezTo>
                  <a:cubicBezTo>
                    <a:pt x="68" y="22"/>
                    <a:pt x="68" y="22"/>
                    <a:pt x="68" y="22"/>
                  </a:cubicBezTo>
                  <a:cubicBezTo>
                    <a:pt x="68" y="22"/>
                    <a:pt x="67" y="22"/>
                    <a:pt x="67" y="22"/>
                  </a:cubicBezTo>
                  <a:cubicBezTo>
                    <a:pt x="66" y="22"/>
                    <a:pt x="67" y="23"/>
                    <a:pt x="67" y="23"/>
                  </a:cubicBezTo>
                  <a:cubicBezTo>
                    <a:pt x="66" y="23"/>
                    <a:pt x="65" y="23"/>
                    <a:pt x="65" y="24"/>
                  </a:cubicBezTo>
                  <a:cubicBezTo>
                    <a:pt x="65" y="24"/>
                    <a:pt x="65" y="25"/>
                    <a:pt x="65" y="25"/>
                  </a:cubicBezTo>
                  <a:cubicBezTo>
                    <a:pt x="65" y="25"/>
                    <a:pt x="65" y="25"/>
                    <a:pt x="65" y="26"/>
                  </a:cubicBezTo>
                  <a:close/>
                  <a:moveTo>
                    <a:pt x="51" y="32"/>
                  </a:moveTo>
                  <a:cubicBezTo>
                    <a:pt x="51" y="32"/>
                    <a:pt x="51" y="32"/>
                    <a:pt x="51" y="32"/>
                  </a:cubicBezTo>
                  <a:cubicBezTo>
                    <a:pt x="51" y="32"/>
                    <a:pt x="51" y="32"/>
                    <a:pt x="51" y="32"/>
                  </a:cubicBezTo>
                  <a:cubicBezTo>
                    <a:pt x="51" y="32"/>
                    <a:pt x="51" y="32"/>
                    <a:pt x="51" y="32"/>
                  </a:cubicBezTo>
                  <a:close/>
                  <a:moveTo>
                    <a:pt x="47" y="31"/>
                  </a:moveTo>
                  <a:cubicBezTo>
                    <a:pt x="48" y="32"/>
                    <a:pt x="48" y="32"/>
                    <a:pt x="48" y="32"/>
                  </a:cubicBezTo>
                  <a:cubicBezTo>
                    <a:pt x="48" y="32"/>
                    <a:pt x="48" y="32"/>
                    <a:pt x="48" y="32"/>
                  </a:cubicBezTo>
                  <a:cubicBezTo>
                    <a:pt x="48" y="32"/>
                    <a:pt x="48" y="32"/>
                    <a:pt x="48" y="33"/>
                  </a:cubicBezTo>
                  <a:cubicBezTo>
                    <a:pt x="48" y="33"/>
                    <a:pt x="47" y="33"/>
                    <a:pt x="47" y="33"/>
                  </a:cubicBezTo>
                  <a:cubicBezTo>
                    <a:pt x="47" y="33"/>
                    <a:pt x="46" y="33"/>
                    <a:pt x="46" y="33"/>
                  </a:cubicBezTo>
                  <a:cubicBezTo>
                    <a:pt x="46" y="33"/>
                    <a:pt x="45" y="33"/>
                    <a:pt x="45" y="34"/>
                  </a:cubicBezTo>
                  <a:cubicBezTo>
                    <a:pt x="45" y="34"/>
                    <a:pt x="45" y="34"/>
                    <a:pt x="44" y="34"/>
                  </a:cubicBezTo>
                  <a:cubicBezTo>
                    <a:pt x="44" y="34"/>
                    <a:pt x="44" y="34"/>
                    <a:pt x="44" y="34"/>
                  </a:cubicBezTo>
                  <a:cubicBezTo>
                    <a:pt x="44" y="34"/>
                    <a:pt x="44" y="35"/>
                    <a:pt x="43" y="35"/>
                  </a:cubicBezTo>
                  <a:cubicBezTo>
                    <a:pt x="43" y="35"/>
                    <a:pt x="43" y="35"/>
                    <a:pt x="43" y="35"/>
                  </a:cubicBezTo>
                  <a:cubicBezTo>
                    <a:pt x="44" y="35"/>
                    <a:pt x="45" y="35"/>
                    <a:pt x="45" y="35"/>
                  </a:cubicBezTo>
                  <a:cubicBezTo>
                    <a:pt x="46" y="35"/>
                    <a:pt x="46" y="36"/>
                    <a:pt x="46" y="36"/>
                  </a:cubicBezTo>
                  <a:cubicBezTo>
                    <a:pt x="46" y="36"/>
                    <a:pt x="47" y="36"/>
                    <a:pt x="47" y="36"/>
                  </a:cubicBezTo>
                  <a:cubicBezTo>
                    <a:pt x="47" y="36"/>
                    <a:pt x="48" y="36"/>
                    <a:pt x="48" y="36"/>
                  </a:cubicBezTo>
                  <a:cubicBezTo>
                    <a:pt x="48" y="37"/>
                    <a:pt x="48" y="37"/>
                    <a:pt x="48" y="38"/>
                  </a:cubicBezTo>
                  <a:cubicBezTo>
                    <a:pt x="48" y="38"/>
                    <a:pt x="48" y="38"/>
                    <a:pt x="48" y="38"/>
                  </a:cubicBezTo>
                  <a:cubicBezTo>
                    <a:pt x="48" y="38"/>
                    <a:pt x="48" y="39"/>
                    <a:pt x="48" y="39"/>
                  </a:cubicBezTo>
                  <a:cubicBezTo>
                    <a:pt x="48" y="39"/>
                    <a:pt x="49" y="40"/>
                    <a:pt x="49" y="40"/>
                  </a:cubicBezTo>
                  <a:cubicBezTo>
                    <a:pt x="49" y="40"/>
                    <a:pt x="50" y="40"/>
                    <a:pt x="50" y="40"/>
                  </a:cubicBezTo>
                  <a:cubicBezTo>
                    <a:pt x="50" y="39"/>
                    <a:pt x="50" y="39"/>
                    <a:pt x="50" y="39"/>
                  </a:cubicBezTo>
                  <a:cubicBezTo>
                    <a:pt x="51" y="39"/>
                    <a:pt x="51" y="39"/>
                    <a:pt x="51" y="39"/>
                  </a:cubicBezTo>
                  <a:cubicBezTo>
                    <a:pt x="51" y="39"/>
                    <a:pt x="51" y="38"/>
                    <a:pt x="51" y="38"/>
                  </a:cubicBezTo>
                  <a:cubicBezTo>
                    <a:pt x="52" y="38"/>
                    <a:pt x="53" y="38"/>
                    <a:pt x="53" y="38"/>
                  </a:cubicBezTo>
                  <a:cubicBezTo>
                    <a:pt x="53" y="38"/>
                    <a:pt x="54" y="38"/>
                    <a:pt x="54" y="38"/>
                  </a:cubicBezTo>
                  <a:cubicBezTo>
                    <a:pt x="54" y="37"/>
                    <a:pt x="54" y="37"/>
                    <a:pt x="55" y="37"/>
                  </a:cubicBezTo>
                  <a:cubicBezTo>
                    <a:pt x="55" y="36"/>
                    <a:pt x="55" y="36"/>
                    <a:pt x="55" y="36"/>
                  </a:cubicBezTo>
                  <a:cubicBezTo>
                    <a:pt x="56" y="36"/>
                    <a:pt x="56" y="36"/>
                    <a:pt x="57" y="36"/>
                  </a:cubicBezTo>
                  <a:cubicBezTo>
                    <a:pt x="57" y="36"/>
                    <a:pt x="57" y="37"/>
                    <a:pt x="57" y="37"/>
                  </a:cubicBezTo>
                  <a:cubicBezTo>
                    <a:pt x="57" y="37"/>
                    <a:pt x="59" y="36"/>
                    <a:pt x="59" y="36"/>
                  </a:cubicBezTo>
                  <a:cubicBezTo>
                    <a:pt x="59" y="36"/>
                    <a:pt x="59" y="36"/>
                    <a:pt x="59" y="35"/>
                  </a:cubicBezTo>
                  <a:cubicBezTo>
                    <a:pt x="59" y="35"/>
                    <a:pt x="59" y="35"/>
                    <a:pt x="59" y="35"/>
                  </a:cubicBezTo>
                  <a:cubicBezTo>
                    <a:pt x="58" y="35"/>
                    <a:pt x="58" y="35"/>
                    <a:pt x="58" y="35"/>
                  </a:cubicBezTo>
                  <a:cubicBezTo>
                    <a:pt x="57" y="35"/>
                    <a:pt x="57" y="35"/>
                    <a:pt x="57" y="35"/>
                  </a:cubicBezTo>
                  <a:cubicBezTo>
                    <a:pt x="56" y="35"/>
                    <a:pt x="56" y="35"/>
                    <a:pt x="56" y="36"/>
                  </a:cubicBezTo>
                  <a:cubicBezTo>
                    <a:pt x="55" y="36"/>
                    <a:pt x="55" y="35"/>
                    <a:pt x="55" y="36"/>
                  </a:cubicBezTo>
                  <a:cubicBezTo>
                    <a:pt x="54" y="36"/>
                    <a:pt x="54" y="35"/>
                    <a:pt x="53" y="35"/>
                  </a:cubicBezTo>
                  <a:cubicBezTo>
                    <a:pt x="53" y="35"/>
                    <a:pt x="53" y="35"/>
                    <a:pt x="53" y="34"/>
                  </a:cubicBezTo>
                  <a:cubicBezTo>
                    <a:pt x="53" y="34"/>
                    <a:pt x="52" y="33"/>
                    <a:pt x="51" y="33"/>
                  </a:cubicBezTo>
                  <a:cubicBezTo>
                    <a:pt x="51" y="33"/>
                    <a:pt x="51" y="33"/>
                    <a:pt x="51" y="33"/>
                  </a:cubicBezTo>
                  <a:cubicBezTo>
                    <a:pt x="51" y="33"/>
                    <a:pt x="51" y="33"/>
                    <a:pt x="51" y="32"/>
                  </a:cubicBezTo>
                  <a:cubicBezTo>
                    <a:pt x="51" y="32"/>
                    <a:pt x="50" y="32"/>
                    <a:pt x="50" y="32"/>
                  </a:cubicBezTo>
                  <a:cubicBezTo>
                    <a:pt x="50" y="32"/>
                    <a:pt x="50" y="32"/>
                    <a:pt x="50" y="32"/>
                  </a:cubicBezTo>
                  <a:cubicBezTo>
                    <a:pt x="49" y="32"/>
                    <a:pt x="49" y="32"/>
                    <a:pt x="49" y="32"/>
                  </a:cubicBezTo>
                  <a:cubicBezTo>
                    <a:pt x="49" y="32"/>
                    <a:pt x="49" y="32"/>
                    <a:pt x="49" y="32"/>
                  </a:cubicBezTo>
                  <a:cubicBezTo>
                    <a:pt x="48" y="32"/>
                    <a:pt x="48" y="32"/>
                    <a:pt x="48" y="31"/>
                  </a:cubicBezTo>
                  <a:cubicBezTo>
                    <a:pt x="48" y="31"/>
                    <a:pt x="48" y="31"/>
                    <a:pt x="47" y="3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7" name="Freeform 279">
              <a:extLst>
                <a:ext uri="{FF2B5EF4-FFF2-40B4-BE49-F238E27FC236}">
                  <a16:creationId xmlns:a16="http://schemas.microsoft.com/office/drawing/2014/main" id="{1EF47B94-D3A6-4032-5D6D-4284D2A23E49}"/>
                </a:ext>
              </a:extLst>
            </p:cNvPr>
            <p:cNvSpPr>
              <a:spLocks noEditPoints="1"/>
            </p:cNvSpPr>
            <p:nvPr/>
          </p:nvSpPr>
          <p:spPr bwMode="auto">
            <a:xfrm>
              <a:off x="15053697" y="8445033"/>
              <a:ext cx="219676" cy="94008"/>
            </a:xfrm>
            <a:custGeom>
              <a:avLst/>
              <a:gdLst/>
              <a:ahLst/>
              <a:cxnLst>
                <a:cxn ang="0">
                  <a:pos x="73" y="9"/>
                </a:cxn>
                <a:cxn ang="0">
                  <a:pos x="77" y="12"/>
                </a:cxn>
                <a:cxn ang="0">
                  <a:pos x="76" y="16"/>
                </a:cxn>
                <a:cxn ang="0">
                  <a:pos x="78" y="19"/>
                </a:cxn>
                <a:cxn ang="0">
                  <a:pos x="80" y="24"/>
                </a:cxn>
                <a:cxn ang="0">
                  <a:pos x="78" y="25"/>
                </a:cxn>
                <a:cxn ang="0">
                  <a:pos x="73" y="24"/>
                </a:cxn>
                <a:cxn ang="0">
                  <a:pos x="68" y="25"/>
                </a:cxn>
                <a:cxn ang="0">
                  <a:pos x="55" y="27"/>
                </a:cxn>
                <a:cxn ang="0">
                  <a:pos x="48" y="27"/>
                </a:cxn>
                <a:cxn ang="0">
                  <a:pos x="45" y="28"/>
                </a:cxn>
                <a:cxn ang="0">
                  <a:pos x="44" y="31"/>
                </a:cxn>
                <a:cxn ang="0">
                  <a:pos x="44" y="27"/>
                </a:cxn>
                <a:cxn ang="0">
                  <a:pos x="41" y="27"/>
                </a:cxn>
                <a:cxn ang="0">
                  <a:pos x="39" y="27"/>
                </a:cxn>
                <a:cxn ang="0">
                  <a:pos x="33" y="30"/>
                </a:cxn>
                <a:cxn ang="0">
                  <a:pos x="27" y="28"/>
                </a:cxn>
                <a:cxn ang="0">
                  <a:pos x="20" y="28"/>
                </a:cxn>
                <a:cxn ang="0">
                  <a:pos x="16" y="29"/>
                </a:cxn>
                <a:cxn ang="0">
                  <a:pos x="14" y="27"/>
                </a:cxn>
                <a:cxn ang="0">
                  <a:pos x="12" y="26"/>
                </a:cxn>
                <a:cxn ang="0">
                  <a:pos x="10" y="26"/>
                </a:cxn>
                <a:cxn ang="0">
                  <a:pos x="7" y="25"/>
                </a:cxn>
                <a:cxn ang="0">
                  <a:pos x="6" y="23"/>
                </a:cxn>
                <a:cxn ang="0">
                  <a:pos x="4" y="20"/>
                </a:cxn>
                <a:cxn ang="0">
                  <a:pos x="2" y="17"/>
                </a:cxn>
                <a:cxn ang="0">
                  <a:pos x="5" y="18"/>
                </a:cxn>
                <a:cxn ang="0">
                  <a:pos x="5" y="16"/>
                </a:cxn>
                <a:cxn ang="0">
                  <a:pos x="3" y="14"/>
                </a:cxn>
                <a:cxn ang="0">
                  <a:pos x="1" y="13"/>
                </a:cxn>
                <a:cxn ang="0">
                  <a:pos x="2" y="9"/>
                </a:cxn>
                <a:cxn ang="0">
                  <a:pos x="7" y="9"/>
                </a:cxn>
                <a:cxn ang="0">
                  <a:pos x="8" y="9"/>
                </a:cxn>
                <a:cxn ang="0">
                  <a:pos x="14" y="7"/>
                </a:cxn>
                <a:cxn ang="0">
                  <a:pos x="12" y="5"/>
                </a:cxn>
                <a:cxn ang="0">
                  <a:pos x="17" y="5"/>
                </a:cxn>
                <a:cxn ang="0">
                  <a:pos x="22" y="4"/>
                </a:cxn>
                <a:cxn ang="0">
                  <a:pos x="27" y="1"/>
                </a:cxn>
                <a:cxn ang="0">
                  <a:pos x="31" y="0"/>
                </a:cxn>
                <a:cxn ang="0">
                  <a:pos x="36" y="0"/>
                </a:cxn>
                <a:cxn ang="0">
                  <a:pos x="43" y="4"/>
                </a:cxn>
                <a:cxn ang="0">
                  <a:pos x="48" y="5"/>
                </a:cxn>
                <a:cxn ang="0">
                  <a:pos x="49" y="5"/>
                </a:cxn>
                <a:cxn ang="0">
                  <a:pos x="56" y="5"/>
                </a:cxn>
                <a:cxn ang="0">
                  <a:pos x="59" y="5"/>
                </a:cxn>
                <a:cxn ang="0">
                  <a:pos x="63" y="4"/>
                </a:cxn>
                <a:cxn ang="0">
                  <a:pos x="68" y="3"/>
                </a:cxn>
                <a:cxn ang="0">
                  <a:pos x="71" y="5"/>
                </a:cxn>
                <a:cxn ang="0">
                  <a:pos x="6" y="5"/>
                </a:cxn>
                <a:cxn ang="0">
                  <a:pos x="11" y="5"/>
                </a:cxn>
                <a:cxn ang="0">
                  <a:pos x="9" y="3"/>
                </a:cxn>
                <a:cxn ang="0">
                  <a:pos x="4" y="0"/>
                </a:cxn>
                <a:cxn ang="0">
                  <a:pos x="2" y="4"/>
                </a:cxn>
                <a:cxn ang="0">
                  <a:pos x="0" y="7"/>
                </a:cxn>
                <a:cxn ang="0">
                  <a:pos x="2" y="8"/>
                </a:cxn>
              </a:cxnLst>
              <a:rect l="0" t="0" r="r" b="b"/>
              <a:pathLst>
                <a:path w="80" h="31">
                  <a:moveTo>
                    <a:pt x="72" y="5"/>
                  </a:moveTo>
                  <a:cubicBezTo>
                    <a:pt x="72" y="5"/>
                    <a:pt x="72" y="6"/>
                    <a:pt x="73" y="6"/>
                  </a:cubicBezTo>
                  <a:cubicBezTo>
                    <a:pt x="73" y="6"/>
                    <a:pt x="73" y="6"/>
                    <a:pt x="73" y="7"/>
                  </a:cubicBezTo>
                  <a:cubicBezTo>
                    <a:pt x="73" y="7"/>
                    <a:pt x="72" y="8"/>
                    <a:pt x="73" y="9"/>
                  </a:cubicBezTo>
                  <a:cubicBezTo>
                    <a:pt x="73" y="9"/>
                    <a:pt x="73" y="9"/>
                    <a:pt x="73" y="9"/>
                  </a:cubicBezTo>
                  <a:cubicBezTo>
                    <a:pt x="73" y="9"/>
                    <a:pt x="73" y="10"/>
                    <a:pt x="73" y="10"/>
                  </a:cubicBezTo>
                  <a:cubicBezTo>
                    <a:pt x="74" y="10"/>
                    <a:pt x="74" y="10"/>
                    <a:pt x="74" y="11"/>
                  </a:cubicBezTo>
                  <a:cubicBezTo>
                    <a:pt x="75" y="11"/>
                    <a:pt x="76" y="10"/>
                    <a:pt x="76" y="10"/>
                  </a:cubicBezTo>
                  <a:cubicBezTo>
                    <a:pt x="77" y="11"/>
                    <a:pt x="77" y="11"/>
                    <a:pt x="77" y="11"/>
                  </a:cubicBezTo>
                  <a:cubicBezTo>
                    <a:pt x="77" y="11"/>
                    <a:pt x="77" y="11"/>
                    <a:pt x="77" y="12"/>
                  </a:cubicBezTo>
                  <a:cubicBezTo>
                    <a:pt x="77" y="12"/>
                    <a:pt x="77" y="13"/>
                    <a:pt x="77" y="13"/>
                  </a:cubicBezTo>
                  <a:cubicBezTo>
                    <a:pt x="76" y="13"/>
                    <a:pt x="75" y="13"/>
                    <a:pt x="75" y="14"/>
                  </a:cubicBezTo>
                  <a:cubicBezTo>
                    <a:pt x="76" y="14"/>
                    <a:pt x="76" y="14"/>
                    <a:pt x="76" y="15"/>
                  </a:cubicBezTo>
                  <a:cubicBezTo>
                    <a:pt x="76" y="15"/>
                    <a:pt x="76" y="15"/>
                    <a:pt x="76" y="15"/>
                  </a:cubicBezTo>
                  <a:cubicBezTo>
                    <a:pt x="76" y="15"/>
                    <a:pt x="76" y="15"/>
                    <a:pt x="76" y="16"/>
                  </a:cubicBezTo>
                  <a:cubicBezTo>
                    <a:pt x="76" y="16"/>
                    <a:pt x="77" y="16"/>
                    <a:pt x="77" y="16"/>
                  </a:cubicBezTo>
                  <a:cubicBezTo>
                    <a:pt x="77" y="17"/>
                    <a:pt x="77" y="17"/>
                    <a:pt x="77" y="17"/>
                  </a:cubicBezTo>
                  <a:cubicBezTo>
                    <a:pt x="77" y="17"/>
                    <a:pt x="77" y="18"/>
                    <a:pt x="77" y="18"/>
                  </a:cubicBezTo>
                  <a:cubicBezTo>
                    <a:pt x="77" y="18"/>
                    <a:pt x="77" y="18"/>
                    <a:pt x="77" y="18"/>
                  </a:cubicBezTo>
                  <a:cubicBezTo>
                    <a:pt x="77" y="19"/>
                    <a:pt x="78" y="19"/>
                    <a:pt x="78" y="19"/>
                  </a:cubicBezTo>
                  <a:cubicBezTo>
                    <a:pt x="77" y="20"/>
                    <a:pt x="77" y="21"/>
                    <a:pt x="77" y="21"/>
                  </a:cubicBezTo>
                  <a:cubicBezTo>
                    <a:pt x="78" y="21"/>
                    <a:pt x="79" y="22"/>
                    <a:pt x="79" y="22"/>
                  </a:cubicBezTo>
                  <a:cubicBezTo>
                    <a:pt x="79" y="22"/>
                    <a:pt x="79" y="23"/>
                    <a:pt x="79" y="24"/>
                  </a:cubicBezTo>
                  <a:cubicBezTo>
                    <a:pt x="79" y="24"/>
                    <a:pt x="80" y="24"/>
                    <a:pt x="80" y="24"/>
                  </a:cubicBezTo>
                  <a:cubicBezTo>
                    <a:pt x="80" y="24"/>
                    <a:pt x="80" y="24"/>
                    <a:pt x="80" y="24"/>
                  </a:cubicBezTo>
                  <a:cubicBezTo>
                    <a:pt x="80" y="24"/>
                    <a:pt x="80" y="24"/>
                    <a:pt x="80" y="24"/>
                  </a:cubicBezTo>
                  <a:cubicBezTo>
                    <a:pt x="80" y="24"/>
                    <a:pt x="79" y="24"/>
                    <a:pt x="79" y="24"/>
                  </a:cubicBezTo>
                  <a:cubicBezTo>
                    <a:pt x="79" y="24"/>
                    <a:pt x="79" y="25"/>
                    <a:pt x="79" y="25"/>
                  </a:cubicBezTo>
                  <a:cubicBezTo>
                    <a:pt x="79" y="25"/>
                    <a:pt x="79" y="25"/>
                    <a:pt x="78" y="25"/>
                  </a:cubicBezTo>
                  <a:cubicBezTo>
                    <a:pt x="78" y="25"/>
                    <a:pt x="78" y="25"/>
                    <a:pt x="78" y="25"/>
                  </a:cubicBezTo>
                  <a:cubicBezTo>
                    <a:pt x="78" y="25"/>
                    <a:pt x="78" y="25"/>
                    <a:pt x="78" y="24"/>
                  </a:cubicBezTo>
                  <a:cubicBezTo>
                    <a:pt x="78" y="24"/>
                    <a:pt x="78" y="24"/>
                    <a:pt x="78" y="24"/>
                  </a:cubicBezTo>
                  <a:cubicBezTo>
                    <a:pt x="77" y="23"/>
                    <a:pt x="76" y="24"/>
                    <a:pt x="76" y="24"/>
                  </a:cubicBezTo>
                  <a:cubicBezTo>
                    <a:pt x="75" y="24"/>
                    <a:pt x="74" y="24"/>
                    <a:pt x="74" y="23"/>
                  </a:cubicBezTo>
                  <a:cubicBezTo>
                    <a:pt x="73" y="23"/>
                    <a:pt x="73" y="23"/>
                    <a:pt x="73" y="24"/>
                  </a:cubicBezTo>
                  <a:cubicBezTo>
                    <a:pt x="72" y="24"/>
                    <a:pt x="72" y="23"/>
                    <a:pt x="71" y="23"/>
                  </a:cubicBezTo>
                  <a:cubicBezTo>
                    <a:pt x="71" y="24"/>
                    <a:pt x="71" y="25"/>
                    <a:pt x="70" y="25"/>
                  </a:cubicBezTo>
                  <a:cubicBezTo>
                    <a:pt x="70" y="24"/>
                    <a:pt x="70" y="24"/>
                    <a:pt x="70" y="24"/>
                  </a:cubicBezTo>
                  <a:cubicBezTo>
                    <a:pt x="70" y="24"/>
                    <a:pt x="70" y="24"/>
                    <a:pt x="69" y="24"/>
                  </a:cubicBezTo>
                  <a:cubicBezTo>
                    <a:pt x="69" y="24"/>
                    <a:pt x="68" y="24"/>
                    <a:pt x="68" y="25"/>
                  </a:cubicBezTo>
                  <a:cubicBezTo>
                    <a:pt x="67" y="25"/>
                    <a:pt x="67" y="25"/>
                    <a:pt x="67" y="25"/>
                  </a:cubicBezTo>
                  <a:cubicBezTo>
                    <a:pt x="67" y="25"/>
                    <a:pt x="66" y="25"/>
                    <a:pt x="65" y="25"/>
                  </a:cubicBezTo>
                  <a:cubicBezTo>
                    <a:pt x="65" y="25"/>
                    <a:pt x="64" y="24"/>
                    <a:pt x="63" y="25"/>
                  </a:cubicBezTo>
                  <a:cubicBezTo>
                    <a:pt x="62" y="25"/>
                    <a:pt x="61" y="26"/>
                    <a:pt x="60" y="26"/>
                  </a:cubicBezTo>
                  <a:cubicBezTo>
                    <a:pt x="58" y="27"/>
                    <a:pt x="57" y="27"/>
                    <a:pt x="55" y="27"/>
                  </a:cubicBezTo>
                  <a:cubicBezTo>
                    <a:pt x="55" y="26"/>
                    <a:pt x="53" y="25"/>
                    <a:pt x="52" y="26"/>
                  </a:cubicBezTo>
                  <a:cubicBezTo>
                    <a:pt x="52" y="26"/>
                    <a:pt x="52" y="26"/>
                    <a:pt x="51" y="26"/>
                  </a:cubicBezTo>
                  <a:cubicBezTo>
                    <a:pt x="51" y="27"/>
                    <a:pt x="51" y="26"/>
                    <a:pt x="50" y="27"/>
                  </a:cubicBezTo>
                  <a:cubicBezTo>
                    <a:pt x="50" y="27"/>
                    <a:pt x="50" y="27"/>
                    <a:pt x="49" y="27"/>
                  </a:cubicBezTo>
                  <a:cubicBezTo>
                    <a:pt x="49" y="27"/>
                    <a:pt x="48" y="27"/>
                    <a:pt x="48" y="27"/>
                  </a:cubicBezTo>
                  <a:cubicBezTo>
                    <a:pt x="48" y="27"/>
                    <a:pt x="48" y="27"/>
                    <a:pt x="48" y="26"/>
                  </a:cubicBezTo>
                  <a:cubicBezTo>
                    <a:pt x="47" y="26"/>
                    <a:pt x="46" y="26"/>
                    <a:pt x="46" y="26"/>
                  </a:cubicBezTo>
                  <a:cubicBezTo>
                    <a:pt x="46" y="26"/>
                    <a:pt x="46" y="26"/>
                    <a:pt x="46" y="26"/>
                  </a:cubicBezTo>
                  <a:cubicBezTo>
                    <a:pt x="46" y="26"/>
                    <a:pt x="46" y="26"/>
                    <a:pt x="46" y="26"/>
                  </a:cubicBezTo>
                  <a:cubicBezTo>
                    <a:pt x="46" y="27"/>
                    <a:pt x="45" y="28"/>
                    <a:pt x="45" y="28"/>
                  </a:cubicBezTo>
                  <a:cubicBezTo>
                    <a:pt x="45" y="29"/>
                    <a:pt x="45" y="29"/>
                    <a:pt x="46" y="29"/>
                  </a:cubicBezTo>
                  <a:cubicBezTo>
                    <a:pt x="45" y="29"/>
                    <a:pt x="45" y="29"/>
                    <a:pt x="45" y="29"/>
                  </a:cubicBezTo>
                  <a:cubicBezTo>
                    <a:pt x="45" y="30"/>
                    <a:pt x="45" y="30"/>
                    <a:pt x="45" y="30"/>
                  </a:cubicBezTo>
                  <a:cubicBezTo>
                    <a:pt x="44" y="31"/>
                    <a:pt x="44" y="31"/>
                    <a:pt x="44" y="31"/>
                  </a:cubicBezTo>
                  <a:cubicBezTo>
                    <a:pt x="44" y="31"/>
                    <a:pt x="44" y="31"/>
                    <a:pt x="44" y="31"/>
                  </a:cubicBezTo>
                  <a:cubicBezTo>
                    <a:pt x="44" y="31"/>
                    <a:pt x="44" y="31"/>
                    <a:pt x="44" y="30"/>
                  </a:cubicBezTo>
                  <a:cubicBezTo>
                    <a:pt x="43" y="30"/>
                    <a:pt x="43" y="30"/>
                    <a:pt x="43" y="29"/>
                  </a:cubicBezTo>
                  <a:cubicBezTo>
                    <a:pt x="43" y="29"/>
                    <a:pt x="44" y="28"/>
                    <a:pt x="44" y="28"/>
                  </a:cubicBezTo>
                  <a:cubicBezTo>
                    <a:pt x="44" y="28"/>
                    <a:pt x="44" y="28"/>
                    <a:pt x="44" y="28"/>
                  </a:cubicBezTo>
                  <a:cubicBezTo>
                    <a:pt x="44" y="28"/>
                    <a:pt x="44" y="27"/>
                    <a:pt x="44" y="27"/>
                  </a:cubicBezTo>
                  <a:cubicBezTo>
                    <a:pt x="44" y="27"/>
                    <a:pt x="44" y="27"/>
                    <a:pt x="44" y="26"/>
                  </a:cubicBezTo>
                  <a:cubicBezTo>
                    <a:pt x="44" y="26"/>
                    <a:pt x="44" y="26"/>
                    <a:pt x="43" y="26"/>
                  </a:cubicBezTo>
                  <a:cubicBezTo>
                    <a:pt x="43" y="26"/>
                    <a:pt x="43" y="26"/>
                    <a:pt x="43" y="26"/>
                  </a:cubicBezTo>
                  <a:cubicBezTo>
                    <a:pt x="43" y="26"/>
                    <a:pt x="42" y="26"/>
                    <a:pt x="42" y="27"/>
                  </a:cubicBezTo>
                  <a:cubicBezTo>
                    <a:pt x="42" y="27"/>
                    <a:pt x="41" y="26"/>
                    <a:pt x="41" y="27"/>
                  </a:cubicBezTo>
                  <a:cubicBezTo>
                    <a:pt x="41" y="27"/>
                    <a:pt x="42" y="27"/>
                    <a:pt x="41" y="27"/>
                  </a:cubicBezTo>
                  <a:cubicBezTo>
                    <a:pt x="41" y="27"/>
                    <a:pt x="41" y="27"/>
                    <a:pt x="41" y="27"/>
                  </a:cubicBezTo>
                  <a:cubicBezTo>
                    <a:pt x="41" y="28"/>
                    <a:pt x="41" y="28"/>
                    <a:pt x="41" y="28"/>
                  </a:cubicBezTo>
                  <a:cubicBezTo>
                    <a:pt x="40" y="28"/>
                    <a:pt x="40" y="27"/>
                    <a:pt x="39" y="27"/>
                  </a:cubicBezTo>
                  <a:cubicBezTo>
                    <a:pt x="39" y="27"/>
                    <a:pt x="39" y="27"/>
                    <a:pt x="39" y="27"/>
                  </a:cubicBezTo>
                  <a:cubicBezTo>
                    <a:pt x="39" y="27"/>
                    <a:pt x="39" y="27"/>
                    <a:pt x="38" y="26"/>
                  </a:cubicBezTo>
                  <a:cubicBezTo>
                    <a:pt x="37" y="26"/>
                    <a:pt x="37" y="27"/>
                    <a:pt x="37" y="27"/>
                  </a:cubicBezTo>
                  <a:cubicBezTo>
                    <a:pt x="36" y="28"/>
                    <a:pt x="35" y="28"/>
                    <a:pt x="35" y="29"/>
                  </a:cubicBezTo>
                  <a:cubicBezTo>
                    <a:pt x="35" y="29"/>
                    <a:pt x="34" y="29"/>
                    <a:pt x="34" y="29"/>
                  </a:cubicBezTo>
                  <a:cubicBezTo>
                    <a:pt x="34" y="30"/>
                    <a:pt x="34" y="30"/>
                    <a:pt x="33" y="30"/>
                  </a:cubicBezTo>
                  <a:cubicBezTo>
                    <a:pt x="33" y="30"/>
                    <a:pt x="32" y="30"/>
                    <a:pt x="31" y="30"/>
                  </a:cubicBezTo>
                  <a:cubicBezTo>
                    <a:pt x="31" y="30"/>
                    <a:pt x="31" y="30"/>
                    <a:pt x="30" y="30"/>
                  </a:cubicBezTo>
                  <a:cubicBezTo>
                    <a:pt x="30" y="30"/>
                    <a:pt x="30" y="30"/>
                    <a:pt x="30" y="30"/>
                  </a:cubicBezTo>
                  <a:cubicBezTo>
                    <a:pt x="29" y="30"/>
                    <a:pt x="28" y="29"/>
                    <a:pt x="27" y="29"/>
                  </a:cubicBezTo>
                  <a:cubicBezTo>
                    <a:pt x="27" y="28"/>
                    <a:pt x="27" y="28"/>
                    <a:pt x="27" y="28"/>
                  </a:cubicBezTo>
                  <a:cubicBezTo>
                    <a:pt x="26" y="28"/>
                    <a:pt x="26" y="28"/>
                    <a:pt x="26" y="28"/>
                  </a:cubicBezTo>
                  <a:cubicBezTo>
                    <a:pt x="25" y="27"/>
                    <a:pt x="24" y="27"/>
                    <a:pt x="23" y="26"/>
                  </a:cubicBezTo>
                  <a:cubicBezTo>
                    <a:pt x="23" y="26"/>
                    <a:pt x="20" y="26"/>
                    <a:pt x="20" y="26"/>
                  </a:cubicBezTo>
                  <a:cubicBezTo>
                    <a:pt x="20" y="27"/>
                    <a:pt x="20" y="27"/>
                    <a:pt x="20" y="28"/>
                  </a:cubicBezTo>
                  <a:cubicBezTo>
                    <a:pt x="20" y="28"/>
                    <a:pt x="20" y="28"/>
                    <a:pt x="20" y="28"/>
                  </a:cubicBezTo>
                  <a:cubicBezTo>
                    <a:pt x="20" y="29"/>
                    <a:pt x="20" y="29"/>
                    <a:pt x="20" y="29"/>
                  </a:cubicBezTo>
                  <a:cubicBezTo>
                    <a:pt x="20" y="29"/>
                    <a:pt x="20" y="29"/>
                    <a:pt x="20" y="29"/>
                  </a:cubicBezTo>
                  <a:cubicBezTo>
                    <a:pt x="19" y="28"/>
                    <a:pt x="17" y="30"/>
                    <a:pt x="17" y="30"/>
                  </a:cubicBezTo>
                  <a:cubicBezTo>
                    <a:pt x="16" y="30"/>
                    <a:pt x="16" y="30"/>
                    <a:pt x="16" y="30"/>
                  </a:cubicBezTo>
                  <a:cubicBezTo>
                    <a:pt x="16" y="29"/>
                    <a:pt x="16" y="29"/>
                    <a:pt x="16" y="29"/>
                  </a:cubicBezTo>
                  <a:cubicBezTo>
                    <a:pt x="15" y="29"/>
                    <a:pt x="15" y="29"/>
                    <a:pt x="15" y="29"/>
                  </a:cubicBezTo>
                  <a:cubicBezTo>
                    <a:pt x="15" y="29"/>
                    <a:pt x="15" y="29"/>
                    <a:pt x="14" y="29"/>
                  </a:cubicBezTo>
                  <a:cubicBezTo>
                    <a:pt x="14" y="28"/>
                    <a:pt x="14" y="28"/>
                    <a:pt x="14" y="28"/>
                  </a:cubicBezTo>
                  <a:cubicBezTo>
                    <a:pt x="14" y="28"/>
                    <a:pt x="14" y="28"/>
                    <a:pt x="14" y="28"/>
                  </a:cubicBezTo>
                  <a:cubicBezTo>
                    <a:pt x="14" y="27"/>
                    <a:pt x="14" y="27"/>
                    <a:pt x="14" y="27"/>
                  </a:cubicBezTo>
                  <a:cubicBezTo>
                    <a:pt x="14" y="27"/>
                    <a:pt x="13" y="27"/>
                    <a:pt x="13" y="27"/>
                  </a:cubicBezTo>
                  <a:cubicBezTo>
                    <a:pt x="13" y="27"/>
                    <a:pt x="13" y="27"/>
                    <a:pt x="13" y="27"/>
                  </a:cubicBezTo>
                  <a:cubicBezTo>
                    <a:pt x="13" y="27"/>
                    <a:pt x="12" y="27"/>
                    <a:pt x="12" y="27"/>
                  </a:cubicBezTo>
                  <a:cubicBezTo>
                    <a:pt x="12" y="27"/>
                    <a:pt x="12" y="26"/>
                    <a:pt x="12" y="26"/>
                  </a:cubicBezTo>
                  <a:cubicBezTo>
                    <a:pt x="12" y="26"/>
                    <a:pt x="12" y="26"/>
                    <a:pt x="12" y="26"/>
                  </a:cubicBezTo>
                  <a:cubicBezTo>
                    <a:pt x="11" y="26"/>
                    <a:pt x="12" y="26"/>
                    <a:pt x="11" y="26"/>
                  </a:cubicBezTo>
                  <a:cubicBezTo>
                    <a:pt x="11" y="27"/>
                    <a:pt x="11" y="26"/>
                    <a:pt x="10" y="27"/>
                  </a:cubicBezTo>
                  <a:cubicBezTo>
                    <a:pt x="10" y="27"/>
                    <a:pt x="10" y="27"/>
                    <a:pt x="10" y="27"/>
                  </a:cubicBezTo>
                  <a:cubicBezTo>
                    <a:pt x="10" y="27"/>
                    <a:pt x="10" y="27"/>
                    <a:pt x="10" y="26"/>
                  </a:cubicBezTo>
                  <a:cubicBezTo>
                    <a:pt x="10" y="26"/>
                    <a:pt x="10" y="26"/>
                    <a:pt x="10" y="26"/>
                  </a:cubicBezTo>
                  <a:cubicBezTo>
                    <a:pt x="10" y="26"/>
                    <a:pt x="10" y="26"/>
                    <a:pt x="10" y="26"/>
                  </a:cubicBezTo>
                  <a:cubicBezTo>
                    <a:pt x="10" y="26"/>
                    <a:pt x="10" y="26"/>
                    <a:pt x="10" y="25"/>
                  </a:cubicBezTo>
                  <a:cubicBezTo>
                    <a:pt x="10" y="25"/>
                    <a:pt x="10" y="25"/>
                    <a:pt x="10" y="25"/>
                  </a:cubicBezTo>
                  <a:cubicBezTo>
                    <a:pt x="10" y="25"/>
                    <a:pt x="8" y="25"/>
                    <a:pt x="7" y="25"/>
                  </a:cubicBezTo>
                  <a:cubicBezTo>
                    <a:pt x="7" y="25"/>
                    <a:pt x="7" y="25"/>
                    <a:pt x="7" y="25"/>
                  </a:cubicBezTo>
                  <a:cubicBezTo>
                    <a:pt x="7" y="25"/>
                    <a:pt x="7" y="25"/>
                    <a:pt x="7" y="25"/>
                  </a:cubicBezTo>
                  <a:cubicBezTo>
                    <a:pt x="7" y="25"/>
                    <a:pt x="7" y="25"/>
                    <a:pt x="7" y="24"/>
                  </a:cubicBezTo>
                  <a:cubicBezTo>
                    <a:pt x="7" y="24"/>
                    <a:pt x="7" y="24"/>
                    <a:pt x="7" y="24"/>
                  </a:cubicBezTo>
                  <a:cubicBezTo>
                    <a:pt x="7" y="24"/>
                    <a:pt x="7" y="24"/>
                    <a:pt x="7" y="24"/>
                  </a:cubicBezTo>
                  <a:cubicBezTo>
                    <a:pt x="7" y="23"/>
                    <a:pt x="7" y="23"/>
                    <a:pt x="6" y="23"/>
                  </a:cubicBezTo>
                  <a:cubicBezTo>
                    <a:pt x="6" y="24"/>
                    <a:pt x="6" y="24"/>
                    <a:pt x="6" y="24"/>
                  </a:cubicBezTo>
                  <a:cubicBezTo>
                    <a:pt x="6" y="23"/>
                    <a:pt x="6" y="23"/>
                    <a:pt x="6" y="22"/>
                  </a:cubicBezTo>
                  <a:cubicBezTo>
                    <a:pt x="6" y="22"/>
                    <a:pt x="6" y="21"/>
                    <a:pt x="6" y="21"/>
                  </a:cubicBezTo>
                  <a:cubicBezTo>
                    <a:pt x="5" y="20"/>
                    <a:pt x="5" y="20"/>
                    <a:pt x="5" y="20"/>
                  </a:cubicBezTo>
                  <a:cubicBezTo>
                    <a:pt x="5" y="20"/>
                    <a:pt x="4" y="20"/>
                    <a:pt x="4" y="20"/>
                  </a:cubicBezTo>
                  <a:cubicBezTo>
                    <a:pt x="4" y="19"/>
                    <a:pt x="4" y="19"/>
                    <a:pt x="3" y="19"/>
                  </a:cubicBezTo>
                  <a:cubicBezTo>
                    <a:pt x="3" y="20"/>
                    <a:pt x="2" y="19"/>
                    <a:pt x="2" y="19"/>
                  </a:cubicBezTo>
                  <a:cubicBezTo>
                    <a:pt x="2" y="19"/>
                    <a:pt x="2" y="19"/>
                    <a:pt x="2" y="19"/>
                  </a:cubicBezTo>
                  <a:cubicBezTo>
                    <a:pt x="2" y="19"/>
                    <a:pt x="2" y="19"/>
                    <a:pt x="2" y="18"/>
                  </a:cubicBezTo>
                  <a:cubicBezTo>
                    <a:pt x="2" y="18"/>
                    <a:pt x="2" y="18"/>
                    <a:pt x="2" y="17"/>
                  </a:cubicBezTo>
                  <a:cubicBezTo>
                    <a:pt x="2" y="17"/>
                    <a:pt x="2" y="17"/>
                    <a:pt x="2" y="17"/>
                  </a:cubicBezTo>
                  <a:cubicBezTo>
                    <a:pt x="2" y="18"/>
                    <a:pt x="2" y="18"/>
                    <a:pt x="3" y="18"/>
                  </a:cubicBezTo>
                  <a:cubicBezTo>
                    <a:pt x="3" y="19"/>
                    <a:pt x="2" y="19"/>
                    <a:pt x="3" y="19"/>
                  </a:cubicBezTo>
                  <a:cubicBezTo>
                    <a:pt x="4" y="19"/>
                    <a:pt x="5" y="19"/>
                    <a:pt x="5" y="18"/>
                  </a:cubicBezTo>
                  <a:cubicBezTo>
                    <a:pt x="5" y="18"/>
                    <a:pt x="5" y="18"/>
                    <a:pt x="5" y="18"/>
                  </a:cubicBezTo>
                  <a:cubicBezTo>
                    <a:pt x="5" y="18"/>
                    <a:pt x="5" y="18"/>
                    <a:pt x="5" y="18"/>
                  </a:cubicBezTo>
                  <a:cubicBezTo>
                    <a:pt x="5" y="18"/>
                    <a:pt x="5" y="18"/>
                    <a:pt x="5" y="18"/>
                  </a:cubicBezTo>
                  <a:cubicBezTo>
                    <a:pt x="5" y="18"/>
                    <a:pt x="4" y="18"/>
                    <a:pt x="4" y="18"/>
                  </a:cubicBezTo>
                  <a:cubicBezTo>
                    <a:pt x="4" y="18"/>
                    <a:pt x="4" y="17"/>
                    <a:pt x="4" y="17"/>
                  </a:cubicBezTo>
                  <a:cubicBezTo>
                    <a:pt x="4" y="17"/>
                    <a:pt x="5" y="16"/>
                    <a:pt x="5" y="16"/>
                  </a:cubicBezTo>
                  <a:cubicBezTo>
                    <a:pt x="4" y="16"/>
                    <a:pt x="5" y="16"/>
                    <a:pt x="4" y="16"/>
                  </a:cubicBezTo>
                  <a:cubicBezTo>
                    <a:pt x="4" y="16"/>
                    <a:pt x="4" y="16"/>
                    <a:pt x="4" y="15"/>
                  </a:cubicBezTo>
                  <a:cubicBezTo>
                    <a:pt x="4" y="15"/>
                    <a:pt x="4" y="15"/>
                    <a:pt x="4" y="15"/>
                  </a:cubicBezTo>
                  <a:cubicBezTo>
                    <a:pt x="4" y="15"/>
                    <a:pt x="4" y="15"/>
                    <a:pt x="4" y="15"/>
                  </a:cubicBezTo>
                  <a:cubicBezTo>
                    <a:pt x="3" y="14"/>
                    <a:pt x="3" y="14"/>
                    <a:pt x="3" y="14"/>
                  </a:cubicBezTo>
                  <a:cubicBezTo>
                    <a:pt x="4" y="14"/>
                    <a:pt x="4" y="13"/>
                    <a:pt x="4" y="12"/>
                  </a:cubicBezTo>
                  <a:cubicBezTo>
                    <a:pt x="4" y="12"/>
                    <a:pt x="4" y="12"/>
                    <a:pt x="4" y="12"/>
                  </a:cubicBezTo>
                  <a:cubicBezTo>
                    <a:pt x="4" y="12"/>
                    <a:pt x="4" y="12"/>
                    <a:pt x="4" y="12"/>
                  </a:cubicBezTo>
                  <a:cubicBezTo>
                    <a:pt x="3" y="12"/>
                    <a:pt x="2" y="12"/>
                    <a:pt x="2" y="12"/>
                  </a:cubicBezTo>
                  <a:cubicBezTo>
                    <a:pt x="1" y="13"/>
                    <a:pt x="1" y="13"/>
                    <a:pt x="1" y="13"/>
                  </a:cubicBezTo>
                  <a:cubicBezTo>
                    <a:pt x="1" y="13"/>
                    <a:pt x="1" y="13"/>
                    <a:pt x="1" y="12"/>
                  </a:cubicBezTo>
                  <a:cubicBezTo>
                    <a:pt x="1" y="12"/>
                    <a:pt x="1" y="11"/>
                    <a:pt x="1" y="11"/>
                  </a:cubicBezTo>
                  <a:cubicBezTo>
                    <a:pt x="1" y="10"/>
                    <a:pt x="1" y="10"/>
                    <a:pt x="1" y="10"/>
                  </a:cubicBezTo>
                  <a:cubicBezTo>
                    <a:pt x="1" y="10"/>
                    <a:pt x="1" y="10"/>
                    <a:pt x="1" y="10"/>
                  </a:cubicBezTo>
                  <a:cubicBezTo>
                    <a:pt x="2" y="9"/>
                    <a:pt x="2" y="9"/>
                    <a:pt x="2" y="9"/>
                  </a:cubicBezTo>
                  <a:cubicBezTo>
                    <a:pt x="2" y="9"/>
                    <a:pt x="3" y="9"/>
                    <a:pt x="3" y="8"/>
                  </a:cubicBezTo>
                  <a:cubicBezTo>
                    <a:pt x="3" y="8"/>
                    <a:pt x="4" y="8"/>
                    <a:pt x="4" y="8"/>
                  </a:cubicBezTo>
                  <a:cubicBezTo>
                    <a:pt x="4" y="8"/>
                    <a:pt x="4" y="8"/>
                    <a:pt x="5" y="8"/>
                  </a:cubicBezTo>
                  <a:cubicBezTo>
                    <a:pt x="5" y="8"/>
                    <a:pt x="5" y="9"/>
                    <a:pt x="5" y="9"/>
                  </a:cubicBezTo>
                  <a:cubicBezTo>
                    <a:pt x="6" y="9"/>
                    <a:pt x="6" y="9"/>
                    <a:pt x="7" y="9"/>
                  </a:cubicBezTo>
                  <a:cubicBezTo>
                    <a:pt x="7" y="9"/>
                    <a:pt x="7" y="8"/>
                    <a:pt x="7" y="8"/>
                  </a:cubicBezTo>
                  <a:cubicBezTo>
                    <a:pt x="7" y="8"/>
                    <a:pt x="7" y="8"/>
                    <a:pt x="7" y="8"/>
                  </a:cubicBezTo>
                  <a:cubicBezTo>
                    <a:pt x="7" y="8"/>
                    <a:pt x="7" y="8"/>
                    <a:pt x="7" y="8"/>
                  </a:cubicBezTo>
                  <a:cubicBezTo>
                    <a:pt x="7" y="8"/>
                    <a:pt x="7" y="8"/>
                    <a:pt x="7" y="8"/>
                  </a:cubicBezTo>
                  <a:cubicBezTo>
                    <a:pt x="8" y="8"/>
                    <a:pt x="7" y="9"/>
                    <a:pt x="8" y="9"/>
                  </a:cubicBezTo>
                  <a:cubicBezTo>
                    <a:pt x="9" y="8"/>
                    <a:pt x="12" y="9"/>
                    <a:pt x="12" y="9"/>
                  </a:cubicBezTo>
                  <a:cubicBezTo>
                    <a:pt x="13" y="8"/>
                    <a:pt x="13" y="8"/>
                    <a:pt x="13" y="8"/>
                  </a:cubicBezTo>
                  <a:cubicBezTo>
                    <a:pt x="13" y="8"/>
                    <a:pt x="12" y="8"/>
                    <a:pt x="12" y="8"/>
                  </a:cubicBezTo>
                  <a:cubicBezTo>
                    <a:pt x="12" y="8"/>
                    <a:pt x="12" y="8"/>
                    <a:pt x="12" y="7"/>
                  </a:cubicBezTo>
                  <a:cubicBezTo>
                    <a:pt x="12" y="7"/>
                    <a:pt x="13" y="7"/>
                    <a:pt x="14" y="7"/>
                  </a:cubicBezTo>
                  <a:cubicBezTo>
                    <a:pt x="15" y="7"/>
                    <a:pt x="15" y="7"/>
                    <a:pt x="16" y="7"/>
                  </a:cubicBezTo>
                  <a:cubicBezTo>
                    <a:pt x="16" y="7"/>
                    <a:pt x="16" y="7"/>
                    <a:pt x="16" y="6"/>
                  </a:cubicBezTo>
                  <a:cubicBezTo>
                    <a:pt x="16" y="6"/>
                    <a:pt x="15" y="6"/>
                    <a:pt x="15" y="6"/>
                  </a:cubicBezTo>
                  <a:cubicBezTo>
                    <a:pt x="15" y="6"/>
                    <a:pt x="14" y="6"/>
                    <a:pt x="14" y="6"/>
                  </a:cubicBezTo>
                  <a:cubicBezTo>
                    <a:pt x="13" y="6"/>
                    <a:pt x="12" y="6"/>
                    <a:pt x="12" y="5"/>
                  </a:cubicBezTo>
                  <a:cubicBezTo>
                    <a:pt x="12" y="4"/>
                    <a:pt x="12" y="4"/>
                    <a:pt x="13" y="4"/>
                  </a:cubicBezTo>
                  <a:cubicBezTo>
                    <a:pt x="13" y="4"/>
                    <a:pt x="15" y="5"/>
                    <a:pt x="15" y="5"/>
                  </a:cubicBezTo>
                  <a:cubicBezTo>
                    <a:pt x="16" y="5"/>
                    <a:pt x="16" y="5"/>
                    <a:pt x="17" y="5"/>
                  </a:cubicBezTo>
                  <a:cubicBezTo>
                    <a:pt x="17" y="5"/>
                    <a:pt x="17" y="4"/>
                    <a:pt x="17" y="4"/>
                  </a:cubicBezTo>
                  <a:cubicBezTo>
                    <a:pt x="17" y="5"/>
                    <a:pt x="17" y="5"/>
                    <a:pt x="17" y="5"/>
                  </a:cubicBezTo>
                  <a:cubicBezTo>
                    <a:pt x="18" y="5"/>
                    <a:pt x="18" y="5"/>
                    <a:pt x="18" y="5"/>
                  </a:cubicBezTo>
                  <a:cubicBezTo>
                    <a:pt x="18" y="5"/>
                    <a:pt x="19" y="5"/>
                    <a:pt x="19" y="5"/>
                  </a:cubicBezTo>
                  <a:cubicBezTo>
                    <a:pt x="20" y="5"/>
                    <a:pt x="21" y="5"/>
                    <a:pt x="22" y="5"/>
                  </a:cubicBezTo>
                  <a:cubicBezTo>
                    <a:pt x="22" y="5"/>
                    <a:pt x="22" y="4"/>
                    <a:pt x="22" y="4"/>
                  </a:cubicBezTo>
                  <a:cubicBezTo>
                    <a:pt x="22" y="4"/>
                    <a:pt x="22" y="4"/>
                    <a:pt x="22" y="4"/>
                  </a:cubicBezTo>
                  <a:cubicBezTo>
                    <a:pt x="22" y="4"/>
                    <a:pt x="23" y="4"/>
                    <a:pt x="23" y="3"/>
                  </a:cubicBezTo>
                  <a:cubicBezTo>
                    <a:pt x="23" y="3"/>
                    <a:pt x="23" y="3"/>
                    <a:pt x="24" y="3"/>
                  </a:cubicBezTo>
                  <a:cubicBezTo>
                    <a:pt x="24" y="3"/>
                    <a:pt x="24" y="3"/>
                    <a:pt x="25" y="2"/>
                  </a:cubicBezTo>
                  <a:cubicBezTo>
                    <a:pt x="25" y="2"/>
                    <a:pt x="25" y="2"/>
                    <a:pt x="26" y="2"/>
                  </a:cubicBezTo>
                  <a:cubicBezTo>
                    <a:pt x="26" y="1"/>
                    <a:pt x="27" y="1"/>
                    <a:pt x="27" y="1"/>
                  </a:cubicBezTo>
                  <a:cubicBezTo>
                    <a:pt x="28" y="1"/>
                    <a:pt x="28" y="1"/>
                    <a:pt x="28" y="1"/>
                  </a:cubicBezTo>
                  <a:cubicBezTo>
                    <a:pt x="28" y="1"/>
                    <a:pt x="28" y="1"/>
                    <a:pt x="28" y="1"/>
                  </a:cubicBezTo>
                  <a:cubicBezTo>
                    <a:pt x="29" y="0"/>
                    <a:pt x="29" y="0"/>
                    <a:pt x="29" y="0"/>
                  </a:cubicBezTo>
                  <a:cubicBezTo>
                    <a:pt x="30" y="0"/>
                    <a:pt x="30" y="0"/>
                    <a:pt x="30" y="0"/>
                  </a:cubicBezTo>
                  <a:cubicBezTo>
                    <a:pt x="30" y="0"/>
                    <a:pt x="30" y="0"/>
                    <a:pt x="31" y="0"/>
                  </a:cubicBezTo>
                  <a:cubicBezTo>
                    <a:pt x="32" y="0"/>
                    <a:pt x="32" y="0"/>
                    <a:pt x="33" y="0"/>
                  </a:cubicBezTo>
                  <a:cubicBezTo>
                    <a:pt x="33" y="0"/>
                    <a:pt x="33" y="1"/>
                    <a:pt x="33" y="1"/>
                  </a:cubicBezTo>
                  <a:cubicBezTo>
                    <a:pt x="33" y="1"/>
                    <a:pt x="35" y="1"/>
                    <a:pt x="35" y="1"/>
                  </a:cubicBezTo>
                  <a:cubicBezTo>
                    <a:pt x="36" y="0"/>
                    <a:pt x="36" y="0"/>
                    <a:pt x="36" y="0"/>
                  </a:cubicBezTo>
                  <a:cubicBezTo>
                    <a:pt x="36" y="0"/>
                    <a:pt x="36" y="0"/>
                    <a:pt x="36" y="0"/>
                  </a:cubicBezTo>
                  <a:cubicBezTo>
                    <a:pt x="36" y="1"/>
                    <a:pt x="37" y="2"/>
                    <a:pt x="38" y="2"/>
                  </a:cubicBezTo>
                  <a:cubicBezTo>
                    <a:pt x="39" y="2"/>
                    <a:pt x="40" y="2"/>
                    <a:pt x="41" y="2"/>
                  </a:cubicBezTo>
                  <a:cubicBezTo>
                    <a:pt x="41" y="2"/>
                    <a:pt x="41" y="3"/>
                    <a:pt x="41" y="3"/>
                  </a:cubicBezTo>
                  <a:cubicBezTo>
                    <a:pt x="41" y="3"/>
                    <a:pt x="42" y="4"/>
                    <a:pt x="42" y="4"/>
                  </a:cubicBezTo>
                  <a:cubicBezTo>
                    <a:pt x="43" y="4"/>
                    <a:pt x="43" y="4"/>
                    <a:pt x="43" y="4"/>
                  </a:cubicBezTo>
                  <a:cubicBezTo>
                    <a:pt x="43" y="4"/>
                    <a:pt x="44" y="4"/>
                    <a:pt x="44" y="4"/>
                  </a:cubicBezTo>
                  <a:cubicBezTo>
                    <a:pt x="44" y="4"/>
                    <a:pt x="44" y="4"/>
                    <a:pt x="45" y="4"/>
                  </a:cubicBezTo>
                  <a:cubicBezTo>
                    <a:pt x="45" y="4"/>
                    <a:pt x="45" y="4"/>
                    <a:pt x="45" y="5"/>
                  </a:cubicBezTo>
                  <a:cubicBezTo>
                    <a:pt x="46" y="5"/>
                    <a:pt x="46" y="5"/>
                    <a:pt x="46" y="5"/>
                  </a:cubicBezTo>
                  <a:cubicBezTo>
                    <a:pt x="47" y="5"/>
                    <a:pt x="47" y="5"/>
                    <a:pt x="48" y="5"/>
                  </a:cubicBezTo>
                  <a:cubicBezTo>
                    <a:pt x="48" y="5"/>
                    <a:pt x="48" y="5"/>
                    <a:pt x="48" y="5"/>
                  </a:cubicBezTo>
                  <a:cubicBezTo>
                    <a:pt x="48" y="5"/>
                    <a:pt x="48" y="5"/>
                    <a:pt x="48" y="5"/>
                  </a:cubicBezTo>
                  <a:cubicBezTo>
                    <a:pt x="48" y="5"/>
                    <a:pt x="48" y="5"/>
                    <a:pt x="48" y="5"/>
                  </a:cubicBezTo>
                  <a:cubicBezTo>
                    <a:pt x="48" y="5"/>
                    <a:pt x="48" y="5"/>
                    <a:pt x="49" y="5"/>
                  </a:cubicBezTo>
                  <a:cubicBezTo>
                    <a:pt x="49" y="5"/>
                    <a:pt x="49" y="5"/>
                    <a:pt x="49" y="5"/>
                  </a:cubicBezTo>
                  <a:cubicBezTo>
                    <a:pt x="50" y="6"/>
                    <a:pt x="51" y="6"/>
                    <a:pt x="51" y="6"/>
                  </a:cubicBezTo>
                  <a:cubicBezTo>
                    <a:pt x="52" y="6"/>
                    <a:pt x="53" y="5"/>
                    <a:pt x="54" y="5"/>
                  </a:cubicBezTo>
                  <a:cubicBezTo>
                    <a:pt x="54" y="5"/>
                    <a:pt x="54" y="5"/>
                    <a:pt x="54" y="5"/>
                  </a:cubicBezTo>
                  <a:cubicBezTo>
                    <a:pt x="55" y="5"/>
                    <a:pt x="55" y="5"/>
                    <a:pt x="55" y="5"/>
                  </a:cubicBezTo>
                  <a:cubicBezTo>
                    <a:pt x="55" y="5"/>
                    <a:pt x="55" y="5"/>
                    <a:pt x="56" y="5"/>
                  </a:cubicBezTo>
                  <a:cubicBezTo>
                    <a:pt x="56" y="5"/>
                    <a:pt x="56" y="5"/>
                    <a:pt x="57" y="5"/>
                  </a:cubicBezTo>
                  <a:cubicBezTo>
                    <a:pt x="57" y="5"/>
                    <a:pt x="57" y="6"/>
                    <a:pt x="57" y="6"/>
                  </a:cubicBezTo>
                  <a:cubicBezTo>
                    <a:pt x="57" y="6"/>
                    <a:pt x="57" y="6"/>
                    <a:pt x="58" y="6"/>
                  </a:cubicBezTo>
                  <a:cubicBezTo>
                    <a:pt x="58" y="6"/>
                    <a:pt x="58" y="6"/>
                    <a:pt x="59" y="6"/>
                  </a:cubicBezTo>
                  <a:cubicBezTo>
                    <a:pt x="59" y="6"/>
                    <a:pt x="59" y="5"/>
                    <a:pt x="59" y="5"/>
                  </a:cubicBezTo>
                  <a:cubicBezTo>
                    <a:pt x="60" y="5"/>
                    <a:pt x="60" y="5"/>
                    <a:pt x="60" y="5"/>
                  </a:cubicBezTo>
                  <a:cubicBezTo>
                    <a:pt x="61" y="5"/>
                    <a:pt x="61" y="5"/>
                    <a:pt x="61" y="4"/>
                  </a:cubicBezTo>
                  <a:cubicBezTo>
                    <a:pt x="61" y="4"/>
                    <a:pt x="62" y="4"/>
                    <a:pt x="62" y="4"/>
                  </a:cubicBezTo>
                  <a:cubicBezTo>
                    <a:pt x="62" y="4"/>
                    <a:pt x="62" y="4"/>
                    <a:pt x="62" y="4"/>
                  </a:cubicBezTo>
                  <a:cubicBezTo>
                    <a:pt x="62" y="4"/>
                    <a:pt x="63" y="4"/>
                    <a:pt x="63" y="4"/>
                  </a:cubicBezTo>
                  <a:cubicBezTo>
                    <a:pt x="63" y="4"/>
                    <a:pt x="63" y="3"/>
                    <a:pt x="64" y="3"/>
                  </a:cubicBezTo>
                  <a:cubicBezTo>
                    <a:pt x="64" y="3"/>
                    <a:pt x="65" y="3"/>
                    <a:pt x="65" y="3"/>
                  </a:cubicBezTo>
                  <a:cubicBezTo>
                    <a:pt x="65" y="3"/>
                    <a:pt x="66" y="3"/>
                    <a:pt x="66" y="3"/>
                  </a:cubicBezTo>
                  <a:cubicBezTo>
                    <a:pt x="66" y="3"/>
                    <a:pt x="67" y="3"/>
                    <a:pt x="68" y="3"/>
                  </a:cubicBezTo>
                  <a:cubicBezTo>
                    <a:pt x="68" y="3"/>
                    <a:pt x="68" y="3"/>
                    <a:pt x="68" y="3"/>
                  </a:cubicBezTo>
                  <a:cubicBezTo>
                    <a:pt x="68" y="3"/>
                    <a:pt x="68" y="3"/>
                    <a:pt x="68" y="3"/>
                  </a:cubicBezTo>
                  <a:cubicBezTo>
                    <a:pt x="69" y="3"/>
                    <a:pt x="69" y="3"/>
                    <a:pt x="69" y="3"/>
                  </a:cubicBezTo>
                  <a:cubicBezTo>
                    <a:pt x="69" y="3"/>
                    <a:pt x="70" y="4"/>
                    <a:pt x="70" y="4"/>
                  </a:cubicBezTo>
                  <a:cubicBezTo>
                    <a:pt x="70" y="4"/>
                    <a:pt x="70" y="4"/>
                    <a:pt x="70" y="4"/>
                  </a:cubicBezTo>
                  <a:cubicBezTo>
                    <a:pt x="71" y="5"/>
                    <a:pt x="71" y="5"/>
                    <a:pt x="71" y="5"/>
                  </a:cubicBezTo>
                  <a:cubicBezTo>
                    <a:pt x="71" y="5"/>
                    <a:pt x="72" y="4"/>
                    <a:pt x="72" y="5"/>
                  </a:cubicBezTo>
                  <a:cubicBezTo>
                    <a:pt x="72" y="5"/>
                    <a:pt x="72" y="5"/>
                    <a:pt x="72" y="5"/>
                  </a:cubicBezTo>
                  <a:close/>
                  <a:moveTo>
                    <a:pt x="3" y="7"/>
                  </a:moveTo>
                  <a:cubicBezTo>
                    <a:pt x="4" y="7"/>
                    <a:pt x="5" y="6"/>
                    <a:pt x="5" y="5"/>
                  </a:cubicBezTo>
                  <a:cubicBezTo>
                    <a:pt x="6" y="5"/>
                    <a:pt x="6" y="5"/>
                    <a:pt x="6" y="5"/>
                  </a:cubicBezTo>
                  <a:cubicBezTo>
                    <a:pt x="7" y="5"/>
                    <a:pt x="7" y="5"/>
                    <a:pt x="7" y="5"/>
                  </a:cubicBezTo>
                  <a:cubicBezTo>
                    <a:pt x="7" y="5"/>
                    <a:pt x="8" y="5"/>
                    <a:pt x="8" y="5"/>
                  </a:cubicBezTo>
                  <a:cubicBezTo>
                    <a:pt x="8" y="4"/>
                    <a:pt x="10" y="5"/>
                    <a:pt x="10" y="5"/>
                  </a:cubicBezTo>
                  <a:cubicBezTo>
                    <a:pt x="10" y="5"/>
                    <a:pt x="10" y="5"/>
                    <a:pt x="10" y="5"/>
                  </a:cubicBezTo>
                  <a:cubicBezTo>
                    <a:pt x="10" y="5"/>
                    <a:pt x="11" y="5"/>
                    <a:pt x="11" y="5"/>
                  </a:cubicBezTo>
                  <a:cubicBezTo>
                    <a:pt x="11" y="5"/>
                    <a:pt x="12" y="5"/>
                    <a:pt x="12" y="5"/>
                  </a:cubicBezTo>
                  <a:cubicBezTo>
                    <a:pt x="12" y="5"/>
                    <a:pt x="12" y="5"/>
                    <a:pt x="12" y="5"/>
                  </a:cubicBezTo>
                  <a:cubicBezTo>
                    <a:pt x="12" y="5"/>
                    <a:pt x="12" y="5"/>
                    <a:pt x="12" y="5"/>
                  </a:cubicBezTo>
                  <a:cubicBezTo>
                    <a:pt x="12" y="4"/>
                    <a:pt x="11" y="4"/>
                    <a:pt x="11" y="4"/>
                  </a:cubicBezTo>
                  <a:cubicBezTo>
                    <a:pt x="10" y="4"/>
                    <a:pt x="10" y="3"/>
                    <a:pt x="9" y="3"/>
                  </a:cubicBezTo>
                  <a:cubicBezTo>
                    <a:pt x="9" y="3"/>
                    <a:pt x="9" y="3"/>
                    <a:pt x="8" y="3"/>
                  </a:cubicBezTo>
                  <a:cubicBezTo>
                    <a:pt x="8" y="3"/>
                    <a:pt x="7" y="2"/>
                    <a:pt x="7" y="1"/>
                  </a:cubicBezTo>
                  <a:cubicBezTo>
                    <a:pt x="7" y="1"/>
                    <a:pt x="7" y="1"/>
                    <a:pt x="7" y="1"/>
                  </a:cubicBezTo>
                  <a:cubicBezTo>
                    <a:pt x="7" y="0"/>
                    <a:pt x="6" y="1"/>
                    <a:pt x="5" y="1"/>
                  </a:cubicBezTo>
                  <a:cubicBezTo>
                    <a:pt x="5" y="1"/>
                    <a:pt x="4" y="0"/>
                    <a:pt x="4" y="0"/>
                  </a:cubicBezTo>
                  <a:cubicBezTo>
                    <a:pt x="3" y="0"/>
                    <a:pt x="3" y="1"/>
                    <a:pt x="2" y="1"/>
                  </a:cubicBezTo>
                  <a:cubicBezTo>
                    <a:pt x="2" y="1"/>
                    <a:pt x="2" y="1"/>
                    <a:pt x="2" y="1"/>
                  </a:cubicBezTo>
                  <a:cubicBezTo>
                    <a:pt x="2" y="1"/>
                    <a:pt x="2" y="1"/>
                    <a:pt x="1" y="1"/>
                  </a:cubicBezTo>
                  <a:cubicBezTo>
                    <a:pt x="1" y="1"/>
                    <a:pt x="2" y="2"/>
                    <a:pt x="2" y="2"/>
                  </a:cubicBezTo>
                  <a:cubicBezTo>
                    <a:pt x="2" y="2"/>
                    <a:pt x="2" y="3"/>
                    <a:pt x="2" y="4"/>
                  </a:cubicBezTo>
                  <a:cubicBezTo>
                    <a:pt x="2" y="4"/>
                    <a:pt x="1" y="4"/>
                    <a:pt x="1" y="4"/>
                  </a:cubicBezTo>
                  <a:cubicBezTo>
                    <a:pt x="1" y="5"/>
                    <a:pt x="1" y="5"/>
                    <a:pt x="1" y="5"/>
                  </a:cubicBezTo>
                  <a:cubicBezTo>
                    <a:pt x="1" y="6"/>
                    <a:pt x="1" y="6"/>
                    <a:pt x="1" y="6"/>
                  </a:cubicBezTo>
                  <a:cubicBezTo>
                    <a:pt x="0" y="6"/>
                    <a:pt x="0" y="7"/>
                    <a:pt x="0" y="7"/>
                  </a:cubicBezTo>
                  <a:cubicBezTo>
                    <a:pt x="0" y="7"/>
                    <a:pt x="0" y="7"/>
                    <a:pt x="0" y="7"/>
                  </a:cubicBezTo>
                  <a:cubicBezTo>
                    <a:pt x="1" y="7"/>
                    <a:pt x="2" y="7"/>
                    <a:pt x="3" y="7"/>
                  </a:cubicBezTo>
                  <a:cubicBezTo>
                    <a:pt x="3" y="7"/>
                    <a:pt x="3" y="7"/>
                    <a:pt x="3" y="7"/>
                  </a:cubicBezTo>
                  <a:close/>
                  <a:moveTo>
                    <a:pt x="1" y="9"/>
                  </a:moveTo>
                  <a:cubicBezTo>
                    <a:pt x="1" y="9"/>
                    <a:pt x="2" y="9"/>
                    <a:pt x="2" y="8"/>
                  </a:cubicBezTo>
                  <a:cubicBezTo>
                    <a:pt x="2" y="8"/>
                    <a:pt x="2" y="8"/>
                    <a:pt x="2" y="8"/>
                  </a:cubicBezTo>
                  <a:cubicBezTo>
                    <a:pt x="2" y="8"/>
                    <a:pt x="1" y="8"/>
                    <a:pt x="1" y="9"/>
                  </a:cubicBezTo>
                  <a:cubicBezTo>
                    <a:pt x="1" y="9"/>
                    <a:pt x="1" y="9"/>
                    <a:pt x="1" y="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8" name="Freeform 280">
              <a:extLst>
                <a:ext uri="{FF2B5EF4-FFF2-40B4-BE49-F238E27FC236}">
                  <a16:creationId xmlns:a16="http://schemas.microsoft.com/office/drawing/2014/main" id="{723CBD33-FECF-381B-3544-5CF67384D4EE}"/>
                </a:ext>
              </a:extLst>
            </p:cNvPr>
            <p:cNvSpPr>
              <a:spLocks noEditPoints="1"/>
            </p:cNvSpPr>
            <p:nvPr/>
          </p:nvSpPr>
          <p:spPr bwMode="auto">
            <a:xfrm>
              <a:off x="14982797" y="8451384"/>
              <a:ext cx="98796" cy="101631"/>
            </a:xfrm>
            <a:custGeom>
              <a:avLst/>
              <a:gdLst/>
              <a:ahLst/>
              <a:cxnLst>
                <a:cxn ang="0">
                  <a:pos x="13" y="11"/>
                </a:cxn>
                <a:cxn ang="0">
                  <a:pos x="13" y="11"/>
                </a:cxn>
                <a:cxn ang="0">
                  <a:pos x="12" y="14"/>
                </a:cxn>
                <a:cxn ang="0">
                  <a:pos x="15" y="16"/>
                </a:cxn>
                <a:cxn ang="0">
                  <a:pos x="18" y="20"/>
                </a:cxn>
                <a:cxn ang="0">
                  <a:pos x="14" y="18"/>
                </a:cxn>
                <a:cxn ang="0">
                  <a:pos x="13" y="17"/>
                </a:cxn>
                <a:cxn ang="0">
                  <a:pos x="7" y="17"/>
                </a:cxn>
                <a:cxn ang="0">
                  <a:pos x="5" y="15"/>
                </a:cxn>
                <a:cxn ang="0">
                  <a:pos x="6" y="14"/>
                </a:cxn>
                <a:cxn ang="0">
                  <a:pos x="3" y="12"/>
                </a:cxn>
                <a:cxn ang="0">
                  <a:pos x="3" y="10"/>
                </a:cxn>
                <a:cxn ang="0">
                  <a:pos x="5" y="6"/>
                </a:cxn>
                <a:cxn ang="0">
                  <a:pos x="12" y="3"/>
                </a:cxn>
                <a:cxn ang="0">
                  <a:pos x="16" y="1"/>
                </a:cxn>
                <a:cxn ang="0">
                  <a:pos x="21" y="2"/>
                </a:cxn>
                <a:cxn ang="0">
                  <a:pos x="26" y="1"/>
                </a:cxn>
                <a:cxn ang="0">
                  <a:pos x="26" y="3"/>
                </a:cxn>
                <a:cxn ang="0">
                  <a:pos x="20" y="4"/>
                </a:cxn>
                <a:cxn ang="0">
                  <a:pos x="16" y="5"/>
                </a:cxn>
                <a:cxn ang="0">
                  <a:pos x="14" y="7"/>
                </a:cxn>
                <a:cxn ang="0">
                  <a:pos x="19" y="31"/>
                </a:cxn>
                <a:cxn ang="0">
                  <a:pos x="24" y="32"/>
                </a:cxn>
                <a:cxn ang="0">
                  <a:pos x="28" y="33"/>
                </a:cxn>
                <a:cxn ang="0">
                  <a:pos x="24" y="34"/>
                </a:cxn>
                <a:cxn ang="0">
                  <a:pos x="17" y="32"/>
                </a:cxn>
                <a:cxn ang="0">
                  <a:pos x="36" y="27"/>
                </a:cxn>
                <a:cxn ang="0">
                  <a:pos x="35" y="28"/>
                </a:cxn>
                <a:cxn ang="0">
                  <a:pos x="32" y="23"/>
                </a:cxn>
                <a:cxn ang="0">
                  <a:pos x="24" y="23"/>
                </a:cxn>
                <a:cxn ang="0">
                  <a:pos x="30" y="23"/>
                </a:cxn>
                <a:cxn ang="0">
                  <a:pos x="19" y="18"/>
                </a:cxn>
                <a:cxn ang="0">
                  <a:pos x="26" y="16"/>
                </a:cxn>
                <a:cxn ang="0">
                  <a:pos x="26" y="17"/>
                </a:cxn>
                <a:cxn ang="0">
                  <a:pos x="18" y="15"/>
                </a:cxn>
                <a:cxn ang="0">
                  <a:pos x="16" y="15"/>
                </a:cxn>
                <a:cxn ang="0">
                  <a:pos x="18" y="16"/>
                </a:cxn>
                <a:cxn ang="0">
                  <a:pos x="27" y="13"/>
                </a:cxn>
                <a:cxn ang="0">
                  <a:pos x="27" y="12"/>
                </a:cxn>
                <a:cxn ang="0">
                  <a:pos x="22" y="8"/>
                </a:cxn>
                <a:cxn ang="0">
                  <a:pos x="17" y="8"/>
                </a:cxn>
                <a:cxn ang="0">
                  <a:pos x="20" y="5"/>
                </a:cxn>
                <a:cxn ang="0">
                  <a:pos x="11" y="18"/>
                </a:cxn>
                <a:cxn ang="0">
                  <a:pos x="6" y="19"/>
                </a:cxn>
                <a:cxn ang="0">
                  <a:pos x="8" y="22"/>
                </a:cxn>
                <a:cxn ang="0">
                  <a:pos x="9" y="24"/>
                </a:cxn>
                <a:cxn ang="0">
                  <a:pos x="12" y="25"/>
                </a:cxn>
                <a:cxn ang="0">
                  <a:pos x="14" y="25"/>
                </a:cxn>
                <a:cxn ang="0">
                  <a:pos x="15" y="22"/>
                </a:cxn>
                <a:cxn ang="0">
                  <a:pos x="14" y="19"/>
                </a:cxn>
                <a:cxn ang="0">
                  <a:pos x="4" y="20"/>
                </a:cxn>
                <a:cxn ang="0">
                  <a:pos x="3" y="18"/>
                </a:cxn>
                <a:cxn ang="0">
                  <a:pos x="4" y="15"/>
                </a:cxn>
                <a:cxn ang="0">
                  <a:pos x="4" y="15"/>
                </a:cxn>
                <a:cxn ang="0">
                  <a:pos x="0" y="10"/>
                </a:cxn>
              </a:cxnLst>
              <a:rect l="0" t="0" r="r" b="b"/>
              <a:pathLst>
                <a:path w="36" h="34">
                  <a:moveTo>
                    <a:pt x="13" y="5"/>
                  </a:moveTo>
                  <a:cubicBezTo>
                    <a:pt x="12" y="5"/>
                    <a:pt x="12" y="5"/>
                    <a:pt x="11" y="6"/>
                  </a:cubicBezTo>
                  <a:cubicBezTo>
                    <a:pt x="11" y="6"/>
                    <a:pt x="11" y="8"/>
                    <a:pt x="11" y="8"/>
                  </a:cubicBezTo>
                  <a:cubicBezTo>
                    <a:pt x="11" y="9"/>
                    <a:pt x="12" y="9"/>
                    <a:pt x="12" y="10"/>
                  </a:cubicBezTo>
                  <a:cubicBezTo>
                    <a:pt x="13" y="10"/>
                    <a:pt x="13" y="10"/>
                    <a:pt x="13" y="11"/>
                  </a:cubicBezTo>
                  <a:cubicBezTo>
                    <a:pt x="13" y="11"/>
                    <a:pt x="14" y="11"/>
                    <a:pt x="14" y="11"/>
                  </a:cubicBezTo>
                  <a:cubicBezTo>
                    <a:pt x="14" y="11"/>
                    <a:pt x="14" y="11"/>
                    <a:pt x="14" y="11"/>
                  </a:cubicBezTo>
                  <a:cubicBezTo>
                    <a:pt x="14" y="11"/>
                    <a:pt x="14" y="11"/>
                    <a:pt x="14" y="11"/>
                  </a:cubicBezTo>
                  <a:cubicBezTo>
                    <a:pt x="14" y="11"/>
                    <a:pt x="14" y="12"/>
                    <a:pt x="14" y="12"/>
                  </a:cubicBezTo>
                  <a:cubicBezTo>
                    <a:pt x="13" y="11"/>
                    <a:pt x="13" y="11"/>
                    <a:pt x="13" y="11"/>
                  </a:cubicBezTo>
                  <a:cubicBezTo>
                    <a:pt x="12" y="12"/>
                    <a:pt x="12" y="12"/>
                    <a:pt x="12" y="13"/>
                  </a:cubicBezTo>
                  <a:cubicBezTo>
                    <a:pt x="13" y="13"/>
                    <a:pt x="13" y="13"/>
                    <a:pt x="13" y="13"/>
                  </a:cubicBezTo>
                  <a:cubicBezTo>
                    <a:pt x="13" y="14"/>
                    <a:pt x="13" y="14"/>
                    <a:pt x="13" y="14"/>
                  </a:cubicBezTo>
                  <a:cubicBezTo>
                    <a:pt x="12" y="14"/>
                    <a:pt x="12" y="14"/>
                    <a:pt x="12" y="14"/>
                  </a:cubicBezTo>
                  <a:cubicBezTo>
                    <a:pt x="12" y="14"/>
                    <a:pt x="12" y="14"/>
                    <a:pt x="12" y="14"/>
                  </a:cubicBezTo>
                  <a:cubicBezTo>
                    <a:pt x="12" y="14"/>
                    <a:pt x="12" y="15"/>
                    <a:pt x="12" y="15"/>
                  </a:cubicBezTo>
                  <a:cubicBezTo>
                    <a:pt x="13" y="15"/>
                    <a:pt x="13" y="15"/>
                    <a:pt x="13" y="15"/>
                  </a:cubicBezTo>
                  <a:cubicBezTo>
                    <a:pt x="13" y="15"/>
                    <a:pt x="13" y="15"/>
                    <a:pt x="14" y="15"/>
                  </a:cubicBezTo>
                  <a:cubicBezTo>
                    <a:pt x="14" y="15"/>
                    <a:pt x="14" y="15"/>
                    <a:pt x="14" y="15"/>
                  </a:cubicBezTo>
                  <a:cubicBezTo>
                    <a:pt x="15" y="16"/>
                    <a:pt x="15" y="16"/>
                    <a:pt x="15" y="16"/>
                  </a:cubicBezTo>
                  <a:cubicBezTo>
                    <a:pt x="16" y="16"/>
                    <a:pt x="16" y="16"/>
                    <a:pt x="16" y="16"/>
                  </a:cubicBezTo>
                  <a:cubicBezTo>
                    <a:pt x="16" y="17"/>
                    <a:pt x="16" y="17"/>
                    <a:pt x="16" y="17"/>
                  </a:cubicBezTo>
                  <a:cubicBezTo>
                    <a:pt x="17" y="17"/>
                    <a:pt x="18" y="17"/>
                    <a:pt x="18" y="18"/>
                  </a:cubicBezTo>
                  <a:cubicBezTo>
                    <a:pt x="17" y="18"/>
                    <a:pt x="18" y="19"/>
                    <a:pt x="18" y="20"/>
                  </a:cubicBezTo>
                  <a:cubicBezTo>
                    <a:pt x="18" y="20"/>
                    <a:pt x="18" y="20"/>
                    <a:pt x="18" y="20"/>
                  </a:cubicBezTo>
                  <a:cubicBezTo>
                    <a:pt x="18" y="19"/>
                    <a:pt x="18" y="19"/>
                    <a:pt x="17" y="19"/>
                  </a:cubicBezTo>
                  <a:cubicBezTo>
                    <a:pt x="17" y="19"/>
                    <a:pt x="17" y="18"/>
                    <a:pt x="15" y="18"/>
                  </a:cubicBezTo>
                  <a:cubicBezTo>
                    <a:pt x="15" y="18"/>
                    <a:pt x="14" y="19"/>
                    <a:pt x="13" y="19"/>
                  </a:cubicBezTo>
                  <a:cubicBezTo>
                    <a:pt x="13" y="19"/>
                    <a:pt x="13" y="19"/>
                    <a:pt x="13" y="19"/>
                  </a:cubicBezTo>
                  <a:cubicBezTo>
                    <a:pt x="14" y="19"/>
                    <a:pt x="14" y="18"/>
                    <a:pt x="14" y="18"/>
                  </a:cubicBezTo>
                  <a:cubicBezTo>
                    <a:pt x="14" y="18"/>
                    <a:pt x="14" y="18"/>
                    <a:pt x="14" y="18"/>
                  </a:cubicBezTo>
                  <a:cubicBezTo>
                    <a:pt x="15" y="18"/>
                    <a:pt x="15" y="18"/>
                    <a:pt x="15" y="17"/>
                  </a:cubicBezTo>
                  <a:cubicBezTo>
                    <a:pt x="15" y="17"/>
                    <a:pt x="14" y="17"/>
                    <a:pt x="14" y="17"/>
                  </a:cubicBezTo>
                  <a:cubicBezTo>
                    <a:pt x="14" y="17"/>
                    <a:pt x="14" y="17"/>
                    <a:pt x="13" y="17"/>
                  </a:cubicBezTo>
                  <a:cubicBezTo>
                    <a:pt x="13" y="17"/>
                    <a:pt x="13" y="17"/>
                    <a:pt x="13" y="17"/>
                  </a:cubicBezTo>
                  <a:cubicBezTo>
                    <a:pt x="12" y="17"/>
                    <a:pt x="12" y="17"/>
                    <a:pt x="12" y="17"/>
                  </a:cubicBezTo>
                  <a:cubicBezTo>
                    <a:pt x="12" y="17"/>
                    <a:pt x="12" y="16"/>
                    <a:pt x="12" y="16"/>
                  </a:cubicBezTo>
                  <a:cubicBezTo>
                    <a:pt x="12" y="16"/>
                    <a:pt x="11" y="16"/>
                    <a:pt x="11" y="16"/>
                  </a:cubicBezTo>
                  <a:cubicBezTo>
                    <a:pt x="11" y="16"/>
                    <a:pt x="11" y="17"/>
                    <a:pt x="10" y="17"/>
                  </a:cubicBezTo>
                  <a:cubicBezTo>
                    <a:pt x="10" y="16"/>
                    <a:pt x="8" y="17"/>
                    <a:pt x="7" y="17"/>
                  </a:cubicBezTo>
                  <a:cubicBezTo>
                    <a:pt x="7" y="16"/>
                    <a:pt x="7" y="16"/>
                    <a:pt x="6" y="16"/>
                  </a:cubicBezTo>
                  <a:cubicBezTo>
                    <a:pt x="6" y="16"/>
                    <a:pt x="6" y="17"/>
                    <a:pt x="6" y="16"/>
                  </a:cubicBezTo>
                  <a:cubicBezTo>
                    <a:pt x="6" y="16"/>
                    <a:pt x="6" y="16"/>
                    <a:pt x="6" y="16"/>
                  </a:cubicBezTo>
                  <a:cubicBezTo>
                    <a:pt x="6" y="16"/>
                    <a:pt x="6" y="16"/>
                    <a:pt x="5" y="16"/>
                  </a:cubicBezTo>
                  <a:cubicBezTo>
                    <a:pt x="5" y="15"/>
                    <a:pt x="5" y="15"/>
                    <a:pt x="5" y="15"/>
                  </a:cubicBezTo>
                  <a:cubicBezTo>
                    <a:pt x="5" y="15"/>
                    <a:pt x="4" y="14"/>
                    <a:pt x="4" y="14"/>
                  </a:cubicBezTo>
                  <a:cubicBezTo>
                    <a:pt x="4" y="14"/>
                    <a:pt x="4" y="14"/>
                    <a:pt x="4" y="14"/>
                  </a:cubicBezTo>
                  <a:cubicBezTo>
                    <a:pt x="4" y="14"/>
                    <a:pt x="4" y="14"/>
                    <a:pt x="4" y="14"/>
                  </a:cubicBezTo>
                  <a:cubicBezTo>
                    <a:pt x="4" y="14"/>
                    <a:pt x="4" y="14"/>
                    <a:pt x="5" y="14"/>
                  </a:cubicBezTo>
                  <a:cubicBezTo>
                    <a:pt x="5" y="14"/>
                    <a:pt x="5" y="14"/>
                    <a:pt x="6" y="14"/>
                  </a:cubicBezTo>
                  <a:cubicBezTo>
                    <a:pt x="6" y="14"/>
                    <a:pt x="6" y="13"/>
                    <a:pt x="6" y="13"/>
                  </a:cubicBezTo>
                  <a:cubicBezTo>
                    <a:pt x="6" y="13"/>
                    <a:pt x="5" y="13"/>
                    <a:pt x="5" y="13"/>
                  </a:cubicBezTo>
                  <a:cubicBezTo>
                    <a:pt x="5" y="13"/>
                    <a:pt x="5" y="13"/>
                    <a:pt x="5" y="13"/>
                  </a:cubicBezTo>
                  <a:cubicBezTo>
                    <a:pt x="4" y="13"/>
                    <a:pt x="4" y="13"/>
                    <a:pt x="4" y="13"/>
                  </a:cubicBezTo>
                  <a:cubicBezTo>
                    <a:pt x="4" y="13"/>
                    <a:pt x="3" y="12"/>
                    <a:pt x="3" y="12"/>
                  </a:cubicBezTo>
                  <a:cubicBezTo>
                    <a:pt x="3" y="12"/>
                    <a:pt x="3" y="12"/>
                    <a:pt x="3" y="12"/>
                  </a:cubicBezTo>
                  <a:cubicBezTo>
                    <a:pt x="3" y="12"/>
                    <a:pt x="3" y="12"/>
                    <a:pt x="2" y="12"/>
                  </a:cubicBezTo>
                  <a:cubicBezTo>
                    <a:pt x="2" y="12"/>
                    <a:pt x="2" y="11"/>
                    <a:pt x="2" y="10"/>
                  </a:cubicBezTo>
                  <a:cubicBezTo>
                    <a:pt x="2" y="10"/>
                    <a:pt x="2" y="10"/>
                    <a:pt x="2" y="10"/>
                  </a:cubicBezTo>
                  <a:cubicBezTo>
                    <a:pt x="3" y="10"/>
                    <a:pt x="3" y="10"/>
                    <a:pt x="3" y="10"/>
                  </a:cubicBezTo>
                  <a:cubicBezTo>
                    <a:pt x="3" y="9"/>
                    <a:pt x="3" y="9"/>
                    <a:pt x="3" y="9"/>
                  </a:cubicBezTo>
                  <a:cubicBezTo>
                    <a:pt x="3" y="8"/>
                    <a:pt x="3" y="8"/>
                    <a:pt x="3" y="8"/>
                  </a:cubicBezTo>
                  <a:cubicBezTo>
                    <a:pt x="4" y="8"/>
                    <a:pt x="4" y="7"/>
                    <a:pt x="4" y="7"/>
                  </a:cubicBezTo>
                  <a:cubicBezTo>
                    <a:pt x="4" y="7"/>
                    <a:pt x="4" y="7"/>
                    <a:pt x="4" y="6"/>
                  </a:cubicBezTo>
                  <a:cubicBezTo>
                    <a:pt x="4" y="6"/>
                    <a:pt x="5" y="6"/>
                    <a:pt x="5" y="6"/>
                  </a:cubicBezTo>
                  <a:cubicBezTo>
                    <a:pt x="5" y="6"/>
                    <a:pt x="5" y="6"/>
                    <a:pt x="5" y="5"/>
                  </a:cubicBezTo>
                  <a:cubicBezTo>
                    <a:pt x="5" y="5"/>
                    <a:pt x="5" y="5"/>
                    <a:pt x="5" y="4"/>
                  </a:cubicBezTo>
                  <a:cubicBezTo>
                    <a:pt x="6" y="4"/>
                    <a:pt x="7" y="4"/>
                    <a:pt x="8" y="4"/>
                  </a:cubicBezTo>
                  <a:cubicBezTo>
                    <a:pt x="8" y="4"/>
                    <a:pt x="9" y="3"/>
                    <a:pt x="9" y="3"/>
                  </a:cubicBezTo>
                  <a:cubicBezTo>
                    <a:pt x="10" y="3"/>
                    <a:pt x="11" y="3"/>
                    <a:pt x="12" y="3"/>
                  </a:cubicBezTo>
                  <a:cubicBezTo>
                    <a:pt x="12" y="2"/>
                    <a:pt x="12" y="2"/>
                    <a:pt x="12" y="2"/>
                  </a:cubicBezTo>
                  <a:cubicBezTo>
                    <a:pt x="13" y="2"/>
                    <a:pt x="13" y="2"/>
                    <a:pt x="14" y="2"/>
                  </a:cubicBezTo>
                  <a:cubicBezTo>
                    <a:pt x="14" y="2"/>
                    <a:pt x="14" y="2"/>
                    <a:pt x="14" y="2"/>
                  </a:cubicBezTo>
                  <a:cubicBezTo>
                    <a:pt x="15" y="2"/>
                    <a:pt x="15" y="2"/>
                    <a:pt x="16" y="2"/>
                  </a:cubicBezTo>
                  <a:cubicBezTo>
                    <a:pt x="16" y="2"/>
                    <a:pt x="16" y="1"/>
                    <a:pt x="16" y="1"/>
                  </a:cubicBezTo>
                  <a:cubicBezTo>
                    <a:pt x="17" y="1"/>
                    <a:pt x="17" y="1"/>
                    <a:pt x="17" y="1"/>
                  </a:cubicBezTo>
                  <a:cubicBezTo>
                    <a:pt x="17" y="1"/>
                    <a:pt x="17" y="1"/>
                    <a:pt x="18" y="1"/>
                  </a:cubicBezTo>
                  <a:cubicBezTo>
                    <a:pt x="18" y="1"/>
                    <a:pt x="18" y="1"/>
                    <a:pt x="19" y="1"/>
                  </a:cubicBezTo>
                  <a:cubicBezTo>
                    <a:pt x="19" y="1"/>
                    <a:pt x="20" y="2"/>
                    <a:pt x="20" y="2"/>
                  </a:cubicBezTo>
                  <a:cubicBezTo>
                    <a:pt x="21" y="2"/>
                    <a:pt x="21" y="2"/>
                    <a:pt x="21" y="2"/>
                  </a:cubicBezTo>
                  <a:cubicBezTo>
                    <a:pt x="21" y="2"/>
                    <a:pt x="21" y="2"/>
                    <a:pt x="22" y="2"/>
                  </a:cubicBezTo>
                  <a:cubicBezTo>
                    <a:pt x="22" y="2"/>
                    <a:pt x="22" y="2"/>
                    <a:pt x="22" y="2"/>
                  </a:cubicBezTo>
                  <a:cubicBezTo>
                    <a:pt x="22" y="3"/>
                    <a:pt x="23" y="2"/>
                    <a:pt x="24" y="2"/>
                  </a:cubicBezTo>
                  <a:cubicBezTo>
                    <a:pt x="24" y="2"/>
                    <a:pt x="24" y="2"/>
                    <a:pt x="24" y="2"/>
                  </a:cubicBezTo>
                  <a:cubicBezTo>
                    <a:pt x="25" y="2"/>
                    <a:pt x="26" y="2"/>
                    <a:pt x="26" y="1"/>
                  </a:cubicBezTo>
                  <a:cubicBezTo>
                    <a:pt x="26" y="1"/>
                    <a:pt x="26" y="0"/>
                    <a:pt x="26" y="0"/>
                  </a:cubicBezTo>
                  <a:cubicBezTo>
                    <a:pt x="26" y="0"/>
                    <a:pt x="26" y="0"/>
                    <a:pt x="26" y="0"/>
                  </a:cubicBezTo>
                  <a:cubicBezTo>
                    <a:pt x="27" y="0"/>
                    <a:pt x="27" y="0"/>
                    <a:pt x="27" y="1"/>
                  </a:cubicBezTo>
                  <a:cubicBezTo>
                    <a:pt x="27" y="1"/>
                    <a:pt x="27" y="1"/>
                    <a:pt x="27" y="1"/>
                  </a:cubicBezTo>
                  <a:cubicBezTo>
                    <a:pt x="27" y="2"/>
                    <a:pt x="26" y="2"/>
                    <a:pt x="26" y="3"/>
                  </a:cubicBezTo>
                  <a:cubicBezTo>
                    <a:pt x="26" y="3"/>
                    <a:pt x="26" y="3"/>
                    <a:pt x="26" y="3"/>
                  </a:cubicBezTo>
                  <a:cubicBezTo>
                    <a:pt x="26" y="3"/>
                    <a:pt x="26" y="4"/>
                    <a:pt x="25" y="4"/>
                  </a:cubicBezTo>
                  <a:cubicBezTo>
                    <a:pt x="25" y="4"/>
                    <a:pt x="24" y="4"/>
                    <a:pt x="24" y="4"/>
                  </a:cubicBezTo>
                  <a:cubicBezTo>
                    <a:pt x="23" y="3"/>
                    <a:pt x="22" y="3"/>
                    <a:pt x="21" y="3"/>
                  </a:cubicBezTo>
                  <a:cubicBezTo>
                    <a:pt x="21" y="3"/>
                    <a:pt x="20" y="4"/>
                    <a:pt x="20" y="4"/>
                  </a:cubicBezTo>
                  <a:cubicBezTo>
                    <a:pt x="20" y="3"/>
                    <a:pt x="19" y="3"/>
                    <a:pt x="19" y="3"/>
                  </a:cubicBezTo>
                  <a:cubicBezTo>
                    <a:pt x="19" y="3"/>
                    <a:pt x="19" y="3"/>
                    <a:pt x="18" y="3"/>
                  </a:cubicBezTo>
                  <a:cubicBezTo>
                    <a:pt x="18" y="4"/>
                    <a:pt x="18" y="4"/>
                    <a:pt x="17" y="4"/>
                  </a:cubicBezTo>
                  <a:cubicBezTo>
                    <a:pt x="17" y="4"/>
                    <a:pt x="16" y="4"/>
                    <a:pt x="16" y="4"/>
                  </a:cubicBezTo>
                  <a:cubicBezTo>
                    <a:pt x="16" y="5"/>
                    <a:pt x="16" y="5"/>
                    <a:pt x="16" y="5"/>
                  </a:cubicBezTo>
                  <a:cubicBezTo>
                    <a:pt x="16" y="5"/>
                    <a:pt x="16" y="5"/>
                    <a:pt x="16" y="6"/>
                  </a:cubicBezTo>
                  <a:cubicBezTo>
                    <a:pt x="16" y="6"/>
                    <a:pt x="16" y="6"/>
                    <a:pt x="16" y="6"/>
                  </a:cubicBezTo>
                  <a:cubicBezTo>
                    <a:pt x="16" y="7"/>
                    <a:pt x="16" y="7"/>
                    <a:pt x="15" y="7"/>
                  </a:cubicBezTo>
                  <a:cubicBezTo>
                    <a:pt x="15" y="7"/>
                    <a:pt x="15" y="7"/>
                    <a:pt x="15" y="7"/>
                  </a:cubicBezTo>
                  <a:cubicBezTo>
                    <a:pt x="15" y="7"/>
                    <a:pt x="15" y="7"/>
                    <a:pt x="14" y="7"/>
                  </a:cubicBezTo>
                  <a:cubicBezTo>
                    <a:pt x="14" y="7"/>
                    <a:pt x="13" y="6"/>
                    <a:pt x="13" y="6"/>
                  </a:cubicBezTo>
                  <a:cubicBezTo>
                    <a:pt x="13" y="6"/>
                    <a:pt x="13" y="5"/>
                    <a:pt x="13" y="5"/>
                  </a:cubicBezTo>
                  <a:close/>
                  <a:moveTo>
                    <a:pt x="17" y="31"/>
                  </a:moveTo>
                  <a:cubicBezTo>
                    <a:pt x="18" y="31"/>
                    <a:pt x="18" y="31"/>
                    <a:pt x="18" y="31"/>
                  </a:cubicBezTo>
                  <a:cubicBezTo>
                    <a:pt x="18" y="31"/>
                    <a:pt x="19" y="31"/>
                    <a:pt x="19" y="31"/>
                  </a:cubicBezTo>
                  <a:cubicBezTo>
                    <a:pt x="19" y="32"/>
                    <a:pt x="19" y="32"/>
                    <a:pt x="20" y="32"/>
                  </a:cubicBezTo>
                  <a:cubicBezTo>
                    <a:pt x="20" y="33"/>
                    <a:pt x="21" y="32"/>
                    <a:pt x="22" y="32"/>
                  </a:cubicBezTo>
                  <a:cubicBezTo>
                    <a:pt x="22" y="32"/>
                    <a:pt x="22" y="32"/>
                    <a:pt x="23" y="32"/>
                  </a:cubicBezTo>
                  <a:cubicBezTo>
                    <a:pt x="23" y="32"/>
                    <a:pt x="23" y="32"/>
                    <a:pt x="23" y="32"/>
                  </a:cubicBezTo>
                  <a:cubicBezTo>
                    <a:pt x="23" y="32"/>
                    <a:pt x="24" y="32"/>
                    <a:pt x="24" y="32"/>
                  </a:cubicBezTo>
                  <a:cubicBezTo>
                    <a:pt x="24" y="32"/>
                    <a:pt x="25" y="33"/>
                    <a:pt x="25" y="33"/>
                  </a:cubicBezTo>
                  <a:cubicBezTo>
                    <a:pt x="25" y="33"/>
                    <a:pt x="26" y="32"/>
                    <a:pt x="26" y="32"/>
                  </a:cubicBezTo>
                  <a:cubicBezTo>
                    <a:pt x="26" y="33"/>
                    <a:pt x="26" y="33"/>
                    <a:pt x="26" y="33"/>
                  </a:cubicBezTo>
                  <a:cubicBezTo>
                    <a:pt x="26" y="33"/>
                    <a:pt x="26" y="34"/>
                    <a:pt x="27" y="34"/>
                  </a:cubicBezTo>
                  <a:cubicBezTo>
                    <a:pt x="27" y="33"/>
                    <a:pt x="28" y="33"/>
                    <a:pt x="28" y="33"/>
                  </a:cubicBezTo>
                  <a:cubicBezTo>
                    <a:pt x="28" y="33"/>
                    <a:pt x="28" y="33"/>
                    <a:pt x="28" y="33"/>
                  </a:cubicBezTo>
                  <a:cubicBezTo>
                    <a:pt x="28" y="33"/>
                    <a:pt x="28" y="33"/>
                    <a:pt x="28" y="33"/>
                  </a:cubicBezTo>
                  <a:cubicBezTo>
                    <a:pt x="28" y="33"/>
                    <a:pt x="28" y="34"/>
                    <a:pt x="28" y="34"/>
                  </a:cubicBezTo>
                  <a:cubicBezTo>
                    <a:pt x="27" y="34"/>
                    <a:pt x="26" y="34"/>
                    <a:pt x="25" y="34"/>
                  </a:cubicBezTo>
                  <a:cubicBezTo>
                    <a:pt x="25" y="34"/>
                    <a:pt x="25" y="34"/>
                    <a:pt x="24" y="34"/>
                  </a:cubicBezTo>
                  <a:cubicBezTo>
                    <a:pt x="24" y="34"/>
                    <a:pt x="23" y="34"/>
                    <a:pt x="22" y="34"/>
                  </a:cubicBezTo>
                  <a:cubicBezTo>
                    <a:pt x="22" y="34"/>
                    <a:pt x="22" y="33"/>
                    <a:pt x="22" y="33"/>
                  </a:cubicBezTo>
                  <a:cubicBezTo>
                    <a:pt x="21" y="33"/>
                    <a:pt x="19" y="33"/>
                    <a:pt x="18" y="32"/>
                  </a:cubicBezTo>
                  <a:cubicBezTo>
                    <a:pt x="18" y="32"/>
                    <a:pt x="17" y="33"/>
                    <a:pt x="17" y="32"/>
                  </a:cubicBezTo>
                  <a:cubicBezTo>
                    <a:pt x="17" y="32"/>
                    <a:pt x="17" y="32"/>
                    <a:pt x="17" y="32"/>
                  </a:cubicBezTo>
                  <a:cubicBezTo>
                    <a:pt x="17" y="32"/>
                    <a:pt x="17" y="32"/>
                    <a:pt x="17" y="31"/>
                  </a:cubicBezTo>
                  <a:cubicBezTo>
                    <a:pt x="17" y="31"/>
                    <a:pt x="17" y="31"/>
                    <a:pt x="17" y="31"/>
                  </a:cubicBezTo>
                  <a:cubicBezTo>
                    <a:pt x="17" y="31"/>
                    <a:pt x="17" y="31"/>
                    <a:pt x="17" y="31"/>
                  </a:cubicBezTo>
                  <a:close/>
                  <a:moveTo>
                    <a:pt x="36" y="27"/>
                  </a:moveTo>
                  <a:cubicBezTo>
                    <a:pt x="36" y="27"/>
                    <a:pt x="36" y="27"/>
                    <a:pt x="36" y="27"/>
                  </a:cubicBezTo>
                  <a:cubicBezTo>
                    <a:pt x="36" y="27"/>
                    <a:pt x="36" y="28"/>
                    <a:pt x="36" y="28"/>
                  </a:cubicBezTo>
                  <a:cubicBezTo>
                    <a:pt x="35" y="28"/>
                    <a:pt x="35" y="28"/>
                    <a:pt x="35" y="28"/>
                  </a:cubicBezTo>
                  <a:cubicBezTo>
                    <a:pt x="35" y="28"/>
                    <a:pt x="35" y="29"/>
                    <a:pt x="35" y="29"/>
                  </a:cubicBezTo>
                  <a:cubicBezTo>
                    <a:pt x="35" y="29"/>
                    <a:pt x="35" y="29"/>
                    <a:pt x="35" y="29"/>
                  </a:cubicBezTo>
                  <a:cubicBezTo>
                    <a:pt x="35" y="29"/>
                    <a:pt x="35" y="28"/>
                    <a:pt x="35" y="28"/>
                  </a:cubicBezTo>
                  <a:cubicBezTo>
                    <a:pt x="35" y="28"/>
                    <a:pt x="35" y="27"/>
                    <a:pt x="35" y="27"/>
                  </a:cubicBezTo>
                  <a:cubicBezTo>
                    <a:pt x="35" y="27"/>
                    <a:pt x="36" y="27"/>
                    <a:pt x="36" y="27"/>
                  </a:cubicBezTo>
                  <a:close/>
                  <a:moveTo>
                    <a:pt x="32" y="23"/>
                  </a:moveTo>
                  <a:cubicBezTo>
                    <a:pt x="32" y="23"/>
                    <a:pt x="32" y="23"/>
                    <a:pt x="32" y="23"/>
                  </a:cubicBezTo>
                  <a:cubicBezTo>
                    <a:pt x="32" y="23"/>
                    <a:pt x="32" y="23"/>
                    <a:pt x="32" y="23"/>
                  </a:cubicBezTo>
                  <a:close/>
                  <a:moveTo>
                    <a:pt x="24" y="23"/>
                  </a:moveTo>
                  <a:cubicBezTo>
                    <a:pt x="25" y="23"/>
                    <a:pt x="25" y="23"/>
                    <a:pt x="25" y="23"/>
                  </a:cubicBezTo>
                  <a:cubicBezTo>
                    <a:pt x="25" y="23"/>
                    <a:pt x="25" y="23"/>
                    <a:pt x="25" y="23"/>
                  </a:cubicBezTo>
                  <a:cubicBezTo>
                    <a:pt x="24" y="23"/>
                    <a:pt x="25" y="24"/>
                    <a:pt x="24" y="24"/>
                  </a:cubicBezTo>
                  <a:cubicBezTo>
                    <a:pt x="24" y="24"/>
                    <a:pt x="24" y="24"/>
                    <a:pt x="24" y="23"/>
                  </a:cubicBezTo>
                  <a:cubicBezTo>
                    <a:pt x="24" y="23"/>
                    <a:pt x="24" y="23"/>
                    <a:pt x="24" y="23"/>
                  </a:cubicBezTo>
                  <a:cubicBezTo>
                    <a:pt x="24" y="23"/>
                    <a:pt x="24" y="23"/>
                    <a:pt x="24" y="23"/>
                  </a:cubicBezTo>
                  <a:close/>
                  <a:moveTo>
                    <a:pt x="30" y="23"/>
                  </a:moveTo>
                  <a:cubicBezTo>
                    <a:pt x="30" y="23"/>
                    <a:pt x="30" y="23"/>
                    <a:pt x="30" y="23"/>
                  </a:cubicBezTo>
                  <a:cubicBezTo>
                    <a:pt x="30" y="23"/>
                    <a:pt x="30" y="23"/>
                    <a:pt x="30" y="23"/>
                  </a:cubicBezTo>
                  <a:close/>
                  <a:moveTo>
                    <a:pt x="30" y="20"/>
                  </a:moveTo>
                  <a:cubicBezTo>
                    <a:pt x="30" y="20"/>
                    <a:pt x="30" y="20"/>
                    <a:pt x="30" y="20"/>
                  </a:cubicBezTo>
                  <a:cubicBezTo>
                    <a:pt x="30" y="20"/>
                    <a:pt x="30" y="20"/>
                    <a:pt x="30" y="20"/>
                  </a:cubicBezTo>
                  <a:cubicBezTo>
                    <a:pt x="30" y="20"/>
                    <a:pt x="30" y="20"/>
                    <a:pt x="30" y="20"/>
                  </a:cubicBezTo>
                  <a:close/>
                  <a:moveTo>
                    <a:pt x="19" y="18"/>
                  </a:moveTo>
                  <a:cubicBezTo>
                    <a:pt x="20" y="18"/>
                    <a:pt x="20" y="18"/>
                    <a:pt x="20" y="18"/>
                  </a:cubicBezTo>
                  <a:cubicBezTo>
                    <a:pt x="20" y="18"/>
                    <a:pt x="20" y="18"/>
                    <a:pt x="20" y="18"/>
                  </a:cubicBezTo>
                  <a:cubicBezTo>
                    <a:pt x="20" y="18"/>
                    <a:pt x="20" y="18"/>
                    <a:pt x="20" y="18"/>
                  </a:cubicBezTo>
                  <a:cubicBezTo>
                    <a:pt x="20" y="18"/>
                    <a:pt x="20" y="18"/>
                    <a:pt x="19" y="18"/>
                  </a:cubicBezTo>
                  <a:close/>
                  <a:moveTo>
                    <a:pt x="26" y="16"/>
                  </a:moveTo>
                  <a:cubicBezTo>
                    <a:pt x="26" y="16"/>
                    <a:pt x="26" y="16"/>
                    <a:pt x="26" y="16"/>
                  </a:cubicBezTo>
                  <a:cubicBezTo>
                    <a:pt x="26" y="17"/>
                    <a:pt x="26" y="17"/>
                    <a:pt x="26" y="17"/>
                  </a:cubicBezTo>
                  <a:cubicBezTo>
                    <a:pt x="26" y="17"/>
                    <a:pt x="26" y="17"/>
                    <a:pt x="26" y="17"/>
                  </a:cubicBezTo>
                  <a:cubicBezTo>
                    <a:pt x="26" y="17"/>
                    <a:pt x="26" y="17"/>
                    <a:pt x="26" y="17"/>
                  </a:cubicBezTo>
                  <a:cubicBezTo>
                    <a:pt x="26" y="17"/>
                    <a:pt x="26" y="17"/>
                    <a:pt x="26" y="17"/>
                  </a:cubicBezTo>
                  <a:cubicBezTo>
                    <a:pt x="26" y="17"/>
                    <a:pt x="26" y="17"/>
                    <a:pt x="27" y="17"/>
                  </a:cubicBezTo>
                  <a:cubicBezTo>
                    <a:pt x="27" y="17"/>
                    <a:pt x="27" y="17"/>
                    <a:pt x="27" y="17"/>
                  </a:cubicBezTo>
                  <a:cubicBezTo>
                    <a:pt x="27" y="16"/>
                    <a:pt x="27" y="16"/>
                    <a:pt x="26" y="16"/>
                  </a:cubicBezTo>
                  <a:close/>
                  <a:moveTo>
                    <a:pt x="18" y="16"/>
                  </a:moveTo>
                  <a:cubicBezTo>
                    <a:pt x="18" y="16"/>
                    <a:pt x="18" y="16"/>
                    <a:pt x="18" y="15"/>
                  </a:cubicBezTo>
                  <a:cubicBezTo>
                    <a:pt x="18" y="15"/>
                    <a:pt x="17" y="15"/>
                    <a:pt x="17" y="15"/>
                  </a:cubicBezTo>
                  <a:cubicBezTo>
                    <a:pt x="16" y="15"/>
                    <a:pt x="15" y="14"/>
                    <a:pt x="15" y="13"/>
                  </a:cubicBezTo>
                  <a:cubicBezTo>
                    <a:pt x="14" y="14"/>
                    <a:pt x="14" y="14"/>
                    <a:pt x="14" y="14"/>
                  </a:cubicBezTo>
                  <a:cubicBezTo>
                    <a:pt x="14" y="14"/>
                    <a:pt x="15" y="14"/>
                    <a:pt x="16" y="15"/>
                  </a:cubicBezTo>
                  <a:cubicBezTo>
                    <a:pt x="16" y="15"/>
                    <a:pt x="16" y="15"/>
                    <a:pt x="16" y="15"/>
                  </a:cubicBezTo>
                  <a:cubicBezTo>
                    <a:pt x="16" y="15"/>
                    <a:pt x="16" y="15"/>
                    <a:pt x="16" y="16"/>
                  </a:cubicBezTo>
                  <a:cubicBezTo>
                    <a:pt x="16" y="16"/>
                    <a:pt x="16" y="16"/>
                    <a:pt x="16" y="16"/>
                  </a:cubicBezTo>
                  <a:cubicBezTo>
                    <a:pt x="16" y="16"/>
                    <a:pt x="16" y="16"/>
                    <a:pt x="16" y="16"/>
                  </a:cubicBezTo>
                  <a:cubicBezTo>
                    <a:pt x="16" y="16"/>
                    <a:pt x="16" y="16"/>
                    <a:pt x="17" y="16"/>
                  </a:cubicBezTo>
                  <a:cubicBezTo>
                    <a:pt x="17" y="16"/>
                    <a:pt x="18" y="16"/>
                    <a:pt x="18" y="16"/>
                  </a:cubicBezTo>
                  <a:close/>
                  <a:moveTo>
                    <a:pt x="27" y="12"/>
                  </a:moveTo>
                  <a:cubicBezTo>
                    <a:pt x="27" y="12"/>
                    <a:pt x="26" y="12"/>
                    <a:pt x="26" y="12"/>
                  </a:cubicBezTo>
                  <a:cubicBezTo>
                    <a:pt x="26" y="12"/>
                    <a:pt x="26" y="12"/>
                    <a:pt x="26" y="13"/>
                  </a:cubicBezTo>
                  <a:cubicBezTo>
                    <a:pt x="26" y="13"/>
                    <a:pt x="26" y="13"/>
                    <a:pt x="26" y="13"/>
                  </a:cubicBezTo>
                  <a:cubicBezTo>
                    <a:pt x="27" y="12"/>
                    <a:pt x="27" y="12"/>
                    <a:pt x="27" y="13"/>
                  </a:cubicBezTo>
                  <a:cubicBezTo>
                    <a:pt x="27" y="13"/>
                    <a:pt x="27" y="13"/>
                    <a:pt x="28" y="13"/>
                  </a:cubicBezTo>
                  <a:cubicBezTo>
                    <a:pt x="28" y="13"/>
                    <a:pt x="28" y="13"/>
                    <a:pt x="28" y="13"/>
                  </a:cubicBezTo>
                  <a:cubicBezTo>
                    <a:pt x="28" y="13"/>
                    <a:pt x="28" y="13"/>
                    <a:pt x="27" y="12"/>
                  </a:cubicBezTo>
                  <a:cubicBezTo>
                    <a:pt x="27" y="12"/>
                    <a:pt x="27" y="12"/>
                    <a:pt x="27" y="12"/>
                  </a:cubicBezTo>
                  <a:cubicBezTo>
                    <a:pt x="27" y="12"/>
                    <a:pt x="27" y="12"/>
                    <a:pt x="27" y="12"/>
                  </a:cubicBezTo>
                  <a:cubicBezTo>
                    <a:pt x="27" y="12"/>
                    <a:pt x="27" y="12"/>
                    <a:pt x="27" y="12"/>
                  </a:cubicBezTo>
                  <a:close/>
                  <a:moveTo>
                    <a:pt x="22" y="8"/>
                  </a:moveTo>
                  <a:cubicBezTo>
                    <a:pt x="22" y="9"/>
                    <a:pt x="22" y="9"/>
                    <a:pt x="22" y="9"/>
                  </a:cubicBezTo>
                  <a:cubicBezTo>
                    <a:pt x="22" y="9"/>
                    <a:pt x="22" y="9"/>
                    <a:pt x="23" y="9"/>
                  </a:cubicBezTo>
                  <a:cubicBezTo>
                    <a:pt x="23" y="9"/>
                    <a:pt x="22" y="9"/>
                    <a:pt x="22" y="8"/>
                  </a:cubicBezTo>
                  <a:close/>
                  <a:moveTo>
                    <a:pt x="17" y="8"/>
                  </a:moveTo>
                  <a:cubicBezTo>
                    <a:pt x="17" y="8"/>
                    <a:pt x="17" y="8"/>
                    <a:pt x="17" y="8"/>
                  </a:cubicBezTo>
                  <a:cubicBezTo>
                    <a:pt x="17" y="8"/>
                    <a:pt x="17" y="8"/>
                    <a:pt x="17" y="8"/>
                  </a:cubicBezTo>
                  <a:cubicBezTo>
                    <a:pt x="17" y="8"/>
                    <a:pt x="17" y="8"/>
                    <a:pt x="17" y="8"/>
                  </a:cubicBezTo>
                  <a:cubicBezTo>
                    <a:pt x="17" y="8"/>
                    <a:pt x="17" y="8"/>
                    <a:pt x="17" y="8"/>
                  </a:cubicBezTo>
                  <a:close/>
                  <a:moveTo>
                    <a:pt x="20" y="5"/>
                  </a:moveTo>
                  <a:cubicBezTo>
                    <a:pt x="20" y="5"/>
                    <a:pt x="20" y="5"/>
                    <a:pt x="20" y="5"/>
                  </a:cubicBezTo>
                  <a:cubicBezTo>
                    <a:pt x="20" y="5"/>
                    <a:pt x="20" y="5"/>
                    <a:pt x="20" y="5"/>
                  </a:cubicBezTo>
                  <a:cubicBezTo>
                    <a:pt x="20" y="5"/>
                    <a:pt x="20" y="5"/>
                    <a:pt x="20" y="5"/>
                  </a:cubicBezTo>
                  <a:cubicBezTo>
                    <a:pt x="20" y="5"/>
                    <a:pt x="20" y="5"/>
                    <a:pt x="20" y="5"/>
                  </a:cubicBezTo>
                  <a:cubicBezTo>
                    <a:pt x="20" y="5"/>
                    <a:pt x="20" y="5"/>
                    <a:pt x="20" y="5"/>
                  </a:cubicBezTo>
                  <a:cubicBezTo>
                    <a:pt x="20" y="5"/>
                    <a:pt x="20" y="5"/>
                    <a:pt x="20" y="5"/>
                  </a:cubicBezTo>
                  <a:cubicBezTo>
                    <a:pt x="20" y="5"/>
                    <a:pt x="20" y="5"/>
                    <a:pt x="20" y="5"/>
                  </a:cubicBezTo>
                  <a:close/>
                  <a:moveTo>
                    <a:pt x="14" y="19"/>
                  </a:moveTo>
                  <a:cubicBezTo>
                    <a:pt x="12" y="19"/>
                    <a:pt x="12" y="18"/>
                    <a:pt x="11" y="18"/>
                  </a:cubicBezTo>
                  <a:cubicBezTo>
                    <a:pt x="11" y="18"/>
                    <a:pt x="11" y="18"/>
                    <a:pt x="11" y="18"/>
                  </a:cubicBezTo>
                  <a:cubicBezTo>
                    <a:pt x="10" y="18"/>
                    <a:pt x="9" y="17"/>
                    <a:pt x="9" y="17"/>
                  </a:cubicBezTo>
                  <a:cubicBezTo>
                    <a:pt x="8" y="17"/>
                    <a:pt x="9" y="18"/>
                    <a:pt x="8" y="18"/>
                  </a:cubicBezTo>
                  <a:cubicBezTo>
                    <a:pt x="8" y="18"/>
                    <a:pt x="7" y="18"/>
                    <a:pt x="7" y="18"/>
                  </a:cubicBezTo>
                  <a:cubicBezTo>
                    <a:pt x="7" y="18"/>
                    <a:pt x="7" y="19"/>
                    <a:pt x="6" y="19"/>
                  </a:cubicBezTo>
                  <a:cubicBezTo>
                    <a:pt x="6" y="19"/>
                    <a:pt x="6" y="19"/>
                    <a:pt x="6" y="19"/>
                  </a:cubicBezTo>
                  <a:cubicBezTo>
                    <a:pt x="6" y="19"/>
                    <a:pt x="7" y="19"/>
                    <a:pt x="7" y="20"/>
                  </a:cubicBezTo>
                  <a:cubicBezTo>
                    <a:pt x="7" y="20"/>
                    <a:pt x="7" y="20"/>
                    <a:pt x="7" y="20"/>
                  </a:cubicBezTo>
                  <a:cubicBezTo>
                    <a:pt x="7" y="20"/>
                    <a:pt x="7" y="20"/>
                    <a:pt x="7" y="20"/>
                  </a:cubicBezTo>
                  <a:cubicBezTo>
                    <a:pt x="8" y="21"/>
                    <a:pt x="8" y="21"/>
                    <a:pt x="8" y="22"/>
                  </a:cubicBezTo>
                  <a:cubicBezTo>
                    <a:pt x="8" y="22"/>
                    <a:pt x="9" y="22"/>
                    <a:pt x="9" y="22"/>
                  </a:cubicBezTo>
                  <a:cubicBezTo>
                    <a:pt x="8" y="22"/>
                    <a:pt x="8" y="23"/>
                    <a:pt x="8" y="23"/>
                  </a:cubicBezTo>
                  <a:cubicBezTo>
                    <a:pt x="8" y="23"/>
                    <a:pt x="9" y="24"/>
                    <a:pt x="9" y="25"/>
                  </a:cubicBezTo>
                  <a:cubicBezTo>
                    <a:pt x="9" y="25"/>
                    <a:pt x="9" y="25"/>
                    <a:pt x="9" y="25"/>
                  </a:cubicBezTo>
                  <a:cubicBezTo>
                    <a:pt x="9" y="24"/>
                    <a:pt x="9" y="24"/>
                    <a:pt x="9" y="24"/>
                  </a:cubicBezTo>
                  <a:cubicBezTo>
                    <a:pt x="9" y="24"/>
                    <a:pt x="9" y="24"/>
                    <a:pt x="9" y="23"/>
                  </a:cubicBezTo>
                  <a:cubicBezTo>
                    <a:pt x="10" y="23"/>
                    <a:pt x="10" y="23"/>
                    <a:pt x="10" y="23"/>
                  </a:cubicBezTo>
                  <a:cubicBezTo>
                    <a:pt x="11" y="24"/>
                    <a:pt x="10" y="24"/>
                    <a:pt x="11" y="24"/>
                  </a:cubicBezTo>
                  <a:cubicBezTo>
                    <a:pt x="11" y="24"/>
                    <a:pt x="11" y="24"/>
                    <a:pt x="11" y="24"/>
                  </a:cubicBezTo>
                  <a:cubicBezTo>
                    <a:pt x="11" y="25"/>
                    <a:pt x="11" y="25"/>
                    <a:pt x="12" y="25"/>
                  </a:cubicBezTo>
                  <a:cubicBezTo>
                    <a:pt x="12" y="25"/>
                    <a:pt x="12" y="25"/>
                    <a:pt x="12" y="25"/>
                  </a:cubicBezTo>
                  <a:cubicBezTo>
                    <a:pt x="12" y="25"/>
                    <a:pt x="12" y="25"/>
                    <a:pt x="12" y="25"/>
                  </a:cubicBezTo>
                  <a:cubicBezTo>
                    <a:pt x="12" y="25"/>
                    <a:pt x="12" y="25"/>
                    <a:pt x="12" y="25"/>
                  </a:cubicBezTo>
                  <a:cubicBezTo>
                    <a:pt x="12" y="24"/>
                    <a:pt x="12" y="25"/>
                    <a:pt x="12" y="24"/>
                  </a:cubicBezTo>
                  <a:cubicBezTo>
                    <a:pt x="13" y="24"/>
                    <a:pt x="13" y="25"/>
                    <a:pt x="14" y="25"/>
                  </a:cubicBezTo>
                  <a:cubicBezTo>
                    <a:pt x="14" y="25"/>
                    <a:pt x="14" y="25"/>
                    <a:pt x="14" y="25"/>
                  </a:cubicBezTo>
                  <a:cubicBezTo>
                    <a:pt x="14" y="25"/>
                    <a:pt x="14" y="25"/>
                    <a:pt x="14" y="25"/>
                  </a:cubicBezTo>
                  <a:cubicBezTo>
                    <a:pt x="14" y="23"/>
                    <a:pt x="12" y="22"/>
                    <a:pt x="12" y="21"/>
                  </a:cubicBezTo>
                  <a:cubicBezTo>
                    <a:pt x="13" y="21"/>
                    <a:pt x="14" y="21"/>
                    <a:pt x="15" y="21"/>
                  </a:cubicBezTo>
                  <a:cubicBezTo>
                    <a:pt x="15" y="21"/>
                    <a:pt x="15" y="21"/>
                    <a:pt x="15" y="22"/>
                  </a:cubicBezTo>
                  <a:cubicBezTo>
                    <a:pt x="15" y="21"/>
                    <a:pt x="15" y="21"/>
                    <a:pt x="15" y="21"/>
                  </a:cubicBezTo>
                  <a:cubicBezTo>
                    <a:pt x="15" y="21"/>
                    <a:pt x="15" y="21"/>
                    <a:pt x="15" y="21"/>
                  </a:cubicBezTo>
                  <a:cubicBezTo>
                    <a:pt x="15" y="21"/>
                    <a:pt x="15" y="21"/>
                    <a:pt x="15" y="21"/>
                  </a:cubicBezTo>
                  <a:cubicBezTo>
                    <a:pt x="14" y="21"/>
                    <a:pt x="14" y="20"/>
                    <a:pt x="14" y="20"/>
                  </a:cubicBezTo>
                  <a:cubicBezTo>
                    <a:pt x="14" y="20"/>
                    <a:pt x="14" y="19"/>
                    <a:pt x="14" y="19"/>
                  </a:cubicBezTo>
                  <a:cubicBezTo>
                    <a:pt x="14" y="19"/>
                    <a:pt x="14" y="19"/>
                    <a:pt x="14" y="19"/>
                  </a:cubicBezTo>
                  <a:close/>
                  <a:moveTo>
                    <a:pt x="4" y="19"/>
                  </a:moveTo>
                  <a:cubicBezTo>
                    <a:pt x="4" y="20"/>
                    <a:pt x="4" y="20"/>
                    <a:pt x="5" y="20"/>
                  </a:cubicBezTo>
                  <a:cubicBezTo>
                    <a:pt x="5" y="20"/>
                    <a:pt x="5" y="20"/>
                    <a:pt x="5" y="20"/>
                  </a:cubicBezTo>
                  <a:cubicBezTo>
                    <a:pt x="5" y="20"/>
                    <a:pt x="4" y="20"/>
                    <a:pt x="4" y="20"/>
                  </a:cubicBezTo>
                  <a:cubicBezTo>
                    <a:pt x="4" y="20"/>
                    <a:pt x="4" y="20"/>
                    <a:pt x="4" y="19"/>
                  </a:cubicBezTo>
                  <a:close/>
                  <a:moveTo>
                    <a:pt x="3" y="17"/>
                  </a:moveTo>
                  <a:cubicBezTo>
                    <a:pt x="3" y="17"/>
                    <a:pt x="3" y="17"/>
                    <a:pt x="3" y="17"/>
                  </a:cubicBezTo>
                  <a:cubicBezTo>
                    <a:pt x="3" y="18"/>
                    <a:pt x="3" y="17"/>
                    <a:pt x="3" y="17"/>
                  </a:cubicBezTo>
                  <a:cubicBezTo>
                    <a:pt x="3" y="17"/>
                    <a:pt x="3" y="18"/>
                    <a:pt x="3" y="18"/>
                  </a:cubicBezTo>
                  <a:cubicBezTo>
                    <a:pt x="3" y="18"/>
                    <a:pt x="4" y="18"/>
                    <a:pt x="4" y="18"/>
                  </a:cubicBezTo>
                  <a:cubicBezTo>
                    <a:pt x="4" y="17"/>
                    <a:pt x="3" y="17"/>
                    <a:pt x="3" y="17"/>
                  </a:cubicBezTo>
                  <a:close/>
                  <a:moveTo>
                    <a:pt x="4" y="15"/>
                  </a:moveTo>
                  <a:cubicBezTo>
                    <a:pt x="4" y="15"/>
                    <a:pt x="3" y="15"/>
                    <a:pt x="4" y="15"/>
                  </a:cubicBezTo>
                  <a:cubicBezTo>
                    <a:pt x="4" y="15"/>
                    <a:pt x="4" y="15"/>
                    <a:pt x="4" y="15"/>
                  </a:cubicBezTo>
                  <a:cubicBezTo>
                    <a:pt x="4" y="15"/>
                    <a:pt x="4" y="15"/>
                    <a:pt x="4" y="15"/>
                  </a:cubicBezTo>
                  <a:cubicBezTo>
                    <a:pt x="4" y="15"/>
                    <a:pt x="4" y="15"/>
                    <a:pt x="4" y="15"/>
                  </a:cubicBezTo>
                  <a:cubicBezTo>
                    <a:pt x="4" y="15"/>
                    <a:pt x="4" y="15"/>
                    <a:pt x="4" y="15"/>
                  </a:cubicBezTo>
                  <a:cubicBezTo>
                    <a:pt x="4" y="15"/>
                    <a:pt x="4" y="15"/>
                    <a:pt x="4" y="15"/>
                  </a:cubicBezTo>
                  <a:cubicBezTo>
                    <a:pt x="4" y="15"/>
                    <a:pt x="4" y="15"/>
                    <a:pt x="4" y="15"/>
                  </a:cubicBezTo>
                  <a:close/>
                  <a:moveTo>
                    <a:pt x="0" y="10"/>
                  </a:moveTo>
                  <a:cubicBezTo>
                    <a:pt x="0" y="10"/>
                    <a:pt x="0" y="10"/>
                    <a:pt x="0" y="10"/>
                  </a:cubicBezTo>
                  <a:cubicBezTo>
                    <a:pt x="0" y="10"/>
                    <a:pt x="0" y="10"/>
                    <a:pt x="0" y="10"/>
                  </a:cubicBezTo>
                  <a:cubicBezTo>
                    <a:pt x="0" y="10"/>
                    <a:pt x="0" y="10"/>
                    <a:pt x="0" y="10"/>
                  </a:cubicBezTo>
                  <a:cubicBezTo>
                    <a:pt x="0" y="10"/>
                    <a:pt x="0" y="10"/>
                    <a:pt x="0" y="10"/>
                  </a:cubicBezTo>
                  <a:cubicBezTo>
                    <a:pt x="0" y="10"/>
                    <a:pt x="0" y="10"/>
                    <a:pt x="0" y="1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69" name="Freeform 281">
              <a:extLst>
                <a:ext uri="{FF2B5EF4-FFF2-40B4-BE49-F238E27FC236}">
                  <a16:creationId xmlns:a16="http://schemas.microsoft.com/office/drawing/2014/main" id="{AE364FD4-AEAE-C662-73BD-1200872BCD11}"/>
                </a:ext>
              </a:extLst>
            </p:cNvPr>
            <p:cNvSpPr>
              <a:spLocks noEditPoints="1"/>
            </p:cNvSpPr>
            <p:nvPr/>
          </p:nvSpPr>
          <p:spPr bwMode="auto">
            <a:xfrm>
              <a:off x="14910733" y="8378973"/>
              <a:ext cx="60439" cy="48274"/>
            </a:xfrm>
            <a:custGeom>
              <a:avLst/>
              <a:gdLst/>
              <a:ahLst/>
              <a:cxnLst>
                <a:cxn ang="0">
                  <a:pos x="15" y="16"/>
                </a:cxn>
                <a:cxn ang="0">
                  <a:pos x="13" y="15"/>
                </a:cxn>
                <a:cxn ang="0">
                  <a:pos x="11" y="14"/>
                </a:cxn>
                <a:cxn ang="0">
                  <a:pos x="9" y="13"/>
                </a:cxn>
                <a:cxn ang="0">
                  <a:pos x="6" y="11"/>
                </a:cxn>
                <a:cxn ang="0">
                  <a:pos x="7" y="10"/>
                </a:cxn>
                <a:cxn ang="0">
                  <a:pos x="5" y="6"/>
                </a:cxn>
                <a:cxn ang="0">
                  <a:pos x="2" y="5"/>
                </a:cxn>
                <a:cxn ang="0">
                  <a:pos x="1" y="7"/>
                </a:cxn>
                <a:cxn ang="0">
                  <a:pos x="1" y="8"/>
                </a:cxn>
                <a:cxn ang="0">
                  <a:pos x="0" y="7"/>
                </a:cxn>
                <a:cxn ang="0">
                  <a:pos x="0" y="6"/>
                </a:cxn>
                <a:cxn ang="0">
                  <a:pos x="1" y="5"/>
                </a:cxn>
                <a:cxn ang="0">
                  <a:pos x="3" y="5"/>
                </a:cxn>
                <a:cxn ang="0">
                  <a:pos x="4" y="5"/>
                </a:cxn>
                <a:cxn ang="0">
                  <a:pos x="6" y="5"/>
                </a:cxn>
                <a:cxn ang="0">
                  <a:pos x="7" y="3"/>
                </a:cxn>
                <a:cxn ang="0">
                  <a:pos x="8" y="1"/>
                </a:cxn>
                <a:cxn ang="0">
                  <a:pos x="9" y="1"/>
                </a:cxn>
                <a:cxn ang="0">
                  <a:pos x="10" y="0"/>
                </a:cxn>
                <a:cxn ang="0">
                  <a:pos x="12" y="0"/>
                </a:cxn>
                <a:cxn ang="0">
                  <a:pos x="13" y="1"/>
                </a:cxn>
                <a:cxn ang="0">
                  <a:pos x="17" y="3"/>
                </a:cxn>
                <a:cxn ang="0">
                  <a:pos x="19" y="3"/>
                </a:cxn>
                <a:cxn ang="0">
                  <a:pos x="20" y="3"/>
                </a:cxn>
                <a:cxn ang="0">
                  <a:pos x="21" y="4"/>
                </a:cxn>
                <a:cxn ang="0">
                  <a:pos x="22" y="6"/>
                </a:cxn>
                <a:cxn ang="0">
                  <a:pos x="21" y="6"/>
                </a:cxn>
                <a:cxn ang="0">
                  <a:pos x="21" y="7"/>
                </a:cxn>
                <a:cxn ang="0">
                  <a:pos x="19" y="6"/>
                </a:cxn>
                <a:cxn ang="0">
                  <a:pos x="17" y="6"/>
                </a:cxn>
                <a:cxn ang="0">
                  <a:pos x="16" y="6"/>
                </a:cxn>
                <a:cxn ang="0">
                  <a:pos x="14" y="6"/>
                </a:cxn>
                <a:cxn ang="0">
                  <a:pos x="11" y="5"/>
                </a:cxn>
                <a:cxn ang="0">
                  <a:pos x="10" y="6"/>
                </a:cxn>
                <a:cxn ang="0">
                  <a:pos x="8" y="5"/>
                </a:cxn>
                <a:cxn ang="0">
                  <a:pos x="8" y="7"/>
                </a:cxn>
                <a:cxn ang="0">
                  <a:pos x="8" y="9"/>
                </a:cxn>
                <a:cxn ang="0">
                  <a:pos x="9" y="9"/>
                </a:cxn>
                <a:cxn ang="0">
                  <a:pos x="10" y="11"/>
                </a:cxn>
                <a:cxn ang="0">
                  <a:pos x="11" y="12"/>
                </a:cxn>
                <a:cxn ang="0">
                  <a:pos x="13" y="14"/>
                </a:cxn>
                <a:cxn ang="0">
                  <a:pos x="3" y="6"/>
                </a:cxn>
                <a:cxn ang="0">
                  <a:pos x="3" y="7"/>
                </a:cxn>
                <a:cxn ang="0">
                  <a:pos x="3" y="6"/>
                </a:cxn>
              </a:cxnLst>
              <a:rect l="0" t="0" r="r" b="b"/>
              <a:pathLst>
                <a:path w="22" h="16">
                  <a:moveTo>
                    <a:pt x="14" y="15"/>
                  </a:moveTo>
                  <a:cubicBezTo>
                    <a:pt x="14" y="16"/>
                    <a:pt x="14" y="16"/>
                    <a:pt x="15" y="16"/>
                  </a:cubicBezTo>
                  <a:cubicBezTo>
                    <a:pt x="15" y="16"/>
                    <a:pt x="15" y="16"/>
                    <a:pt x="14" y="16"/>
                  </a:cubicBezTo>
                  <a:cubicBezTo>
                    <a:pt x="14" y="16"/>
                    <a:pt x="13" y="15"/>
                    <a:pt x="13" y="15"/>
                  </a:cubicBezTo>
                  <a:cubicBezTo>
                    <a:pt x="13" y="15"/>
                    <a:pt x="13" y="15"/>
                    <a:pt x="12" y="15"/>
                  </a:cubicBezTo>
                  <a:cubicBezTo>
                    <a:pt x="12" y="14"/>
                    <a:pt x="12" y="14"/>
                    <a:pt x="11" y="14"/>
                  </a:cubicBezTo>
                  <a:cubicBezTo>
                    <a:pt x="11" y="14"/>
                    <a:pt x="10" y="14"/>
                    <a:pt x="10" y="14"/>
                  </a:cubicBezTo>
                  <a:cubicBezTo>
                    <a:pt x="9" y="14"/>
                    <a:pt x="9" y="14"/>
                    <a:pt x="9" y="13"/>
                  </a:cubicBezTo>
                  <a:cubicBezTo>
                    <a:pt x="9" y="13"/>
                    <a:pt x="8" y="13"/>
                    <a:pt x="8" y="13"/>
                  </a:cubicBezTo>
                  <a:cubicBezTo>
                    <a:pt x="8" y="12"/>
                    <a:pt x="6" y="11"/>
                    <a:pt x="6" y="11"/>
                  </a:cubicBezTo>
                  <a:cubicBezTo>
                    <a:pt x="7" y="11"/>
                    <a:pt x="7" y="11"/>
                    <a:pt x="7" y="11"/>
                  </a:cubicBezTo>
                  <a:cubicBezTo>
                    <a:pt x="7" y="11"/>
                    <a:pt x="7" y="11"/>
                    <a:pt x="7" y="10"/>
                  </a:cubicBezTo>
                  <a:cubicBezTo>
                    <a:pt x="7" y="10"/>
                    <a:pt x="5" y="9"/>
                    <a:pt x="5" y="8"/>
                  </a:cubicBezTo>
                  <a:cubicBezTo>
                    <a:pt x="5" y="8"/>
                    <a:pt x="5" y="7"/>
                    <a:pt x="5" y="6"/>
                  </a:cubicBezTo>
                  <a:cubicBezTo>
                    <a:pt x="4" y="6"/>
                    <a:pt x="4" y="6"/>
                    <a:pt x="4" y="6"/>
                  </a:cubicBezTo>
                  <a:cubicBezTo>
                    <a:pt x="3" y="5"/>
                    <a:pt x="3" y="5"/>
                    <a:pt x="2" y="5"/>
                  </a:cubicBezTo>
                  <a:cubicBezTo>
                    <a:pt x="2" y="5"/>
                    <a:pt x="2" y="6"/>
                    <a:pt x="1" y="6"/>
                  </a:cubicBezTo>
                  <a:cubicBezTo>
                    <a:pt x="1" y="7"/>
                    <a:pt x="1" y="7"/>
                    <a:pt x="1" y="7"/>
                  </a:cubicBezTo>
                  <a:cubicBezTo>
                    <a:pt x="1" y="7"/>
                    <a:pt x="1" y="7"/>
                    <a:pt x="1" y="8"/>
                  </a:cubicBezTo>
                  <a:cubicBezTo>
                    <a:pt x="1" y="8"/>
                    <a:pt x="1" y="8"/>
                    <a:pt x="1" y="8"/>
                  </a:cubicBezTo>
                  <a:cubicBezTo>
                    <a:pt x="0" y="7"/>
                    <a:pt x="0" y="7"/>
                    <a:pt x="0" y="7"/>
                  </a:cubicBezTo>
                  <a:cubicBezTo>
                    <a:pt x="0" y="7"/>
                    <a:pt x="0" y="7"/>
                    <a:pt x="0" y="7"/>
                  </a:cubicBezTo>
                  <a:cubicBezTo>
                    <a:pt x="0" y="6"/>
                    <a:pt x="0" y="6"/>
                    <a:pt x="0" y="6"/>
                  </a:cubicBezTo>
                  <a:cubicBezTo>
                    <a:pt x="0" y="6"/>
                    <a:pt x="0" y="6"/>
                    <a:pt x="0" y="6"/>
                  </a:cubicBezTo>
                  <a:cubicBezTo>
                    <a:pt x="0" y="6"/>
                    <a:pt x="0" y="5"/>
                    <a:pt x="0" y="5"/>
                  </a:cubicBezTo>
                  <a:cubicBezTo>
                    <a:pt x="0" y="5"/>
                    <a:pt x="0" y="5"/>
                    <a:pt x="1" y="5"/>
                  </a:cubicBezTo>
                  <a:cubicBezTo>
                    <a:pt x="1" y="5"/>
                    <a:pt x="1" y="5"/>
                    <a:pt x="1" y="5"/>
                  </a:cubicBezTo>
                  <a:cubicBezTo>
                    <a:pt x="2" y="5"/>
                    <a:pt x="2" y="5"/>
                    <a:pt x="3" y="5"/>
                  </a:cubicBezTo>
                  <a:cubicBezTo>
                    <a:pt x="3" y="5"/>
                    <a:pt x="3" y="4"/>
                    <a:pt x="3" y="4"/>
                  </a:cubicBezTo>
                  <a:cubicBezTo>
                    <a:pt x="4" y="4"/>
                    <a:pt x="4" y="5"/>
                    <a:pt x="4" y="5"/>
                  </a:cubicBezTo>
                  <a:cubicBezTo>
                    <a:pt x="4" y="5"/>
                    <a:pt x="5" y="5"/>
                    <a:pt x="5" y="5"/>
                  </a:cubicBezTo>
                  <a:cubicBezTo>
                    <a:pt x="5" y="5"/>
                    <a:pt x="6" y="5"/>
                    <a:pt x="6" y="5"/>
                  </a:cubicBezTo>
                  <a:cubicBezTo>
                    <a:pt x="6" y="5"/>
                    <a:pt x="7" y="5"/>
                    <a:pt x="7" y="5"/>
                  </a:cubicBezTo>
                  <a:cubicBezTo>
                    <a:pt x="7" y="4"/>
                    <a:pt x="7" y="4"/>
                    <a:pt x="7" y="3"/>
                  </a:cubicBezTo>
                  <a:cubicBezTo>
                    <a:pt x="7" y="3"/>
                    <a:pt x="8" y="3"/>
                    <a:pt x="8" y="2"/>
                  </a:cubicBezTo>
                  <a:cubicBezTo>
                    <a:pt x="8" y="2"/>
                    <a:pt x="8" y="2"/>
                    <a:pt x="8" y="1"/>
                  </a:cubicBezTo>
                  <a:cubicBezTo>
                    <a:pt x="8" y="1"/>
                    <a:pt x="8" y="1"/>
                    <a:pt x="8" y="1"/>
                  </a:cubicBezTo>
                  <a:cubicBezTo>
                    <a:pt x="8" y="1"/>
                    <a:pt x="9" y="1"/>
                    <a:pt x="9" y="1"/>
                  </a:cubicBezTo>
                  <a:cubicBezTo>
                    <a:pt x="9" y="0"/>
                    <a:pt x="10" y="0"/>
                    <a:pt x="10" y="0"/>
                  </a:cubicBezTo>
                  <a:cubicBezTo>
                    <a:pt x="10" y="0"/>
                    <a:pt x="10" y="0"/>
                    <a:pt x="10" y="0"/>
                  </a:cubicBezTo>
                  <a:cubicBezTo>
                    <a:pt x="11" y="0"/>
                    <a:pt x="10" y="0"/>
                    <a:pt x="11" y="0"/>
                  </a:cubicBezTo>
                  <a:cubicBezTo>
                    <a:pt x="11" y="0"/>
                    <a:pt x="12" y="0"/>
                    <a:pt x="12" y="0"/>
                  </a:cubicBezTo>
                  <a:cubicBezTo>
                    <a:pt x="12" y="0"/>
                    <a:pt x="12" y="1"/>
                    <a:pt x="12" y="1"/>
                  </a:cubicBezTo>
                  <a:cubicBezTo>
                    <a:pt x="13" y="1"/>
                    <a:pt x="13" y="1"/>
                    <a:pt x="13" y="1"/>
                  </a:cubicBezTo>
                  <a:cubicBezTo>
                    <a:pt x="14" y="2"/>
                    <a:pt x="14" y="2"/>
                    <a:pt x="15" y="2"/>
                  </a:cubicBezTo>
                  <a:cubicBezTo>
                    <a:pt x="15" y="3"/>
                    <a:pt x="16" y="3"/>
                    <a:pt x="17" y="3"/>
                  </a:cubicBezTo>
                  <a:cubicBezTo>
                    <a:pt x="17" y="3"/>
                    <a:pt x="18" y="3"/>
                    <a:pt x="18" y="3"/>
                  </a:cubicBezTo>
                  <a:cubicBezTo>
                    <a:pt x="18" y="3"/>
                    <a:pt x="19" y="4"/>
                    <a:pt x="19" y="3"/>
                  </a:cubicBezTo>
                  <a:cubicBezTo>
                    <a:pt x="20" y="3"/>
                    <a:pt x="20" y="3"/>
                    <a:pt x="20" y="3"/>
                  </a:cubicBezTo>
                  <a:cubicBezTo>
                    <a:pt x="20" y="3"/>
                    <a:pt x="20" y="3"/>
                    <a:pt x="20" y="3"/>
                  </a:cubicBezTo>
                  <a:cubicBezTo>
                    <a:pt x="20" y="3"/>
                    <a:pt x="21" y="3"/>
                    <a:pt x="21" y="4"/>
                  </a:cubicBezTo>
                  <a:cubicBezTo>
                    <a:pt x="21" y="4"/>
                    <a:pt x="21" y="4"/>
                    <a:pt x="21" y="4"/>
                  </a:cubicBezTo>
                  <a:cubicBezTo>
                    <a:pt x="21" y="4"/>
                    <a:pt x="21" y="4"/>
                    <a:pt x="21" y="5"/>
                  </a:cubicBezTo>
                  <a:cubicBezTo>
                    <a:pt x="21" y="5"/>
                    <a:pt x="21" y="5"/>
                    <a:pt x="22" y="6"/>
                  </a:cubicBezTo>
                  <a:cubicBezTo>
                    <a:pt x="22" y="6"/>
                    <a:pt x="22" y="6"/>
                    <a:pt x="22" y="6"/>
                  </a:cubicBezTo>
                  <a:cubicBezTo>
                    <a:pt x="22" y="6"/>
                    <a:pt x="22" y="6"/>
                    <a:pt x="21" y="6"/>
                  </a:cubicBezTo>
                  <a:cubicBezTo>
                    <a:pt x="21" y="6"/>
                    <a:pt x="21" y="6"/>
                    <a:pt x="21" y="6"/>
                  </a:cubicBezTo>
                  <a:cubicBezTo>
                    <a:pt x="21" y="7"/>
                    <a:pt x="21" y="7"/>
                    <a:pt x="21" y="7"/>
                  </a:cubicBezTo>
                  <a:cubicBezTo>
                    <a:pt x="21" y="7"/>
                    <a:pt x="21" y="7"/>
                    <a:pt x="21" y="7"/>
                  </a:cubicBezTo>
                  <a:cubicBezTo>
                    <a:pt x="20" y="6"/>
                    <a:pt x="20" y="6"/>
                    <a:pt x="19" y="6"/>
                  </a:cubicBezTo>
                  <a:cubicBezTo>
                    <a:pt x="19" y="6"/>
                    <a:pt x="18" y="6"/>
                    <a:pt x="18" y="6"/>
                  </a:cubicBezTo>
                  <a:cubicBezTo>
                    <a:pt x="18" y="6"/>
                    <a:pt x="17" y="6"/>
                    <a:pt x="17" y="6"/>
                  </a:cubicBezTo>
                  <a:cubicBezTo>
                    <a:pt x="17" y="6"/>
                    <a:pt x="17" y="6"/>
                    <a:pt x="17" y="6"/>
                  </a:cubicBezTo>
                  <a:cubicBezTo>
                    <a:pt x="17" y="6"/>
                    <a:pt x="16" y="6"/>
                    <a:pt x="16" y="6"/>
                  </a:cubicBezTo>
                  <a:cubicBezTo>
                    <a:pt x="16" y="6"/>
                    <a:pt x="16" y="6"/>
                    <a:pt x="16" y="6"/>
                  </a:cubicBezTo>
                  <a:cubicBezTo>
                    <a:pt x="16" y="6"/>
                    <a:pt x="14" y="6"/>
                    <a:pt x="14" y="6"/>
                  </a:cubicBezTo>
                  <a:cubicBezTo>
                    <a:pt x="14" y="6"/>
                    <a:pt x="13" y="5"/>
                    <a:pt x="13" y="5"/>
                  </a:cubicBezTo>
                  <a:cubicBezTo>
                    <a:pt x="12" y="5"/>
                    <a:pt x="12" y="5"/>
                    <a:pt x="11" y="5"/>
                  </a:cubicBezTo>
                  <a:cubicBezTo>
                    <a:pt x="11" y="6"/>
                    <a:pt x="11" y="6"/>
                    <a:pt x="10" y="6"/>
                  </a:cubicBezTo>
                  <a:cubicBezTo>
                    <a:pt x="10" y="6"/>
                    <a:pt x="10" y="6"/>
                    <a:pt x="10" y="6"/>
                  </a:cubicBezTo>
                  <a:cubicBezTo>
                    <a:pt x="10" y="6"/>
                    <a:pt x="10" y="6"/>
                    <a:pt x="10" y="6"/>
                  </a:cubicBezTo>
                  <a:cubicBezTo>
                    <a:pt x="9" y="6"/>
                    <a:pt x="10" y="5"/>
                    <a:pt x="8" y="5"/>
                  </a:cubicBezTo>
                  <a:cubicBezTo>
                    <a:pt x="8" y="6"/>
                    <a:pt x="8" y="6"/>
                    <a:pt x="8" y="6"/>
                  </a:cubicBezTo>
                  <a:cubicBezTo>
                    <a:pt x="8" y="6"/>
                    <a:pt x="8" y="6"/>
                    <a:pt x="8" y="7"/>
                  </a:cubicBezTo>
                  <a:cubicBezTo>
                    <a:pt x="8" y="7"/>
                    <a:pt x="8" y="8"/>
                    <a:pt x="8" y="8"/>
                  </a:cubicBezTo>
                  <a:cubicBezTo>
                    <a:pt x="8" y="8"/>
                    <a:pt x="8" y="8"/>
                    <a:pt x="8" y="9"/>
                  </a:cubicBezTo>
                  <a:cubicBezTo>
                    <a:pt x="8" y="9"/>
                    <a:pt x="9" y="9"/>
                    <a:pt x="9" y="9"/>
                  </a:cubicBezTo>
                  <a:cubicBezTo>
                    <a:pt x="9" y="9"/>
                    <a:pt x="9" y="9"/>
                    <a:pt x="9" y="9"/>
                  </a:cubicBezTo>
                  <a:cubicBezTo>
                    <a:pt x="9" y="9"/>
                    <a:pt x="9" y="9"/>
                    <a:pt x="10" y="10"/>
                  </a:cubicBezTo>
                  <a:cubicBezTo>
                    <a:pt x="10" y="10"/>
                    <a:pt x="10" y="11"/>
                    <a:pt x="10" y="11"/>
                  </a:cubicBezTo>
                  <a:cubicBezTo>
                    <a:pt x="10" y="11"/>
                    <a:pt x="10" y="11"/>
                    <a:pt x="10" y="12"/>
                  </a:cubicBezTo>
                  <a:cubicBezTo>
                    <a:pt x="10" y="12"/>
                    <a:pt x="11" y="12"/>
                    <a:pt x="11" y="12"/>
                  </a:cubicBezTo>
                  <a:cubicBezTo>
                    <a:pt x="12" y="13"/>
                    <a:pt x="12" y="13"/>
                    <a:pt x="12" y="14"/>
                  </a:cubicBezTo>
                  <a:cubicBezTo>
                    <a:pt x="13" y="14"/>
                    <a:pt x="13" y="14"/>
                    <a:pt x="13" y="14"/>
                  </a:cubicBezTo>
                  <a:cubicBezTo>
                    <a:pt x="13" y="14"/>
                    <a:pt x="13" y="15"/>
                    <a:pt x="14" y="15"/>
                  </a:cubicBezTo>
                  <a:close/>
                  <a:moveTo>
                    <a:pt x="3" y="6"/>
                  </a:moveTo>
                  <a:cubicBezTo>
                    <a:pt x="3" y="6"/>
                    <a:pt x="3" y="6"/>
                    <a:pt x="3" y="6"/>
                  </a:cubicBezTo>
                  <a:cubicBezTo>
                    <a:pt x="3" y="6"/>
                    <a:pt x="3" y="7"/>
                    <a:pt x="3" y="7"/>
                  </a:cubicBezTo>
                  <a:cubicBezTo>
                    <a:pt x="3" y="7"/>
                    <a:pt x="3" y="7"/>
                    <a:pt x="3" y="7"/>
                  </a:cubicBezTo>
                  <a:cubicBezTo>
                    <a:pt x="3" y="6"/>
                    <a:pt x="3" y="6"/>
                    <a:pt x="3" y="6"/>
                  </a:cubicBezTo>
                  <a:cubicBezTo>
                    <a:pt x="3" y="6"/>
                    <a:pt x="3" y="6"/>
                    <a:pt x="3"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0" name="Freeform 282">
              <a:extLst>
                <a:ext uri="{FF2B5EF4-FFF2-40B4-BE49-F238E27FC236}">
                  <a16:creationId xmlns:a16="http://schemas.microsoft.com/office/drawing/2014/main" id="{AC5024E2-A315-0E7C-3F9D-E87E4EBADD1D}"/>
                </a:ext>
              </a:extLst>
            </p:cNvPr>
            <p:cNvSpPr>
              <a:spLocks noEditPoints="1"/>
            </p:cNvSpPr>
            <p:nvPr/>
          </p:nvSpPr>
          <p:spPr bwMode="auto">
            <a:xfrm>
              <a:off x="14652703" y="8418354"/>
              <a:ext cx="151099" cy="116875"/>
            </a:xfrm>
            <a:custGeom>
              <a:avLst/>
              <a:gdLst/>
              <a:ahLst/>
              <a:cxnLst>
                <a:cxn ang="0">
                  <a:pos x="42" y="6"/>
                </a:cxn>
                <a:cxn ang="0">
                  <a:pos x="46" y="8"/>
                </a:cxn>
                <a:cxn ang="0">
                  <a:pos x="50" y="7"/>
                </a:cxn>
                <a:cxn ang="0">
                  <a:pos x="50" y="7"/>
                </a:cxn>
                <a:cxn ang="0">
                  <a:pos x="49" y="10"/>
                </a:cxn>
                <a:cxn ang="0">
                  <a:pos x="46" y="12"/>
                </a:cxn>
                <a:cxn ang="0">
                  <a:pos x="43" y="13"/>
                </a:cxn>
                <a:cxn ang="0">
                  <a:pos x="40" y="16"/>
                </a:cxn>
                <a:cxn ang="0">
                  <a:pos x="38" y="17"/>
                </a:cxn>
                <a:cxn ang="0">
                  <a:pos x="37" y="19"/>
                </a:cxn>
                <a:cxn ang="0">
                  <a:pos x="35" y="23"/>
                </a:cxn>
                <a:cxn ang="0">
                  <a:pos x="36" y="26"/>
                </a:cxn>
                <a:cxn ang="0">
                  <a:pos x="34" y="28"/>
                </a:cxn>
                <a:cxn ang="0">
                  <a:pos x="33" y="30"/>
                </a:cxn>
                <a:cxn ang="0">
                  <a:pos x="27" y="36"/>
                </a:cxn>
                <a:cxn ang="0">
                  <a:pos x="21" y="36"/>
                </a:cxn>
                <a:cxn ang="0">
                  <a:pos x="14" y="38"/>
                </a:cxn>
                <a:cxn ang="0">
                  <a:pos x="12" y="39"/>
                </a:cxn>
                <a:cxn ang="0">
                  <a:pos x="10" y="37"/>
                </a:cxn>
                <a:cxn ang="0">
                  <a:pos x="9" y="36"/>
                </a:cxn>
                <a:cxn ang="0">
                  <a:pos x="9" y="34"/>
                </a:cxn>
                <a:cxn ang="0">
                  <a:pos x="6" y="33"/>
                </a:cxn>
                <a:cxn ang="0">
                  <a:pos x="6" y="31"/>
                </a:cxn>
                <a:cxn ang="0">
                  <a:pos x="7" y="28"/>
                </a:cxn>
                <a:cxn ang="0">
                  <a:pos x="8" y="24"/>
                </a:cxn>
                <a:cxn ang="0">
                  <a:pos x="6" y="22"/>
                </a:cxn>
                <a:cxn ang="0">
                  <a:pos x="8" y="18"/>
                </a:cxn>
                <a:cxn ang="0">
                  <a:pos x="10" y="13"/>
                </a:cxn>
                <a:cxn ang="0">
                  <a:pos x="11" y="9"/>
                </a:cxn>
                <a:cxn ang="0">
                  <a:pos x="4" y="9"/>
                </a:cxn>
                <a:cxn ang="0">
                  <a:pos x="3" y="8"/>
                </a:cxn>
                <a:cxn ang="0">
                  <a:pos x="1" y="9"/>
                </a:cxn>
                <a:cxn ang="0">
                  <a:pos x="1" y="7"/>
                </a:cxn>
                <a:cxn ang="0">
                  <a:pos x="1" y="6"/>
                </a:cxn>
                <a:cxn ang="0">
                  <a:pos x="0" y="5"/>
                </a:cxn>
                <a:cxn ang="0">
                  <a:pos x="1" y="3"/>
                </a:cxn>
                <a:cxn ang="0">
                  <a:pos x="4" y="2"/>
                </a:cxn>
                <a:cxn ang="0">
                  <a:pos x="6" y="1"/>
                </a:cxn>
                <a:cxn ang="0">
                  <a:pos x="8" y="1"/>
                </a:cxn>
                <a:cxn ang="0">
                  <a:pos x="14" y="1"/>
                </a:cxn>
                <a:cxn ang="0">
                  <a:pos x="19" y="2"/>
                </a:cxn>
                <a:cxn ang="0">
                  <a:pos x="23" y="2"/>
                </a:cxn>
                <a:cxn ang="0">
                  <a:pos x="28" y="3"/>
                </a:cxn>
                <a:cxn ang="0">
                  <a:pos x="30" y="3"/>
                </a:cxn>
                <a:cxn ang="0">
                  <a:pos x="33" y="4"/>
                </a:cxn>
                <a:cxn ang="0">
                  <a:pos x="36" y="5"/>
                </a:cxn>
                <a:cxn ang="0">
                  <a:pos x="41" y="6"/>
                </a:cxn>
                <a:cxn ang="0">
                  <a:pos x="43" y="26"/>
                </a:cxn>
                <a:cxn ang="0">
                  <a:pos x="42" y="25"/>
                </a:cxn>
                <a:cxn ang="0">
                  <a:pos x="43" y="24"/>
                </a:cxn>
                <a:cxn ang="0">
                  <a:pos x="47" y="21"/>
                </a:cxn>
                <a:cxn ang="0">
                  <a:pos x="50" y="23"/>
                </a:cxn>
                <a:cxn ang="0">
                  <a:pos x="51" y="21"/>
                </a:cxn>
                <a:cxn ang="0">
                  <a:pos x="53" y="19"/>
                </a:cxn>
                <a:cxn ang="0">
                  <a:pos x="54" y="20"/>
                </a:cxn>
              </a:cxnLst>
              <a:rect l="0" t="0" r="r" b="b"/>
              <a:pathLst>
                <a:path w="55" h="39">
                  <a:moveTo>
                    <a:pt x="41" y="6"/>
                  </a:moveTo>
                  <a:cubicBezTo>
                    <a:pt x="41" y="6"/>
                    <a:pt x="41" y="5"/>
                    <a:pt x="41" y="5"/>
                  </a:cubicBezTo>
                  <a:cubicBezTo>
                    <a:pt x="41" y="5"/>
                    <a:pt x="41" y="5"/>
                    <a:pt x="42" y="6"/>
                  </a:cubicBezTo>
                  <a:cubicBezTo>
                    <a:pt x="42" y="6"/>
                    <a:pt x="42" y="6"/>
                    <a:pt x="42" y="6"/>
                  </a:cubicBezTo>
                  <a:cubicBezTo>
                    <a:pt x="42" y="6"/>
                    <a:pt x="43" y="6"/>
                    <a:pt x="43" y="6"/>
                  </a:cubicBezTo>
                  <a:cubicBezTo>
                    <a:pt x="43" y="6"/>
                    <a:pt x="43" y="7"/>
                    <a:pt x="43" y="7"/>
                  </a:cubicBezTo>
                  <a:cubicBezTo>
                    <a:pt x="44" y="7"/>
                    <a:pt x="44" y="7"/>
                    <a:pt x="45" y="7"/>
                  </a:cubicBezTo>
                  <a:cubicBezTo>
                    <a:pt x="45" y="7"/>
                    <a:pt x="46" y="8"/>
                    <a:pt x="46" y="8"/>
                  </a:cubicBezTo>
                  <a:cubicBezTo>
                    <a:pt x="46" y="7"/>
                    <a:pt x="47" y="7"/>
                    <a:pt x="47" y="7"/>
                  </a:cubicBezTo>
                  <a:cubicBezTo>
                    <a:pt x="47" y="7"/>
                    <a:pt x="47" y="8"/>
                    <a:pt x="47" y="8"/>
                  </a:cubicBezTo>
                  <a:cubicBezTo>
                    <a:pt x="48" y="8"/>
                    <a:pt x="48" y="8"/>
                    <a:pt x="49" y="8"/>
                  </a:cubicBezTo>
                  <a:cubicBezTo>
                    <a:pt x="49" y="7"/>
                    <a:pt x="49" y="7"/>
                    <a:pt x="50" y="7"/>
                  </a:cubicBezTo>
                  <a:cubicBezTo>
                    <a:pt x="50" y="7"/>
                    <a:pt x="50" y="7"/>
                    <a:pt x="50" y="7"/>
                  </a:cubicBezTo>
                  <a:cubicBezTo>
                    <a:pt x="50" y="7"/>
                    <a:pt x="50" y="7"/>
                    <a:pt x="50" y="7"/>
                  </a:cubicBezTo>
                  <a:cubicBezTo>
                    <a:pt x="50" y="7"/>
                    <a:pt x="50" y="7"/>
                    <a:pt x="50" y="7"/>
                  </a:cubicBezTo>
                  <a:cubicBezTo>
                    <a:pt x="50" y="7"/>
                    <a:pt x="50" y="7"/>
                    <a:pt x="50" y="7"/>
                  </a:cubicBezTo>
                  <a:cubicBezTo>
                    <a:pt x="50" y="8"/>
                    <a:pt x="50" y="8"/>
                    <a:pt x="50" y="8"/>
                  </a:cubicBezTo>
                  <a:cubicBezTo>
                    <a:pt x="50" y="8"/>
                    <a:pt x="50" y="9"/>
                    <a:pt x="50" y="9"/>
                  </a:cubicBezTo>
                  <a:cubicBezTo>
                    <a:pt x="50" y="10"/>
                    <a:pt x="50" y="10"/>
                    <a:pt x="49" y="10"/>
                  </a:cubicBezTo>
                  <a:cubicBezTo>
                    <a:pt x="49" y="10"/>
                    <a:pt x="49" y="10"/>
                    <a:pt x="49" y="10"/>
                  </a:cubicBezTo>
                  <a:cubicBezTo>
                    <a:pt x="49" y="11"/>
                    <a:pt x="48" y="11"/>
                    <a:pt x="48" y="11"/>
                  </a:cubicBezTo>
                  <a:cubicBezTo>
                    <a:pt x="48" y="11"/>
                    <a:pt x="48" y="11"/>
                    <a:pt x="48" y="11"/>
                  </a:cubicBezTo>
                  <a:cubicBezTo>
                    <a:pt x="47" y="11"/>
                    <a:pt x="47" y="11"/>
                    <a:pt x="47" y="12"/>
                  </a:cubicBezTo>
                  <a:cubicBezTo>
                    <a:pt x="47" y="12"/>
                    <a:pt x="46" y="12"/>
                    <a:pt x="46" y="12"/>
                  </a:cubicBezTo>
                  <a:cubicBezTo>
                    <a:pt x="46" y="12"/>
                    <a:pt x="46" y="12"/>
                    <a:pt x="45" y="13"/>
                  </a:cubicBezTo>
                  <a:cubicBezTo>
                    <a:pt x="45" y="13"/>
                    <a:pt x="45" y="13"/>
                    <a:pt x="45" y="13"/>
                  </a:cubicBezTo>
                  <a:cubicBezTo>
                    <a:pt x="45" y="13"/>
                    <a:pt x="44" y="13"/>
                    <a:pt x="44" y="13"/>
                  </a:cubicBezTo>
                  <a:cubicBezTo>
                    <a:pt x="44" y="13"/>
                    <a:pt x="43" y="13"/>
                    <a:pt x="43" y="13"/>
                  </a:cubicBezTo>
                  <a:cubicBezTo>
                    <a:pt x="43" y="13"/>
                    <a:pt x="42" y="13"/>
                    <a:pt x="42" y="14"/>
                  </a:cubicBezTo>
                  <a:cubicBezTo>
                    <a:pt x="41" y="14"/>
                    <a:pt x="41" y="14"/>
                    <a:pt x="41" y="14"/>
                  </a:cubicBezTo>
                  <a:cubicBezTo>
                    <a:pt x="41" y="14"/>
                    <a:pt x="40" y="15"/>
                    <a:pt x="40" y="15"/>
                  </a:cubicBezTo>
                  <a:cubicBezTo>
                    <a:pt x="40" y="15"/>
                    <a:pt x="40" y="16"/>
                    <a:pt x="40" y="16"/>
                  </a:cubicBezTo>
                  <a:cubicBezTo>
                    <a:pt x="40" y="16"/>
                    <a:pt x="40" y="16"/>
                    <a:pt x="40" y="16"/>
                  </a:cubicBezTo>
                  <a:cubicBezTo>
                    <a:pt x="40" y="16"/>
                    <a:pt x="40" y="16"/>
                    <a:pt x="40" y="16"/>
                  </a:cubicBezTo>
                  <a:cubicBezTo>
                    <a:pt x="39" y="16"/>
                    <a:pt x="39" y="16"/>
                    <a:pt x="39" y="16"/>
                  </a:cubicBezTo>
                  <a:cubicBezTo>
                    <a:pt x="39" y="16"/>
                    <a:pt x="39" y="17"/>
                    <a:pt x="38" y="17"/>
                  </a:cubicBezTo>
                  <a:cubicBezTo>
                    <a:pt x="38" y="17"/>
                    <a:pt x="38" y="18"/>
                    <a:pt x="38" y="18"/>
                  </a:cubicBezTo>
                  <a:cubicBezTo>
                    <a:pt x="38" y="18"/>
                    <a:pt x="38" y="18"/>
                    <a:pt x="37" y="19"/>
                  </a:cubicBezTo>
                  <a:cubicBezTo>
                    <a:pt x="37" y="19"/>
                    <a:pt x="37" y="19"/>
                    <a:pt x="37" y="19"/>
                  </a:cubicBezTo>
                  <a:cubicBezTo>
                    <a:pt x="37" y="19"/>
                    <a:pt x="37" y="19"/>
                    <a:pt x="37" y="19"/>
                  </a:cubicBezTo>
                  <a:cubicBezTo>
                    <a:pt x="37" y="20"/>
                    <a:pt x="36" y="20"/>
                    <a:pt x="36" y="20"/>
                  </a:cubicBezTo>
                  <a:cubicBezTo>
                    <a:pt x="36" y="20"/>
                    <a:pt x="36" y="21"/>
                    <a:pt x="36" y="21"/>
                  </a:cubicBezTo>
                  <a:cubicBezTo>
                    <a:pt x="36" y="21"/>
                    <a:pt x="35" y="21"/>
                    <a:pt x="35" y="22"/>
                  </a:cubicBezTo>
                  <a:cubicBezTo>
                    <a:pt x="35" y="22"/>
                    <a:pt x="35" y="23"/>
                    <a:pt x="35" y="23"/>
                  </a:cubicBezTo>
                  <a:cubicBezTo>
                    <a:pt x="35" y="24"/>
                    <a:pt x="35" y="24"/>
                    <a:pt x="35" y="24"/>
                  </a:cubicBezTo>
                  <a:cubicBezTo>
                    <a:pt x="36" y="25"/>
                    <a:pt x="36" y="25"/>
                    <a:pt x="37" y="26"/>
                  </a:cubicBezTo>
                  <a:cubicBezTo>
                    <a:pt x="37" y="26"/>
                    <a:pt x="37" y="26"/>
                    <a:pt x="37" y="26"/>
                  </a:cubicBezTo>
                  <a:cubicBezTo>
                    <a:pt x="37" y="26"/>
                    <a:pt x="37" y="26"/>
                    <a:pt x="36" y="26"/>
                  </a:cubicBezTo>
                  <a:cubicBezTo>
                    <a:pt x="36" y="26"/>
                    <a:pt x="36" y="26"/>
                    <a:pt x="36" y="27"/>
                  </a:cubicBezTo>
                  <a:cubicBezTo>
                    <a:pt x="36" y="27"/>
                    <a:pt x="35" y="27"/>
                    <a:pt x="35" y="27"/>
                  </a:cubicBezTo>
                  <a:cubicBezTo>
                    <a:pt x="35" y="27"/>
                    <a:pt x="35" y="27"/>
                    <a:pt x="35" y="27"/>
                  </a:cubicBezTo>
                  <a:cubicBezTo>
                    <a:pt x="34" y="28"/>
                    <a:pt x="34" y="28"/>
                    <a:pt x="34" y="28"/>
                  </a:cubicBezTo>
                  <a:cubicBezTo>
                    <a:pt x="34" y="28"/>
                    <a:pt x="34" y="28"/>
                    <a:pt x="34" y="28"/>
                  </a:cubicBezTo>
                  <a:cubicBezTo>
                    <a:pt x="34" y="28"/>
                    <a:pt x="34" y="28"/>
                    <a:pt x="34" y="28"/>
                  </a:cubicBezTo>
                  <a:cubicBezTo>
                    <a:pt x="34" y="29"/>
                    <a:pt x="34" y="29"/>
                    <a:pt x="34" y="29"/>
                  </a:cubicBezTo>
                  <a:cubicBezTo>
                    <a:pt x="33" y="30"/>
                    <a:pt x="33" y="30"/>
                    <a:pt x="33" y="30"/>
                  </a:cubicBezTo>
                  <a:cubicBezTo>
                    <a:pt x="33" y="31"/>
                    <a:pt x="33" y="31"/>
                    <a:pt x="33" y="31"/>
                  </a:cubicBezTo>
                  <a:cubicBezTo>
                    <a:pt x="32" y="32"/>
                    <a:pt x="31" y="32"/>
                    <a:pt x="30" y="32"/>
                  </a:cubicBezTo>
                  <a:cubicBezTo>
                    <a:pt x="30" y="32"/>
                    <a:pt x="29" y="33"/>
                    <a:pt x="28" y="33"/>
                  </a:cubicBezTo>
                  <a:cubicBezTo>
                    <a:pt x="28" y="34"/>
                    <a:pt x="28" y="35"/>
                    <a:pt x="27" y="36"/>
                  </a:cubicBezTo>
                  <a:cubicBezTo>
                    <a:pt x="26" y="35"/>
                    <a:pt x="26" y="35"/>
                    <a:pt x="25" y="35"/>
                  </a:cubicBezTo>
                  <a:cubicBezTo>
                    <a:pt x="25" y="36"/>
                    <a:pt x="25" y="36"/>
                    <a:pt x="25" y="36"/>
                  </a:cubicBezTo>
                  <a:cubicBezTo>
                    <a:pt x="24" y="36"/>
                    <a:pt x="23" y="36"/>
                    <a:pt x="22" y="36"/>
                  </a:cubicBezTo>
                  <a:cubicBezTo>
                    <a:pt x="21" y="36"/>
                    <a:pt x="21" y="36"/>
                    <a:pt x="21" y="36"/>
                  </a:cubicBezTo>
                  <a:cubicBezTo>
                    <a:pt x="19" y="36"/>
                    <a:pt x="18" y="36"/>
                    <a:pt x="17" y="36"/>
                  </a:cubicBezTo>
                  <a:cubicBezTo>
                    <a:pt x="17" y="36"/>
                    <a:pt x="17" y="37"/>
                    <a:pt x="16" y="37"/>
                  </a:cubicBezTo>
                  <a:cubicBezTo>
                    <a:pt x="16" y="37"/>
                    <a:pt x="16" y="37"/>
                    <a:pt x="15" y="37"/>
                  </a:cubicBezTo>
                  <a:cubicBezTo>
                    <a:pt x="15" y="37"/>
                    <a:pt x="14" y="37"/>
                    <a:pt x="14" y="38"/>
                  </a:cubicBezTo>
                  <a:cubicBezTo>
                    <a:pt x="14" y="38"/>
                    <a:pt x="14" y="38"/>
                    <a:pt x="14" y="38"/>
                  </a:cubicBezTo>
                  <a:cubicBezTo>
                    <a:pt x="14" y="38"/>
                    <a:pt x="13" y="38"/>
                    <a:pt x="13" y="39"/>
                  </a:cubicBezTo>
                  <a:cubicBezTo>
                    <a:pt x="13" y="39"/>
                    <a:pt x="13" y="39"/>
                    <a:pt x="13" y="39"/>
                  </a:cubicBezTo>
                  <a:cubicBezTo>
                    <a:pt x="12" y="39"/>
                    <a:pt x="13" y="39"/>
                    <a:pt x="12" y="39"/>
                  </a:cubicBezTo>
                  <a:cubicBezTo>
                    <a:pt x="12" y="39"/>
                    <a:pt x="12" y="39"/>
                    <a:pt x="12" y="39"/>
                  </a:cubicBezTo>
                  <a:cubicBezTo>
                    <a:pt x="12" y="39"/>
                    <a:pt x="11" y="39"/>
                    <a:pt x="11" y="39"/>
                  </a:cubicBezTo>
                  <a:cubicBezTo>
                    <a:pt x="11" y="39"/>
                    <a:pt x="11" y="39"/>
                    <a:pt x="11" y="39"/>
                  </a:cubicBezTo>
                  <a:cubicBezTo>
                    <a:pt x="11" y="39"/>
                    <a:pt x="10" y="38"/>
                    <a:pt x="10" y="37"/>
                  </a:cubicBezTo>
                  <a:cubicBezTo>
                    <a:pt x="10" y="37"/>
                    <a:pt x="10" y="37"/>
                    <a:pt x="10" y="37"/>
                  </a:cubicBezTo>
                  <a:cubicBezTo>
                    <a:pt x="10" y="37"/>
                    <a:pt x="9" y="36"/>
                    <a:pt x="9" y="36"/>
                  </a:cubicBezTo>
                  <a:cubicBezTo>
                    <a:pt x="9" y="36"/>
                    <a:pt x="9" y="36"/>
                    <a:pt x="9" y="36"/>
                  </a:cubicBezTo>
                  <a:cubicBezTo>
                    <a:pt x="9" y="36"/>
                    <a:pt x="9" y="36"/>
                    <a:pt x="9" y="36"/>
                  </a:cubicBezTo>
                  <a:cubicBezTo>
                    <a:pt x="10" y="36"/>
                    <a:pt x="10" y="35"/>
                    <a:pt x="10" y="35"/>
                  </a:cubicBezTo>
                  <a:cubicBezTo>
                    <a:pt x="10" y="35"/>
                    <a:pt x="10" y="35"/>
                    <a:pt x="10" y="35"/>
                  </a:cubicBezTo>
                  <a:cubicBezTo>
                    <a:pt x="10" y="35"/>
                    <a:pt x="9" y="35"/>
                    <a:pt x="9" y="35"/>
                  </a:cubicBezTo>
                  <a:cubicBezTo>
                    <a:pt x="9" y="35"/>
                    <a:pt x="9" y="35"/>
                    <a:pt x="9" y="34"/>
                  </a:cubicBezTo>
                  <a:cubicBezTo>
                    <a:pt x="8" y="34"/>
                    <a:pt x="8" y="34"/>
                    <a:pt x="7" y="34"/>
                  </a:cubicBezTo>
                  <a:cubicBezTo>
                    <a:pt x="7" y="33"/>
                    <a:pt x="7" y="33"/>
                    <a:pt x="7" y="33"/>
                  </a:cubicBezTo>
                  <a:cubicBezTo>
                    <a:pt x="7" y="33"/>
                    <a:pt x="7" y="33"/>
                    <a:pt x="7" y="33"/>
                  </a:cubicBezTo>
                  <a:cubicBezTo>
                    <a:pt x="7" y="33"/>
                    <a:pt x="7" y="33"/>
                    <a:pt x="6" y="33"/>
                  </a:cubicBezTo>
                  <a:cubicBezTo>
                    <a:pt x="6" y="33"/>
                    <a:pt x="6" y="33"/>
                    <a:pt x="5" y="33"/>
                  </a:cubicBezTo>
                  <a:cubicBezTo>
                    <a:pt x="5" y="33"/>
                    <a:pt x="5" y="32"/>
                    <a:pt x="5" y="32"/>
                  </a:cubicBezTo>
                  <a:cubicBezTo>
                    <a:pt x="5" y="31"/>
                    <a:pt x="5" y="31"/>
                    <a:pt x="6" y="31"/>
                  </a:cubicBezTo>
                  <a:cubicBezTo>
                    <a:pt x="6" y="31"/>
                    <a:pt x="6" y="31"/>
                    <a:pt x="6" y="31"/>
                  </a:cubicBezTo>
                  <a:cubicBezTo>
                    <a:pt x="6" y="30"/>
                    <a:pt x="6" y="30"/>
                    <a:pt x="6" y="30"/>
                  </a:cubicBezTo>
                  <a:cubicBezTo>
                    <a:pt x="6" y="30"/>
                    <a:pt x="7" y="30"/>
                    <a:pt x="7" y="30"/>
                  </a:cubicBezTo>
                  <a:cubicBezTo>
                    <a:pt x="8" y="29"/>
                    <a:pt x="8" y="29"/>
                    <a:pt x="8" y="28"/>
                  </a:cubicBezTo>
                  <a:cubicBezTo>
                    <a:pt x="7" y="28"/>
                    <a:pt x="7" y="28"/>
                    <a:pt x="7" y="28"/>
                  </a:cubicBezTo>
                  <a:cubicBezTo>
                    <a:pt x="7" y="28"/>
                    <a:pt x="6" y="27"/>
                    <a:pt x="6" y="27"/>
                  </a:cubicBezTo>
                  <a:cubicBezTo>
                    <a:pt x="6" y="27"/>
                    <a:pt x="6" y="26"/>
                    <a:pt x="6" y="26"/>
                  </a:cubicBezTo>
                  <a:cubicBezTo>
                    <a:pt x="7" y="26"/>
                    <a:pt x="7" y="26"/>
                    <a:pt x="7" y="26"/>
                  </a:cubicBezTo>
                  <a:cubicBezTo>
                    <a:pt x="7" y="25"/>
                    <a:pt x="8" y="25"/>
                    <a:pt x="8" y="24"/>
                  </a:cubicBezTo>
                  <a:cubicBezTo>
                    <a:pt x="8" y="24"/>
                    <a:pt x="8" y="23"/>
                    <a:pt x="7" y="23"/>
                  </a:cubicBezTo>
                  <a:cubicBezTo>
                    <a:pt x="7" y="23"/>
                    <a:pt x="7" y="23"/>
                    <a:pt x="7" y="23"/>
                  </a:cubicBezTo>
                  <a:cubicBezTo>
                    <a:pt x="7" y="23"/>
                    <a:pt x="6" y="22"/>
                    <a:pt x="6" y="22"/>
                  </a:cubicBezTo>
                  <a:cubicBezTo>
                    <a:pt x="6" y="22"/>
                    <a:pt x="6" y="22"/>
                    <a:pt x="6" y="22"/>
                  </a:cubicBezTo>
                  <a:cubicBezTo>
                    <a:pt x="6" y="22"/>
                    <a:pt x="6" y="22"/>
                    <a:pt x="6" y="21"/>
                  </a:cubicBezTo>
                  <a:cubicBezTo>
                    <a:pt x="6" y="21"/>
                    <a:pt x="7" y="21"/>
                    <a:pt x="8" y="21"/>
                  </a:cubicBezTo>
                  <a:cubicBezTo>
                    <a:pt x="8" y="21"/>
                    <a:pt x="8" y="20"/>
                    <a:pt x="8" y="20"/>
                  </a:cubicBezTo>
                  <a:cubicBezTo>
                    <a:pt x="9" y="19"/>
                    <a:pt x="8" y="18"/>
                    <a:pt x="8" y="18"/>
                  </a:cubicBezTo>
                  <a:cubicBezTo>
                    <a:pt x="9" y="18"/>
                    <a:pt x="9" y="18"/>
                    <a:pt x="9" y="17"/>
                  </a:cubicBezTo>
                  <a:cubicBezTo>
                    <a:pt x="9" y="17"/>
                    <a:pt x="9" y="15"/>
                    <a:pt x="9" y="14"/>
                  </a:cubicBezTo>
                  <a:cubicBezTo>
                    <a:pt x="9" y="14"/>
                    <a:pt x="9" y="14"/>
                    <a:pt x="10" y="13"/>
                  </a:cubicBezTo>
                  <a:cubicBezTo>
                    <a:pt x="10" y="13"/>
                    <a:pt x="10" y="13"/>
                    <a:pt x="10" y="13"/>
                  </a:cubicBezTo>
                  <a:cubicBezTo>
                    <a:pt x="11" y="13"/>
                    <a:pt x="12" y="12"/>
                    <a:pt x="12" y="11"/>
                  </a:cubicBezTo>
                  <a:cubicBezTo>
                    <a:pt x="12" y="11"/>
                    <a:pt x="12" y="10"/>
                    <a:pt x="11" y="10"/>
                  </a:cubicBezTo>
                  <a:cubicBezTo>
                    <a:pt x="11" y="10"/>
                    <a:pt x="11" y="10"/>
                    <a:pt x="11" y="10"/>
                  </a:cubicBezTo>
                  <a:cubicBezTo>
                    <a:pt x="11" y="10"/>
                    <a:pt x="11" y="9"/>
                    <a:pt x="11" y="9"/>
                  </a:cubicBezTo>
                  <a:cubicBezTo>
                    <a:pt x="10" y="9"/>
                    <a:pt x="10" y="9"/>
                    <a:pt x="9" y="9"/>
                  </a:cubicBezTo>
                  <a:cubicBezTo>
                    <a:pt x="9" y="9"/>
                    <a:pt x="8" y="9"/>
                    <a:pt x="7" y="9"/>
                  </a:cubicBezTo>
                  <a:cubicBezTo>
                    <a:pt x="7" y="10"/>
                    <a:pt x="6" y="9"/>
                    <a:pt x="6" y="9"/>
                  </a:cubicBezTo>
                  <a:cubicBezTo>
                    <a:pt x="5" y="9"/>
                    <a:pt x="5" y="9"/>
                    <a:pt x="4" y="9"/>
                  </a:cubicBezTo>
                  <a:cubicBezTo>
                    <a:pt x="4" y="9"/>
                    <a:pt x="4" y="9"/>
                    <a:pt x="4" y="9"/>
                  </a:cubicBezTo>
                  <a:cubicBezTo>
                    <a:pt x="4" y="9"/>
                    <a:pt x="4" y="9"/>
                    <a:pt x="4" y="8"/>
                  </a:cubicBezTo>
                  <a:cubicBezTo>
                    <a:pt x="4" y="8"/>
                    <a:pt x="4" y="8"/>
                    <a:pt x="4" y="8"/>
                  </a:cubicBezTo>
                  <a:cubicBezTo>
                    <a:pt x="4" y="8"/>
                    <a:pt x="4" y="8"/>
                    <a:pt x="3" y="8"/>
                  </a:cubicBezTo>
                  <a:cubicBezTo>
                    <a:pt x="3" y="9"/>
                    <a:pt x="2" y="8"/>
                    <a:pt x="1" y="8"/>
                  </a:cubicBezTo>
                  <a:cubicBezTo>
                    <a:pt x="1" y="9"/>
                    <a:pt x="1" y="9"/>
                    <a:pt x="1" y="9"/>
                  </a:cubicBezTo>
                  <a:cubicBezTo>
                    <a:pt x="1" y="9"/>
                    <a:pt x="1" y="9"/>
                    <a:pt x="1" y="9"/>
                  </a:cubicBezTo>
                  <a:cubicBezTo>
                    <a:pt x="1" y="9"/>
                    <a:pt x="1" y="9"/>
                    <a:pt x="1" y="9"/>
                  </a:cubicBezTo>
                  <a:cubicBezTo>
                    <a:pt x="1" y="8"/>
                    <a:pt x="2" y="8"/>
                    <a:pt x="2" y="7"/>
                  </a:cubicBezTo>
                  <a:cubicBezTo>
                    <a:pt x="2" y="7"/>
                    <a:pt x="2" y="7"/>
                    <a:pt x="2" y="7"/>
                  </a:cubicBezTo>
                  <a:cubicBezTo>
                    <a:pt x="2" y="7"/>
                    <a:pt x="1" y="7"/>
                    <a:pt x="1" y="7"/>
                  </a:cubicBezTo>
                  <a:cubicBezTo>
                    <a:pt x="1" y="7"/>
                    <a:pt x="1" y="7"/>
                    <a:pt x="1" y="7"/>
                  </a:cubicBezTo>
                  <a:cubicBezTo>
                    <a:pt x="1" y="6"/>
                    <a:pt x="2" y="6"/>
                    <a:pt x="2" y="5"/>
                  </a:cubicBezTo>
                  <a:cubicBezTo>
                    <a:pt x="2" y="5"/>
                    <a:pt x="1" y="5"/>
                    <a:pt x="1" y="5"/>
                  </a:cubicBezTo>
                  <a:cubicBezTo>
                    <a:pt x="1" y="6"/>
                    <a:pt x="1" y="6"/>
                    <a:pt x="1" y="6"/>
                  </a:cubicBezTo>
                  <a:cubicBezTo>
                    <a:pt x="1" y="6"/>
                    <a:pt x="1" y="6"/>
                    <a:pt x="1" y="6"/>
                  </a:cubicBezTo>
                  <a:cubicBezTo>
                    <a:pt x="1" y="6"/>
                    <a:pt x="1" y="6"/>
                    <a:pt x="1" y="6"/>
                  </a:cubicBezTo>
                  <a:cubicBezTo>
                    <a:pt x="1" y="5"/>
                    <a:pt x="1" y="5"/>
                    <a:pt x="1" y="5"/>
                  </a:cubicBezTo>
                  <a:cubicBezTo>
                    <a:pt x="1" y="5"/>
                    <a:pt x="1" y="5"/>
                    <a:pt x="1" y="5"/>
                  </a:cubicBezTo>
                  <a:cubicBezTo>
                    <a:pt x="1" y="5"/>
                    <a:pt x="0" y="5"/>
                    <a:pt x="0" y="5"/>
                  </a:cubicBezTo>
                  <a:cubicBezTo>
                    <a:pt x="0" y="5"/>
                    <a:pt x="0" y="5"/>
                    <a:pt x="0" y="4"/>
                  </a:cubicBezTo>
                  <a:cubicBezTo>
                    <a:pt x="0" y="4"/>
                    <a:pt x="0" y="4"/>
                    <a:pt x="0" y="4"/>
                  </a:cubicBezTo>
                  <a:cubicBezTo>
                    <a:pt x="0" y="4"/>
                    <a:pt x="0" y="3"/>
                    <a:pt x="0" y="3"/>
                  </a:cubicBezTo>
                  <a:cubicBezTo>
                    <a:pt x="0" y="3"/>
                    <a:pt x="1" y="3"/>
                    <a:pt x="1" y="3"/>
                  </a:cubicBezTo>
                  <a:cubicBezTo>
                    <a:pt x="1" y="3"/>
                    <a:pt x="1" y="3"/>
                    <a:pt x="1" y="3"/>
                  </a:cubicBezTo>
                  <a:cubicBezTo>
                    <a:pt x="2" y="3"/>
                    <a:pt x="2" y="3"/>
                    <a:pt x="2" y="3"/>
                  </a:cubicBezTo>
                  <a:cubicBezTo>
                    <a:pt x="3" y="3"/>
                    <a:pt x="4" y="2"/>
                    <a:pt x="4" y="2"/>
                  </a:cubicBezTo>
                  <a:cubicBezTo>
                    <a:pt x="4" y="2"/>
                    <a:pt x="4" y="2"/>
                    <a:pt x="4" y="2"/>
                  </a:cubicBezTo>
                  <a:cubicBezTo>
                    <a:pt x="4" y="2"/>
                    <a:pt x="4" y="1"/>
                    <a:pt x="4" y="1"/>
                  </a:cubicBezTo>
                  <a:cubicBezTo>
                    <a:pt x="4" y="1"/>
                    <a:pt x="5" y="1"/>
                    <a:pt x="5" y="1"/>
                  </a:cubicBezTo>
                  <a:cubicBezTo>
                    <a:pt x="5" y="1"/>
                    <a:pt x="5" y="1"/>
                    <a:pt x="6" y="1"/>
                  </a:cubicBezTo>
                  <a:cubicBezTo>
                    <a:pt x="6" y="1"/>
                    <a:pt x="6" y="1"/>
                    <a:pt x="6" y="1"/>
                  </a:cubicBezTo>
                  <a:cubicBezTo>
                    <a:pt x="6" y="0"/>
                    <a:pt x="6" y="1"/>
                    <a:pt x="6" y="1"/>
                  </a:cubicBezTo>
                  <a:cubicBezTo>
                    <a:pt x="7" y="1"/>
                    <a:pt x="7" y="1"/>
                    <a:pt x="7" y="1"/>
                  </a:cubicBezTo>
                  <a:cubicBezTo>
                    <a:pt x="7" y="1"/>
                    <a:pt x="7" y="1"/>
                    <a:pt x="8" y="1"/>
                  </a:cubicBezTo>
                  <a:cubicBezTo>
                    <a:pt x="8" y="1"/>
                    <a:pt x="8" y="1"/>
                    <a:pt x="8" y="1"/>
                  </a:cubicBezTo>
                  <a:cubicBezTo>
                    <a:pt x="9" y="1"/>
                    <a:pt x="9" y="2"/>
                    <a:pt x="9" y="2"/>
                  </a:cubicBezTo>
                  <a:cubicBezTo>
                    <a:pt x="10" y="1"/>
                    <a:pt x="12" y="2"/>
                    <a:pt x="13" y="1"/>
                  </a:cubicBezTo>
                  <a:cubicBezTo>
                    <a:pt x="13" y="1"/>
                    <a:pt x="14" y="1"/>
                    <a:pt x="14" y="1"/>
                  </a:cubicBezTo>
                  <a:cubicBezTo>
                    <a:pt x="14" y="1"/>
                    <a:pt x="14" y="1"/>
                    <a:pt x="14" y="1"/>
                  </a:cubicBezTo>
                  <a:cubicBezTo>
                    <a:pt x="15" y="1"/>
                    <a:pt x="15" y="1"/>
                    <a:pt x="15" y="1"/>
                  </a:cubicBezTo>
                  <a:cubicBezTo>
                    <a:pt x="16" y="1"/>
                    <a:pt x="16" y="2"/>
                    <a:pt x="16" y="2"/>
                  </a:cubicBezTo>
                  <a:cubicBezTo>
                    <a:pt x="16" y="2"/>
                    <a:pt x="17" y="2"/>
                    <a:pt x="17" y="2"/>
                  </a:cubicBezTo>
                  <a:cubicBezTo>
                    <a:pt x="17" y="2"/>
                    <a:pt x="18" y="2"/>
                    <a:pt x="19" y="2"/>
                  </a:cubicBezTo>
                  <a:cubicBezTo>
                    <a:pt x="19" y="2"/>
                    <a:pt x="21" y="2"/>
                    <a:pt x="21" y="2"/>
                  </a:cubicBezTo>
                  <a:cubicBezTo>
                    <a:pt x="22" y="2"/>
                    <a:pt x="22" y="2"/>
                    <a:pt x="22" y="2"/>
                  </a:cubicBezTo>
                  <a:cubicBezTo>
                    <a:pt x="22" y="2"/>
                    <a:pt x="23" y="2"/>
                    <a:pt x="23" y="2"/>
                  </a:cubicBezTo>
                  <a:cubicBezTo>
                    <a:pt x="23" y="2"/>
                    <a:pt x="23" y="2"/>
                    <a:pt x="23" y="2"/>
                  </a:cubicBezTo>
                  <a:cubicBezTo>
                    <a:pt x="24" y="2"/>
                    <a:pt x="24" y="2"/>
                    <a:pt x="24" y="2"/>
                  </a:cubicBezTo>
                  <a:cubicBezTo>
                    <a:pt x="24" y="2"/>
                    <a:pt x="25" y="3"/>
                    <a:pt x="25" y="3"/>
                  </a:cubicBezTo>
                  <a:cubicBezTo>
                    <a:pt x="26" y="2"/>
                    <a:pt x="26" y="2"/>
                    <a:pt x="26" y="2"/>
                  </a:cubicBezTo>
                  <a:cubicBezTo>
                    <a:pt x="27" y="2"/>
                    <a:pt x="28" y="3"/>
                    <a:pt x="28" y="3"/>
                  </a:cubicBezTo>
                  <a:cubicBezTo>
                    <a:pt x="29" y="3"/>
                    <a:pt x="29" y="3"/>
                    <a:pt x="30" y="3"/>
                  </a:cubicBezTo>
                  <a:cubicBezTo>
                    <a:pt x="30" y="3"/>
                    <a:pt x="30" y="2"/>
                    <a:pt x="30" y="2"/>
                  </a:cubicBezTo>
                  <a:cubicBezTo>
                    <a:pt x="30" y="2"/>
                    <a:pt x="30" y="2"/>
                    <a:pt x="30" y="2"/>
                  </a:cubicBezTo>
                  <a:cubicBezTo>
                    <a:pt x="30" y="3"/>
                    <a:pt x="30" y="3"/>
                    <a:pt x="30" y="3"/>
                  </a:cubicBezTo>
                  <a:cubicBezTo>
                    <a:pt x="31" y="3"/>
                    <a:pt x="31" y="3"/>
                    <a:pt x="31" y="3"/>
                  </a:cubicBezTo>
                  <a:cubicBezTo>
                    <a:pt x="31" y="3"/>
                    <a:pt x="31" y="3"/>
                    <a:pt x="31" y="4"/>
                  </a:cubicBezTo>
                  <a:cubicBezTo>
                    <a:pt x="31" y="4"/>
                    <a:pt x="32" y="4"/>
                    <a:pt x="32" y="4"/>
                  </a:cubicBezTo>
                  <a:cubicBezTo>
                    <a:pt x="32" y="4"/>
                    <a:pt x="32" y="4"/>
                    <a:pt x="33" y="4"/>
                  </a:cubicBezTo>
                  <a:cubicBezTo>
                    <a:pt x="33" y="4"/>
                    <a:pt x="33" y="5"/>
                    <a:pt x="33" y="5"/>
                  </a:cubicBezTo>
                  <a:cubicBezTo>
                    <a:pt x="34" y="5"/>
                    <a:pt x="34" y="5"/>
                    <a:pt x="34" y="5"/>
                  </a:cubicBezTo>
                  <a:cubicBezTo>
                    <a:pt x="35" y="5"/>
                    <a:pt x="35" y="5"/>
                    <a:pt x="35" y="5"/>
                  </a:cubicBezTo>
                  <a:cubicBezTo>
                    <a:pt x="35" y="6"/>
                    <a:pt x="36" y="5"/>
                    <a:pt x="36" y="5"/>
                  </a:cubicBezTo>
                  <a:cubicBezTo>
                    <a:pt x="37" y="5"/>
                    <a:pt x="37" y="6"/>
                    <a:pt x="37" y="6"/>
                  </a:cubicBezTo>
                  <a:cubicBezTo>
                    <a:pt x="38" y="6"/>
                    <a:pt x="38" y="6"/>
                    <a:pt x="38" y="6"/>
                  </a:cubicBezTo>
                  <a:cubicBezTo>
                    <a:pt x="38" y="6"/>
                    <a:pt x="38" y="6"/>
                    <a:pt x="38" y="6"/>
                  </a:cubicBezTo>
                  <a:cubicBezTo>
                    <a:pt x="39" y="6"/>
                    <a:pt x="40" y="6"/>
                    <a:pt x="41" y="6"/>
                  </a:cubicBezTo>
                  <a:close/>
                  <a:moveTo>
                    <a:pt x="42" y="26"/>
                  </a:moveTo>
                  <a:cubicBezTo>
                    <a:pt x="43" y="26"/>
                    <a:pt x="42" y="26"/>
                    <a:pt x="43" y="26"/>
                  </a:cubicBezTo>
                  <a:cubicBezTo>
                    <a:pt x="43" y="26"/>
                    <a:pt x="43" y="26"/>
                    <a:pt x="43" y="26"/>
                  </a:cubicBezTo>
                  <a:cubicBezTo>
                    <a:pt x="43" y="26"/>
                    <a:pt x="43" y="26"/>
                    <a:pt x="43" y="26"/>
                  </a:cubicBezTo>
                  <a:cubicBezTo>
                    <a:pt x="43" y="26"/>
                    <a:pt x="43" y="26"/>
                    <a:pt x="43" y="26"/>
                  </a:cubicBezTo>
                  <a:cubicBezTo>
                    <a:pt x="43" y="26"/>
                    <a:pt x="43" y="26"/>
                    <a:pt x="42" y="26"/>
                  </a:cubicBezTo>
                  <a:close/>
                  <a:moveTo>
                    <a:pt x="43" y="24"/>
                  </a:moveTo>
                  <a:cubicBezTo>
                    <a:pt x="43" y="24"/>
                    <a:pt x="42" y="25"/>
                    <a:pt x="42" y="25"/>
                  </a:cubicBezTo>
                  <a:cubicBezTo>
                    <a:pt x="42" y="25"/>
                    <a:pt x="42" y="25"/>
                    <a:pt x="42" y="25"/>
                  </a:cubicBezTo>
                  <a:cubicBezTo>
                    <a:pt x="42" y="25"/>
                    <a:pt x="42" y="25"/>
                    <a:pt x="42" y="25"/>
                  </a:cubicBezTo>
                  <a:cubicBezTo>
                    <a:pt x="42" y="25"/>
                    <a:pt x="42" y="25"/>
                    <a:pt x="42" y="25"/>
                  </a:cubicBezTo>
                  <a:cubicBezTo>
                    <a:pt x="43" y="25"/>
                    <a:pt x="43" y="24"/>
                    <a:pt x="43" y="24"/>
                  </a:cubicBezTo>
                  <a:cubicBezTo>
                    <a:pt x="43" y="24"/>
                    <a:pt x="43" y="24"/>
                    <a:pt x="43" y="24"/>
                  </a:cubicBezTo>
                  <a:close/>
                  <a:moveTo>
                    <a:pt x="50" y="20"/>
                  </a:moveTo>
                  <a:cubicBezTo>
                    <a:pt x="49" y="20"/>
                    <a:pt x="49" y="20"/>
                    <a:pt x="49" y="20"/>
                  </a:cubicBezTo>
                  <a:cubicBezTo>
                    <a:pt x="48" y="21"/>
                    <a:pt x="48" y="21"/>
                    <a:pt x="47" y="21"/>
                  </a:cubicBezTo>
                  <a:cubicBezTo>
                    <a:pt x="47" y="21"/>
                    <a:pt x="47" y="22"/>
                    <a:pt x="47" y="22"/>
                  </a:cubicBezTo>
                  <a:cubicBezTo>
                    <a:pt x="47" y="22"/>
                    <a:pt x="48" y="21"/>
                    <a:pt x="48" y="21"/>
                  </a:cubicBezTo>
                  <a:cubicBezTo>
                    <a:pt x="48" y="21"/>
                    <a:pt x="48" y="22"/>
                    <a:pt x="49" y="22"/>
                  </a:cubicBezTo>
                  <a:cubicBezTo>
                    <a:pt x="49" y="22"/>
                    <a:pt x="49" y="22"/>
                    <a:pt x="50" y="23"/>
                  </a:cubicBezTo>
                  <a:cubicBezTo>
                    <a:pt x="50" y="22"/>
                    <a:pt x="50" y="22"/>
                    <a:pt x="50" y="22"/>
                  </a:cubicBezTo>
                  <a:cubicBezTo>
                    <a:pt x="50" y="22"/>
                    <a:pt x="50" y="22"/>
                    <a:pt x="50" y="22"/>
                  </a:cubicBezTo>
                  <a:cubicBezTo>
                    <a:pt x="51" y="21"/>
                    <a:pt x="51" y="21"/>
                    <a:pt x="51" y="21"/>
                  </a:cubicBezTo>
                  <a:cubicBezTo>
                    <a:pt x="51" y="21"/>
                    <a:pt x="51" y="21"/>
                    <a:pt x="51" y="21"/>
                  </a:cubicBezTo>
                  <a:cubicBezTo>
                    <a:pt x="51" y="21"/>
                    <a:pt x="50" y="21"/>
                    <a:pt x="50" y="21"/>
                  </a:cubicBezTo>
                  <a:cubicBezTo>
                    <a:pt x="50" y="20"/>
                    <a:pt x="50" y="20"/>
                    <a:pt x="50" y="20"/>
                  </a:cubicBezTo>
                  <a:cubicBezTo>
                    <a:pt x="50" y="20"/>
                    <a:pt x="50" y="20"/>
                    <a:pt x="50" y="20"/>
                  </a:cubicBezTo>
                  <a:close/>
                  <a:moveTo>
                    <a:pt x="53" y="19"/>
                  </a:moveTo>
                  <a:cubicBezTo>
                    <a:pt x="54" y="19"/>
                    <a:pt x="54" y="19"/>
                    <a:pt x="54" y="20"/>
                  </a:cubicBezTo>
                  <a:cubicBezTo>
                    <a:pt x="54" y="20"/>
                    <a:pt x="55" y="20"/>
                    <a:pt x="55" y="20"/>
                  </a:cubicBezTo>
                  <a:cubicBezTo>
                    <a:pt x="55" y="20"/>
                    <a:pt x="55" y="20"/>
                    <a:pt x="55" y="20"/>
                  </a:cubicBezTo>
                  <a:cubicBezTo>
                    <a:pt x="54" y="20"/>
                    <a:pt x="54" y="20"/>
                    <a:pt x="54" y="20"/>
                  </a:cubicBezTo>
                  <a:cubicBezTo>
                    <a:pt x="54" y="20"/>
                    <a:pt x="53" y="19"/>
                    <a:pt x="53" y="19"/>
                  </a:cubicBezTo>
                  <a:cubicBezTo>
                    <a:pt x="53" y="19"/>
                    <a:pt x="53" y="19"/>
                    <a:pt x="53" y="1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1" name="Freeform 283">
              <a:extLst>
                <a:ext uri="{FF2B5EF4-FFF2-40B4-BE49-F238E27FC236}">
                  <a16:creationId xmlns:a16="http://schemas.microsoft.com/office/drawing/2014/main" id="{F87DF0A7-0E3E-6A93-A13B-07339C4D0024}"/>
                </a:ext>
              </a:extLst>
            </p:cNvPr>
            <p:cNvSpPr>
              <a:spLocks noEditPoints="1"/>
            </p:cNvSpPr>
            <p:nvPr/>
          </p:nvSpPr>
          <p:spPr bwMode="auto">
            <a:xfrm>
              <a:off x="14834021" y="8370080"/>
              <a:ext cx="132503" cy="156257"/>
            </a:xfrm>
            <a:custGeom>
              <a:avLst/>
              <a:gdLst/>
              <a:ahLst/>
              <a:cxnLst>
                <a:cxn ang="0">
                  <a:pos x="23" y="7"/>
                </a:cxn>
                <a:cxn ang="0">
                  <a:pos x="22" y="9"/>
                </a:cxn>
                <a:cxn ang="0">
                  <a:pos x="22" y="11"/>
                </a:cxn>
                <a:cxn ang="0">
                  <a:pos x="25" y="16"/>
                </a:cxn>
                <a:cxn ang="0">
                  <a:pos x="28" y="18"/>
                </a:cxn>
                <a:cxn ang="0">
                  <a:pos x="29" y="21"/>
                </a:cxn>
                <a:cxn ang="0">
                  <a:pos x="33" y="25"/>
                </a:cxn>
                <a:cxn ang="0">
                  <a:pos x="38" y="26"/>
                </a:cxn>
                <a:cxn ang="0">
                  <a:pos x="42" y="30"/>
                </a:cxn>
                <a:cxn ang="0">
                  <a:pos x="46" y="33"/>
                </a:cxn>
                <a:cxn ang="0">
                  <a:pos x="46" y="35"/>
                </a:cxn>
                <a:cxn ang="0">
                  <a:pos x="43" y="33"/>
                </a:cxn>
                <a:cxn ang="0">
                  <a:pos x="41" y="34"/>
                </a:cxn>
                <a:cxn ang="0">
                  <a:pos x="42" y="38"/>
                </a:cxn>
                <a:cxn ang="0">
                  <a:pos x="40" y="42"/>
                </a:cxn>
                <a:cxn ang="0">
                  <a:pos x="37" y="46"/>
                </a:cxn>
                <a:cxn ang="0">
                  <a:pos x="39" y="41"/>
                </a:cxn>
                <a:cxn ang="0">
                  <a:pos x="35" y="35"/>
                </a:cxn>
                <a:cxn ang="0">
                  <a:pos x="31" y="31"/>
                </a:cxn>
                <a:cxn ang="0">
                  <a:pos x="27" y="29"/>
                </a:cxn>
                <a:cxn ang="0">
                  <a:pos x="22" y="25"/>
                </a:cxn>
                <a:cxn ang="0">
                  <a:pos x="18" y="23"/>
                </a:cxn>
                <a:cxn ang="0">
                  <a:pos x="15" y="19"/>
                </a:cxn>
                <a:cxn ang="0">
                  <a:pos x="11" y="14"/>
                </a:cxn>
                <a:cxn ang="0">
                  <a:pos x="6" y="13"/>
                </a:cxn>
                <a:cxn ang="0">
                  <a:pos x="3" y="16"/>
                </a:cxn>
                <a:cxn ang="0">
                  <a:pos x="3" y="14"/>
                </a:cxn>
                <a:cxn ang="0">
                  <a:pos x="1" y="11"/>
                </a:cxn>
                <a:cxn ang="0">
                  <a:pos x="2" y="7"/>
                </a:cxn>
                <a:cxn ang="0">
                  <a:pos x="2" y="6"/>
                </a:cxn>
                <a:cxn ang="0">
                  <a:pos x="6" y="4"/>
                </a:cxn>
                <a:cxn ang="0">
                  <a:pos x="9" y="5"/>
                </a:cxn>
                <a:cxn ang="0">
                  <a:pos x="14" y="2"/>
                </a:cxn>
                <a:cxn ang="0">
                  <a:pos x="15" y="1"/>
                </a:cxn>
                <a:cxn ang="0">
                  <a:pos x="21" y="0"/>
                </a:cxn>
                <a:cxn ang="0">
                  <a:pos x="24" y="2"/>
                </a:cxn>
                <a:cxn ang="0">
                  <a:pos x="27" y="2"/>
                </a:cxn>
                <a:cxn ang="0">
                  <a:pos x="27" y="4"/>
                </a:cxn>
                <a:cxn ang="0">
                  <a:pos x="35" y="45"/>
                </a:cxn>
                <a:cxn ang="0">
                  <a:pos x="32" y="45"/>
                </a:cxn>
                <a:cxn ang="0">
                  <a:pos x="25" y="46"/>
                </a:cxn>
                <a:cxn ang="0">
                  <a:pos x="25" y="47"/>
                </a:cxn>
                <a:cxn ang="0">
                  <a:pos x="28" y="49"/>
                </a:cxn>
                <a:cxn ang="0">
                  <a:pos x="32" y="52"/>
                </a:cxn>
                <a:cxn ang="0">
                  <a:pos x="35" y="50"/>
                </a:cxn>
                <a:cxn ang="0">
                  <a:pos x="35" y="46"/>
                </a:cxn>
                <a:cxn ang="0">
                  <a:pos x="9" y="30"/>
                </a:cxn>
                <a:cxn ang="0">
                  <a:pos x="5" y="31"/>
                </a:cxn>
                <a:cxn ang="0">
                  <a:pos x="6" y="35"/>
                </a:cxn>
                <a:cxn ang="0">
                  <a:pos x="6" y="40"/>
                </a:cxn>
                <a:cxn ang="0">
                  <a:pos x="8" y="39"/>
                </a:cxn>
                <a:cxn ang="0">
                  <a:pos x="11" y="39"/>
                </a:cxn>
                <a:cxn ang="0">
                  <a:pos x="11" y="31"/>
                </a:cxn>
              </a:cxnLst>
              <a:rect l="0" t="0" r="r" b="b"/>
              <a:pathLst>
                <a:path w="48" h="52">
                  <a:moveTo>
                    <a:pt x="25" y="6"/>
                  </a:moveTo>
                  <a:cubicBezTo>
                    <a:pt x="25" y="6"/>
                    <a:pt x="25" y="6"/>
                    <a:pt x="25" y="6"/>
                  </a:cubicBezTo>
                  <a:cubicBezTo>
                    <a:pt x="25" y="6"/>
                    <a:pt x="25" y="6"/>
                    <a:pt x="25" y="6"/>
                  </a:cubicBezTo>
                  <a:cubicBezTo>
                    <a:pt x="25" y="6"/>
                    <a:pt x="25" y="6"/>
                    <a:pt x="24" y="6"/>
                  </a:cubicBezTo>
                  <a:cubicBezTo>
                    <a:pt x="24" y="7"/>
                    <a:pt x="24" y="7"/>
                    <a:pt x="23" y="7"/>
                  </a:cubicBezTo>
                  <a:cubicBezTo>
                    <a:pt x="23" y="7"/>
                    <a:pt x="23" y="7"/>
                    <a:pt x="23" y="7"/>
                  </a:cubicBezTo>
                  <a:cubicBezTo>
                    <a:pt x="23" y="7"/>
                    <a:pt x="22" y="7"/>
                    <a:pt x="22" y="7"/>
                  </a:cubicBezTo>
                  <a:cubicBezTo>
                    <a:pt x="22" y="7"/>
                    <a:pt x="21" y="8"/>
                    <a:pt x="21" y="9"/>
                  </a:cubicBezTo>
                  <a:cubicBezTo>
                    <a:pt x="21" y="9"/>
                    <a:pt x="21" y="9"/>
                    <a:pt x="22" y="9"/>
                  </a:cubicBezTo>
                  <a:cubicBezTo>
                    <a:pt x="22" y="9"/>
                    <a:pt x="22" y="9"/>
                    <a:pt x="22" y="9"/>
                  </a:cubicBezTo>
                  <a:cubicBezTo>
                    <a:pt x="22" y="9"/>
                    <a:pt x="22" y="10"/>
                    <a:pt x="22" y="10"/>
                  </a:cubicBezTo>
                  <a:cubicBezTo>
                    <a:pt x="22" y="10"/>
                    <a:pt x="22" y="10"/>
                    <a:pt x="22" y="10"/>
                  </a:cubicBezTo>
                  <a:cubicBezTo>
                    <a:pt x="22" y="10"/>
                    <a:pt x="23" y="10"/>
                    <a:pt x="23" y="10"/>
                  </a:cubicBezTo>
                  <a:cubicBezTo>
                    <a:pt x="23" y="10"/>
                    <a:pt x="23" y="10"/>
                    <a:pt x="22" y="11"/>
                  </a:cubicBezTo>
                  <a:cubicBezTo>
                    <a:pt x="22" y="10"/>
                    <a:pt x="22" y="10"/>
                    <a:pt x="22" y="11"/>
                  </a:cubicBezTo>
                  <a:cubicBezTo>
                    <a:pt x="21" y="11"/>
                    <a:pt x="22" y="13"/>
                    <a:pt x="22" y="13"/>
                  </a:cubicBezTo>
                  <a:cubicBezTo>
                    <a:pt x="22" y="13"/>
                    <a:pt x="22" y="14"/>
                    <a:pt x="22" y="14"/>
                  </a:cubicBezTo>
                  <a:cubicBezTo>
                    <a:pt x="23" y="14"/>
                    <a:pt x="23" y="15"/>
                    <a:pt x="23" y="15"/>
                  </a:cubicBezTo>
                  <a:cubicBezTo>
                    <a:pt x="24" y="15"/>
                    <a:pt x="24" y="15"/>
                    <a:pt x="25" y="16"/>
                  </a:cubicBezTo>
                  <a:cubicBezTo>
                    <a:pt x="25" y="16"/>
                    <a:pt x="25" y="16"/>
                    <a:pt x="25" y="16"/>
                  </a:cubicBezTo>
                  <a:cubicBezTo>
                    <a:pt x="25" y="16"/>
                    <a:pt x="25" y="16"/>
                    <a:pt x="25" y="16"/>
                  </a:cubicBezTo>
                  <a:cubicBezTo>
                    <a:pt x="25" y="16"/>
                    <a:pt x="26" y="16"/>
                    <a:pt x="26" y="17"/>
                  </a:cubicBezTo>
                  <a:cubicBezTo>
                    <a:pt x="26" y="17"/>
                    <a:pt x="27" y="17"/>
                    <a:pt x="27" y="17"/>
                  </a:cubicBezTo>
                  <a:cubicBezTo>
                    <a:pt x="27" y="17"/>
                    <a:pt x="27" y="18"/>
                    <a:pt x="28" y="18"/>
                  </a:cubicBezTo>
                  <a:cubicBezTo>
                    <a:pt x="28" y="18"/>
                    <a:pt x="28" y="18"/>
                    <a:pt x="28" y="18"/>
                  </a:cubicBezTo>
                  <a:cubicBezTo>
                    <a:pt x="28" y="19"/>
                    <a:pt x="28" y="19"/>
                    <a:pt x="28" y="19"/>
                  </a:cubicBezTo>
                  <a:cubicBezTo>
                    <a:pt x="28" y="19"/>
                    <a:pt x="28" y="20"/>
                    <a:pt x="28" y="20"/>
                  </a:cubicBezTo>
                  <a:cubicBezTo>
                    <a:pt x="28" y="20"/>
                    <a:pt x="28" y="20"/>
                    <a:pt x="28" y="20"/>
                  </a:cubicBezTo>
                  <a:cubicBezTo>
                    <a:pt x="29" y="20"/>
                    <a:pt x="29" y="20"/>
                    <a:pt x="29" y="20"/>
                  </a:cubicBezTo>
                  <a:cubicBezTo>
                    <a:pt x="29" y="21"/>
                    <a:pt x="29" y="21"/>
                    <a:pt x="29" y="21"/>
                  </a:cubicBezTo>
                  <a:cubicBezTo>
                    <a:pt x="29" y="22"/>
                    <a:pt x="30" y="23"/>
                    <a:pt x="31" y="23"/>
                  </a:cubicBezTo>
                  <a:cubicBezTo>
                    <a:pt x="31" y="23"/>
                    <a:pt x="31" y="24"/>
                    <a:pt x="31" y="24"/>
                  </a:cubicBezTo>
                  <a:cubicBezTo>
                    <a:pt x="31" y="24"/>
                    <a:pt x="32" y="24"/>
                    <a:pt x="32" y="24"/>
                  </a:cubicBezTo>
                  <a:cubicBezTo>
                    <a:pt x="32" y="24"/>
                    <a:pt x="32" y="25"/>
                    <a:pt x="32" y="25"/>
                  </a:cubicBezTo>
                  <a:cubicBezTo>
                    <a:pt x="33" y="25"/>
                    <a:pt x="33" y="25"/>
                    <a:pt x="33" y="25"/>
                  </a:cubicBezTo>
                  <a:cubicBezTo>
                    <a:pt x="33" y="25"/>
                    <a:pt x="34" y="26"/>
                    <a:pt x="34" y="26"/>
                  </a:cubicBezTo>
                  <a:cubicBezTo>
                    <a:pt x="35" y="26"/>
                    <a:pt x="37" y="26"/>
                    <a:pt x="38" y="26"/>
                  </a:cubicBezTo>
                  <a:cubicBezTo>
                    <a:pt x="38" y="26"/>
                    <a:pt x="38" y="26"/>
                    <a:pt x="38" y="26"/>
                  </a:cubicBezTo>
                  <a:cubicBezTo>
                    <a:pt x="38" y="26"/>
                    <a:pt x="38" y="26"/>
                    <a:pt x="38" y="26"/>
                  </a:cubicBezTo>
                  <a:cubicBezTo>
                    <a:pt x="38" y="26"/>
                    <a:pt x="38" y="26"/>
                    <a:pt x="38" y="26"/>
                  </a:cubicBezTo>
                  <a:cubicBezTo>
                    <a:pt x="38" y="27"/>
                    <a:pt x="37" y="27"/>
                    <a:pt x="37" y="28"/>
                  </a:cubicBezTo>
                  <a:cubicBezTo>
                    <a:pt x="37" y="28"/>
                    <a:pt x="37" y="28"/>
                    <a:pt x="37" y="28"/>
                  </a:cubicBezTo>
                  <a:cubicBezTo>
                    <a:pt x="38" y="28"/>
                    <a:pt x="38" y="28"/>
                    <a:pt x="38" y="28"/>
                  </a:cubicBezTo>
                  <a:cubicBezTo>
                    <a:pt x="39" y="29"/>
                    <a:pt x="39" y="29"/>
                    <a:pt x="40" y="29"/>
                  </a:cubicBezTo>
                  <a:cubicBezTo>
                    <a:pt x="41" y="30"/>
                    <a:pt x="42" y="30"/>
                    <a:pt x="42" y="30"/>
                  </a:cubicBezTo>
                  <a:cubicBezTo>
                    <a:pt x="43" y="30"/>
                    <a:pt x="43" y="31"/>
                    <a:pt x="44" y="31"/>
                  </a:cubicBezTo>
                  <a:cubicBezTo>
                    <a:pt x="44" y="31"/>
                    <a:pt x="44" y="31"/>
                    <a:pt x="45" y="32"/>
                  </a:cubicBezTo>
                  <a:cubicBezTo>
                    <a:pt x="45" y="32"/>
                    <a:pt x="45" y="32"/>
                    <a:pt x="45" y="32"/>
                  </a:cubicBezTo>
                  <a:cubicBezTo>
                    <a:pt x="45" y="32"/>
                    <a:pt x="45" y="32"/>
                    <a:pt x="46" y="32"/>
                  </a:cubicBezTo>
                  <a:cubicBezTo>
                    <a:pt x="46" y="32"/>
                    <a:pt x="46" y="32"/>
                    <a:pt x="46" y="33"/>
                  </a:cubicBezTo>
                  <a:cubicBezTo>
                    <a:pt x="46" y="33"/>
                    <a:pt x="47" y="33"/>
                    <a:pt x="47" y="33"/>
                  </a:cubicBezTo>
                  <a:cubicBezTo>
                    <a:pt x="47" y="34"/>
                    <a:pt x="48" y="34"/>
                    <a:pt x="48" y="34"/>
                  </a:cubicBezTo>
                  <a:cubicBezTo>
                    <a:pt x="48" y="35"/>
                    <a:pt x="48" y="35"/>
                    <a:pt x="48" y="35"/>
                  </a:cubicBezTo>
                  <a:cubicBezTo>
                    <a:pt x="48" y="36"/>
                    <a:pt x="48" y="36"/>
                    <a:pt x="48" y="36"/>
                  </a:cubicBezTo>
                  <a:cubicBezTo>
                    <a:pt x="47" y="36"/>
                    <a:pt x="47" y="36"/>
                    <a:pt x="46" y="35"/>
                  </a:cubicBezTo>
                  <a:cubicBezTo>
                    <a:pt x="46" y="35"/>
                    <a:pt x="46" y="35"/>
                    <a:pt x="46" y="35"/>
                  </a:cubicBezTo>
                  <a:cubicBezTo>
                    <a:pt x="46" y="34"/>
                    <a:pt x="46" y="34"/>
                    <a:pt x="46" y="34"/>
                  </a:cubicBezTo>
                  <a:cubicBezTo>
                    <a:pt x="46" y="34"/>
                    <a:pt x="46" y="34"/>
                    <a:pt x="46" y="34"/>
                  </a:cubicBezTo>
                  <a:cubicBezTo>
                    <a:pt x="45" y="33"/>
                    <a:pt x="45" y="34"/>
                    <a:pt x="44" y="34"/>
                  </a:cubicBezTo>
                  <a:cubicBezTo>
                    <a:pt x="44" y="33"/>
                    <a:pt x="44" y="33"/>
                    <a:pt x="43" y="33"/>
                  </a:cubicBezTo>
                  <a:cubicBezTo>
                    <a:pt x="43" y="33"/>
                    <a:pt x="43" y="33"/>
                    <a:pt x="43" y="33"/>
                  </a:cubicBezTo>
                  <a:cubicBezTo>
                    <a:pt x="43" y="33"/>
                    <a:pt x="43" y="32"/>
                    <a:pt x="43" y="32"/>
                  </a:cubicBezTo>
                  <a:cubicBezTo>
                    <a:pt x="42" y="32"/>
                    <a:pt x="42" y="32"/>
                    <a:pt x="42" y="32"/>
                  </a:cubicBezTo>
                  <a:cubicBezTo>
                    <a:pt x="42" y="33"/>
                    <a:pt x="41" y="33"/>
                    <a:pt x="41" y="33"/>
                  </a:cubicBezTo>
                  <a:cubicBezTo>
                    <a:pt x="41" y="34"/>
                    <a:pt x="41" y="34"/>
                    <a:pt x="41" y="34"/>
                  </a:cubicBezTo>
                  <a:cubicBezTo>
                    <a:pt x="40" y="34"/>
                    <a:pt x="40" y="35"/>
                    <a:pt x="40" y="35"/>
                  </a:cubicBezTo>
                  <a:cubicBezTo>
                    <a:pt x="40" y="35"/>
                    <a:pt x="40" y="35"/>
                    <a:pt x="40" y="35"/>
                  </a:cubicBezTo>
                  <a:cubicBezTo>
                    <a:pt x="40" y="36"/>
                    <a:pt x="40" y="36"/>
                    <a:pt x="40" y="36"/>
                  </a:cubicBezTo>
                  <a:cubicBezTo>
                    <a:pt x="40" y="36"/>
                    <a:pt x="40" y="37"/>
                    <a:pt x="40" y="37"/>
                  </a:cubicBezTo>
                  <a:cubicBezTo>
                    <a:pt x="40" y="37"/>
                    <a:pt x="42" y="38"/>
                    <a:pt x="42" y="38"/>
                  </a:cubicBezTo>
                  <a:cubicBezTo>
                    <a:pt x="42" y="39"/>
                    <a:pt x="42" y="39"/>
                    <a:pt x="42" y="39"/>
                  </a:cubicBezTo>
                  <a:cubicBezTo>
                    <a:pt x="42" y="39"/>
                    <a:pt x="43" y="40"/>
                    <a:pt x="43" y="40"/>
                  </a:cubicBezTo>
                  <a:cubicBezTo>
                    <a:pt x="43" y="40"/>
                    <a:pt x="42" y="40"/>
                    <a:pt x="42" y="40"/>
                  </a:cubicBezTo>
                  <a:cubicBezTo>
                    <a:pt x="42" y="41"/>
                    <a:pt x="42" y="40"/>
                    <a:pt x="42" y="40"/>
                  </a:cubicBezTo>
                  <a:cubicBezTo>
                    <a:pt x="41" y="41"/>
                    <a:pt x="40" y="41"/>
                    <a:pt x="40" y="42"/>
                  </a:cubicBezTo>
                  <a:cubicBezTo>
                    <a:pt x="40" y="43"/>
                    <a:pt x="40" y="43"/>
                    <a:pt x="40" y="43"/>
                  </a:cubicBezTo>
                  <a:cubicBezTo>
                    <a:pt x="40" y="43"/>
                    <a:pt x="40" y="43"/>
                    <a:pt x="40" y="43"/>
                  </a:cubicBezTo>
                  <a:cubicBezTo>
                    <a:pt x="40" y="44"/>
                    <a:pt x="39" y="44"/>
                    <a:pt x="39" y="44"/>
                  </a:cubicBezTo>
                  <a:cubicBezTo>
                    <a:pt x="38" y="45"/>
                    <a:pt x="39" y="45"/>
                    <a:pt x="38" y="46"/>
                  </a:cubicBezTo>
                  <a:cubicBezTo>
                    <a:pt x="38" y="46"/>
                    <a:pt x="37" y="46"/>
                    <a:pt x="37" y="46"/>
                  </a:cubicBezTo>
                  <a:cubicBezTo>
                    <a:pt x="37" y="45"/>
                    <a:pt x="37" y="45"/>
                    <a:pt x="37" y="45"/>
                  </a:cubicBezTo>
                  <a:cubicBezTo>
                    <a:pt x="37" y="45"/>
                    <a:pt x="37" y="45"/>
                    <a:pt x="37" y="45"/>
                  </a:cubicBezTo>
                  <a:cubicBezTo>
                    <a:pt x="38" y="44"/>
                    <a:pt x="38" y="43"/>
                    <a:pt x="38" y="42"/>
                  </a:cubicBezTo>
                  <a:cubicBezTo>
                    <a:pt x="38" y="42"/>
                    <a:pt x="38" y="42"/>
                    <a:pt x="39" y="42"/>
                  </a:cubicBezTo>
                  <a:cubicBezTo>
                    <a:pt x="39" y="42"/>
                    <a:pt x="39" y="41"/>
                    <a:pt x="39" y="41"/>
                  </a:cubicBezTo>
                  <a:cubicBezTo>
                    <a:pt x="39" y="40"/>
                    <a:pt x="38" y="40"/>
                    <a:pt x="38" y="40"/>
                  </a:cubicBezTo>
                  <a:cubicBezTo>
                    <a:pt x="38" y="39"/>
                    <a:pt x="38" y="39"/>
                    <a:pt x="38" y="38"/>
                  </a:cubicBezTo>
                  <a:cubicBezTo>
                    <a:pt x="38" y="38"/>
                    <a:pt x="38" y="37"/>
                    <a:pt x="37" y="37"/>
                  </a:cubicBezTo>
                  <a:cubicBezTo>
                    <a:pt x="37" y="36"/>
                    <a:pt x="37" y="35"/>
                    <a:pt x="36" y="35"/>
                  </a:cubicBezTo>
                  <a:cubicBezTo>
                    <a:pt x="36" y="34"/>
                    <a:pt x="36" y="35"/>
                    <a:pt x="35" y="35"/>
                  </a:cubicBezTo>
                  <a:cubicBezTo>
                    <a:pt x="35" y="34"/>
                    <a:pt x="34" y="34"/>
                    <a:pt x="34" y="34"/>
                  </a:cubicBezTo>
                  <a:cubicBezTo>
                    <a:pt x="34" y="33"/>
                    <a:pt x="33" y="32"/>
                    <a:pt x="33" y="32"/>
                  </a:cubicBezTo>
                  <a:cubicBezTo>
                    <a:pt x="33" y="31"/>
                    <a:pt x="32" y="32"/>
                    <a:pt x="31" y="32"/>
                  </a:cubicBezTo>
                  <a:cubicBezTo>
                    <a:pt x="31" y="32"/>
                    <a:pt x="31" y="31"/>
                    <a:pt x="31" y="31"/>
                  </a:cubicBezTo>
                  <a:cubicBezTo>
                    <a:pt x="31" y="31"/>
                    <a:pt x="31" y="31"/>
                    <a:pt x="31" y="31"/>
                  </a:cubicBezTo>
                  <a:cubicBezTo>
                    <a:pt x="30" y="31"/>
                    <a:pt x="30" y="31"/>
                    <a:pt x="30" y="31"/>
                  </a:cubicBezTo>
                  <a:cubicBezTo>
                    <a:pt x="29" y="30"/>
                    <a:pt x="29" y="29"/>
                    <a:pt x="29" y="29"/>
                  </a:cubicBezTo>
                  <a:cubicBezTo>
                    <a:pt x="29" y="29"/>
                    <a:pt x="28" y="29"/>
                    <a:pt x="28" y="29"/>
                  </a:cubicBezTo>
                  <a:cubicBezTo>
                    <a:pt x="28" y="29"/>
                    <a:pt x="28" y="29"/>
                    <a:pt x="27" y="29"/>
                  </a:cubicBezTo>
                  <a:cubicBezTo>
                    <a:pt x="27" y="29"/>
                    <a:pt x="27" y="29"/>
                    <a:pt x="27" y="29"/>
                  </a:cubicBezTo>
                  <a:cubicBezTo>
                    <a:pt x="26" y="28"/>
                    <a:pt x="26" y="29"/>
                    <a:pt x="25" y="29"/>
                  </a:cubicBezTo>
                  <a:cubicBezTo>
                    <a:pt x="25" y="28"/>
                    <a:pt x="24" y="28"/>
                    <a:pt x="24" y="27"/>
                  </a:cubicBezTo>
                  <a:cubicBezTo>
                    <a:pt x="23" y="27"/>
                    <a:pt x="23" y="27"/>
                    <a:pt x="23" y="26"/>
                  </a:cubicBezTo>
                  <a:cubicBezTo>
                    <a:pt x="23" y="26"/>
                    <a:pt x="22" y="26"/>
                    <a:pt x="22" y="26"/>
                  </a:cubicBezTo>
                  <a:cubicBezTo>
                    <a:pt x="22" y="26"/>
                    <a:pt x="22" y="25"/>
                    <a:pt x="22" y="25"/>
                  </a:cubicBezTo>
                  <a:cubicBezTo>
                    <a:pt x="22" y="25"/>
                    <a:pt x="21" y="25"/>
                    <a:pt x="21" y="25"/>
                  </a:cubicBezTo>
                  <a:cubicBezTo>
                    <a:pt x="21" y="25"/>
                    <a:pt x="21" y="25"/>
                    <a:pt x="21" y="25"/>
                  </a:cubicBezTo>
                  <a:cubicBezTo>
                    <a:pt x="21" y="25"/>
                    <a:pt x="21" y="25"/>
                    <a:pt x="20" y="25"/>
                  </a:cubicBezTo>
                  <a:cubicBezTo>
                    <a:pt x="20" y="24"/>
                    <a:pt x="20" y="24"/>
                    <a:pt x="19" y="23"/>
                  </a:cubicBezTo>
                  <a:cubicBezTo>
                    <a:pt x="19" y="23"/>
                    <a:pt x="18" y="23"/>
                    <a:pt x="18" y="23"/>
                  </a:cubicBezTo>
                  <a:cubicBezTo>
                    <a:pt x="18" y="22"/>
                    <a:pt x="18" y="22"/>
                    <a:pt x="18" y="22"/>
                  </a:cubicBezTo>
                  <a:cubicBezTo>
                    <a:pt x="17" y="22"/>
                    <a:pt x="17" y="21"/>
                    <a:pt x="16" y="21"/>
                  </a:cubicBezTo>
                  <a:cubicBezTo>
                    <a:pt x="16" y="21"/>
                    <a:pt x="16" y="20"/>
                    <a:pt x="16" y="20"/>
                  </a:cubicBezTo>
                  <a:cubicBezTo>
                    <a:pt x="16" y="20"/>
                    <a:pt x="15" y="20"/>
                    <a:pt x="15" y="20"/>
                  </a:cubicBezTo>
                  <a:cubicBezTo>
                    <a:pt x="15" y="19"/>
                    <a:pt x="15" y="19"/>
                    <a:pt x="15" y="19"/>
                  </a:cubicBezTo>
                  <a:cubicBezTo>
                    <a:pt x="15" y="18"/>
                    <a:pt x="14" y="18"/>
                    <a:pt x="14" y="17"/>
                  </a:cubicBezTo>
                  <a:cubicBezTo>
                    <a:pt x="14" y="16"/>
                    <a:pt x="14" y="16"/>
                    <a:pt x="14" y="15"/>
                  </a:cubicBezTo>
                  <a:cubicBezTo>
                    <a:pt x="14" y="15"/>
                    <a:pt x="13" y="14"/>
                    <a:pt x="12" y="14"/>
                  </a:cubicBezTo>
                  <a:cubicBezTo>
                    <a:pt x="12" y="14"/>
                    <a:pt x="12" y="14"/>
                    <a:pt x="12" y="14"/>
                  </a:cubicBezTo>
                  <a:cubicBezTo>
                    <a:pt x="11" y="14"/>
                    <a:pt x="11" y="14"/>
                    <a:pt x="11" y="14"/>
                  </a:cubicBezTo>
                  <a:cubicBezTo>
                    <a:pt x="11" y="14"/>
                    <a:pt x="11" y="14"/>
                    <a:pt x="10" y="14"/>
                  </a:cubicBezTo>
                  <a:cubicBezTo>
                    <a:pt x="10" y="13"/>
                    <a:pt x="10" y="13"/>
                    <a:pt x="10" y="13"/>
                  </a:cubicBezTo>
                  <a:cubicBezTo>
                    <a:pt x="10" y="13"/>
                    <a:pt x="10" y="13"/>
                    <a:pt x="9" y="13"/>
                  </a:cubicBezTo>
                  <a:cubicBezTo>
                    <a:pt x="9" y="13"/>
                    <a:pt x="8" y="13"/>
                    <a:pt x="8" y="13"/>
                  </a:cubicBezTo>
                  <a:cubicBezTo>
                    <a:pt x="8" y="12"/>
                    <a:pt x="6" y="13"/>
                    <a:pt x="6" y="13"/>
                  </a:cubicBezTo>
                  <a:cubicBezTo>
                    <a:pt x="6" y="13"/>
                    <a:pt x="6" y="14"/>
                    <a:pt x="6" y="14"/>
                  </a:cubicBezTo>
                  <a:cubicBezTo>
                    <a:pt x="6" y="14"/>
                    <a:pt x="6" y="14"/>
                    <a:pt x="5" y="14"/>
                  </a:cubicBezTo>
                  <a:cubicBezTo>
                    <a:pt x="5" y="14"/>
                    <a:pt x="5" y="15"/>
                    <a:pt x="5" y="15"/>
                  </a:cubicBezTo>
                  <a:cubicBezTo>
                    <a:pt x="5" y="15"/>
                    <a:pt x="5" y="15"/>
                    <a:pt x="5" y="15"/>
                  </a:cubicBezTo>
                  <a:cubicBezTo>
                    <a:pt x="4" y="15"/>
                    <a:pt x="3" y="16"/>
                    <a:pt x="3" y="16"/>
                  </a:cubicBezTo>
                  <a:cubicBezTo>
                    <a:pt x="3" y="16"/>
                    <a:pt x="3" y="16"/>
                    <a:pt x="3" y="16"/>
                  </a:cubicBezTo>
                  <a:cubicBezTo>
                    <a:pt x="3" y="16"/>
                    <a:pt x="3" y="16"/>
                    <a:pt x="3" y="16"/>
                  </a:cubicBezTo>
                  <a:cubicBezTo>
                    <a:pt x="3" y="15"/>
                    <a:pt x="4" y="15"/>
                    <a:pt x="4" y="14"/>
                  </a:cubicBezTo>
                  <a:cubicBezTo>
                    <a:pt x="4" y="14"/>
                    <a:pt x="4" y="14"/>
                    <a:pt x="4" y="14"/>
                  </a:cubicBezTo>
                  <a:cubicBezTo>
                    <a:pt x="3" y="14"/>
                    <a:pt x="3" y="14"/>
                    <a:pt x="3" y="14"/>
                  </a:cubicBezTo>
                  <a:cubicBezTo>
                    <a:pt x="2" y="14"/>
                    <a:pt x="1" y="13"/>
                    <a:pt x="0" y="13"/>
                  </a:cubicBezTo>
                  <a:cubicBezTo>
                    <a:pt x="0" y="13"/>
                    <a:pt x="0" y="13"/>
                    <a:pt x="0" y="12"/>
                  </a:cubicBezTo>
                  <a:cubicBezTo>
                    <a:pt x="1" y="12"/>
                    <a:pt x="1" y="12"/>
                    <a:pt x="1" y="12"/>
                  </a:cubicBezTo>
                  <a:cubicBezTo>
                    <a:pt x="1" y="12"/>
                    <a:pt x="1" y="12"/>
                    <a:pt x="1" y="12"/>
                  </a:cubicBezTo>
                  <a:cubicBezTo>
                    <a:pt x="1" y="11"/>
                    <a:pt x="1" y="11"/>
                    <a:pt x="1" y="11"/>
                  </a:cubicBezTo>
                  <a:cubicBezTo>
                    <a:pt x="1" y="11"/>
                    <a:pt x="1" y="11"/>
                    <a:pt x="1" y="11"/>
                  </a:cubicBezTo>
                  <a:cubicBezTo>
                    <a:pt x="0" y="10"/>
                    <a:pt x="0" y="10"/>
                    <a:pt x="0" y="9"/>
                  </a:cubicBezTo>
                  <a:cubicBezTo>
                    <a:pt x="0" y="9"/>
                    <a:pt x="0" y="9"/>
                    <a:pt x="0" y="9"/>
                  </a:cubicBezTo>
                  <a:cubicBezTo>
                    <a:pt x="1" y="9"/>
                    <a:pt x="1" y="9"/>
                    <a:pt x="1" y="9"/>
                  </a:cubicBezTo>
                  <a:cubicBezTo>
                    <a:pt x="1" y="9"/>
                    <a:pt x="2" y="8"/>
                    <a:pt x="2" y="7"/>
                  </a:cubicBezTo>
                  <a:cubicBezTo>
                    <a:pt x="1" y="7"/>
                    <a:pt x="1" y="7"/>
                    <a:pt x="1" y="7"/>
                  </a:cubicBezTo>
                  <a:cubicBezTo>
                    <a:pt x="1" y="7"/>
                    <a:pt x="1" y="6"/>
                    <a:pt x="1" y="6"/>
                  </a:cubicBezTo>
                  <a:cubicBezTo>
                    <a:pt x="1" y="6"/>
                    <a:pt x="1" y="6"/>
                    <a:pt x="0" y="6"/>
                  </a:cubicBezTo>
                  <a:cubicBezTo>
                    <a:pt x="1" y="6"/>
                    <a:pt x="1" y="6"/>
                    <a:pt x="1" y="6"/>
                  </a:cubicBezTo>
                  <a:cubicBezTo>
                    <a:pt x="1" y="6"/>
                    <a:pt x="1" y="6"/>
                    <a:pt x="2" y="6"/>
                  </a:cubicBezTo>
                  <a:cubicBezTo>
                    <a:pt x="2" y="6"/>
                    <a:pt x="3" y="5"/>
                    <a:pt x="3" y="5"/>
                  </a:cubicBezTo>
                  <a:cubicBezTo>
                    <a:pt x="3" y="5"/>
                    <a:pt x="4" y="6"/>
                    <a:pt x="4" y="5"/>
                  </a:cubicBezTo>
                  <a:cubicBezTo>
                    <a:pt x="5" y="5"/>
                    <a:pt x="5" y="5"/>
                    <a:pt x="5" y="5"/>
                  </a:cubicBezTo>
                  <a:cubicBezTo>
                    <a:pt x="5" y="4"/>
                    <a:pt x="5" y="4"/>
                    <a:pt x="6" y="4"/>
                  </a:cubicBezTo>
                  <a:cubicBezTo>
                    <a:pt x="6" y="4"/>
                    <a:pt x="6" y="4"/>
                    <a:pt x="6" y="4"/>
                  </a:cubicBezTo>
                  <a:cubicBezTo>
                    <a:pt x="6" y="4"/>
                    <a:pt x="6" y="4"/>
                    <a:pt x="6" y="3"/>
                  </a:cubicBezTo>
                  <a:cubicBezTo>
                    <a:pt x="6" y="3"/>
                    <a:pt x="6" y="3"/>
                    <a:pt x="6" y="3"/>
                  </a:cubicBezTo>
                  <a:cubicBezTo>
                    <a:pt x="6" y="5"/>
                    <a:pt x="8" y="5"/>
                    <a:pt x="8" y="6"/>
                  </a:cubicBezTo>
                  <a:cubicBezTo>
                    <a:pt x="8" y="6"/>
                    <a:pt x="9" y="6"/>
                    <a:pt x="9" y="6"/>
                  </a:cubicBezTo>
                  <a:cubicBezTo>
                    <a:pt x="9" y="6"/>
                    <a:pt x="9" y="5"/>
                    <a:pt x="9" y="5"/>
                  </a:cubicBezTo>
                  <a:cubicBezTo>
                    <a:pt x="9" y="5"/>
                    <a:pt x="10" y="3"/>
                    <a:pt x="10" y="3"/>
                  </a:cubicBezTo>
                  <a:cubicBezTo>
                    <a:pt x="11" y="4"/>
                    <a:pt x="12" y="3"/>
                    <a:pt x="12" y="3"/>
                  </a:cubicBezTo>
                  <a:cubicBezTo>
                    <a:pt x="13" y="4"/>
                    <a:pt x="13" y="4"/>
                    <a:pt x="13" y="4"/>
                  </a:cubicBezTo>
                  <a:cubicBezTo>
                    <a:pt x="13" y="4"/>
                    <a:pt x="13" y="4"/>
                    <a:pt x="13" y="4"/>
                  </a:cubicBezTo>
                  <a:cubicBezTo>
                    <a:pt x="14" y="4"/>
                    <a:pt x="14" y="3"/>
                    <a:pt x="14" y="2"/>
                  </a:cubicBezTo>
                  <a:cubicBezTo>
                    <a:pt x="14" y="2"/>
                    <a:pt x="13" y="2"/>
                    <a:pt x="13" y="2"/>
                  </a:cubicBezTo>
                  <a:cubicBezTo>
                    <a:pt x="13" y="2"/>
                    <a:pt x="13" y="2"/>
                    <a:pt x="13" y="2"/>
                  </a:cubicBezTo>
                  <a:cubicBezTo>
                    <a:pt x="13" y="2"/>
                    <a:pt x="13" y="2"/>
                    <a:pt x="13" y="2"/>
                  </a:cubicBezTo>
                  <a:cubicBezTo>
                    <a:pt x="14" y="2"/>
                    <a:pt x="14" y="2"/>
                    <a:pt x="15" y="2"/>
                  </a:cubicBezTo>
                  <a:cubicBezTo>
                    <a:pt x="15" y="2"/>
                    <a:pt x="15" y="1"/>
                    <a:pt x="15" y="1"/>
                  </a:cubicBezTo>
                  <a:cubicBezTo>
                    <a:pt x="15" y="1"/>
                    <a:pt x="15" y="1"/>
                    <a:pt x="15" y="1"/>
                  </a:cubicBezTo>
                  <a:cubicBezTo>
                    <a:pt x="16" y="1"/>
                    <a:pt x="16" y="1"/>
                    <a:pt x="17" y="1"/>
                  </a:cubicBezTo>
                  <a:cubicBezTo>
                    <a:pt x="17" y="1"/>
                    <a:pt x="18" y="0"/>
                    <a:pt x="18" y="0"/>
                  </a:cubicBezTo>
                  <a:cubicBezTo>
                    <a:pt x="18" y="0"/>
                    <a:pt x="19" y="0"/>
                    <a:pt x="20" y="0"/>
                  </a:cubicBezTo>
                  <a:cubicBezTo>
                    <a:pt x="20" y="0"/>
                    <a:pt x="21" y="0"/>
                    <a:pt x="21" y="0"/>
                  </a:cubicBezTo>
                  <a:cubicBezTo>
                    <a:pt x="21" y="0"/>
                    <a:pt x="21" y="0"/>
                    <a:pt x="21" y="1"/>
                  </a:cubicBezTo>
                  <a:cubicBezTo>
                    <a:pt x="21" y="1"/>
                    <a:pt x="22" y="1"/>
                    <a:pt x="22" y="1"/>
                  </a:cubicBezTo>
                  <a:cubicBezTo>
                    <a:pt x="22" y="1"/>
                    <a:pt x="22" y="1"/>
                    <a:pt x="23" y="2"/>
                  </a:cubicBezTo>
                  <a:cubicBezTo>
                    <a:pt x="23" y="2"/>
                    <a:pt x="23" y="2"/>
                    <a:pt x="23" y="2"/>
                  </a:cubicBezTo>
                  <a:cubicBezTo>
                    <a:pt x="24" y="2"/>
                    <a:pt x="24" y="2"/>
                    <a:pt x="24" y="2"/>
                  </a:cubicBezTo>
                  <a:cubicBezTo>
                    <a:pt x="25" y="2"/>
                    <a:pt x="25" y="2"/>
                    <a:pt x="26" y="2"/>
                  </a:cubicBezTo>
                  <a:cubicBezTo>
                    <a:pt x="26" y="2"/>
                    <a:pt x="26" y="2"/>
                    <a:pt x="26" y="2"/>
                  </a:cubicBezTo>
                  <a:cubicBezTo>
                    <a:pt x="27" y="2"/>
                    <a:pt x="27" y="2"/>
                    <a:pt x="28" y="2"/>
                  </a:cubicBezTo>
                  <a:cubicBezTo>
                    <a:pt x="27" y="2"/>
                    <a:pt x="27" y="2"/>
                    <a:pt x="27" y="2"/>
                  </a:cubicBezTo>
                  <a:cubicBezTo>
                    <a:pt x="27" y="2"/>
                    <a:pt x="27" y="2"/>
                    <a:pt x="27" y="2"/>
                  </a:cubicBezTo>
                  <a:cubicBezTo>
                    <a:pt x="27" y="3"/>
                    <a:pt x="27" y="3"/>
                    <a:pt x="27" y="3"/>
                  </a:cubicBezTo>
                  <a:cubicBezTo>
                    <a:pt x="27" y="3"/>
                    <a:pt x="26" y="3"/>
                    <a:pt x="26" y="3"/>
                  </a:cubicBezTo>
                  <a:cubicBezTo>
                    <a:pt x="26" y="3"/>
                    <a:pt x="26" y="3"/>
                    <a:pt x="26" y="3"/>
                  </a:cubicBezTo>
                  <a:cubicBezTo>
                    <a:pt x="26" y="3"/>
                    <a:pt x="26" y="3"/>
                    <a:pt x="26" y="4"/>
                  </a:cubicBezTo>
                  <a:cubicBezTo>
                    <a:pt x="26" y="4"/>
                    <a:pt x="26" y="4"/>
                    <a:pt x="27" y="4"/>
                  </a:cubicBezTo>
                  <a:cubicBezTo>
                    <a:pt x="26" y="5"/>
                    <a:pt x="27" y="5"/>
                    <a:pt x="27" y="6"/>
                  </a:cubicBezTo>
                  <a:cubicBezTo>
                    <a:pt x="27" y="6"/>
                    <a:pt x="27" y="6"/>
                    <a:pt x="27" y="6"/>
                  </a:cubicBezTo>
                  <a:cubicBezTo>
                    <a:pt x="26" y="6"/>
                    <a:pt x="26" y="6"/>
                    <a:pt x="25" y="6"/>
                  </a:cubicBezTo>
                  <a:close/>
                  <a:moveTo>
                    <a:pt x="36" y="44"/>
                  </a:moveTo>
                  <a:cubicBezTo>
                    <a:pt x="36" y="45"/>
                    <a:pt x="35" y="45"/>
                    <a:pt x="35" y="45"/>
                  </a:cubicBezTo>
                  <a:cubicBezTo>
                    <a:pt x="35" y="45"/>
                    <a:pt x="35" y="45"/>
                    <a:pt x="34" y="45"/>
                  </a:cubicBezTo>
                  <a:cubicBezTo>
                    <a:pt x="34" y="45"/>
                    <a:pt x="34" y="45"/>
                    <a:pt x="33" y="45"/>
                  </a:cubicBezTo>
                  <a:cubicBezTo>
                    <a:pt x="33" y="45"/>
                    <a:pt x="33" y="45"/>
                    <a:pt x="33" y="45"/>
                  </a:cubicBezTo>
                  <a:cubicBezTo>
                    <a:pt x="33" y="45"/>
                    <a:pt x="33" y="45"/>
                    <a:pt x="33" y="45"/>
                  </a:cubicBezTo>
                  <a:cubicBezTo>
                    <a:pt x="33" y="45"/>
                    <a:pt x="33" y="45"/>
                    <a:pt x="32" y="45"/>
                  </a:cubicBezTo>
                  <a:cubicBezTo>
                    <a:pt x="32" y="45"/>
                    <a:pt x="32" y="46"/>
                    <a:pt x="32" y="46"/>
                  </a:cubicBezTo>
                  <a:cubicBezTo>
                    <a:pt x="31" y="46"/>
                    <a:pt x="30" y="46"/>
                    <a:pt x="29" y="46"/>
                  </a:cubicBezTo>
                  <a:cubicBezTo>
                    <a:pt x="29" y="46"/>
                    <a:pt x="29" y="46"/>
                    <a:pt x="28" y="46"/>
                  </a:cubicBezTo>
                  <a:cubicBezTo>
                    <a:pt x="28" y="46"/>
                    <a:pt x="27" y="45"/>
                    <a:pt x="26" y="45"/>
                  </a:cubicBezTo>
                  <a:cubicBezTo>
                    <a:pt x="26" y="45"/>
                    <a:pt x="26" y="45"/>
                    <a:pt x="25" y="46"/>
                  </a:cubicBezTo>
                  <a:cubicBezTo>
                    <a:pt x="25" y="46"/>
                    <a:pt x="25" y="45"/>
                    <a:pt x="24" y="45"/>
                  </a:cubicBezTo>
                  <a:cubicBezTo>
                    <a:pt x="24" y="45"/>
                    <a:pt x="24" y="45"/>
                    <a:pt x="24" y="46"/>
                  </a:cubicBezTo>
                  <a:cubicBezTo>
                    <a:pt x="24" y="46"/>
                    <a:pt x="23" y="46"/>
                    <a:pt x="23" y="47"/>
                  </a:cubicBezTo>
                  <a:cubicBezTo>
                    <a:pt x="23" y="47"/>
                    <a:pt x="24" y="47"/>
                    <a:pt x="24" y="47"/>
                  </a:cubicBezTo>
                  <a:cubicBezTo>
                    <a:pt x="24" y="47"/>
                    <a:pt x="25" y="47"/>
                    <a:pt x="25" y="47"/>
                  </a:cubicBezTo>
                  <a:cubicBezTo>
                    <a:pt x="26" y="48"/>
                    <a:pt x="26" y="48"/>
                    <a:pt x="26" y="48"/>
                  </a:cubicBezTo>
                  <a:cubicBezTo>
                    <a:pt x="26" y="48"/>
                    <a:pt x="26" y="48"/>
                    <a:pt x="26" y="48"/>
                  </a:cubicBezTo>
                  <a:cubicBezTo>
                    <a:pt x="27" y="48"/>
                    <a:pt x="27" y="48"/>
                    <a:pt x="27" y="48"/>
                  </a:cubicBezTo>
                  <a:cubicBezTo>
                    <a:pt x="27" y="49"/>
                    <a:pt x="27" y="49"/>
                    <a:pt x="27" y="49"/>
                  </a:cubicBezTo>
                  <a:cubicBezTo>
                    <a:pt x="27" y="49"/>
                    <a:pt x="27" y="49"/>
                    <a:pt x="28" y="49"/>
                  </a:cubicBezTo>
                  <a:cubicBezTo>
                    <a:pt x="28" y="49"/>
                    <a:pt x="28" y="49"/>
                    <a:pt x="28" y="49"/>
                  </a:cubicBezTo>
                  <a:cubicBezTo>
                    <a:pt x="28" y="49"/>
                    <a:pt x="29" y="50"/>
                    <a:pt x="29" y="50"/>
                  </a:cubicBezTo>
                  <a:cubicBezTo>
                    <a:pt x="29" y="50"/>
                    <a:pt x="31" y="50"/>
                    <a:pt x="31" y="50"/>
                  </a:cubicBezTo>
                  <a:cubicBezTo>
                    <a:pt x="32" y="51"/>
                    <a:pt x="32" y="51"/>
                    <a:pt x="32" y="52"/>
                  </a:cubicBezTo>
                  <a:cubicBezTo>
                    <a:pt x="32" y="52"/>
                    <a:pt x="32" y="52"/>
                    <a:pt x="32" y="52"/>
                  </a:cubicBezTo>
                  <a:cubicBezTo>
                    <a:pt x="33" y="52"/>
                    <a:pt x="33" y="52"/>
                    <a:pt x="33" y="52"/>
                  </a:cubicBezTo>
                  <a:cubicBezTo>
                    <a:pt x="33" y="52"/>
                    <a:pt x="34" y="52"/>
                    <a:pt x="34" y="52"/>
                  </a:cubicBezTo>
                  <a:cubicBezTo>
                    <a:pt x="34" y="52"/>
                    <a:pt x="34" y="52"/>
                    <a:pt x="34" y="52"/>
                  </a:cubicBezTo>
                  <a:cubicBezTo>
                    <a:pt x="34" y="52"/>
                    <a:pt x="34" y="51"/>
                    <a:pt x="34" y="51"/>
                  </a:cubicBezTo>
                  <a:cubicBezTo>
                    <a:pt x="34" y="51"/>
                    <a:pt x="35" y="50"/>
                    <a:pt x="35" y="50"/>
                  </a:cubicBezTo>
                  <a:cubicBezTo>
                    <a:pt x="35" y="50"/>
                    <a:pt x="35" y="50"/>
                    <a:pt x="35" y="50"/>
                  </a:cubicBezTo>
                  <a:cubicBezTo>
                    <a:pt x="34" y="50"/>
                    <a:pt x="35" y="50"/>
                    <a:pt x="34" y="49"/>
                  </a:cubicBezTo>
                  <a:cubicBezTo>
                    <a:pt x="34" y="49"/>
                    <a:pt x="34" y="49"/>
                    <a:pt x="34" y="48"/>
                  </a:cubicBezTo>
                  <a:cubicBezTo>
                    <a:pt x="34" y="48"/>
                    <a:pt x="34" y="48"/>
                    <a:pt x="34" y="48"/>
                  </a:cubicBezTo>
                  <a:cubicBezTo>
                    <a:pt x="35" y="47"/>
                    <a:pt x="35" y="47"/>
                    <a:pt x="35" y="46"/>
                  </a:cubicBezTo>
                  <a:cubicBezTo>
                    <a:pt x="35" y="46"/>
                    <a:pt x="35" y="46"/>
                    <a:pt x="35" y="46"/>
                  </a:cubicBezTo>
                  <a:cubicBezTo>
                    <a:pt x="35" y="46"/>
                    <a:pt x="36" y="45"/>
                    <a:pt x="36" y="45"/>
                  </a:cubicBezTo>
                  <a:cubicBezTo>
                    <a:pt x="36" y="44"/>
                    <a:pt x="36" y="45"/>
                    <a:pt x="36" y="44"/>
                  </a:cubicBezTo>
                  <a:close/>
                  <a:moveTo>
                    <a:pt x="10" y="29"/>
                  </a:moveTo>
                  <a:cubicBezTo>
                    <a:pt x="9" y="29"/>
                    <a:pt x="9" y="30"/>
                    <a:pt x="9" y="30"/>
                  </a:cubicBezTo>
                  <a:cubicBezTo>
                    <a:pt x="9" y="30"/>
                    <a:pt x="9" y="30"/>
                    <a:pt x="9" y="30"/>
                  </a:cubicBezTo>
                  <a:cubicBezTo>
                    <a:pt x="8" y="30"/>
                    <a:pt x="8" y="30"/>
                    <a:pt x="8" y="31"/>
                  </a:cubicBezTo>
                  <a:cubicBezTo>
                    <a:pt x="8" y="31"/>
                    <a:pt x="8" y="31"/>
                    <a:pt x="8" y="31"/>
                  </a:cubicBezTo>
                  <a:cubicBezTo>
                    <a:pt x="7" y="31"/>
                    <a:pt x="7" y="31"/>
                    <a:pt x="7" y="31"/>
                  </a:cubicBezTo>
                  <a:cubicBezTo>
                    <a:pt x="7" y="31"/>
                    <a:pt x="6" y="31"/>
                    <a:pt x="5" y="31"/>
                  </a:cubicBezTo>
                  <a:cubicBezTo>
                    <a:pt x="5" y="31"/>
                    <a:pt x="5" y="31"/>
                    <a:pt x="5" y="31"/>
                  </a:cubicBezTo>
                  <a:cubicBezTo>
                    <a:pt x="5" y="32"/>
                    <a:pt x="6" y="32"/>
                    <a:pt x="6" y="33"/>
                  </a:cubicBezTo>
                  <a:cubicBezTo>
                    <a:pt x="6" y="33"/>
                    <a:pt x="6" y="33"/>
                    <a:pt x="6" y="33"/>
                  </a:cubicBezTo>
                  <a:cubicBezTo>
                    <a:pt x="6" y="33"/>
                    <a:pt x="6" y="33"/>
                    <a:pt x="7" y="34"/>
                  </a:cubicBezTo>
                  <a:cubicBezTo>
                    <a:pt x="7" y="34"/>
                    <a:pt x="7" y="35"/>
                    <a:pt x="6" y="35"/>
                  </a:cubicBezTo>
                  <a:cubicBezTo>
                    <a:pt x="6" y="36"/>
                    <a:pt x="7" y="36"/>
                    <a:pt x="7" y="36"/>
                  </a:cubicBezTo>
                  <a:cubicBezTo>
                    <a:pt x="7" y="37"/>
                    <a:pt x="7" y="37"/>
                    <a:pt x="7" y="37"/>
                  </a:cubicBezTo>
                  <a:cubicBezTo>
                    <a:pt x="6" y="37"/>
                    <a:pt x="7" y="37"/>
                    <a:pt x="7" y="38"/>
                  </a:cubicBezTo>
                  <a:cubicBezTo>
                    <a:pt x="6" y="38"/>
                    <a:pt x="6" y="38"/>
                    <a:pt x="6" y="38"/>
                  </a:cubicBezTo>
                  <a:cubicBezTo>
                    <a:pt x="6" y="38"/>
                    <a:pt x="6" y="40"/>
                    <a:pt x="6" y="40"/>
                  </a:cubicBezTo>
                  <a:cubicBezTo>
                    <a:pt x="7" y="40"/>
                    <a:pt x="7" y="40"/>
                    <a:pt x="7" y="40"/>
                  </a:cubicBezTo>
                  <a:cubicBezTo>
                    <a:pt x="7" y="40"/>
                    <a:pt x="7" y="40"/>
                    <a:pt x="7" y="40"/>
                  </a:cubicBezTo>
                  <a:cubicBezTo>
                    <a:pt x="7" y="41"/>
                    <a:pt x="8" y="41"/>
                    <a:pt x="8" y="41"/>
                  </a:cubicBezTo>
                  <a:cubicBezTo>
                    <a:pt x="8" y="40"/>
                    <a:pt x="8" y="40"/>
                    <a:pt x="8" y="40"/>
                  </a:cubicBezTo>
                  <a:cubicBezTo>
                    <a:pt x="8" y="40"/>
                    <a:pt x="9" y="39"/>
                    <a:pt x="8" y="39"/>
                  </a:cubicBezTo>
                  <a:cubicBezTo>
                    <a:pt x="8" y="39"/>
                    <a:pt x="8" y="39"/>
                    <a:pt x="8" y="39"/>
                  </a:cubicBezTo>
                  <a:cubicBezTo>
                    <a:pt x="9" y="39"/>
                    <a:pt x="9" y="39"/>
                    <a:pt x="9" y="39"/>
                  </a:cubicBezTo>
                  <a:cubicBezTo>
                    <a:pt x="9" y="39"/>
                    <a:pt x="9" y="39"/>
                    <a:pt x="9" y="39"/>
                  </a:cubicBezTo>
                  <a:cubicBezTo>
                    <a:pt x="9" y="39"/>
                    <a:pt x="10" y="39"/>
                    <a:pt x="10" y="39"/>
                  </a:cubicBezTo>
                  <a:cubicBezTo>
                    <a:pt x="10" y="39"/>
                    <a:pt x="10" y="39"/>
                    <a:pt x="11" y="39"/>
                  </a:cubicBezTo>
                  <a:cubicBezTo>
                    <a:pt x="11" y="38"/>
                    <a:pt x="11" y="37"/>
                    <a:pt x="11" y="36"/>
                  </a:cubicBezTo>
                  <a:cubicBezTo>
                    <a:pt x="11" y="35"/>
                    <a:pt x="11" y="35"/>
                    <a:pt x="11" y="35"/>
                  </a:cubicBezTo>
                  <a:cubicBezTo>
                    <a:pt x="11" y="34"/>
                    <a:pt x="11" y="33"/>
                    <a:pt x="12" y="33"/>
                  </a:cubicBezTo>
                  <a:cubicBezTo>
                    <a:pt x="12" y="32"/>
                    <a:pt x="11" y="31"/>
                    <a:pt x="11" y="31"/>
                  </a:cubicBezTo>
                  <a:cubicBezTo>
                    <a:pt x="11" y="31"/>
                    <a:pt x="11" y="31"/>
                    <a:pt x="11" y="31"/>
                  </a:cubicBezTo>
                  <a:cubicBezTo>
                    <a:pt x="11" y="30"/>
                    <a:pt x="11" y="30"/>
                    <a:pt x="11" y="30"/>
                  </a:cubicBezTo>
                  <a:cubicBezTo>
                    <a:pt x="10" y="30"/>
                    <a:pt x="10" y="29"/>
                    <a:pt x="10"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2" name="Freeform 284">
              <a:extLst>
                <a:ext uri="{FF2B5EF4-FFF2-40B4-BE49-F238E27FC236}">
                  <a16:creationId xmlns:a16="http://schemas.microsoft.com/office/drawing/2014/main" id="{47180F27-2B39-856F-2BA8-DDF52E64804B}"/>
                </a:ext>
              </a:extLst>
            </p:cNvPr>
            <p:cNvSpPr>
              <a:spLocks noEditPoints="1"/>
            </p:cNvSpPr>
            <p:nvPr/>
          </p:nvSpPr>
          <p:spPr bwMode="auto">
            <a:xfrm>
              <a:off x="14707330" y="8310372"/>
              <a:ext cx="156911" cy="143554"/>
            </a:xfrm>
            <a:custGeom>
              <a:avLst/>
              <a:gdLst/>
              <a:ahLst/>
              <a:cxnLst>
                <a:cxn ang="0">
                  <a:pos x="43" y="39"/>
                </a:cxn>
                <a:cxn ang="0">
                  <a:pos x="40" y="39"/>
                </a:cxn>
                <a:cxn ang="0">
                  <a:pos x="38" y="38"/>
                </a:cxn>
                <a:cxn ang="0">
                  <a:pos x="37" y="38"/>
                </a:cxn>
                <a:cxn ang="0">
                  <a:pos x="33" y="38"/>
                </a:cxn>
                <a:cxn ang="0">
                  <a:pos x="30" y="40"/>
                </a:cxn>
                <a:cxn ang="0">
                  <a:pos x="26" y="43"/>
                </a:cxn>
                <a:cxn ang="0">
                  <a:pos x="24" y="41"/>
                </a:cxn>
                <a:cxn ang="0">
                  <a:pos x="19" y="41"/>
                </a:cxn>
                <a:cxn ang="0">
                  <a:pos x="14" y="40"/>
                </a:cxn>
                <a:cxn ang="0">
                  <a:pos x="13" y="32"/>
                </a:cxn>
                <a:cxn ang="0">
                  <a:pos x="14" y="28"/>
                </a:cxn>
                <a:cxn ang="0">
                  <a:pos x="16" y="31"/>
                </a:cxn>
                <a:cxn ang="0">
                  <a:pos x="14" y="26"/>
                </a:cxn>
                <a:cxn ang="0">
                  <a:pos x="14" y="23"/>
                </a:cxn>
                <a:cxn ang="0">
                  <a:pos x="10" y="20"/>
                </a:cxn>
                <a:cxn ang="0">
                  <a:pos x="12" y="19"/>
                </a:cxn>
                <a:cxn ang="0">
                  <a:pos x="8" y="17"/>
                </a:cxn>
                <a:cxn ang="0">
                  <a:pos x="6" y="16"/>
                </a:cxn>
                <a:cxn ang="0">
                  <a:pos x="4" y="16"/>
                </a:cxn>
                <a:cxn ang="0">
                  <a:pos x="2" y="14"/>
                </a:cxn>
                <a:cxn ang="0">
                  <a:pos x="2" y="13"/>
                </a:cxn>
                <a:cxn ang="0">
                  <a:pos x="2" y="12"/>
                </a:cxn>
                <a:cxn ang="0">
                  <a:pos x="5" y="11"/>
                </a:cxn>
                <a:cxn ang="0">
                  <a:pos x="9" y="12"/>
                </a:cxn>
                <a:cxn ang="0">
                  <a:pos x="11" y="12"/>
                </a:cxn>
                <a:cxn ang="0">
                  <a:pos x="13" y="9"/>
                </a:cxn>
                <a:cxn ang="0">
                  <a:pos x="14" y="7"/>
                </a:cxn>
                <a:cxn ang="0">
                  <a:pos x="19" y="8"/>
                </a:cxn>
                <a:cxn ang="0">
                  <a:pos x="21" y="7"/>
                </a:cxn>
                <a:cxn ang="0">
                  <a:pos x="22" y="6"/>
                </a:cxn>
                <a:cxn ang="0">
                  <a:pos x="26" y="2"/>
                </a:cxn>
                <a:cxn ang="0">
                  <a:pos x="29" y="0"/>
                </a:cxn>
                <a:cxn ang="0">
                  <a:pos x="33" y="2"/>
                </a:cxn>
                <a:cxn ang="0">
                  <a:pos x="35" y="4"/>
                </a:cxn>
                <a:cxn ang="0">
                  <a:pos x="38" y="5"/>
                </a:cxn>
                <a:cxn ang="0">
                  <a:pos x="41" y="8"/>
                </a:cxn>
                <a:cxn ang="0">
                  <a:pos x="47" y="9"/>
                </a:cxn>
                <a:cxn ang="0">
                  <a:pos x="50" y="11"/>
                </a:cxn>
                <a:cxn ang="0">
                  <a:pos x="48" y="17"/>
                </a:cxn>
                <a:cxn ang="0">
                  <a:pos x="45" y="19"/>
                </a:cxn>
                <a:cxn ang="0">
                  <a:pos x="43" y="22"/>
                </a:cxn>
                <a:cxn ang="0">
                  <a:pos x="44" y="24"/>
                </a:cxn>
                <a:cxn ang="0">
                  <a:pos x="46" y="25"/>
                </a:cxn>
                <a:cxn ang="0">
                  <a:pos x="46" y="29"/>
                </a:cxn>
                <a:cxn ang="0">
                  <a:pos x="46" y="33"/>
                </a:cxn>
                <a:cxn ang="0">
                  <a:pos x="48" y="35"/>
                </a:cxn>
                <a:cxn ang="0">
                  <a:pos x="54" y="45"/>
                </a:cxn>
                <a:cxn ang="0">
                  <a:pos x="53" y="43"/>
                </a:cxn>
                <a:cxn ang="0">
                  <a:pos x="56" y="40"/>
                </a:cxn>
                <a:cxn ang="0">
                  <a:pos x="56" y="45"/>
                </a:cxn>
              </a:cxnLst>
              <a:rect l="0" t="0" r="r" b="b"/>
              <a:pathLst>
                <a:path w="57" h="48">
                  <a:moveTo>
                    <a:pt x="47" y="37"/>
                  </a:moveTo>
                  <a:cubicBezTo>
                    <a:pt x="46" y="37"/>
                    <a:pt x="46" y="37"/>
                    <a:pt x="46" y="37"/>
                  </a:cubicBezTo>
                  <a:cubicBezTo>
                    <a:pt x="46" y="38"/>
                    <a:pt x="45" y="38"/>
                    <a:pt x="45" y="39"/>
                  </a:cubicBezTo>
                  <a:cubicBezTo>
                    <a:pt x="44" y="39"/>
                    <a:pt x="44" y="39"/>
                    <a:pt x="44" y="39"/>
                  </a:cubicBezTo>
                  <a:cubicBezTo>
                    <a:pt x="44" y="39"/>
                    <a:pt x="43" y="39"/>
                    <a:pt x="43" y="39"/>
                  </a:cubicBezTo>
                  <a:cubicBezTo>
                    <a:pt x="43" y="39"/>
                    <a:pt x="43" y="39"/>
                    <a:pt x="43" y="39"/>
                  </a:cubicBezTo>
                  <a:cubicBezTo>
                    <a:pt x="42" y="39"/>
                    <a:pt x="42" y="39"/>
                    <a:pt x="42" y="39"/>
                  </a:cubicBezTo>
                  <a:cubicBezTo>
                    <a:pt x="42" y="39"/>
                    <a:pt x="42" y="39"/>
                    <a:pt x="42" y="39"/>
                  </a:cubicBezTo>
                  <a:cubicBezTo>
                    <a:pt x="41" y="39"/>
                    <a:pt x="41" y="39"/>
                    <a:pt x="41" y="39"/>
                  </a:cubicBezTo>
                  <a:cubicBezTo>
                    <a:pt x="41" y="39"/>
                    <a:pt x="40" y="39"/>
                    <a:pt x="40" y="39"/>
                  </a:cubicBezTo>
                  <a:cubicBezTo>
                    <a:pt x="40" y="39"/>
                    <a:pt x="40" y="38"/>
                    <a:pt x="40" y="38"/>
                  </a:cubicBezTo>
                  <a:cubicBezTo>
                    <a:pt x="40" y="38"/>
                    <a:pt x="39" y="38"/>
                    <a:pt x="39" y="38"/>
                  </a:cubicBezTo>
                  <a:cubicBezTo>
                    <a:pt x="39" y="38"/>
                    <a:pt x="39" y="37"/>
                    <a:pt x="39" y="37"/>
                  </a:cubicBezTo>
                  <a:cubicBezTo>
                    <a:pt x="39" y="37"/>
                    <a:pt x="38" y="37"/>
                    <a:pt x="38" y="37"/>
                  </a:cubicBezTo>
                  <a:cubicBezTo>
                    <a:pt x="38" y="37"/>
                    <a:pt x="38" y="37"/>
                    <a:pt x="38" y="38"/>
                  </a:cubicBezTo>
                  <a:cubicBezTo>
                    <a:pt x="38" y="38"/>
                    <a:pt x="38" y="38"/>
                    <a:pt x="38" y="38"/>
                  </a:cubicBezTo>
                  <a:cubicBezTo>
                    <a:pt x="37" y="37"/>
                    <a:pt x="37" y="37"/>
                    <a:pt x="37" y="37"/>
                  </a:cubicBezTo>
                  <a:cubicBezTo>
                    <a:pt x="37" y="37"/>
                    <a:pt x="37" y="37"/>
                    <a:pt x="37" y="37"/>
                  </a:cubicBezTo>
                  <a:cubicBezTo>
                    <a:pt x="37" y="37"/>
                    <a:pt x="37" y="38"/>
                    <a:pt x="37" y="38"/>
                  </a:cubicBezTo>
                  <a:cubicBezTo>
                    <a:pt x="37" y="38"/>
                    <a:pt x="37" y="38"/>
                    <a:pt x="37" y="38"/>
                  </a:cubicBezTo>
                  <a:cubicBezTo>
                    <a:pt x="37" y="37"/>
                    <a:pt x="36" y="38"/>
                    <a:pt x="36" y="37"/>
                  </a:cubicBezTo>
                  <a:cubicBezTo>
                    <a:pt x="36" y="37"/>
                    <a:pt x="36" y="37"/>
                    <a:pt x="36" y="37"/>
                  </a:cubicBezTo>
                  <a:cubicBezTo>
                    <a:pt x="35" y="37"/>
                    <a:pt x="35" y="37"/>
                    <a:pt x="35" y="37"/>
                  </a:cubicBezTo>
                  <a:cubicBezTo>
                    <a:pt x="35" y="37"/>
                    <a:pt x="34" y="37"/>
                    <a:pt x="34" y="37"/>
                  </a:cubicBezTo>
                  <a:cubicBezTo>
                    <a:pt x="34" y="37"/>
                    <a:pt x="33" y="37"/>
                    <a:pt x="33" y="38"/>
                  </a:cubicBezTo>
                  <a:cubicBezTo>
                    <a:pt x="33" y="38"/>
                    <a:pt x="33" y="38"/>
                    <a:pt x="32" y="38"/>
                  </a:cubicBezTo>
                  <a:cubicBezTo>
                    <a:pt x="32" y="38"/>
                    <a:pt x="32" y="38"/>
                    <a:pt x="32" y="38"/>
                  </a:cubicBezTo>
                  <a:cubicBezTo>
                    <a:pt x="32" y="38"/>
                    <a:pt x="32" y="38"/>
                    <a:pt x="31" y="38"/>
                  </a:cubicBezTo>
                  <a:cubicBezTo>
                    <a:pt x="31" y="38"/>
                    <a:pt x="30" y="39"/>
                    <a:pt x="30" y="39"/>
                  </a:cubicBezTo>
                  <a:cubicBezTo>
                    <a:pt x="30" y="40"/>
                    <a:pt x="30" y="40"/>
                    <a:pt x="30" y="40"/>
                  </a:cubicBezTo>
                  <a:cubicBezTo>
                    <a:pt x="30" y="40"/>
                    <a:pt x="30" y="42"/>
                    <a:pt x="30" y="42"/>
                  </a:cubicBezTo>
                  <a:cubicBezTo>
                    <a:pt x="30" y="42"/>
                    <a:pt x="30" y="42"/>
                    <a:pt x="30" y="42"/>
                  </a:cubicBezTo>
                  <a:cubicBezTo>
                    <a:pt x="30" y="42"/>
                    <a:pt x="30" y="42"/>
                    <a:pt x="30" y="42"/>
                  </a:cubicBezTo>
                  <a:cubicBezTo>
                    <a:pt x="29" y="42"/>
                    <a:pt x="29" y="43"/>
                    <a:pt x="28" y="43"/>
                  </a:cubicBezTo>
                  <a:cubicBezTo>
                    <a:pt x="28" y="43"/>
                    <a:pt x="27" y="42"/>
                    <a:pt x="26" y="43"/>
                  </a:cubicBezTo>
                  <a:cubicBezTo>
                    <a:pt x="26" y="43"/>
                    <a:pt x="26" y="43"/>
                    <a:pt x="26" y="43"/>
                  </a:cubicBezTo>
                  <a:cubicBezTo>
                    <a:pt x="26" y="43"/>
                    <a:pt x="26" y="43"/>
                    <a:pt x="26" y="43"/>
                  </a:cubicBezTo>
                  <a:cubicBezTo>
                    <a:pt x="26" y="42"/>
                    <a:pt x="25" y="42"/>
                    <a:pt x="25" y="42"/>
                  </a:cubicBezTo>
                  <a:cubicBezTo>
                    <a:pt x="25" y="42"/>
                    <a:pt x="25" y="42"/>
                    <a:pt x="25" y="42"/>
                  </a:cubicBezTo>
                  <a:cubicBezTo>
                    <a:pt x="24" y="42"/>
                    <a:pt x="24" y="41"/>
                    <a:pt x="24" y="41"/>
                  </a:cubicBezTo>
                  <a:cubicBezTo>
                    <a:pt x="24" y="41"/>
                    <a:pt x="23" y="41"/>
                    <a:pt x="23" y="41"/>
                  </a:cubicBezTo>
                  <a:cubicBezTo>
                    <a:pt x="23" y="41"/>
                    <a:pt x="23" y="41"/>
                    <a:pt x="22" y="41"/>
                  </a:cubicBezTo>
                  <a:cubicBezTo>
                    <a:pt x="22" y="41"/>
                    <a:pt x="22" y="41"/>
                    <a:pt x="22" y="41"/>
                  </a:cubicBezTo>
                  <a:cubicBezTo>
                    <a:pt x="22" y="41"/>
                    <a:pt x="21" y="40"/>
                    <a:pt x="20" y="40"/>
                  </a:cubicBezTo>
                  <a:cubicBezTo>
                    <a:pt x="20" y="41"/>
                    <a:pt x="20" y="41"/>
                    <a:pt x="19" y="41"/>
                  </a:cubicBezTo>
                  <a:cubicBezTo>
                    <a:pt x="18" y="41"/>
                    <a:pt x="18" y="41"/>
                    <a:pt x="17" y="41"/>
                  </a:cubicBezTo>
                  <a:cubicBezTo>
                    <a:pt x="17" y="41"/>
                    <a:pt x="17" y="40"/>
                    <a:pt x="16" y="40"/>
                  </a:cubicBezTo>
                  <a:cubicBezTo>
                    <a:pt x="16" y="41"/>
                    <a:pt x="16" y="41"/>
                    <a:pt x="15" y="41"/>
                  </a:cubicBezTo>
                  <a:cubicBezTo>
                    <a:pt x="15" y="41"/>
                    <a:pt x="15" y="40"/>
                    <a:pt x="15" y="40"/>
                  </a:cubicBezTo>
                  <a:cubicBezTo>
                    <a:pt x="14" y="40"/>
                    <a:pt x="14" y="40"/>
                    <a:pt x="14" y="40"/>
                  </a:cubicBezTo>
                  <a:cubicBezTo>
                    <a:pt x="14" y="40"/>
                    <a:pt x="12" y="39"/>
                    <a:pt x="12" y="39"/>
                  </a:cubicBezTo>
                  <a:cubicBezTo>
                    <a:pt x="12" y="39"/>
                    <a:pt x="12" y="38"/>
                    <a:pt x="12" y="38"/>
                  </a:cubicBezTo>
                  <a:cubicBezTo>
                    <a:pt x="12" y="38"/>
                    <a:pt x="11" y="38"/>
                    <a:pt x="11" y="38"/>
                  </a:cubicBezTo>
                  <a:cubicBezTo>
                    <a:pt x="12" y="38"/>
                    <a:pt x="12" y="37"/>
                    <a:pt x="12" y="36"/>
                  </a:cubicBezTo>
                  <a:cubicBezTo>
                    <a:pt x="13" y="35"/>
                    <a:pt x="13" y="33"/>
                    <a:pt x="13" y="32"/>
                  </a:cubicBezTo>
                  <a:cubicBezTo>
                    <a:pt x="13" y="32"/>
                    <a:pt x="13" y="32"/>
                    <a:pt x="14" y="32"/>
                  </a:cubicBezTo>
                  <a:cubicBezTo>
                    <a:pt x="14" y="32"/>
                    <a:pt x="14" y="31"/>
                    <a:pt x="14" y="31"/>
                  </a:cubicBezTo>
                  <a:cubicBezTo>
                    <a:pt x="13" y="31"/>
                    <a:pt x="13" y="31"/>
                    <a:pt x="13" y="31"/>
                  </a:cubicBezTo>
                  <a:cubicBezTo>
                    <a:pt x="13" y="31"/>
                    <a:pt x="13" y="31"/>
                    <a:pt x="13" y="31"/>
                  </a:cubicBezTo>
                  <a:cubicBezTo>
                    <a:pt x="13" y="30"/>
                    <a:pt x="14" y="28"/>
                    <a:pt x="14" y="28"/>
                  </a:cubicBezTo>
                  <a:cubicBezTo>
                    <a:pt x="14" y="28"/>
                    <a:pt x="14" y="28"/>
                    <a:pt x="14" y="28"/>
                  </a:cubicBezTo>
                  <a:cubicBezTo>
                    <a:pt x="14" y="28"/>
                    <a:pt x="15" y="28"/>
                    <a:pt x="15" y="28"/>
                  </a:cubicBezTo>
                  <a:cubicBezTo>
                    <a:pt x="15" y="29"/>
                    <a:pt x="15" y="29"/>
                    <a:pt x="15" y="30"/>
                  </a:cubicBezTo>
                  <a:cubicBezTo>
                    <a:pt x="15" y="30"/>
                    <a:pt x="16" y="30"/>
                    <a:pt x="16" y="31"/>
                  </a:cubicBezTo>
                  <a:cubicBezTo>
                    <a:pt x="16" y="31"/>
                    <a:pt x="16" y="31"/>
                    <a:pt x="16" y="31"/>
                  </a:cubicBezTo>
                  <a:cubicBezTo>
                    <a:pt x="16" y="30"/>
                    <a:pt x="16" y="30"/>
                    <a:pt x="16" y="30"/>
                  </a:cubicBezTo>
                  <a:cubicBezTo>
                    <a:pt x="15" y="29"/>
                    <a:pt x="16" y="28"/>
                    <a:pt x="15" y="27"/>
                  </a:cubicBezTo>
                  <a:cubicBezTo>
                    <a:pt x="15" y="27"/>
                    <a:pt x="14" y="27"/>
                    <a:pt x="14" y="26"/>
                  </a:cubicBezTo>
                  <a:cubicBezTo>
                    <a:pt x="14" y="26"/>
                    <a:pt x="14" y="26"/>
                    <a:pt x="14" y="26"/>
                  </a:cubicBezTo>
                  <a:cubicBezTo>
                    <a:pt x="14" y="26"/>
                    <a:pt x="14" y="26"/>
                    <a:pt x="14" y="26"/>
                  </a:cubicBezTo>
                  <a:cubicBezTo>
                    <a:pt x="14" y="25"/>
                    <a:pt x="14" y="25"/>
                    <a:pt x="14" y="25"/>
                  </a:cubicBezTo>
                  <a:cubicBezTo>
                    <a:pt x="14" y="24"/>
                    <a:pt x="14" y="24"/>
                    <a:pt x="14" y="24"/>
                  </a:cubicBezTo>
                  <a:cubicBezTo>
                    <a:pt x="14" y="24"/>
                    <a:pt x="14" y="24"/>
                    <a:pt x="14" y="23"/>
                  </a:cubicBezTo>
                  <a:cubicBezTo>
                    <a:pt x="14" y="23"/>
                    <a:pt x="14" y="23"/>
                    <a:pt x="14" y="23"/>
                  </a:cubicBezTo>
                  <a:cubicBezTo>
                    <a:pt x="14" y="23"/>
                    <a:pt x="14" y="23"/>
                    <a:pt x="14" y="23"/>
                  </a:cubicBezTo>
                  <a:cubicBezTo>
                    <a:pt x="13" y="23"/>
                    <a:pt x="13" y="23"/>
                    <a:pt x="13" y="23"/>
                  </a:cubicBezTo>
                  <a:cubicBezTo>
                    <a:pt x="12" y="23"/>
                    <a:pt x="12" y="22"/>
                    <a:pt x="12" y="22"/>
                  </a:cubicBezTo>
                  <a:cubicBezTo>
                    <a:pt x="12" y="22"/>
                    <a:pt x="12" y="22"/>
                    <a:pt x="11" y="22"/>
                  </a:cubicBezTo>
                  <a:cubicBezTo>
                    <a:pt x="11" y="22"/>
                    <a:pt x="11" y="22"/>
                    <a:pt x="11" y="21"/>
                  </a:cubicBezTo>
                  <a:cubicBezTo>
                    <a:pt x="11" y="21"/>
                    <a:pt x="10" y="21"/>
                    <a:pt x="10" y="20"/>
                  </a:cubicBezTo>
                  <a:cubicBezTo>
                    <a:pt x="11" y="20"/>
                    <a:pt x="11" y="20"/>
                    <a:pt x="11" y="19"/>
                  </a:cubicBezTo>
                  <a:cubicBezTo>
                    <a:pt x="10" y="19"/>
                    <a:pt x="10" y="19"/>
                    <a:pt x="10" y="19"/>
                  </a:cubicBezTo>
                  <a:cubicBezTo>
                    <a:pt x="10" y="19"/>
                    <a:pt x="10" y="19"/>
                    <a:pt x="11" y="19"/>
                  </a:cubicBezTo>
                  <a:cubicBezTo>
                    <a:pt x="11" y="19"/>
                    <a:pt x="11" y="19"/>
                    <a:pt x="12" y="19"/>
                  </a:cubicBezTo>
                  <a:cubicBezTo>
                    <a:pt x="12" y="19"/>
                    <a:pt x="12" y="19"/>
                    <a:pt x="12" y="19"/>
                  </a:cubicBezTo>
                  <a:cubicBezTo>
                    <a:pt x="11" y="18"/>
                    <a:pt x="11" y="18"/>
                    <a:pt x="11" y="18"/>
                  </a:cubicBezTo>
                  <a:cubicBezTo>
                    <a:pt x="10" y="18"/>
                    <a:pt x="9" y="19"/>
                    <a:pt x="9" y="18"/>
                  </a:cubicBezTo>
                  <a:cubicBezTo>
                    <a:pt x="9" y="18"/>
                    <a:pt x="9" y="18"/>
                    <a:pt x="9" y="18"/>
                  </a:cubicBezTo>
                  <a:cubicBezTo>
                    <a:pt x="9" y="18"/>
                    <a:pt x="9" y="18"/>
                    <a:pt x="9" y="17"/>
                  </a:cubicBezTo>
                  <a:cubicBezTo>
                    <a:pt x="9" y="17"/>
                    <a:pt x="9" y="17"/>
                    <a:pt x="8" y="17"/>
                  </a:cubicBezTo>
                  <a:cubicBezTo>
                    <a:pt x="8" y="17"/>
                    <a:pt x="8" y="17"/>
                    <a:pt x="8" y="17"/>
                  </a:cubicBezTo>
                  <a:cubicBezTo>
                    <a:pt x="8" y="17"/>
                    <a:pt x="8" y="17"/>
                    <a:pt x="8" y="17"/>
                  </a:cubicBezTo>
                  <a:cubicBezTo>
                    <a:pt x="7" y="16"/>
                    <a:pt x="6" y="17"/>
                    <a:pt x="6" y="16"/>
                  </a:cubicBezTo>
                  <a:cubicBezTo>
                    <a:pt x="6" y="16"/>
                    <a:pt x="6" y="16"/>
                    <a:pt x="6" y="16"/>
                  </a:cubicBezTo>
                  <a:cubicBezTo>
                    <a:pt x="6" y="16"/>
                    <a:pt x="6" y="16"/>
                    <a:pt x="6" y="16"/>
                  </a:cubicBezTo>
                  <a:cubicBezTo>
                    <a:pt x="6" y="16"/>
                    <a:pt x="6" y="16"/>
                    <a:pt x="6" y="16"/>
                  </a:cubicBezTo>
                  <a:cubicBezTo>
                    <a:pt x="6" y="16"/>
                    <a:pt x="6" y="16"/>
                    <a:pt x="6" y="16"/>
                  </a:cubicBezTo>
                  <a:cubicBezTo>
                    <a:pt x="6" y="16"/>
                    <a:pt x="6" y="16"/>
                    <a:pt x="6" y="16"/>
                  </a:cubicBezTo>
                  <a:cubicBezTo>
                    <a:pt x="5" y="16"/>
                    <a:pt x="5" y="16"/>
                    <a:pt x="5" y="16"/>
                  </a:cubicBezTo>
                  <a:cubicBezTo>
                    <a:pt x="5" y="16"/>
                    <a:pt x="4" y="16"/>
                    <a:pt x="4" y="16"/>
                  </a:cubicBezTo>
                  <a:cubicBezTo>
                    <a:pt x="4" y="16"/>
                    <a:pt x="4" y="16"/>
                    <a:pt x="3" y="16"/>
                  </a:cubicBezTo>
                  <a:cubicBezTo>
                    <a:pt x="3" y="15"/>
                    <a:pt x="3" y="15"/>
                    <a:pt x="3" y="15"/>
                  </a:cubicBezTo>
                  <a:cubicBezTo>
                    <a:pt x="3" y="15"/>
                    <a:pt x="2" y="15"/>
                    <a:pt x="2" y="15"/>
                  </a:cubicBezTo>
                  <a:cubicBezTo>
                    <a:pt x="2" y="15"/>
                    <a:pt x="1" y="15"/>
                    <a:pt x="1" y="14"/>
                  </a:cubicBezTo>
                  <a:cubicBezTo>
                    <a:pt x="1" y="14"/>
                    <a:pt x="2" y="15"/>
                    <a:pt x="2" y="14"/>
                  </a:cubicBezTo>
                  <a:cubicBezTo>
                    <a:pt x="2" y="14"/>
                    <a:pt x="2" y="14"/>
                    <a:pt x="2" y="13"/>
                  </a:cubicBezTo>
                  <a:cubicBezTo>
                    <a:pt x="2" y="13"/>
                    <a:pt x="2" y="13"/>
                    <a:pt x="2" y="13"/>
                  </a:cubicBezTo>
                  <a:cubicBezTo>
                    <a:pt x="2" y="13"/>
                    <a:pt x="2" y="13"/>
                    <a:pt x="2" y="13"/>
                  </a:cubicBezTo>
                  <a:cubicBezTo>
                    <a:pt x="2" y="13"/>
                    <a:pt x="2" y="13"/>
                    <a:pt x="2" y="13"/>
                  </a:cubicBezTo>
                  <a:cubicBezTo>
                    <a:pt x="2" y="13"/>
                    <a:pt x="2" y="13"/>
                    <a:pt x="2" y="13"/>
                  </a:cubicBezTo>
                  <a:cubicBezTo>
                    <a:pt x="2" y="13"/>
                    <a:pt x="1" y="13"/>
                    <a:pt x="1" y="13"/>
                  </a:cubicBezTo>
                  <a:cubicBezTo>
                    <a:pt x="1" y="13"/>
                    <a:pt x="0" y="13"/>
                    <a:pt x="0" y="13"/>
                  </a:cubicBezTo>
                  <a:cubicBezTo>
                    <a:pt x="0" y="13"/>
                    <a:pt x="0" y="13"/>
                    <a:pt x="0" y="12"/>
                  </a:cubicBezTo>
                  <a:cubicBezTo>
                    <a:pt x="0" y="12"/>
                    <a:pt x="1" y="12"/>
                    <a:pt x="2" y="12"/>
                  </a:cubicBezTo>
                  <a:cubicBezTo>
                    <a:pt x="2" y="12"/>
                    <a:pt x="2" y="12"/>
                    <a:pt x="2" y="12"/>
                  </a:cubicBezTo>
                  <a:cubicBezTo>
                    <a:pt x="2" y="12"/>
                    <a:pt x="3" y="11"/>
                    <a:pt x="3" y="11"/>
                  </a:cubicBezTo>
                  <a:cubicBezTo>
                    <a:pt x="3" y="11"/>
                    <a:pt x="3" y="12"/>
                    <a:pt x="3" y="12"/>
                  </a:cubicBezTo>
                  <a:cubicBezTo>
                    <a:pt x="4" y="12"/>
                    <a:pt x="4" y="11"/>
                    <a:pt x="4" y="11"/>
                  </a:cubicBezTo>
                  <a:cubicBezTo>
                    <a:pt x="4" y="11"/>
                    <a:pt x="5" y="11"/>
                    <a:pt x="5" y="11"/>
                  </a:cubicBezTo>
                  <a:cubicBezTo>
                    <a:pt x="5" y="11"/>
                    <a:pt x="5" y="11"/>
                    <a:pt x="5" y="11"/>
                  </a:cubicBezTo>
                  <a:cubicBezTo>
                    <a:pt x="6" y="11"/>
                    <a:pt x="6" y="11"/>
                    <a:pt x="6" y="11"/>
                  </a:cubicBezTo>
                  <a:cubicBezTo>
                    <a:pt x="6" y="11"/>
                    <a:pt x="6" y="11"/>
                    <a:pt x="6" y="11"/>
                  </a:cubicBezTo>
                  <a:cubicBezTo>
                    <a:pt x="7" y="11"/>
                    <a:pt x="7" y="11"/>
                    <a:pt x="7" y="11"/>
                  </a:cubicBezTo>
                  <a:cubicBezTo>
                    <a:pt x="7" y="11"/>
                    <a:pt x="7" y="11"/>
                    <a:pt x="7" y="11"/>
                  </a:cubicBezTo>
                  <a:cubicBezTo>
                    <a:pt x="8" y="12"/>
                    <a:pt x="8" y="12"/>
                    <a:pt x="9" y="12"/>
                  </a:cubicBezTo>
                  <a:cubicBezTo>
                    <a:pt x="9" y="12"/>
                    <a:pt x="9" y="12"/>
                    <a:pt x="10" y="12"/>
                  </a:cubicBezTo>
                  <a:cubicBezTo>
                    <a:pt x="10" y="12"/>
                    <a:pt x="10" y="12"/>
                    <a:pt x="10" y="12"/>
                  </a:cubicBezTo>
                  <a:cubicBezTo>
                    <a:pt x="10" y="12"/>
                    <a:pt x="10"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2" y="12"/>
                    <a:pt x="13" y="12"/>
                    <a:pt x="13" y="12"/>
                  </a:cubicBezTo>
                  <a:cubicBezTo>
                    <a:pt x="14" y="12"/>
                    <a:pt x="14" y="12"/>
                    <a:pt x="14" y="11"/>
                  </a:cubicBezTo>
                  <a:cubicBezTo>
                    <a:pt x="13" y="11"/>
                    <a:pt x="13" y="10"/>
                    <a:pt x="13" y="9"/>
                  </a:cubicBezTo>
                  <a:cubicBezTo>
                    <a:pt x="13" y="9"/>
                    <a:pt x="13" y="9"/>
                    <a:pt x="13" y="8"/>
                  </a:cubicBezTo>
                  <a:cubicBezTo>
                    <a:pt x="13" y="8"/>
                    <a:pt x="12" y="8"/>
                    <a:pt x="12" y="7"/>
                  </a:cubicBezTo>
                  <a:cubicBezTo>
                    <a:pt x="12" y="7"/>
                    <a:pt x="12" y="7"/>
                    <a:pt x="12" y="7"/>
                  </a:cubicBezTo>
                  <a:cubicBezTo>
                    <a:pt x="12" y="7"/>
                    <a:pt x="13" y="7"/>
                    <a:pt x="13" y="7"/>
                  </a:cubicBezTo>
                  <a:cubicBezTo>
                    <a:pt x="13" y="7"/>
                    <a:pt x="14" y="6"/>
                    <a:pt x="14" y="7"/>
                  </a:cubicBezTo>
                  <a:cubicBezTo>
                    <a:pt x="14" y="7"/>
                    <a:pt x="14" y="7"/>
                    <a:pt x="14" y="8"/>
                  </a:cubicBezTo>
                  <a:cubicBezTo>
                    <a:pt x="14" y="8"/>
                    <a:pt x="14" y="8"/>
                    <a:pt x="14" y="8"/>
                  </a:cubicBezTo>
                  <a:cubicBezTo>
                    <a:pt x="14" y="8"/>
                    <a:pt x="14" y="8"/>
                    <a:pt x="15" y="8"/>
                  </a:cubicBezTo>
                  <a:cubicBezTo>
                    <a:pt x="15" y="8"/>
                    <a:pt x="17" y="8"/>
                    <a:pt x="17" y="8"/>
                  </a:cubicBezTo>
                  <a:cubicBezTo>
                    <a:pt x="18" y="8"/>
                    <a:pt x="18" y="9"/>
                    <a:pt x="19" y="8"/>
                  </a:cubicBezTo>
                  <a:cubicBezTo>
                    <a:pt x="19" y="8"/>
                    <a:pt x="20" y="8"/>
                    <a:pt x="20" y="8"/>
                  </a:cubicBezTo>
                  <a:cubicBezTo>
                    <a:pt x="20" y="8"/>
                    <a:pt x="21" y="8"/>
                    <a:pt x="21" y="8"/>
                  </a:cubicBezTo>
                  <a:cubicBezTo>
                    <a:pt x="21" y="8"/>
                    <a:pt x="21" y="8"/>
                    <a:pt x="21" y="8"/>
                  </a:cubicBezTo>
                  <a:cubicBezTo>
                    <a:pt x="21" y="8"/>
                    <a:pt x="21" y="8"/>
                    <a:pt x="21" y="8"/>
                  </a:cubicBezTo>
                  <a:cubicBezTo>
                    <a:pt x="21" y="7"/>
                    <a:pt x="21" y="7"/>
                    <a:pt x="21" y="7"/>
                  </a:cubicBezTo>
                  <a:cubicBezTo>
                    <a:pt x="21" y="7"/>
                    <a:pt x="20" y="7"/>
                    <a:pt x="20" y="7"/>
                  </a:cubicBezTo>
                  <a:cubicBezTo>
                    <a:pt x="20" y="7"/>
                    <a:pt x="20" y="7"/>
                    <a:pt x="20" y="7"/>
                  </a:cubicBezTo>
                  <a:cubicBezTo>
                    <a:pt x="20" y="7"/>
                    <a:pt x="20" y="6"/>
                    <a:pt x="21" y="6"/>
                  </a:cubicBezTo>
                  <a:cubicBezTo>
                    <a:pt x="21" y="6"/>
                    <a:pt x="21" y="6"/>
                    <a:pt x="21" y="6"/>
                  </a:cubicBezTo>
                  <a:cubicBezTo>
                    <a:pt x="21" y="6"/>
                    <a:pt x="22" y="6"/>
                    <a:pt x="22" y="6"/>
                  </a:cubicBezTo>
                  <a:cubicBezTo>
                    <a:pt x="22" y="6"/>
                    <a:pt x="22" y="6"/>
                    <a:pt x="23" y="6"/>
                  </a:cubicBezTo>
                  <a:cubicBezTo>
                    <a:pt x="23" y="5"/>
                    <a:pt x="24" y="5"/>
                    <a:pt x="24" y="5"/>
                  </a:cubicBezTo>
                  <a:cubicBezTo>
                    <a:pt x="25" y="5"/>
                    <a:pt x="25" y="4"/>
                    <a:pt x="26" y="4"/>
                  </a:cubicBezTo>
                  <a:cubicBezTo>
                    <a:pt x="26" y="4"/>
                    <a:pt x="26" y="4"/>
                    <a:pt x="26" y="3"/>
                  </a:cubicBezTo>
                  <a:cubicBezTo>
                    <a:pt x="26" y="3"/>
                    <a:pt x="26" y="3"/>
                    <a:pt x="26" y="2"/>
                  </a:cubicBezTo>
                  <a:cubicBezTo>
                    <a:pt x="26" y="2"/>
                    <a:pt x="26" y="2"/>
                    <a:pt x="26" y="2"/>
                  </a:cubicBezTo>
                  <a:cubicBezTo>
                    <a:pt x="26" y="1"/>
                    <a:pt x="26" y="1"/>
                    <a:pt x="26" y="1"/>
                  </a:cubicBezTo>
                  <a:cubicBezTo>
                    <a:pt x="26" y="1"/>
                    <a:pt x="26" y="0"/>
                    <a:pt x="27" y="0"/>
                  </a:cubicBezTo>
                  <a:cubicBezTo>
                    <a:pt x="27" y="0"/>
                    <a:pt x="29" y="0"/>
                    <a:pt x="29" y="0"/>
                  </a:cubicBezTo>
                  <a:cubicBezTo>
                    <a:pt x="29" y="0"/>
                    <a:pt x="29" y="0"/>
                    <a:pt x="29" y="0"/>
                  </a:cubicBezTo>
                  <a:cubicBezTo>
                    <a:pt x="29" y="0"/>
                    <a:pt x="29" y="0"/>
                    <a:pt x="29" y="0"/>
                  </a:cubicBezTo>
                  <a:cubicBezTo>
                    <a:pt x="29" y="0"/>
                    <a:pt x="29" y="1"/>
                    <a:pt x="30" y="1"/>
                  </a:cubicBezTo>
                  <a:cubicBezTo>
                    <a:pt x="30" y="1"/>
                    <a:pt x="31" y="1"/>
                    <a:pt x="31" y="2"/>
                  </a:cubicBezTo>
                  <a:cubicBezTo>
                    <a:pt x="31" y="1"/>
                    <a:pt x="32" y="1"/>
                    <a:pt x="32" y="1"/>
                  </a:cubicBezTo>
                  <a:cubicBezTo>
                    <a:pt x="32" y="2"/>
                    <a:pt x="32" y="2"/>
                    <a:pt x="33" y="2"/>
                  </a:cubicBezTo>
                  <a:cubicBezTo>
                    <a:pt x="33" y="3"/>
                    <a:pt x="33" y="2"/>
                    <a:pt x="33" y="3"/>
                  </a:cubicBezTo>
                  <a:cubicBezTo>
                    <a:pt x="34" y="3"/>
                    <a:pt x="33" y="3"/>
                    <a:pt x="34" y="3"/>
                  </a:cubicBezTo>
                  <a:cubicBezTo>
                    <a:pt x="34" y="4"/>
                    <a:pt x="34" y="4"/>
                    <a:pt x="34" y="4"/>
                  </a:cubicBezTo>
                  <a:cubicBezTo>
                    <a:pt x="34" y="3"/>
                    <a:pt x="35" y="3"/>
                    <a:pt x="35" y="3"/>
                  </a:cubicBezTo>
                  <a:cubicBezTo>
                    <a:pt x="35" y="4"/>
                    <a:pt x="35" y="4"/>
                    <a:pt x="35" y="4"/>
                  </a:cubicBezTo>
                  <a:cubicBezTo>
                    <a:pt x="36" y="4"/>
                    <a:pt x="35" y="5"/>
                    <a:pt x="35" y="5"/>
                  </a:cubicBezTo>
                  <a:cubicBezTo>
                    <a:pt x="35" y="5"/>
                    <a:pt x="35" y="5"/>
                    <a:pt x="35" y="5"/>
                  </a:cubicBezTo>
                  <a:cubicBezTo>
                    <a:pt x="35" y="5"/>
                    <a:pt x="35" y="5"/>
                    <a:pt x="35" y="5"/>
                  </a:cubicBezTo>
                  <a:cubicBezTo>
                    <a:pt x="36" y="5"/>
                    <a:pt x="37" y="6"/>
                    <a:pt x="37" y="5"/>
                  </a:cubicBezTo>
                  <a:cubicBezTo>
                    <a:pt x="37" y="5"/>
                    <a:pt x="38" y="5"/>
                    <a:pt x="38" y="5"/>
                  </a:cubicBezTo>
                  <a:cubicBezTo>
                    <a:pt x="38" y="5"/>
                    <a:pt x="38" y="6"/>
                    <a:pt x="38" y="6"/>
                  </a:cubicBezTo>
                  <a:cubicBezTo>
                    <a:pt x="38" y="6"/>
                    <a:pt x="39" y="6"/>
                    <a:pt x="39" y="6"/>
                  </a:cubicBezTo>
                  <a:cubicBezTo>
                    <a:pt x="39" y="6"/>
                    <a:pt x="39" y="6"/>
                    <a:pt x="39" y="7"/>
                  </a:cubicBezTo>
                  <a:cubicBezTo>
                    <a:pt x="40" y="7"/>
                    <a:pt x="40" y="7"/>
                    <a:pt x="40" y="7"/>
                  </a:cubicBezTo>
                  <a:cubicBezTo>
                    <a:pt x="40" y="7"/>
                    <a:pt x="40" y="8"/>
                    <a:pt x="41" y="8"/>
                  </a:cubicBezTo>
                  <a:cubicBezTo>
                    <a:pt x="42" y="7"/>
                    <a:pt x="42" y="8"/>
                    <a:pt x="43" y="8"/>
                  </a:cubicBezTo>
                  <a:cubicBezTo>
                    <a:pt x="43" y="8"/>
                    <a:pt x="43" y="8"/>
                    <a:pt x="44" y="8"/>
                  </a:cubicBezTo>
                  <a:cubicBezTo>
                    <a:pt x="44" y="8"/>
                    <a:pt x="44" y="8"/>
                    <a:pt x="45" y="8"/>
                  </a:cubicBezTo>
                  <a:cubicBezTo>
                    <a:pt x="45" y="8"/>
                    <a:pt x="45" y="9"/>
                    <a:pt x="46" y="9"/>
                  </a:cubicBezTo>
                  <a:cubicBezTo>
                    <a:pt x="46" y="9"/>
                    <a:pt x="46" y="9"/>
                    <a:pt x="47" y="9"/>
                  </a:cubicBezTo>
                  <a:cubicBezTo>
                    <a:pt x="47" y="10"/>
                    <a:pt x="48" y="10"/>
                    <a:pt x="48" y="10"/>
                  </a:cubicBezTo>
                  <a:cubicBezTo>
                    <a:pt x="49" y="9"/>
                    <a:pt x="49" y="10"/>
                    <a:pt x="49" y="10"/>
                  </a:cubicBezTo>
                  <a:cubicBezTo>
                    <a:pt x="49" y="10"/>
                    <a:pt x="50" y="10"/>
                    <a:pt x="50" y="10"/>
                  </a:cubicBezTo>
                  <a:cubicBezTo>
                    <a:pt x="50" y="10"/>
                    <a:pt x="51" y="10"/>
                    <a:pt x="51" y="10"/>
                  </a:cubicBezTo>
                  <a:cubicBezTo>
                    <a:pt x="51" y="11"/>
                    <a:pt x="50" y="11"/>
                    <a:pt x="50" y="11"/>
                  </a:cubicBezTo>
                  <a:cubicBezTo>
                    <a:pt x="49" y="12"/>
                    <a:pt x="50" y="12"/>
                    <a:pt x="49" y="13"/>
                  </a:cubicBezTo>
                  <a:cubicBezTo>
                    <a:pt x="49" y="13"/>
                    <a:pt x="49" y="13"/>
                    <a:pt x="49" y="14"/>
                  </a:cubicBezTo>
                  <a:cubicBezTo>
                    <a:pt x="49" y="14"/>
                    <a:pt x="49" y="15"/>
                    <a:pt x="49" y="15"/>
                  </a:cubicBezTo>
                  <a:cubicBezTo>
                    <a:pt x="49" y="15"/>
                    <a:pt x="48" y="16"/>
                    <a:pt x="48" y="16"/>
                  </a:cubicBezTo>
                  <a:cubicBezTo>
                    <a:pt x="48" y="16"/>
                    <a:pt x="48" y="17"/>
                    <a:pt x="48" y="17"/>
                  </a:cubicBezTo>
                  <a:cubicBezTo>
                    <a:pt x="48" y="17"/>
                    <a:pt x="48" y="17"/>
                    <a:pt x="48" y="17"/>
                  </a:cubicBezTo>
                  <a:cubicBezTo>
                    <a:pt x="48" y="17"/>
                    <a:pt x="47" y="17"/>
                    <a:pt x="46" y="17"/>
                  </a:cubicBezTo>
                  <a:cubicBezTo>
                    <a:pt x="46" y="17"/>
                    <a:pt x="46" y="17"/>
                    <a:pt x="46" y="17"/>
                  </a:cubicBezTo>
                  <a:cubicBezTo>
                    <a:pt x="46" y="18"/>
                    <a:pt x="46" y="18"/>
                    <a:pt x="46" y="18"/>
                  </a:cubicBezTo>
                  <a:cubicBezTo>
                    <a:pt x="46" y="19"/>
                    <a:pt x="45" y="19"/>
                    <a:pt x="45" y="19"/>
                  </a:cubicBezTo>
                  <a:cubicBezTo>
                    <a:pt x="45" y="19"/>
                    <a:pt x="45" y="19"/>
                    <a:pt x="45" y="19"/>
                  </a:cubicBezTo>
                  <a:cubicBezTo>
                    <a:pt x="45" y="20"/>
                    <a:pt x="44" y="20"/>
                    <a:pt x="44" y="20"/>
                  </a:cubicBezTo>
                  <a:cubicBezTo>
                    <a:pt x="44" y="20"/>
                    <a:pt x="44" y="20"/>
                    <a:pt x="44" y="21"/>
                  </a:cubicBezTo>
                  <a:cubicBezTo>
                    <a:pt x="44" y="21"/>
                    <a:pt x="43" y="21"/>
                    <a:pt x="43" y="21"/>
                  </a:cubicBezTo>
                  <a:cubicBezTo>
                    <a:pt x="43" y="22"/>
                    <a:pt x="43" y="22"/>
                    <a:pt x="43" y="22"/>
                  </a:cubicBezTo>
                  <a:cubicBezTo>
                    <a:pt x="43" y="22"/>
                    <a:pt x="43" y="23"/>
                    <a:pt x="43" y="23"/>
                  </a:cubicBezTo>
                  <a:cubicBezTo>
                    <a:pt x="43" y="23"/>
                    <a:pt x="43" y="23"/>
                    <a:pt x="43" y="23"/>
                  </a:cubicBezTo>
                  <a:cubicBezTo>
                    <a:pt x="42" y="23"/>
                    <a:pt x="42" y="24"/>
                    <a:pt x="42" y="24"/>
                  </a:cubicBezTo>
                  <a:cubicBezTo>
                    <a:pt x="42" y="24"/>
                    <a:pt x="43" y="24"/>
                    <a:pt x="43" y="24"/>
                  </a:cubicBezTo>
                  <a:cubicBezTo>
                    <a:pt x="43" y="24"/>
                    <a:pt x="43" y="24"/>
                    <a:pt x="44" y="24"/>
                  </a:cubicBezTo>
                  <a:cubicBezTo>
                    <a:pt x="44" y="24"/>
                    <a:pt x="44" y="24"/>
                    <a:pt x="44" y="24"/>
                  </a:cubicBezTo>
                  <a:cubicBezTo>
                    <a:pt x="44" y="24"/>
                    <a:pt x="44" y="23"/>
                    <a:pt x="44" y="23"/>
                  </a:cubicBezTo>
                  <a:cubicBezTo>
                    <a:pt x="44" y="23"/>
                    <a:pt x="45" y="23"/>
                    <a:pt x="45" y="23"/>
                  </a:cubicBezTo>
                  <a:cubicBezTo>
                    <a:pt x="45" y="23"/>
                    <a:pt x="45" y="24"/>
                    <a:pt x="45" y="24"/>
                  </a:cubicBezTo>
                  <a:cubicBezTo>
                    <a:pt x="46" y="24"/>
                    <a:pt x="46" y="25"/>
                    <a:pt x="46" y="25"/>
                  </a:cubicBezTo>
                  <a:cubicBezTo>
                    <a:pt x="46" y="25"/>
                    <a:pt x="45" y="26"/>
                    <a:pt x="45" y="26"/>
                  </a:cubicBezTo>
                  <a:cubicBezTo>
                    <a:pt x="46" y="26"/>
                    <a:pt x="47" y="28"/>
                    <a:pt x="47" y="28"/>
                  </a:cubicBezTo>
                  <a:cubicBezTo>
                    <a:pt x="47" y="28"/>
                    <a:pt x="47" y="28"/>
                    <a:pt x="47" y="28"/>
                  </a:cubicBezTo>
                  <a:cubicBezTo>
                    <a:pt x="46" y="28"/>
                    <a:pt x="46" y="28"/>
                    <a:pt x="46" y="28"/>
                  </a:cubicBezTo>
                  <a:cubicBezTo>
                    <a:pt x="46" y="29"/>
                    <a:pt x="46" y="29"/>
                    <a:pt x="46" y="29"/>
                  </a:cubicBezTo>
                  <a:cubicBezTo>
                    <a:pt x="45" y="29"/>
                    <a:pt x="45" y="28"/>
                    <a:pt x="45" y="30"/>
                  </a:cubicBezTo>
                  <a:cubicBezTo>
                    <a:pt x="45" y="30"/>
                    <a:pt x="45" y="30"/>
                    <a:pt x="45" y="30"/>
                  </a:cubicBezTo>
                  <a:cubicBezTo>
                    <a:pt x="45" y="30"/>
                    <a:pt x="45" y="30"/>
                    <a:pt x="45" y="31"/>
                  </a:cubicBezTo>
                  <a:cubicBezTo>
                    <a:pt x="45" y="31"/>
                    <a:pt x="46" y="31"/>
                    <a:pt x="46" y="31"/>
                  </a:cubicBezTo>
                  <a:cubicBezTo>
                    <a:pt x="46" y="32"/>
                    <a:pt x="46" y="32"/>
                    <a:pt x="46" y="33"/>
                  </a:cubicBezTo>
                  <a:cubicBezTo>
                    <a:pt x="46" y="34"/>
                    <a:pt x="46" y="34"/>
                    <a:pt x="46" y="34"/>
                  </a:cubicBezTo>
                  <a:cubicBezTo>
                    <a:pt x="46" y="34"/>
                    <a:pt x="47" y="34"/>
                    <a:pt x="47" y="34"/>
                  </a:cubicBezTo>
                  <a:cubicBezTo>
                    <a:pt x="47" y="34"/>
                    <a:pt x="47" y="34"/>
                    <a:pt x="48" y="35"/>
                  </a:cubicBezTo>
                  <a:cubicBezTo>
                    <a:pt x="48" y="35"/>
                    <a:pt x="49" y="34"/>
                    <a:pt x="49" y="35"/>
                  </a:cubicBezTo>
                  <a:cubicBezTo>
                    <a:pt x="49" y="35"/>
                    <a:pt x="48" y="35"/>
                    <a:pt x="48" y="35"/>
                  </a:cubicBezTo>
                  <a:cubicBezTo>
                    <a:pt x="48" y="35"/>
                    <a:pt x="48" y="35"/>
                    <a:pt x="48" y="36"/>
                  </a:cubicBezTo>
                  <a:cubicBezTo>
                    <a:pt x="48" y="36"/>
                    <a:pt x="47" y="36"/>
                    <a:pt x="47" y="37"/>
                  </a:cubicBezTo>
                  <a:close/>
                  <a:moveTo>
                    <a:pt x="54" y="46"/>
                  </a:moveTo>
                  <a:cubicBezTo>
                    <a:pt x="54" y="46"/>
                    <a:pt x="54" y="46"/>
                    <a:pt x="54" y="46"/>
                  </a:cubicBezTo>
                  <a:cubicBezTo>
                    <a:pt x="54" y="46"/>
                    <a:pt x="54" y="46"/>
                    <a:pt x="54" y="45"/>
                  </a:cubicBezTo>
                  <a:cubicBezTo>
                    <a:pt x="54" y="45"/>
                    <a:pt x="54" y="45"/>
                    <a:pt x="54" y="45"/>
                  </a:cubicBezTo>
                  <a:cubicBezTo>
                    <a:pt x="54" y="45"/>
                    <a:pt x="54" y="45"/>
                    <a:pt x="53" y="45"/>
                  </a:cubicBezTo>
                  <a:cubicBezTo>
                    <a:pt x="54" y="45"/>
                    <a:pt x="54" y="45"/>
                    <a:pt x="54" y="44"/>
                  </a:cubicBezTo>
                  <a:cubicBezTo>
                    <a:pt x="53" y="44"/>
                    <a:pt x="53" y="44"/>
                    <a:pt x="53" y="44"/>
                  </a:cubicBezTo>
                  <a:cubicBezTo>
                    <a:pt x="53" y="44"/>
                    <a:pt x="53" y="44"/>
                    <a:pt x="53" y="43"/>
                  </a:cubicBezTo>
                  <a:cubicBezTo>
                    <a:pt x="53" y="43"/>
                    <a:pt x="53" y="43"/>
                    <a:pt x="53" y="43"/>
                  </a:cubicBezTo>
                  <a:cubicBezTo>
                    <a:pt x="54" y="42"/>
                    <a:pt x="54" y="42"/>
                    <a:pt x="55" y="42"/>
                  </a:cubicBezTo>
                  <a:cubicBezTo>
                    <a:pt x="55" y="42"/>
                    <a:pt x="55" y="42"/>
                    <a:pt x="55" y="42"/>
                  </a:cubicBezTo>
                  <a:cubicBezTo>
                    <a:pt x="55" y="42"/>
                    <a:pt x="56" y="42"/>
                    <a:pt x="56" y="42"/>
                  </a:cubicBezTo>
                  <a:cubicBezTo>
                    <a:pt x="56" y="41"/>
                    <a:pt x="56" y="40"/>
                    <a:pt x="56" y="40"/>
                  </a:cubicBezTo>
                  <a:cubicBezTo>
                    <a:pt x="56" y="41"/>
                    <a:pt x="56" y="41"/>
                    <a:pt x="56" y="41"/>
                  </a:cubicBezTo>
                  <a:cubicBezTo>
                    <a:pt x="56" y="41"/>
                    <a:pt x="56" y="42"/>
                    <a:pt x="56" y="42"/>
                  </a:cubicBezTo>
                  <a:cubicBezTo>
                    <a:pt x="56" y="42"/>
                    <a:pt x="56" y="42"/>
                    <a:pt x="56" y="42"/>
                  </a:cubicBezTo>
                  <a:cubicBezTo>
                    <a:pt x="57" y="43"/>
                    <a:pt x="57" y="44"/>
                    <a:pt x="57" y="44"/>
                  </a:cubicBezTo>
                  <a:cubicBezTo>
                    <a:pt x="57" y="45"/>
                    <a:pt x="56" y="45"/>
                    <a:pt x="56" y="45"/>
                  </a:cubicBezTo>
                  <a:cubicBezTo>
                    <a:pt x="56" y="46"/>
                    <a:pt x="56" y="46"/>
                    <a:pt x="56" y="47"/>
                  </a:cubicBezTo>
                  <a:cubicBezTo>
                    <a:pt x="56" y="47"/>
                    <a:pt x="55" y="48"/>
                    <a:pt x="55" y="48"/>
                  </a:cubicBezTo>
                  <a:cubicBezTo>
                    <a:pt x="55" y="47"/>
                    <a:pt x="54" y="48"/>
                    <a:pt x="54" y="47"/>
                  </a:cubicBezTo>
                  <a:cubicBezTo>
                    <a:pt x="54" y="47"/>
                    <a:pt x="54" y="47"/>
                    <a:pt x="54" y="4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3" name="Freeform 285">
              <a:extLst>
                <a:ext uri="{FF2B5EF4-FFF2-40B4-BE49-F238E27FC236}">
                  <a16:creationId xmlns:a16="http://schemas.microsoft.com/office/drawing/2014/main" id="{19263A6A-92A0-BBD2-524A-334C922DB12A}"/>
                </a:ext>
              </a:extLst>
            </p:cNvPr>
            <p:cNvSpPr>
              <a:spLocks noEditPoints="1"/>
            </p:cNvSpPr>
            <p:nvPr/>
          </p:nvSpPr>
          <p:spPr bwMode="auto">
            <a:xfrm>
              <a:off x="14801477" y="8274801"/>
              <a:ext cx="38356" cy="38112"/>
            </a:xfrm>
            <a:custGeom>
              <a:avLst/>
              <a:gdLst/>
              <a:ahLst/>
              <a:cxnLst>
                <a:cxn ang="0">
                  <a:pos x="9" y="13"/>
                </a:cxn>
                <a:cxn ang="0">
                  <a:pos x="8" y="12"/>
                </a:cxn>
                <a:cxn ang="0">
                  <a:pos x="0" y="9"/>
                </a:cxn>
                <a:cxn ang="0">
                  <a:pos x="1" y="9"/>
                </a:cxn>
                <a:cxn ang="0">
                  <a:pos x="1" y="9"/>
                </a:cxn>
                <a:cxn ang="0">
                  <a:pos x="0" y="9"/>
                </a:cxn>
                <a:cxn ang="0">
                  <a:pos x="0" y="9"/>
                </a:cxn>
                <a:cxn ang="0">
                  <a:pos x="7" y="2"/>
                </a:cxn>
                <a:cxn ang="0">
                  <a:pos x="7" y="3"/>
                </a:cxn>
                <a:cxn ang="0">
                  <a:pos x="8" y="3"/>
                </a:cxn>
                <a:cxn ang="0">
                  <a:pos x="8" y="4"/>
                </a:cxn>
                <a:cxn ang="0">
                  <a:pos x="6" y="4"/>
                </a:cxn>
                <a:cxn ang="0">
                  <a:pos x="6" y="3"/>
                </a:cxn>
                <a:cxn ang="0">
                  <a:pos x="7" y="2"/>
                </a:cxn>
                <a:cxn ang="0">
                  <a:pos x="5" y="3"/>
                </a:cxn>
                <a:cxn ang="0">
                  <a:pos x="4" y="4"/>
                </a:cxn>
                <a:cxn ang="0">
                  <a:pos x="2" y="7"/>
                </a:cxn>
                <a:cxn ang="0">
                  <a:pos x="5" y="8"/>
                </a:cxn>
                <a:cxn ang="0">
                  <a:pos x="2" y="9"/>
                </a:cxn>
                <a:cxn ang="0">
                  <a:pos x="2" y="9"/>
                </a:cxn>
                <a:cxn ang="0">
                  <a:pos x="3" y="9"/>
                </a:cxn>
                <a:cxn ang="0">
                  <a:pos x="4" y="9"/>
                </a:cxn>
                <a:cxn ang="0">
                  <a:pos x="5" y="9"/>
                </a:cxn>
                <a:cxn ang="0">
                  <a:pos x="6" y="9"/>
                </a:cxn>
                <a:cxn ang="0">
                  <a:pos x="6" y="10"/>
                </a:cxn>
                <a:cxn ang="0">
                  <a:pos x="8" y="10"/>
                </a:cxn>
                <a:cxn ang="0">
                  <a:pos x="9" y="11"/>
                </a:cxn>
                <a:cxn ang="0">
                  <a:pos x="9" y="8"/>
                </a:cxn>
                <a:cxn ang="0">
                  <a:pos x="11" y="7"/>
                </a:cxn>
                <a:cxn ang="0">
                  <a:pos x="12" y="6"/>
                </a:cxn>
                <a:cxn ang="0">
                  <a:pos x="12" y="5"/>
                </a:cxn>
                <a:cxn ang="0">
                  <a:pos x="13" y="3"/>
                </a:cxn>
                <a:cxn ang="0">
                  <a:pos x="14" y="2"/>
                </a:cxn>
                <a:cxn ang="0">
                  <a:pos x="13" y="1"/>
                </a:cxn>
                <a:cxn ang="0">
                  <a:pos x="10" y="0"/>
                </a:cxn>
                <a:cxn ang="0">
                  <a:pos x="8" y="1"/>
                </a:cxn>
                <a:cxn ang="0">
                  <a:pos x="7" y="2"/>
                </a:cxn>
                <a:cxn ang="0">
                  <a:pos x="8" y="3"/>
                </a:cxn>
                <a:cxn ang="0">
                  <a:pos x="8" y="4"/>
                </a:cxn>
                <a:cxn ang="0">
                  <a:pos x="9" y="5"/>
                </a:cxn>
                <a:cxn ang="0">
                  <a:pos x="8" y="6"/>
                </a:cxn>
                <a:cxn ang="0">
                  <a:pos x="6" y="5"/>
                </a:cxn>
                <a:cxn ang="0">
                  <a:pos x="5" y="5"/>
                </a:cxn>
                <a:cxn ang="0">
                  <a:pos x="5" y="4"/>
                </a:cxn>
                <a:cxn ang="0">
                  <a:pos x="6" y="3"/>
                </a:cxn>
              </a:cxnLst>
              <a:rect l="0" t="0" r="r" b="b"/>
              <a:pathLst>
                <a:path w="14" h="13">
                  <a:moveTo>
                    <a:pt x="9" y="12"/>
                  </a:moveTo>
                  <a:cubicBezTo>
                    <a:pt x="9" y="12"/>
                    <a:pt x="9" y="12"/>
                    <a:pt x="9" y="13"/>
                  </a:cubicBezTo>
                  <a:cubicBezTo>
                    <a:pt x="9" y="13"/>
                    <a:pt x="9" y="13"/>
                    <a:pt x="8" y="13"/>
                  </a:cubicBezTo>
                  <a:cubicBezTo>
                    <a:pt x="8" y="13"/>
                    <a:pt x="8" y="13"/>
                    <a:pt x="8" y="12"/>
                  </a:cubicBezTo>
                  <a:cubicBezTo>
                    <a:pt x="8" y="12"/>
                    <a:pt x="8" y="12"/>
                    <a:pt x="9" y="12"/>
                  </a:cubicBezTo>
                  <a:close/>
                  <a:moveTo>
                    <a:pt x="0" y="9"/>
                  </a:moveTo>
                  <a:cubicBezTo>
                    <a:pt x="0" y="9"/>
                    <a:pt x="1" y="9"/>
                    <a:pt x="1" y="9"/>
                  </a:cubicBezTo>
                  <a:cubicBezTo>
                    <a:pt x="1" y="9"/>
                    <a:pt x="1" y="9"/>
                    <a:pt x="1" y="9"/>
                  </a:cubicBezTo>
                  <a:cubicBezTo>
                    <a:pt x="1" y="9"/>
                    <a:pt x="1" y="9"/>
                    <a:pt x="1" y="9"/>
                  </a:cubicBezTo>
                  <a:cubicBezTo>
                    <a:pt x="1" y="9"/>
                    <a:pt x="1" y="9"/>
                    <a:pt x="1" y="9"/>
                  </a:cubicBezTo>
                  <a:cubicBezTo>
                    <a:pt x="1" y="10"/>
                    <a:pt x="1" y="10"/>
                    <a:pt x="1" y="10"/>
                  </a:cubicBezTo>
                  <a:cubicBezTo>
                    <a:pt x="1" y="10"/>
                    <a:pt x="0" y="9"/>
                    <a:pt x="0" y="9"/>
                  </a:cubicBezTo>
                  <a:cubicBezTo>
                    <a:pt x="0" y="9"/>
                    <a:pt x="0" y="9"/>
                    <a:pt x="0" y="9"/>
                  </a:cubicBezTo>
                  <a:cubicBezTo>
                    <a:pt x="0" y="9"/>
                    <a:pt x="0" y="9"/>
                    <a:pt x="0" y="9"/>
                  </a:cubicBezTo>
                  <a:close/>
                  <a:moveTo>
                    <a:pt x="7" y="2"/>
                  </a:moveTo>
                  <a:cubicBezTo>
                    <a:pt x="7" y="2"/>
                    <a:pt x="7" y="2"/>
                    <a:pt x="7" y="2"/>
                  </a:cubicBezTo>
                  <a:cubicBezTo>
                    <a:pt x="7" y="2"/>
                    <a:pt x="7" y="2"/>
                    <a:pt x="7" y="3"/>
                  </a:cubicBezTo>
                  <a:cubicBezTo>
                    <a:pt x="7" y="3"/>
                    <a:pt x="7" y="3"/>
                    <a:pt x="7" y="3"/>
                  </a:cubicBezTo>
                  <a:cubicBezTo>
                    <a:pt x="7" y="3"/>
                    <a:pt x="7" y="3"/>
                    <a:pt x="7" y="3"/>
                  </a:cubicBezTo>
                  <a:cubicBezTo>
                    <a:pt x="7" y="3"/>
                    <a:pt x="7" y="3"/>
                    <a:pt x="8" y="3"/>
                  </a:cubicBezTo>
                  <a:cubicBezTo>
                    <a:pt x="8" y="3"/>
                    <a:pt x="8" y="3"/>
                    <a:pt x="8" y="3"/>
                  </a:cubicBezTo>
                  <a:cubicBezTo>
                    <a:pt x="7" y="3"/>
                    <a:pt x="8" y="4"/>
                    <a:pt x="8" y="4"/>
                  </a:cubicBezTo>
                  <a:cubicBezTo>
                    <a:pt x="7" y="4"/>
                    <a:pt x="6" y="4"/>
                    <a:pt x="6" y="5"/>
                  </a:cubicBezTo>
                  <a:cubicBezTo>
                    <a:pt x="6" y="4"/>
                    <a:pt x="6" y="4"/>
                    <a:pt x="6" y="4"/>
                  </a:cubicBezTo>
                  <a:cubicBezTo>
                    <a:pt x="6" y="4"/>
                    <a:pt x="7" y="4"/>
                    <a:pt x="7" y="3"/>
                  </a:cubicBezTo>
                  <a:cubicBezTo>
                    <a:pt x="7" y="3"/>
                    <a:pt x="6" y="3"/>
                    <a:pt x="6" y="3"/>
                  </a:cubicBezTo>
                  <a:cubicBezTo>
                    <a:pt x="6" y="3"/>
                    <a:pt x="6" y="2"/>
                    <a:pt x="6" y="2"/>
                  </a:cubicBezTo>
                  <a:cubicBezTo>
                    <a:pt x="6" y="2"/>
                    <a:pt x="6" y="2"/>
                    <a:pt x="7" y="2"/>
                  </a:cubicBezTo>
                  <a:close/>
                  <a:moveTo>
                    <a:pt x="6" y="3"/>
                  </a:moveTo>
                  <a:cubicBezTo>
                    <a:pt x="6" y="3"/>
                    <a:pt x="6" y="3"/>
                    <a:pt x="5" y="3"/>
                  </a:cubicBezTo>
                  <a:cubicBezTo>
                    <a:pt x="5" y="3"/>
                    <a:pt x="5" y="3"/>
                    <a:pt x="5" y="3"/>
                  </a:cubicBezTo>
                  <a:cubicBezTo>
                    <a:pt x="4" y="3"/>
                    <a:pt x="4" y="4"/>
                    <a:pt x="4" y="4"/>
                  </a:cubicBezTo>
                  <a:cubicBezTo>
                    <a:pt x="4" y="4"/>
                    <a:pt x="4" y="5"/>
                    <a:pt x="4" y="5"/>
                  </a:cubicBezTo>
                  <a:cubicBezTo>
                    <a:pt x="4" y="6"/>
                    <a:pt x="3" y="7"/>
                    <a:pt x="2" y="7"/>
                  </a:cubicBezTo>
                  <a:cubicBezTo>
                    <a:pt x="2" y="8"/>
                    <a:pt x="4" y="8"/>
                    <a:pt x="4" y="8"/>
                  </a:cubicBezTo>
                  <a:cubicBezTo>
                    <a:pt x="4" y="8"/>
                    <a:pt x="5" y="8"/>
                    <a:pt x="5" y="8"/>
                  </a:cubicBezTo>
                  <a:cubicBezTo>
                    <a:pt x="5" y="8"/>
                    <a:pt x="5" y="8"/>
                    <a:pt x="5" y="8"/>
                  </a:cubicBezTo>
                  <a:cubicBezTo>
                    <a:pt x="5" y="8"/>
                    <a:pt x="2" y="9"/>
                    <a:pt x="2" y="9"/>
                  </a:cubicBezTo>
                  <a:cubicBezTo>
                    <a:pt x="2" y="9"/>
                    <a:pt x="2" y="9"/>
                    <a:pt x="2" y="9"/>
                  </a:cubicBezTo>
                  <a:cubicBezTo>
                    <a:pt x="2" y="9"/>
                    <a:pt x="2" y="9"/>
                    <a:pt x="2" y="9"/>
                  </a:cubicBezTo>
                  <a:cubicBezTo>
                    <a:pt x="2" y="9"/>
                    <a:pt x="2" y="9"/>
                    <a:pt x="3" y="9"/>
                  </a:cubicBezTo>
                  <a:cubicBezTo>
                    <a:pt x="3" y="9"/>
                    <a:pt x="3" y="9"/>
                    <a:pt x="3" y="9"/>
                  </a:cubicBezTo>
                  <a:cubicBezTo>
                    <a:pt x="3" y="9"/>
                    <a:pt x="3" y="9"/>
                    <a:pt x="3" y="9"/>
                  </a:cubicBezTo>
                  <a:cubicBezTo>
                    <a:pt x="3" y="9"/>
                    <a:pt x="3" y="9"/>
                    <a:pt x="4" y="9"/>
                  </a:cubicBezTo>
                  <a:cubicBezTo>
                    <a:pt x="4" y="9"/>
                    <a:pt x="4" y="9"/>
                    <a:pt x="4" y="9"/>
                  </a:cubicBezTo>
                  <a:cubicBezTo>
                    <a:pt x="5" y="9"/>
                    <a:pt x="5" y="9"/>
                    <a:pt x="5" y="9"/>
                  </a:cubicBezTo>
                  <a:cubicBezTo>
                    <a:pt x="5" y="9"/>
                    <a:pt x="5" y="9"/>
                    <a:pt x="5" y="9"/>
                  </a:cubicBezTo>
                  <a:cubicBezTo>
                    <a:pt x="5" y="9"/>
                    <a:pt x="6" y="9"/>
                    <a:pt x="6" y="9"/>
                  </a:cubicBezTo>
                  <a:cubicBezTo>
                    <a:pt x="6" y="9"/>
                    <a:pt x="6" y="9"/>
                    <a:pt x="6" y="10"/>
                  </a:cubicBezTo>
                  <a:cubicBezTo>
                    <a:pt x="6" y="10"/>
                    <a:pt x="6" y="10"/>
                    <a:pt x="6" y="10"/>
                  </a:cubicBezTo>
                  <a:cubicBezTo>
                    <a:pt x="7" y="10"/>
                    <a:pt x="7" y="10"/>
                    <a:pt x="7" y="10"/>
                  </a:cubicBezTo>
                  <a:cubicBezTo>
                    <a:pt x="7" y="10"/>
                    <a:pt x="8" y="10"/>
                    <a:pt x="8" y="10"/>
                  </a:cubicBezTo>
                  <a:cubicBezTo>
                    <a:pt x="8" y="10"/>
                    <a:pt x="8" y="10"/>
                    <a:pt x="8" y="10"/>
                  </a:cubicBezTo>
                  <a:cubicBezTo>
                    <a:pt x="8" y="11"/>
                    <a:pt x="9" y="11"/>
                    <a:pt x="9" y="11"/>
                  </a:cubicBezTo>
                  <a:cubicBezTo>
                    <a:pt x="9" y="10"/>
                    <a:pt x="9" y="10"/>
                    <a:pt x="10" y="10"/>
                  </a:cubicBezTo>
                  <a:cubicBezTo>
                    <a:pt x="10" y="10"/>
                    <a:pt x="9" y="8"/>
                    <a:pt x="9" y="8"/>
                  </a:cubicBezTo>
                  <a:cubicBezTo>
                    <a:pt x="9" y="7"/>
                    <a:pt x="9" y="8"/>
                    <a:pt x="10" y="7"/>
                  </a:cubicBezTo>
                  <a:cubicBezTo>
                    <a:pt x="10" y="7"/>
                    <a:pt x="10" y="7"/>
                    <a:pt x="11" y="7"/>
                  </a:cubicBezTo>
                  <a:cubicBezTo>
                    <a:pt x="11" y="7"/>
                    <a:pt x="11" y="7"/>
                    <a:pt x="11" y="7"/>
                  </a:cubicBezTo>
                  <a:cubicBezTo>
                    <a:pt x="12" y="7"/>
                    <a:pt x="12" y="7"/>
                    <a:pt x="12" y="6"/>
                  </a:cubicBezTo>
                  <a:cubicBezTo>
                    <a:pt x="12" y="6"/>
                    <a:pt x="12" y="6"/>
                    <a:pt x="13" y="5"/>
                  </a:cubicBezTo>
                  <a:cubicBezTo>
                    <a:pt x="13" y="5"/>
                    <a:pt x="12" y="5"/>
                    <a:pt x="12" y="5"/>
                  </a:cubicBezTo>
                  <a:cubicBezTo>
                    <a:pt x="12" y="4"/>
                    <a:pt x="12" y="4"/>
                    <a:pt x="12" y="3"/>
                  </a:cubicBezTo>
                  <a:cubicBezTo>
                    <a:pt x="12" y="3"/>
                    <a:pt x="13" y="3"/>
                    <a:pt x="13" y="3"/>
                  </a:cubicBezTo>
                  <a:cubicBezTo>
                    <a:pt x="13" y="3"/>
                    <a:pt x="13" y="3"/>
                    <a:pt x="13" y="2"/>
                  </a:cubicBezTo>
                  <a:cubicBezTo>
                    <a:pt x="13" y="2"/>
                    <a:pt x="13" y="2"/>
                    <a:pt x="14" y="2"/>
                  </a:cubicBezTo>
                  <a:cubicBezTo>
                    <a:pt x="14" y="2"/>
                    <a:pt x="14" y="1"/>
                    <a:pt x="14" y="1"/>
                  </a:cubicBezTo>
                  <a:cubicBezTo>
                    <a:pt x="14" y="1"/>
                    <a:pt x="13" y="1"/>
                    <a:pt x="13" y="1"/>
                  </a:cubicBezTo>
                  <a:cubicBezTo>
                    <a:pt x="13" y="1"/>
                    <a:pt x="12" y="0"/>
                    <a:pt x="12" y="0"/>
                  </a:cubicBezTo>
                  <a:cubicBezTo>
                    <a:pt x="12" y="0"/>
                    <a:pt x="11" y="0"/>
                    <a:pt x="10" y="0"/>
                  </a:cubicBezTo>
                  <a:cubicBezTo>
                    <a:pt x="10" y="1"/>
                    <a:pt x="10" y="0"/>
                    <a:pt x="10" y="0"/>
                  </a:cubicBezTo>
                  <a:cubicBezTo>
                    <a:pt x="9" y="0"/>
                    <a:pt x="9" y="0"/>
                    <a:pt x="8" y="1"/>
                  </a:cubicBezTo>
                  <a:cubicBezTo>
                    <a:pt x="8" y="1"/>
                    <a:pt x="8" y="1"/>
                    <a:pt x="7" y="1"/>
                  </a:cubicBezTo>
                  <a:cubicBezTo>
                    <a:pt x="7" y="2"/>
                    <a:pt x="7" y="2"/>
                    <a:pt x="7" y="2"/>
                  </a:cubicBezTo>
                  <a:cubicBezTo>
                    <a:pt x="8" y="3"/>
                    <a:pt x="8" y="2"/>
                    <a:pt x="8" y="3"/>
                  </a:cubicBezTo>
                  <a:cubicBezTo>
                    <a:pt x="8" y="3"/>
                    <a:pt x="8" y="3"/>
                    <a:pt x="8" y="3"/>
                  </a:cubicBezTo>
                  <a:cubicBezTo>
                    <a:pt x="8" y="3"/>
                    <a:pt x="8" y="3"/>
                    <a:pt x="8" y="3"/>
                  </a:cubicBezTo>
                  <a:cubicBezTo>
                    <a:pt x="8" y="4"/>
                    <a:pt x="8" y="4"/>
                    <a:pt x="8" y="4"/>
                  </a:cubicBezTo>
                  <a:cubicBezTo>
                    <a:pt x="8" y="4"/>
                    <a:pt x="9" y="4"/>
                    <a:pt x="9" y="4"/>
                  </a:cubicBezTo>
                  <a:cubicBezTo>
                    <a:pt x="9" y="4"/>
                    <a:pt x="9" y="4"/>
                    <a:pt x="9" y="5"/>
                  </a:cubicBezTo>
                  <a:cubicBezTo>
                    <a:pt x="9" y="5"/>
                    <a:pt x="8" y="5"/>
                    <a:pt x="8" y="5"/>
                  </a:cubicBezTo>
                  <a:cubicBezTo>
                    <a:pt x="8" y="5"/>
                    <a:pt x="8" y="6"/>
                    <a:pt x="8" y="6"/>
                  </a:cubicBezTo>
                  <a:cubicBezTo>
                    <a:pt x="7" y="6"/>
                    <a:pt x="7" y="6"/>
                    <a:pt x="7" y="6"/>
                  </a:cubicBezTo>
                  <a:cubicBezTo>
                    <a:pt x="6" y="6"/>
                    <a:pt x="6" y="6"/>
                    <a:pt x="6" y="5"/>
                  </a:cubicBezTo>
                  <a:cubicBezTo>
                    <a:pt x="6" y="5"/>
                    <a:pt x="6" y="5"/>
                    <a:pt x="5" y="5"/>
                  </a:cubicBezTo>
                  <a:cubicBezTo>
                    <a:pt x="5" y="5"/>
                    <a:pt x="5" y="5"/>
                    <a:pt x="5" y="5"/>
                  </a:cubicBezTo>
                  <a:cubicBezTo>
                    <a:pt x="5" y="5"/>
                    <a:pt x="5" y="5"/>
                    <a:pt x="5" y="5"/>
                  </a:cubicBezTo>
                  <a:cubicBezTo>
                    <a:pt x="5" y="4"/>
                    <a:pt x="5" y="4"/>
                    <a:pt x="5" y="4"/>
                  </a:cubicBezTo>
                  <a:cubicBezTo>
                    <a:pt x="6" y="4"/>
                    <a:pt x="6" y="4"/>
                    <a:pt x="6" y="4"/>
                  </a:cubicBezTo>
                  <a:cubicBezTo>
                    <a:pt x="6" y="3"/>
                    <a:pt x="6" y="3"/>
                    <a:pt x="6"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4" name="Freeform 286">
              <a:extLst>
                <a:ext uri="{FF2B5EF4-FFF2-40B4-BE49-F238E27FC236}">
                  <a16:creationId xmlns:a16="http://schemas.microsoft.com/office/drawing/2014/main" id="{98141CD8-A5A6-FB99-36BB-71BB28F215B7}"/>
                </a:ext>
              </a:extLst>
            </p:cNvPr>
            <p:cNvSpPr>
              <a:spLocks noEditPoints="1"/>
            </p:cNvSpPr>
            <p:nvPr/>
          </p:nvSpPr>
          <p:spPr bwMode="auto">
            <a:xfrm>
              <a:off x="14680599" y="8175711"/>
              <a:ext cx="101121" cy="149905"/>
            </a:xfrm>
            <a:custGeom>
              <a:avLst/>
              <a:gdLst/>
              <a:ahLst/>
              <a:cxnLst>
                <a:cxn ang="0">
                  <a:pos x="24" y="46"/>
                </a:cxn>
                <a:cxn ang="0">
                  <a:pos x="13" y="33"/>
                </a:cxn>
                <a:cxn ang="0">
                  <a:pos x="13" y="29"/>
                </a:cxn>
                <a:cxn ang="0">
                  <a:pos x="12" y="26"/>
                </a:cxn>
                <a:cxn ang="0">
                  <a:pos x="9" y="27"/>
                </a:cxn>
                <a:cxn ang="0">
                  <a:pos x="7" y="29"/>
                </a:cxn>
                <a:cxn ang="0">
                  <a:pos x="3" y="28"/>
                </a:cxn>
                <a:cxn ang="0">
                  <a:pos x="3" y="25"/>
                </a:cxn>
                <a:cxn ang="0">
                  <a:pos x="8" y="25"/>
                </a:cxn>
                <a:cxn ang="0">
                  <a:pos x="11" y="23"/>
                </a:cxn>
                <a:cxn ang="0">
                  <a:pos x="10" y="22"/>
                </a:cxn>
                <a:cxn ang="0">
                  <a:pos x="7" y="21"/>
                </a:cxn>
                <a:cxn ang="0">
                  <a:pos x="13" y="20"/>
                </a:cxn>
                <a:cxn ang="0">
                  <a:pos x="9" y="18"/>
                </a:cxn>
                <a:cxn ang="0">
                  <a:pos x="4" y="14"/>
                </a:cxn>
                <a:cxn ang="0">
                  <a:pos x="9" y="15"/>
                </a:cxn>
                <a:cxn ang="0">
                  <a:pos x="8" y="13"/>
                </a:cxn>
                <a:cxn ang="0">
                  <a:pos x="5" y="12"/>
                </a:cxn>
                <a:cxn ang="0">
                  <a:pos x="6" y="10"/>
                </a:cxn>
                <a:cxn ang="0">
                  <a:pos x="8" y="10"/>
                </a:cxn>
                <a:cxn ang="0">
                  <a:pos x="19" y="9"/>
                </a:cxn>
                <a:cxn ang="0">
                  <a:pos x="18" y="8"/>
                </a:cxn>
                <a:cxn ang="0">
                  <a:pos x="14" y="9"/>
                </a:cxn>
                <a:cxn ang="0">
                  <a:pos x="12" y="10"/>
                </a:cxn>
                <a:cxn ang="0">
                  <a:pos x="10" y="12"/>
                </a:cxn>
                <a:cxn ang="0">
                  <a:pos x="11" y="14"/>
                </a:cxn>
                <a:cxn ang="0">
                  <a:pos x="11" y="15"/>
                </a:cxn>
                <a:cxn ang="0">
                  <a:pos x="10" y="16"/>
                </a:cxn>
                <a:cxn ang="0">
                  <a:pos x="10" y="18"/>
                </a:cxn>
                <a:cxn ang="0">
                  <a:pos x="12" y="17"/>
                </a:cxn>
                <a:cxn ang="0">
                  <a:pos x="11" y="18"/>
                </a:cxn>
                <a:cxn ang="0">
                  <a:pos x="12" y="19"/>
                </a:cxn>
                <a:cxn ang="0">
                  <a:pos x="13" y="21"/>
                </a:cxn>
                <a:cxn ang="0">
                  <a:pos x="13" y="24"/>
                </a:cxn>
                <a:cxn ang="0">
                  <a:pos x="14" y="25"/>
                </a:cxn>
                <a:cxn ang="0">
                  <a:pos x="19" y="26"/>
                </a:cxn>
                <a:cxn ang="0">
                  <a:pos x="18" y="29"/>
                </a:cxn>
                <a:cxn ang="0">
                  <a:pos x="19" y="31"/>
                </a:cxn>
                <a:cxn ang="0">
                  <a:pos x="19" y="34"/>
                </a:cxn>
                <a:cxn ang="0">
                  <a:pos x="13" y="35"/>
                </a:cxn>
                <a:cxn ang="0">
                  <a:pos x="15" y="37"/>
                </a:cxn>
                <a:cxn ang="0">
                  <a:pos x="10" y="40"/>
                </a:cxn>
                <a:cxn ang="0">
                  <a:pos x="13" y="41"/>
                </a:cxn>
                <a:cxn ang="0">
                  <a:pos x="20" y="41"/>
                </a:cxn>
                <a:cxn ang="0">
                  <a:pos x="14" y="44"/>
                </a:cxn>
                <a:cxn ang="0">
                  <a:pos x="9" y="50"/>
                </a:cxn>
                <a:cxn ang="0">
                  <a:pos x="14" y="48"/>
                </a:cxn>
                <a:cxn ang="0">
                  <a:pos x="21" y="47"/>
                </a:cxn>
                <a:cxn ang="0">
                  <a:pos x="27" y="46"/>
                </a:cxn>
                <a:cxn ang="0">
                  <a:pos x="34" y="44"/>
                </a:cxn>
                <a:cxn ang="0">
                  <a:pos x="32" y="43"/>
                </a:cxn>
                <a:cxn ang="0">
                  <a:pos x="33" y="41"/>
                </a:cxn>
                <a:cxn ang="0">
                  <a:pos x="36" y="39"/>
                </a:cxn>
                <a:cxn ang="0">
                  <a:pos x="32" y="36"/>
                </a:cxn>
                <a:cxn ang="0">
                  <a:pos x="28" y="32"/>
                </a:cxn>
                <a:cxn ang="0">
                  <a:pos x="30" y="29"/>
                </a:cxn>
                <a:cxn ang="0">
                  <a:pos x="25" y="23"/>
                </a:cxn>
                <a:cxn ang="0">
                  <a:pos x="18" y="20"/>
                </a:cxn>
                <a:cxn ang="0">
                  <a:pos x="22" y="17"/>
                </a:cxn>
                <a:cxn ang="0">
                  <a:pos x="22" y="12"/>
                </a:cxn>
                <a:cxn ang="0">
                  <a:pos x="17" y="13"/>
                </a:cxn>
                <a:cxn ang="0">
                  <a:pos x="17" y="12"/>
                </a:cxn>
                <a:cxn ang="0">
                  <a:pos x="20" y="6"/>
                </a:cxn>
              </a:cxnLst>
              <a:rect l="0" t="0" r="r" b="b"/>
              <a:pathLst>
                <a:path w="37" h="50">
                  <a:moveTo>
                    <a:pt x="28" y="0"/>
                  </a:moveTo>
                  <a:cubicBezTo>
                    <a:pt x="28" y="0"/>
                    <a:pt x="28" y="0"/>
                    <a:pt x="28" y="0"/>
                  </a:cubicBezTo>
                  <a:cubicBezTo>
                    <a:pt x="28" y="0"/>
                    <a:pt x="28" y="0"/>
                    <a:pt x="28" y="0"/>
                  </a:cubicBezTo>
                  <a:cubicBezTo>
                    <a:pt x="28" y="0"/>
                    <a:pt x="28" y="0"/>
                    <a:pt x="28" y="0"/>
                  </a:cubicBezTo>
                  <a:cubicBezTo>
                    <a:pt x="28" y="0"/>
                    <a:pt x="28" y="0"/>
                    <a:pt x="28" y="0"/>
                  </a:cubicBezTo>
                  <a:cubicBezTo>
                    <a:pt x="28" y="0"/>
                    <a:pt x="28" y="0"/>
                    <a:pt x="28" y="0"/>
                  </a:cubicBezTo>
                  <a:close/>
                  <a:moveTo>
                    <a:pt x="24" y="46"/>
                  </a:moveTo>
                  <a:cubicBezTo>
                    <a:pt x="25" y="46"/>
                    <a:pt x="25" y="46"/>
                    <a:pt x="25" y="46"/>
                  </a:cubicBezTo>
                  <a:cubicBezTo>
                    <a:pt x="25" y="46"/>
                    <a:pt x="25" y="46"/>
                    <a:pt x="25" y="47"/>
                  </a:cubicBezTo>
                  <a:cubicBezTo>
                    <a:pt x="25" y="47"/>
                    <a:pt x="25" y="47"/>
                    <a:pt x="25" y="47"/>
                  </a:cubicBezTo>
                  <a:cubicBezTo>
                    <a:pt x="25" y="47"/>
                    <a:pt x="24" y="47"/>
                    <a:pt x="24" y="47"/>
                  </a:cubicBezTo>
                  <a:cubicBezTo>
                    <a:pt x="24" y="46"/>
                    <a:pt x="24" y="46"/>
                    <a:pt x="24" y="46"/>
                  </a:cubicBezTo>
                  <a:close/>
                  <a:moveTo>
                    <a:pt x="13" y="33"/>
                  </a:moveTo>
                  <a:cubicBezTo>
                    <a:pt x="13" y="33"/>
                    <a:pt x="13" y="33"/>
                    <a:pt x="13" y="33"/>
                  </a:cubicBezTo>
                  <a:cubicBezTo>
                    <a:pt x="14" y="33"/>
                    <a:pt x="14" y="33"/>
                    <a:pt x="14" y="34"/>
                  </a:cubicBezTo>
                  <a:cubicBezTo>
                    <a:pt x="14" y="34"/>
                    <a:pt x="14" y="34"/>
                    <a:pt x="13" y="34"/>
                  </a:cubicBezTo>
                  <a:cubicBezTo>
                    <a:pt x="13" y="34"/>
                    <a:pt x="13" y="34"/>
                    <a:pt x="13" y="34"/>
                  </a:cubicBezTo>
                  <a:cubicBezTo>
                    <a:pt x="13" y="34"/>
                    <a:pt x="13" y="34"/>
                    <a:pt x="13" y="34"/>
                  </a:cubicBezTo>
                  <a:cubicBezTo>
                    <a:pt x="13" y="33"/>
                    <a:pt x="13" y="33"/>
                    <a:pt x="13" y="33"/>
                  </a:cubicBezTo>
                  <a:cubicBezTo>
                    <a:pt x="13" y="33"/>
                    <a:pt x="13" y="33"/>
                    <a:pt x="13" y="33"/>
                  </a:cubicBezTo>
                  <a:close/>
                  <a:moveTo>
                    <a:pt x="13" y="29"/>
                  </a:moveTo>
                  <a:cubicBezTo>
                    <a:pt x="14" y="29"/>
                    <a:pt x="14" y="29"/>
                    <a:pt x="14" y="29"/>
                  </a:cubicBezTo>
                  <a:cubicBezTo>
                    <a:pt x="13" y="29"/>
                    <a:pt x="13" y="29"/>
                    <a:pt x="13" y="29"/>
                  </a:cubicBezTo>
                  <a:cubicBezTo>
                    <a:pt x="13" y="29"/>
                    <a:pt x="13" y="29"/>
                    <a:pt x="13" y="29"/>
                  </a:cubicBezTo>
                  <a:cubicBezTo>
                    <a:pt x="13" y="29"/>
                    <a:pt x="13" y="29"/>
                    <a:pt x="13" y="29"/>
                  </a:cubicBezTo>
                  <a:cubicBezTo>
                    <a:pt x="13" y="29"/>
                    <a:pt x="13" y="29"/>
                    <a:pt x="13" y="29"/>
                  </a:cubicBezTo>
                  <a:close/>
                  <a:moveTo>
                    <a:pt x="12" y="26"/>
                  </a:moveTo>
                  <a:cubicBezTo>
                    <a:pt x="12" y="26"/>
                    <a:pt x="12" y="26"/>
                    <a:pt x="12" y="26"/>
                  </a:cubicBezTo>
                  <a:cubicBezTo>
                    <a:pt x="12" y="26"/>
                    <a:pt x="12" y="26"/>
                    <a:pt x="12" y="26"/>
                  </a:cubicBezTo>
                  <a:cubicBezTo>
                    <a:pt x="12" y="26"/>
                    <a:pt x="12" y="26"/>
                    <a:pt x="12" y="26"/>
                  </a:cubicBezTo>
                  <a:close/>
                  <a:moveTo>
                    <a:pt x="8" y="27"/>
                  </a:moveTo>
                  <a:cubicBezTo>
                    <a:pt x="9" y="27"/>
                    <a:pt x="9" y="27"/>
                    <a:pt x="9" y="27"/>
                  </a:cubicBezTo>
                  <a:cubicBezTo>
                    <a:pt x="9" y="27"/>
                    <a:pt x="9" y="27"/>
                    <a:pt x="9" y="27"/>
                  </a:cubicBezTo>
                  <a:cubicBezTo>
                    <a:pt x="9" y="27"/>
                    <a:pt x="9" y="27"/>
                    <a:pt x="9" y="27"/>
                  </a:cubicBezTo>
                  <a:cubicBezTo>
                    <a:pt x="9" y="27"/>
                    <a:pt x="9" y="27"/>
                    <a:pt x="9" y="27"/>
                  </a:cubicBezTo>
                  <a:cubicBezTo>
                    <a:pt x="9" y="27"/>
                    <a:pt x="9" y="27"/>
                    <a:pt x="9" y="27"/>
                  </a:cubicBezTo>
                  <a:cubicBezTo>
                    <a:pt x="9" y="27"/>
                    <a:pt x="9" y="27"/>
                    <a:pt x="9" y="28"/>
                  </a:cubicBezTo>
                  <a:cubicBezTo>
                    <a:pt x="9" y="28"/>
                    <a:pt x="9" y="28"/>
                    <a:pt x="9" y="28"/>
                  </a:cubicBezTo>
                  <a:cubicBezTo>
                    <a:pt x="9" y="28"/>
                    <a:pt x="9" y="28"/>
                    <a:pt x="9" y="29"/>
                  </a:cubicBezTo>
                  <a:cubicBezTo>
                    <a:pt x="9" y="29"/>
                    <a:pt x="9" y="29"/>
                    <a:pt x="8" y="29"/>
                  </a:cubicBezTo>
                  <a:cubicBezTo>
                    <a:pt x="8" y="29"/>
                    <a:pt x="8" y="29"/>
                    <a:pt x="8" y="30"/>
                  </a:cubicBezTo>
                  <a:cubicBezTo>
                    <a:pt x="7" y="30"/>
                    <a:pt x="7" y="29"/>
                    <a:pt x="7" y="29"/>
                  </a:cubicBezTo>
                  <a:cubicBezTo>
                    <a:pt x="7" y="29"/>
                    <a:pt x="6" y="29"/>
                    <a:pt x="6" y="29"/>
                  </a:cubicBezTo>
                  <a:cubicBezTo>
                    <a:pt x="6" y="29"/>
                    <a:pt x="6" y="29"/>
                    <a:pt x="6" y="29"/>
                  </a:cubicBezTo>
                  <a:cubicBezTo>
                    <a:pt x="6" y="29"/>
                    <a:pt x="5" y="29"/>
                    <a:pt x="5" y="29"/>
                  </a:cubicBezTo>
                  <a:cubicBezTo>
                    <a:pt x="5" y="29"/>
                    <a:pt x="5" y="29"/>
                    <a:pt x="5" y="29"/>
                  </a:cubicBezTo>
                  <a:cubicBezTo>
                    <a:pt x="5" y="29"/>
                    <a:pt x="5" y="28"/>
                    <a:pt x="5" y="28"/>
                  </a:cubicBezTo>
                  <a:cubicBezTo>
                    <a:pt x="5" y="28"/>
                    <a:pt x="4" y="28"/>
                    <a:pt x="4" y="28"/>
                  </a:cubicBezTo>
                  <a:cubicBezTo>
                    <a:pt x="3" y="28"/>
                    <a:pt x="3" y="28"/>
                    <a:pt x="3" y="28"/>
                  </a:cubicBezTo>
                  <a:cubicBezTo>
                    <a:pt x="3" y="28"/>
                    <a:pt x="3" y="29"/>
                    <a:pt x="3" y="29"/>
                  </a:cubicBezTo>
                  <a:cubicBezTo>
                    <a:pt x="3" y="29"/>
                    <a:pt x="2" y="29"/>
                    <a:pt x="2" y="29"/>
                  </a:cubicBezTo>
                  <a:cubicBezTo>
                    <a:pt x="1" y="29"/>
                    <a:pt x="1" y="28"/>
                    <a:pt x="0" y="28"/>
                  </a:cubicBezTo>
                  <a:cubicBezTo>
                    <a:pt x="1" y="28"/>
                    <a:pt x="1" y="28"/>
                    <a:pt x="2" y="27"/>
                  </a:cubicBezTo>
                  <a:cubicBezTo>
                    <a:pt x="2" y="27"/>
                    <a:pt x="2" y="27"/>
                    <a:pt x="2" y="27"/>
                  </a:cubicBezTo>
                  <a:cubicBezTo>
                    <a:pt x="2" y="27"/>
                    <a:pt x="3" y="27"/>
                    <a:pt x="3" y="26"/>
                  </a:cubicBezTo>
                  <a:cubicBezTo>
                    <a:pt x="3" y="26"/>
                    <a:pt x="3" y="25"/>
                    <a:pt x="3" y="25"/>
                  </a:cubicBezTo>
                  <a:cubicBezTo>
                    <a:pt x="3" y="25"/>
                    <a:pt x="4" y="25"/>
                    <a:pt x="4" y="25"/>
                  </a:cubicBezTo>
                  <a:cubicBezTo>
                    <a:pt x="4" y="25"/>
                    <a:pt x="5" y="25"/>
                    <a:pt x="5" y="25"/>
                  </a:cubicBezTo>
                  <a:cubicBezTo>
                    <a:pt x="5" y="25"/>
                    <a:pt x="5" y="25"/>
                    <a:pt x="6" y="25"/>
                  </a:cubicBezTo>
                  <a:cubicBezTo>
                    <a:pt x="6" y="24"/>
                    <a:pt x="6" y="24"/>
                    <a:pt x="7" y="24"/>
                  </a:cubicBezTo>
                  <a:cubicBezTo>
                    <a:pt x="7" y="24"/>
                    <a:pt x="7" y="24"/>
                    <a:pt x="8" y="24"/>
                  </a:cubicBezTo>
                  <a:cubicBezTo>
                    <a:pt x="8" y="25"/>
                    <a:pt x="8" y="25"/>
                    <a:pt x="8" y="25"/>
                  </a:cubicBezTo>
                  <a:cubicBezTo>
                    <a:pt x="8" y="25"/>
                    <a:pt x="8" y="25"/>
                    <a:pt x="8" y="25"/>
                  </a:cubicBezTo>
                  <a:cubicBezTo>
                    <a:pt x="8" y="25"/>
                    <a:pt x="8" y="26"/>
                    <a:pt x="8" y="26"/>
                  </a:cubicBezTo>
                  <a:cubicBezTo>
                    <a:pt x="8" y="26"/>
                    <a:pt x="8" y="26"/>
                    <a:pt x="9" y="26"/>
                  </a:cubicBezTo>
                  <a:cubicBezTo>
                    <a:pt x="8" y="26"/>
                    <a:pt x="8" y="27"/>
                    <a:pt x="8" y="27"/>
                  </a:cubicBezTo>
                  <a:close/>
                  <a:moveTo>
                    <a:pt x="11" y="22"/>
                  </a:moveTo>
                  <a:cubicBezTo>
                    <a:pt x="11" y="22"/>
                    <a:pt x="11" y="22"/>
                    <a:pt x="11" y="22"/>
                  </a:cubicBezTo>
                  <a:cubicBezTo>
                    <a:pt x="11" y="22"/>
                    <a:pt x="11" y="22"/>
                    <a:pt x="11" y="23"/>
                  </a:cubicBezTo>
                  <a:cubicBezTo>
                    <a:pt x="11" y="23"/>
                    <a:pt x="11" y="23"/>
                    <a:pt x="11" y="23"/>
                  </a:cubicBezTo>
                  <a:cubicBezTo>
                    <a:pt x="11" y="23"/>
                    <a:pt x="11" y="23"/>
                    <a:pt x="11" y="23"/>
                  </a:cubicBezTo>
                  <a:cubicBezTo>
                    <a:pt x="11" y="22"/>
                    <a:pt x="11" y="22"/>
                    <a:pt x="11" y="22"/>
                  </a:cubicBezTo>
                  <a:close/>
                  <a:moveTo>
                    <a:pt x="10" y="22"/>
                  </a:moveTo>
                  <a:cubicBezTo>
                    <a:pt x="10" y="22"/>
                    <a:pt x="10" y="23"/>
                    <a:pt x="10" y="23"/>
                  </a:cubicBezTo>
                  <a:cubicBezTo>
                    <a:pt x="10" y="23"/>
                    <a:pt x="9" y="24"/>
                    <a:pt x="9" y="23"/>
                  </a:cubicBezTo>
                  <a:cubicBezTo>
                    <a:pt x="9" y="23"/>
                    <a:pt x="9" y="23"/>
                    <a:pt x="9" y="23"/>
                  </a:cubicBezTo>
                  <a:cubicBezTo>
                    <a:pt x="10" y="23"/>
                    <a:pt x="9" y="23"/>
                    <a:pt x="10" y="22"/>
                  </a:cubicBezTo>
                  <a:cubicBezTo>
                    <a:pt x="10" y="22"/>
                    <a:pt x="10" y="22"/>
                    <a:pt x="10" y="22"/>
                  </a:cubicBezTo>
                  <a:close/>
                  <a:moveTo>
                    <a:pt x="8" y="22"/>
                  </a:moveTo>
                  <a:cubicBezTo>
                    <a:pt x="8" y="22"/>
                    <a:pt x="8" y="22"/>
                    <a:pt x="8" y="21"/>
                  </a:cubicBezTo>
                  <a:cubicBezTo>
                    <a:pt x="7" y="21"/>
                    <a:pt x="7" y="21"/>
                    <a:pt x="7" y="21"/>
                  </a:cubicBezTo>
                  <a:cubicBezTo>
                    <a:pt x="7" y="21"/>
                    <a:pt x="7" y="21"/>
                    <a:pt x="7" y="21"/>
                  </a:cubicBezTo>
                  <a:cubicBezTo>
                    <a:pt x="7" y="21"/>
                    <a:pt x="7" y="21"/>
                    <a:pt x="7" y="21"/>
                  </a:cubicBezTo>
                  <a:cubicBezTo>
                    <a:pt x="7" y="21"/>
                    <a:pt x="7" y="21"/>
                    <a:pt x="7" y="21"/>
                  </a:cubicBezTo>
                  <a:cubicBezTo>
                    <a:pt x="7" y="21"/>
                    <a:pt x="7" y="21"/>
                    <a:pt x="8" y="21"/>
                  </a:cubicBezTo>
                  <a:cubicBezTo>
                    <a:pt x="8" y="21"/>
                    <a:pt x="8" y="21"/>
                    <a:pt x="8" y="22"/>
                  </a:cubicBezTo>
                  <a:cubicBezTo>
                    <a:pt x="8" y="22"/>
                    <a:pt x="8" y="22"/>
                    <a:pt x="8" y="22"/>
                  </a:cubicBezTo>
                  <a:cubicBezTo>
                    <a:pt x="8" y="22"/>
                    <a:pt x="8" y="22"/>
                    <a:pt x="8" y="22"/>
                  </a:cubicBezTo>
                  <a:close/>
                  <a:moveTo>
                    <a:pt x="12" y="20"/>
                  </a:moveTo>
                  <a:cubicBezTo>
                    <a:pt x="12" y="20"/>
                    <a:pt x="12" y="20"/>
                    <a:pt x="13" y="20"/>
                  </a:cubicBezTo>
                  <a:cubicBezTo>
                    <a:pt x="13" y="20"/>
                    <a:pt x="13" y="20"/>
                    <a:pt x="13" y="20"/>
                  </a:cubicBezTo>
                  <a:cubicBezTo>
                    <a:pt x="13" y="20"/>
                    <a:pt x="12" y="20"/>
                    <a:pt x="12" y="20"/>
                  </a:cubicBezTo>
                  <a:cubicBezTo>
                    <a:pt x="12" y="20"/>
                    <a:pt x="12" y="20"/>
                    <a:pt x="11" y="21"/>
                  </a:cubicBezTo>
                  <a:cubicBezTo>
                    <a:pt x="11" y="21"/>
                    <a:pt x="11" y="21"/>
                    <a:pt x="11" y="20"/>
                  </a:cubicBezTo>
                  <a:cubicBezTo>
                    <a:pt x="11" y="20"/>
                    <a:pt x="11" y="20"/>
                    <a:pt x="11" y="20"/>
                  </a:cubicBezTo>
                  <a:cubicBezTo>
                    <a:pt x="12" y="20"/>
                    <a:pt x="12" y="20"/>
                    <a:pt x="12" y="20"/>
                  </a:cubicBezTo>
                  <a:close/>
                  <a:moveTo>
                    <a:pt x="8" y="17"/>
                  </a:moveTo>
                  <a:cubicBezTo>
                    <a:pt x="9" y="18"/>
                    <a:pt x="9" y="18"/>
                    <a:pt x="9" y="18"/>
                  </a:cubicBezTo>
                  <a:cubicBezTo>
                    <a:pt x="9" y="18"/>
                    <a:pt x="9" y="18"/>
                    <a:pt x="10" y="18"/>
                  </a:cubicBezTo>
                  <a:cubicBezTo>
                    <a:pt x="10" y="18"/>
                    <a:pt x="10" y="18"/>
                    <a:pt x="10" y="18"/>
                  </a:cubicBezTo>
                  <a:cubicBezTo>
                    <a:pt x="10" y="18"/>
                    <a:pt x="10" y="18"/>
                    <a:pt x="10" y="18"/>
                  </a:cubicBezTo>
                  <a:cubicBezTo>
                    <a:pt x="9" y="18"/>
                    <a:pt x="9" y="19"/>
                    <a:pt x="9" y="18"/>
                  </a:cubicBezTo>
                  <a:cubicBezTo>
                    <a:pt x="9" y="18"/>
                    <a:pt x="9" y="18"/>
                    <a:pt x="9" y="18"/>
                  </a:cubicBezTo>
                  <a:cubicBezTo>
                    <a:pt x="8" y="18"/>
                    <a:pt x="8" y="18"/>
                    <a:pt x="8" y="17"/>
                  </a:cubicBezTo>
                  <a:close/>
                  <a:moveTo>
                    <a:pt x="4" y="14"/>
                  </a:moveTo>
                  <a:cubicBezTo>
                    <a:pt x="4" y="14"/>
                    <a:pt x="4" y="14"/>
                    <a:pt x="4" y="14"/>
                  </a:cubicBezTo>
                  <a:cubicBezTo>
                    <a:pt x="4" y="14"/>
                    <a:pt x="4" y="14"/>
                    <a:pt x="4" y="14"/>
                  </a:cubicBezTo>
                  <a:close/>
                  <a:moveTo>
                    <a:pt x="8" y="13"/>
                  </a:moveTo>
                  <a:cubicBezTo>
                    <a:pt x="8" y="13"/>
                    <a:pt x="8" y="13"/>
                    <a:pt x="8" y="13"/>
                  </a:cubicBezTo>
                  <a:cubicBezTo>
                    <a:pt x="9" y="13"/>
                    <a:pt x="8" y="13"/>
                    <a:pt x="9" y="14"/>
                  </a:cubicBezTo>
                  <a:cubicBezTo>
                    <a:pt x="9" y="14"/>
                    <a:pt x="9" y="14"/>
                    <a:pt x="9" y="14"/>
                  </a:cubicBezTo>
                  <a:cubicBezTo>
                    <a:pt x="9" y="15"/>
                    <a:pt x="9" y="15"/>
                    <a:pt x="9" y="15"/>
                  </a:cubicBezTo>
                  <a:cubicBezTo>
                    <a:pt x="8" y="14"/>
                    <a:pt x="8" y="14"/>
                    <a:pt x="8" y="14"/>
                  </a:cubicBezTo>
                  <a:cubicBezTo>
                    <a:pt x="8" y="14"/>
                    <a:pt x="8" y="14"/>
                    <a:pt x="8" y="14"/>
                  </a:cubicBezTo>
                  <a:cubicBezTo>
                    <a:pt x="8" y="14"/>
                    <a:pt x="8" y="14"/>
                    <a:pt x="8" y="14"/>
                  </a:cubicBezTo>
                  <a:cubicBezTo>
                    <a:pt x="8" y="14"/>
                    <a:pt x="7" y="14"/>
                    <a:pt x="7" y="14"/>
                  </a:cubicBezTo>
                  <a:cubicBezTo>
                    <a:pt x="7" y="13"/>
                    <a:pt x="7" y="13"/>
                    <a:pt x="7" y="13"/>
                  </a:cubicBezTo>
                  <a:cubicBezTo>
                    <a:pt x="8" y="13"/>
                    <a:pt x="8" y="13"/>
                    <a:pt x="8" y="13"/>
                  </a:cubicBezTo>
                  <a:cubicBezTo>
                    <a:pt x="8" y="13"/>
                    <a:pt x="8" y="13"/>
                    <a:pt x="8" y="13"/>
                  </a:cubicBezTo>
                  <a:cubicBezTo>
                    <a:pt x="8" y="13"/>
                    <a:pt x="8" y="13"/>
                    <a:pt x="8" y="13"/>
                  </a:cubicBezTo>
                  <a:close/>
                  <a:moveTo>
                    <a:pt x="5" y="12"/>
                  </a:moveTo>
                  <a:cubicBezTo>
                    <a:pt x="5" y="13"/>
                    <a:pt x="5" y="12"/>
                    <a:pt x="5" y="13"/>
                  </a:cubicBezTo>
                  <a:cubicBezTo>
                    <a:pt x="5" y="13"/>
                    <a:pt x="5" y="13"/>
                    <a:pt x="5" y="13"/>
                  </a:cubicBezTo>
                  <a:cubicBezTo>
                    <a:pt x="4" y="13"/>
                    <a:pt x="5" y="13"/>
                    <a:pt x="4" y="13"/>
                  </a:cubicBezTo>
                  <a:cubicBezTo>
                    <a:pt x="4" y="13"/>
                    <a:pt x="4" y="13"/>
                    <a:pt x="4" y="13"/>
                  </a:cubicBezTo>
                  <a:cubicBezTo>
                    <a:pt x="5" y="13"/>
                    <a:pt x="5" y="13"/>
                    <a:pt x="5" y="12"/>
                  </a:cubicBezTo>
                  <a:close/>
                  <a:moveTo>
                    <a:pt x="8" y="10"/>
                  </a:moveTo>
                  <a:cubicBezTo>
                    <a:pt x="8" y="10"/>
                    <a:pt x="8" y="10"/>
                    <a:pt x="8" y="11"/>
                  </a:cubicBezTo>
                  <a:cubicBezTo>
                    <a:pt x="8" y="11"/>
                    <a:pt x="8" y="11"/>
                    <a:pt x="8" y="11"/>
                  </a:cubicBezTo>
                  <a:cubicBezTo>
                    <a:pt x="7" y="10"/>
                    <a:pt x="7" y="10"/>
                    <a:pt x="7" y="10"/>
                  </a:cubicBezTo>
                  <a:cubicBezTo>
                    <a:pt x="7" y="11"/>
                    <a:pt x="7" y="11"/>
                    <a:pt x="6" y="11"/>
                  </a:cubicBezTo>
                  <a:cubicBezTo>
                    <a:pt x="6" y="11"/>
                    <a:pt x="6" y="11"/>
                    <a:pt x="6" y="11"/>
                  </a:cubicBezTo>
                  <a:cubicBezTo>
                    <a:pt x="6" y="11"/>
                    <a:pt x="6" y="10"/>
                    <a:pt x="6" y="10"/>
                  </a:cubicBezTo>
                  <a:cubicBezTo>
                    <a:pt x="6" y="10"/>
                    <a:pt x="6" y="10"/>
                    <a:pt x="6" y="10"/>
                  </a:cubicBezTo>
                  <a:cubicBezTo>
                    <a:pt x="6" y="10"/>
                    <a:pt x="6" y="10"/>
                    <a:pt x="6" y="10"/>
                  </a:cubicBezTo>
                  <a:cubicBezTo>
                    <a:pt x="6" y="10"/>
                    <a:pt x="6" y="10"/>
                    <a:pt x="7" y="10"/>
                  </a:cubicBezTo>
                  <a:cubicBezTo>
                    <a:pt x="7" y="10"/>
                    <a:pt x="7" y="10"/>
                    <a:pt x="7" y="9"/>
                  </a:cubicBezTo>
                  <a:cubicBezTo>
                    <a:pt x="8" y="9"/>
                    <a:pt x="8" y="9"/>
                    <a:pt x="9" y="9"/>
                  </a:cubicBezTo>
                  <a:cubicBezTo>
                    <a:pt x="9" y="9"/>
                    <a:pt x="9" y="9"/>
                    <a:pt x="9" y="9"/>
                  </a:cubicBezTo>
                  <a:cubicBezTo>
                    <a:pt x="8" y="9"/>
                    <a:pt x="8" y="10"/>
                    <a:pt x="8" y="10"/>
                  </a:cubicBezTo>
                  <a:close/>
                  <a:moveTo>
                    <a:pt x="15" y="11"/>
                  </a:moveTo>
                  <a:cubicBezTo>
                    <a:pt x="16" y="11"/>
                    <a:pt x="16" y="11"/>
                    <a:pt x="16" y="11"/>
                  </a:cubicBezTo>
                  <a:cubicBezTo>
                    <a:pt x="17" y="11"/>
                    <a:pt x="16" y="11"/>
                    <a:pt x="16" y="11"/>
                  </a:cubicBezTo>
                  <a:cubicBezTo>
                    <a:pt x="17" y="11"/>
                    <a:pt x="17" y="11"/>
                    <a:pt x="17" y="11"/>
                  </a:cubicBezTo>
                  <a:cubicBezTo>
                    <a:pt x="18" y="10"/>
                    <a:pt x="18" y="10"/>
                    <a:pt x="18" y="10"/>
                  </a:cubicBezTo>
                  <a:cubicBezTo>
                    <a:pt x="18" y="10"/>
                    <a:pt x="19" y="10"/>
                    <a:pt x="19" y="10"/>
                  </a:cubicBezTo>
                  <a:cubicBezTo>
                    <a:pt x="19" y="10"/>
                    <a:pt x="19" y="9"/>
                    <a:pt x="19" y="9"/>
                  </a:cubicBezTo>
                  <a:cubicBezTo>
                    <a:pt x="20" y="9"/>
                    <a:pt x="20" y="9"/>
                    <a:pt x="20" y="9"/>
                  </a:cubicBezTo>
                  <a:cubicBezTo>
                    <a:pt x="20" y="9"/>
                    <a:pt x="20" y="9"/>
                    <a:pt x="20" y="9"/>
                  </a:cubicBezTo>
                  <a:cubicBezTo>
                    <a:pt x="20" y="9"/>
                    <a:pt x="20" y="9"/>
                    <a:pt x="20" y="8"/>
                  </a:cubicBezTo>
                  <a:cubicBezTo>
                    <a:pt x="20" y="8"/>
                    <a:pt x="20" y="8"/>
                    <a:pt x="20" y="8"/>
                  </a:cubicBezTo>
                  <a:cubicBezTo>
                    <a:pt x="20" y="8"/>
                    <a:pt x="20" y="8"/>
                    <a:pt x="20" y="8"/>
                  </a:cubicBezTo>
                  <a:cubicBezTo>
                    <a:pt x="19" y="8"/>
                    <a:pt x="19" y="8"/>
                    <a:pt x="19" y="8"/>
                  </a:cubicBezTo>
                  <a:cubicBezTo>
                    <a:pt x="19" y="8"/>
                    <a:pt x="18" y="8"/>
                    <a:pt x="18" y="8"/>
                  </a:cubicBezTo>
                  <a:cubicBezTo>
                    <a:pt x="18" y="8"/>
                    <a:pt x="17" y="8"/>
                    <a:pt x="17" y="8"/>
                  </a:cubicBezTo>
                  <a:cubicBezTo>
                    <a:pt x="17" y="8"/>
                    <a:pt x="17" y="8"/>
                    <a:pt x="17" y="8"/>
                  </a:cubicBezTo>
                  <a:cubicBezTo>
                    <a:pt x="16" y="8"/>
                    <a:pt x="16" y="8"/>
                    <a:pt x="16" y="8"/>
                  </a:cubicBezTo>
                  <a:cubicBezTo>
                    <a:pt x="16" y="9"/>
                    <a:pt x="16" y="9"/>
                    <a:pt x="16" y="9"/>
                  </a:cubicBezTo>
                  <a:cubicBezTo>
                    <a:pt x="15" y="9"/>
                    <a:pt x="15" y="8"/>
                    <a:pt x="15" y="9"/>
                  </a:cubicBezTo>
                  <a:cubicBezTo>
                    <a:pt x="14" y="9"/>
                    <a:pt x="14" y="8"/>
                    <a:pt x="14" y="8"/>
                  </a:cubicBezTo>
                  <a:cubicBezTo>
                    <a:pt x="14" y="8"/>
                    <a:pt x="14" y="9"/>
                    <a:pt x="14" y="9"/>
                  </a:cubicBezTo>
                  <a:cubicBezTo>
                    <a:pt x="14" y="9"/>
                    <a:pt x="13" y="9"/>
                    <a:pt x="13" y="9"/>
                  </a:cubicBezTo>
                  <a:cubicBezTo>
                    <a:pt x="13" y="9"/>
                    <a:pt x="13" y="9"/>
                    <a:pt x="13" y="9"/>
                  </a:cubicBezTo>
                  <a:cubicBezTo>
                    <a:pt x="13" y="9"/>
                    <a:pt x="13" y="9"/>
                    <a:pt x="13" y="9"/>
                  </a:cubicBezTo>
                  <a:cubicBezTo>
                    <a:pt x="13" y="9"/>
                    <a:pt x="14" y="9"/>
                    <a:pt x="14" y="9"/>
                  </a:cubicBezTo>
                  <a:cubicBezTo>
                    <a:pt x="14" y="9"/>
                    <a:pt x="14" y="10"/>
                    <a:pt x="14" y="10"/>
                  </a:cubicBezTo>
                  <a:cubicBezTo>
                    <a:pt x="13" y="10"/>
                    <a:pt x="13" y="10"/>
                    <a:pt x="13" y="10"/>
                  </a:cubicBezTo>
                  <a:cubicBezTo>
                    <a:pt x="12" y="10"/>
                    <a:pt x="13" y="10"/>
                    <a:pt x="12" y="10"/>
                  </a:cubicBezTo>
                  <a:cubicBezTo>
                    <a:pt x="12" y="11"/>
                    <a:pt x="12" y="11"/>
                    <a:pt x="13" y="11"/>
                  </a:cubicBezTo>
                  <a:cubicBezTo>
                    <a:pt x="13" y="11"/>
                    <a:pt x="13" y="11"/>
                    <a:pt x="13" y="12"/>
                  </a:cubicBezTo>
                  <a:cubicBezTo>
                    <a:pt x="12" y="12"/>
                    <a:pt x="11" y="11"/>
                    <a:pt x="11" y="12"/>
                  </a:cubicBezTo>
                  <a:cubicBezTo>
                    <a:pt x="11" y="12"/>
                    <a:pt x="11" y="12"/>
                    <a:pt x="11" y="12"/>
                  </a:cubicBezTo>
                  <a:cubicBezTo>
                    <a:pt x="11" y="12"/>
                    <a:pt x="11" y="12"/>
                    <a:pt x="11" y="12"/>
                  </a:cubicBezTo>
                  <a:cubicBezTo>
                    <a:pt x="11" y="12"/>
                    <a:pt x="11" y="12"/>
                    <a:pt x="11" y="12"/>
                  </a:cubicBezTo>
                  <a:cubicBezTo>
                    <a:pt x="10" y="12"/>
                    <a:pt x="10" y="12"/>
                    <a:pt x="10" y="12"/>
                  </a:cubicBezTo>
                  <a:cubicBezTo>
                    <a:pt x="10" y="12"/>
                    <a:pt x="11" y="13"/>
                    <a:pt x="11" y="13"/>
                  </a:cubicBezTo>
                  <a:cubicBezTo>
                    <a:pt x="11" y="13"/>
                    <a:pt x="11" y="13"/>
                    <a:pt x="11" y="13"/>
                  </a:cubicBezTo>
                  <a:cubicBezTo>
                    <a:pt x="11" y="13"/>
                    <a:pt x="10" y="13"/>
                    <a:pt x="10" y="13"/>
                  </a:cubicBezTo>
                  <a:cubicBezTo>
                    <a:pt x="10" y="13"/>
                    <a:pt x="10" y="13"/>
                    <a:pt x="10" y="13"/>
                  </a:cubicBezTo>
                  <a:cubicBezTo>
                    <a:pt x="10" y="13"/>
                    <a:pt x="10" y="13"/>
                    <a:pt x="10" y="14"/>
                  </a:cubicBezTo>
                  <a:cubicBezTo>
                    <a:pt x="11" y="14"/>
                    <a:pt x="11" y="14"/>
                    <a:pt x="11" y="14"/>
                  </a:cubicBezTo>
                  <a:cubicBezTo>
                    <a:pt x="11" y="14"/>
                    <a:pt x="11" y="14"/>
                    <a:pt x="11" y="14"/>
                  </a:cubicBezTo>
                  <a:cubicBezTo>
                    <a:pt x="11" y="14"/>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6"/>
                    <a:pt x="11" y="16"/>
                    <a:pt x="11" y="16"/>
                  </a:cubicBezTo>
                  <a:cubicBezTo>
                    <a:pt x="10" y="16"/>
                    <a:pt x="10" y="16"/>
                    <a:pt x="10" y="16"/>
                  </a:cubicBezTo>
                  <a:cubicBezTo>
                    <a:pt x="10" y="16"/>
                    <a:pt x="10" y="16"/>
                    <a:pt x="10" y="16"/>
                  </a:cubicBezTo>
                  <a:cubicBezTo>
                    <a:pt x="10" y="16"/>
                    <a:pt x="10" y="16"/>
                    <a:pt x="10" y="16"/>
                  </a:cubicBezTo>
                  <a:cubicBezTo>
                    <a:pt x="10" y="16"/>
                    <a:pt x="10" y="16"/>
                    <a:pt x="10" y="16"/>
                  </a:cubicBezTo>
                  <a:cubicBezTo>
                    <a:pt x="10" y="16"/>
                    <a:pt x="10" y="16"/>
                    <a:pt x="10" y="17"/>
                  </a:cubicBezTo>
                  <a:cubicBezTo>
                    <a:pt x="10" y="17"/>
                    <a:pt x="10" y="17"/>
                    <a:pt x="10" y="17"/>
                  </a:cubicBezTo>
                  <a:cubicBezTo>
                    <a:pt x="10" y="17"/>
                    <a:pt x="10" y="17"/>
                    <a:pt x="10" y="17"/>
                  </a:cubicBezTo>
                  <a:cubicBezTo>
                    <a:pt x="10" y="17"/>
                    <a:pt x="10" y="17"/>
                    <a:pt x="10" y="17"/>
                  </a:cubicBezTo>
                  <a:cubicBezTo>
                    <a:pt x="10" y="17"/>
                    <a:pt x="10" y="17"/>
                    <a:pt x="10" y="17"/>
                  </a:cubicBezTo>
                  <a:cubicBezTo>
                    <a:pt x="10" y="17"/>
                    <a:pt x="10" y="17"/>
                    <a:pt x="10" y="17"/>
                  </a:cubicBezTo>
                  <a:cubicBezTo>
                    <a:pt x="10" y="18"/>
                    <a:pt x="10" y="18"/>
                    <a:pt x="10" y="18"/>
                  </a:cubicBezTo>
                  <a:cubicBezTo>
                    <a:pt x="10" y="18"/>
                    <a:pt x="10" y="18"/>
                    <a:pt x="11" y="17"/>
                  </a:cubicBezTo>
                  <a:cubicBezTo>
                    <a:pt x="11" y="17"/>
                    <a:pt x="11" y="17"/>
                    <a:pt x="12" y="16"/>
                  </a:cubicBezTo>
                  <a:cubicBezTo>
                    <a:pt x="12" y="16"/>
                    <a:pt x="12" y="16"/>
                    <a:pt x="12" y="16"/>
                  </a:cubicBezTo>
                  <a:cubicBezTo>
                    <a:pt x="12" y="16"/>
                    <a:pt x="12" y="17"/>
                    <a:pt x="12" y="17"/>
                  </a:cubicBezTo>
                  <a:cubicBezTo>
                    <a:pt x="13" y="17"/>
                    <a:pt x="13" y="17"/>
                    <a:pt x="13" y="17"/>
                  </a:cubicBezTo>
                  <a:cubicBezTo>
                    <a:pt x="13" y="17"/>
                    <a:pt x="13" y="17"/>
                    <a:pt x="13" y="17"/>
                  </a:cubicBezTo>
                  <a:cubicBezTo>
                    <a:pt x="12" y="17"/>
                    <a:pt x="12" y="17"/>
                    <a:pt x="12" y="17"/>
                  </a:cubicBezTo>
                  <a:cubicBezTo>
                    <a:pt x="12" y="17"/>
                    <a:pt x="12" y="17"/>
                    <a:pt x="12" y="17"/>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1" y="18"/>
                    <a:pt x="11" y="18"/>
                  </a:cubicBezTo>
                  <a:cubicBezTo>
                    <a:pt x="11" y="19"/>
                    <a:pt x="11" y="19"/>
                    <a:pt x="11" y="19"/>
                  </a:cubicBezTo>
                  <a:cubicBezTo>
                    <a:pt x="11" y="19"/>
                    <a:pt x="11" y="19"/>
                    <a:pt x="11" y="19"/>
                  </a:cubicBezTo>
                  <a:cubicBezTo>
                    <a:pt x="11" y="19"/>
                    <a:pt x="11" y="19"/>
                    <a:pt x="11" y="20"/>
                  </a:cubicBezTo>
                  <a:cubicBezTo>
                    <a:pt x="10" y="20"/>
                    <a:pt x="10" y="21"/>
                    <a:pt x="10" y="21"/>
                  </a:cubicBezTo>
                  <a:cubicBezTo>
                    <a:pt x="10" y="21"/>
                    <a:pt x="10" y="21"/>
                    <a:pt x="10" y="21"/>
                  </a:cubicBezTo>
                  <a:cubicBezTo>
                    <a:pt x="10" y="21"/>
                    <a:pt x="10" y="21"/>
                    <a:pt x="11" y="21"/>
                  </a:cubicBezTo>
                  <a:cubicBezTo>
                    <a:pt x="10" y="19"/>
                    <a:pt x="11" y="20"/>
                    <a:pt x="12" y="19"/>
                  </a:cubicBezTo>
                  <a:cubicBezTo>
                    <a:pt x="13" y="19"/>
                    <a:pt x="12" y="19"/>
                    <a:pt x="13" y="19"/>
                  </a:cubicBezTo>
                  <a:cubicBezTo>
                    <a:pt x="13" y="19"/>
                    <a:pt x="13" y="19"/>
                    <a:pt x="13" y="19"/>
                  </a:cubicBezTo>
                  <a:cubicBezTo>
                    <a:pt x="13" y="20"/>
                    <a:pt x="13" y="20"/>
                    <a:pt x="13" y="20"/>
                  </a:cubicBezTo>
                  <a:cubicBezTo>
                    <a:pt x="13" y="20"/>
                    <a:pt x="14" y="20"/>
                    <a:pt x="14" y="20"/>
                  </a:cubicBezTo>
                  <a:cubicBezTo>
                    <a:pt x="14" y="21"/>
                    <a:pt x="14" y="21"/>
                    <a:pt x="14" y="21"/>
                  </a:cubicBezTo>
                  <a:cubicBezTo>
                    <a:pt x="14" y="21"/>
                    <a:pt x="14" y="21"/>
                    <a:pt x="13" y="21"/>
                  </a:cubicBezTo>
                  <a:cubicBezTo>
                    <a:pt x="13" y="21"/>
                    <a:pt x="13" y="21"/>
                    <a:pt x="13" y="21"/>
                  </a:cubicBezTo>
                  <a:cubicBezTo>
                    <a:pt x="13" y="21"/>
                    <a:pt x="13" y="21"/>
                    <a:pt x="13" y="21"/>
                  </a:cubicBezTo>
                  <a:cubicBezTo>
                    <a:pt x="13" y="21"/>
                    <a:pt x="13" y="22"/>
                    <a:pt x="13" y="22"/>
                  </a:cubicBezTo>
                  <a:cubicBezTo>
                    <a:pt x="13" y="22"/>
                    <a:pt x="14" y="22"/>
                    <a:pt x="14" y="22"/>
                  </a:cubicBezTo>
                  <a:cubicBezTo>
                    <a:pt x="14" y="23"/>
                    <a:pt x="14" y="23"/>
                    <a:pt x="14" y="23"/>
                  </a:cubicBezTo>
                  <a:cubicBezTo>
                    <a:pt x="13" y="23"/>
                    <a:pt x="13" y="23"/>
                    <a:pt x="13" y="23"/>
                  </a:cubicBezTo>
                  <a:cubicBezTo>
                    <a:pt x="13" y="23"/>
                    <a:pt x="13" y="23"/>
                    <a:pt x="13" y="23"/>
                  </a:cubicBezTo>
                  <a:cubicBezTo>
                    <a:pt x="13" y="24"/>
                    <a:pt x="13" y="24"/>
                    <a:pt x="13" y="24"/>
                  </a:cubicBezTo>
                  <a:cubicBezTo>
                    <a:pt x="12" y="25"/>
                    <a:pt x="12" y="25"/>
                    <a:pt x="12" y="25"/>
                  </a:cubicBezTo>
                  <a:cubicBezTo>
                    <a:pt x="12" y="25"/>
                    <a:pt x="12" y="25"/>
                    <a:pt x="12" y="25"/>
                  </a:cubicBezTo>
                  <a:cubicBezTo>
                    <a:pt x="12" y="25"/>
                    <a:pt x="12" y="25"/>
                    <a:pt x="12" y="26"/>
                  </a:cubicBezTo>
                  <a:cubicBezTo>
                    <a:pt x="13" y="26"/>
                    <a:pt x="13" y="26"/>
                    <a:pt x="14" y="26"/>
                  </a:cubicBezTo>
                  <a:cubicBezTo>
                    <a:pt x="14" y="26"/>
                    <a:pt x="14" y="26"/>
                    <a:pt x="14" y="26"/>
                  </a:cubicBezTo>
                  <a:cubicBezTo>
                    <a:pt x="14" y="26"/>
                    <a:pt x="14" y="26"/>
                    <a:pt x="14" y="26"/>
                  </a:cubicBezTo>
                  <a:cubicBezTo>
                    <a:pt x="14" y="25"/>
                    <a:pt x="14" y="26"/>
                    <a:pt x="14" y="25"/>
                  </a:cubicBezTo>
                  <a:cubicBezTo>
                    <a:pt x="14" y="25"/>
                    <a:pt x="15" y="26"/>
                    <a:pt x="15" y="26"/>
                  </a:cubicBezTo>
                  <a:cubicBezTo>
                    <a:pt x="15" y="26"/>
                    <a:pt x="15" y="26"/>
                    <a:pt x="16" y="26"/>
                  </a:cubicBezTo>
                  <a:cubicBezTo>
                    <a:pt x="16" y="26"/>
                    <a:pt x="16" y="26"/>
                    <a:pt x="17" y="26"/>
                  </a:cubicBezTo>
                  <a:cubicBezTo>
                    <a:pt x="17" y="25"/>
                    <a:pt x="17" y="25"/>
                    <a:pt x="17" y="25"/>
                  </a:cubicBezTo>
                  <a:cubicBezTo>
                    <a:pt x="17" y="25"/>
                    <a:pt x="17" y="25"/>
                    <a:pt x="18" y="25"/>
                  </a:cubicBezTo>
                  <a:cubicBezTo>
                    <a:pt x="18" y="25"/>
                    <a:pt x="19" y="25"/>
                    <a:pt x="19" y="25"/>
                  </a:cubicBezTo>
                  <a:cubicBezTo>
                    <a:pt x="19" y="25"/>
                    <a:pt x="19" y="25"/>
                    <a:pt x="19" y="26"/>
                  </a:cubicBezTo>
                  <a:cubicBezTo>
                    <a:pt x="19" y="26"/>
                    <a:pt x="18" y="26"/>
                    <a:pt x="18" y="26"/>
                  </a:cubicBezTo>
                  <a:cubicBezTo>
                    <a:pt x="18" y="26"/>
                    <a:pt x="18" y="26"/>
                    <a:pt x="18" y="26"/>
                  </a:cubicBezTo>
                  <a:cubicBezTo>
                    <a:pt x="18" y="27"/>
                    <a:pt x="18" y="27"/>
                    <a:pt x="17" y="27"/>
                  </a:cubicBezTo>
                  <a:cubicBezTo>
                    <a:pt x="17" y="27"/>
                    <a:pt x="17" y="27"/>
                    <a:pt x="17" y="27"/>
                  </a:cubicBezTo>
                  <a:cubicBezTo>
                    <a:pt x="17" y="27"/>
                    <a:pt x="17" y="28"/>
                    <a:pt x="17" y="28"/>
                  </a:cubicBezTo>
                  <a:cubicBezTo>
                    <a:pt x="17" y="28"/>
                    <a:pt x="18" y="28"/>
                    <a:pt x="18" y="28"/>
                  </a:cubicBezTo>
                  <a:cubicBezTo>
                    <a:pt x="18" y="28"/>
                    <a:pt x="18" y="29"/>
                    <a:pt x="18" y="29"/>
                  </a:cubicBezTo>
                  <a:cubicBezTo>
                    <a:pt x="18" y="29"/>
                    <a:pt x="18" y="29"/>
                    <a:pt x="18" y="29"/>
                  </a:cubicBezTo>
                  <a:cubicBezTo>
                    <a:pt x="18" y="29"/>
                    <a:pt x="18" y="29"/>
                    <a:pt x="19" y="29"/>
                  </a:cubicBezTo>
                  <a:cubicBezTo>
                    <a:pt x="19" y="29"/>
                    <a:pt x="19" y="29"/>
                    <a:pt x="19" y="29"/>
                  </a:cubicBezTo>
                  <a:cubicBezTo>
                    <a:pt x="19" y="29"/>
                    <a:pt x="20" y="29"/>
                    <a:pt x="20" y="29"/>
                  </a:cubicBezTo>
                  <a:cubicBezTo>
                    <a:pt x="20" y="29"/>
                    <a:pt x="20" y="29"/>
                    <a:pt x="20" y="29"/>
                  </a:cubicBezTo>
                  <a:cubicBezTo>
                    <a:pt x="20" y="30"/>
                    <a:pt x="20" y="30"/>
                    <a:pt x="19" y="31"/>
                  </a:cubicBezTo>
                  <a:cubicBezTo>
                    <a:pt x="19" y="31"/>
                    <a:pt x="19" y="31"/>
                    <a:pt x="19" y="31"/>
                  </a:cubicBezTo>
                  <a:cubicBezTo>
                    <a:pt x="19" y="32"/>
                    <a:pt x="19" y="32"/>
                    <a:pt x="19" y="32"/>
                  </a:cubicBezTo>
                  <a:cubicBezTo>
                    <a:pt x="19" y="32"/>
                    <a:pt x="19" y="33"/>
                    <a:pt x="19" y="33"/>
                  </a:cubicBezTo>
                  <a:cubicBezTo>
                    <a:pt x="19" y="33"/>
                    <a:pt x="20" y="33"/>
                    <a:pt x="20" y="33"/>
                  </a:cubicBezTo>
                  <a:cubicBezTo>
                    <a:pt x="20" y="33"/>
                    <a:pt x="20" y="33"/>
                    <a:pt x="20" y="34"/>
                  </a:cubicBezTo>
                  <a:cubicBezTo>
                    <a:pt x="19" y="34"/>
                    <a:pt x="19" y="34"/>
                    <a:pt x="19" y="33"/>
                  </a:cubicBezTo>
                  <a:cubicBezTo>
                    <a:pt x="19" y="33"/>
                    <a:pt x="18" y="33"/>
                    <a:pt x="18" y="33"/>
                  </a:cubicBezTo>
                  <a:cubicBezTo>
                    <a:pt x="18" y="33"/>
                    <a:pt x="18" y="33"/>
                    <a:pt x="19" y="34"/>
                  </a:cubicBezTo>
                  <a:cubicBezTo>
                    <a:pt x="19" y="34"/>
                    <a:pt x="19" y="34"/>
                    <a:pt x="19" y="34"/>
                  </a:cubicBezTo>
                  <a:cubicBezTo>
                    <a:pt x="18" y="34"/>
                    <a:pt x="18" y="34"/>
                    <a:pt x="18" y="34"/>
                  </a:cubicBezTo>
                  <a:cubicBezTo>
                    <a:pt x="17" y="33"/>
                    <a:pt x="17" y="34"/>
                    <a:pt x="17" y="34"/>
                  </a:cubicBezTo>
                  <a:cubicBezTo>
                    <a:pt x="16" y="34"/>
                    <a:pt x="16" y="34"/>
                    <a:pt x="16" y="34"/>
                  </a:cubicBezTo>
                  <a:cubicBezTo>
                    <a:pt x="15" y="34"/>
                    <a:pt x="15" y="34"/>
                    <a:pt x="15" y="34"/>
                  </a:cubicBezTo>
                  <a:cubicBezTo>
                    <a:pt x="15" y="34"/>
                    <a:pt x="15" y="34"/>
                    <a:pt x="14" y="34"/>
                  </a:cubicBezTo>
                  <a:cubicBezTo>
                    <a:pt x="14" y="34"/>
                    <a:pt x="14" y="35"/>
                    <a:pt x="13" y="35"/>
                  </a:cubicBezTo>
                  <a:cubicBezTo>
                    <a:pt x="13" y="35"/>
                    <a:pt x="13" y="35"/>
                    <a:pt x="13" y="35"/>
                  </a:cubicBezTo>
                  <a:cubicBezTo>
                    <a:pt x="13" y="35"/>
                    <a:pt x="13" y="35"/>
                    <a:pt x="13" y="35"/>
                  </a:cubicBezTo>
                  <a:cubicBezTo>
                    <a:pt x="14" y="35"/>
                    <a:pt x="14" y="35"/>
                    <a:pt x="14" y="35"/>
                  </a:cubicBezTo>
                  <a:cubicBezTo>
                    <a:pt x="15" y="36"/>
                    <a:pt x="14" y="36"/>
                    <a:pt x="15" y="36"/>
                  </a:cubicBezTo>
                  <a:cubicBezTo>
                    <a:pt x="15" y="37"/>
                    <a:pt x="15" y="37"/>
                    <a:pt x="14" y="37"/>
                  </a:cubicBezTo>
                  <a:cubicBezTo>
                    <a:pt x="14" y="37"/>
                    <a:pt x="15" y="37"/>
                    <a:pt x="15" y="37"/>
                  </a:cubicBezTo>
                  <a:cubicBezTo>
                    <a:pt x="15" y="37"/>
                    <a:pt x="15" y="37"/>
                    <a:pt x="15" y="37"/>
                  </a:cubicBezTo>
                  <a:cubicBezTo>
                    <a:pt x="15" y="38"/>
                    <a:pt x="15" y="37"/>
                    <a:pt x="14" y="38"/>
                  </a:cubicBezTo>
                  <a:cubicBezTo>
                    <a:pt x="14" y="38"/>
                    <a:pt x="14" y="38"/>
                    <a:pt x="14" y="38"/>
                  </a:cubicBezTo>
                  <a:cubicBezTo>
                    <a:pt x="14" y="39"/>
                    <a:pt x="13" y="39"/>
                    <a:pt x="13" y="39"/>
                  </a:cubicBezTo>
                  <a:cubicBezTo>
                    <a:pt x="13" y="39"/>
                    <a:pt x="12" y="39"/>
                    <a:pt x="12" y="39"/>
                  </a:cubicBezTo>
                  <a:cubicBezTo>
                    <a:pt x="12" y="40"/>
                    <a:pt x="11" y="40"/>
                    <a:pt x="11" y="40"/>
                  </a:cubicBezTo>
                  <a:cubicBezTo>
                    <a:pt x="11" y="40"/>
                    <a:pt x="11" y="40"/>
                    <a:pt x="10" y="40"/>
                  </a:cubicBezTo>
                  <a:cubicBezTo>
                    <a:pt x="10" y="40"/>
                    <a:pt x="10" y="40"/>
                    <a:pt x="10" y="40"/>
                  </a:cubicBezTo>
                  <a:cubicBezTo>
                    <a:pt x="10" y="41"/>
                    <a:pt x="10" y="41"/>
                    <a:pt x="10" y="41"/>
                  </a:cubicBezTo>
                  <a:cubicBezTo>
                    <a:pt x="10" y="41"/>
                    <a:pt x="11" y="41"/>
                    <a:pt x="11" y="41"/>
                  </a:cubicBezTo>
                  <a:cubicBezTo>
                    <a:pt x="11" y="41"/>
                    <a:pt x="11" y="41"/>
                    <a:pt x="11" y="41"/>
                  </a:cubicBezTo>
                  <a:cubicBezTo>
                    <a:pt x="11" y="41"/>
                    <a:pt x="11" y="41"/>
                    <a:pt x="11" y="41"/>
                  </a:cubicBezTo>
                  <a:cubicBezTo>
                    <a:pt x="11" y="41"/>
                    <a:pt x="11" y="41"/>
                    <a:pt x="11" y="41"/>
                  </a:cubicBezTo>
                  <a:cubicBezTo>
                    <a:pt x="11" y="41"/>
                    <a:pt x="12" y="41"/>
                    <a:pt x="13" y="41"/>
                  </a:cubicBezTo>
                  <a:cubicBezTo>
                    <a:pt x="13" y="41"/>
                    <a:pt x="13" y="41"/>
                    <a:pt x="13" y="41"/>
                  </a:cubicBezTo>
                  <a:cubicBezTo>
                    <a:pt x="13" y="41"/>
                    <a:pt x="14" y="41"/>
                    <a:pt x="14" y="41"/>
                  </a:cubicBezTo>
                  <a:cubicBezTo>
                    <a:pt x="14" y="41"/>
                    <a:pt x="14" y="41"/>
                    <a:pt x="14" y="42"/>
                  </a:cubicBezTo>
                  <a:cubicBezTo>
                    <a:pt x="14" y="42"/>
                    <a:pt x="14" y="42"/>
                    <a:pt x="14" y="42"/>
                  </a:cubicBezTo>
                  <a:cubicBezTo>
                    <a:pt x="15" y="42"/>
                    <a:pt x="15" y="42"/>
                    <a:pt x="16" y="43"/>
                  </a:cubicBezTo>
                  <a:cubicBezTo>
                    <a:pt x="17" y="43"/>
                    <a:pt x="17" y="42"/>
                    <a:pt x="18" y="42"/>
                  </a:cubicBezTo>
                  <a:cubicBezTo>
                    <a:pt x="18" y="42"/>
                    <a:pt x="18" y="42"/>
                    <a:pt x="19" y="42"/>
                  </a:cubicBezTo>
                  <a:cubicBezTo>
                    <a:pt x="19" y="42"/>
                    <a:pt x="20" y="41"/>
                    <a:pt x="20" y="41"/>
                  </a:cubicBezTo>
                  <a:cubicBezTo>
                    <a:pt x="20" y="41"/>
                    <a:pt x="21" y="41"/>
                    <a:pt x="21" y="41"/>
                  </a:cubicBezTo>
                  <a:cubicBezTo>
                    <a:pt x="21" y="42"/>
                    <a:pt x="20" y="42"/>
                    <a:pt x="20" y="42"/>
                  </a:cubicBezTo>
                  <a:cubicBezTo>
                    <a:pt x="20" y="42"/>
                    <a:pt x="19" y="42"/>
                    <a:pt x="19" y="43"/>
                  </a:cubicBezTo>
                  <a:cubicBezTo>
                    <a:pt x="19" y="43"/>
                    <a:pt x="19" y="43"/>
                    <a:pt x="19" y="43"/>
                  </a:cubicBezTo>
                  <a:cubicBezTo>
                    <a:pt x="18" y="43"/>
                    <a:pt x="18" y="44"/>
                    <a:pt x="18" y="44"/>
                  </a:cubicBezTo>
                  <a:cubicBezTo>
                    <a:pt x="17" y="44"/>
                    <a:pt x="17" y="44"/>
                    <a:pt x="16" y="44"/>
                  </a:cubicBezTo>
                  <a:cubicBezTo>
                    <a:pt x="16" y="44"/>
                    <a:pt x="14" y="44"/>
                    <a:pt x="14" y="44"/>
                  </a:cubicBezTo>
                  <a:cubicBezTo>
                    <a:pt x="13" y="44"/>
                    <a:pt x="14" y="45"/>
                    <a:pt x="12" y="45"/>
                  </a:cubicBezTo>
                  <a:cubicBezTo>
                    <a:pt x="12" y="46"/>
                    <a:pt x="11" y="46"/>
                    <a:pt x="10" y="47"/>
                  </a:cubicBezTo>
                  <a:cubicBezTo>
                    <a:pt x="10" y="47"/>
                    <a:pt x="10" y="47"/>
                    <a:pt x="10" y="47"/>
                  </a:cubicBezTo>
                  <a:cubicBezTo>
                    <a:pt x="10" y="48"/>
                    <a:pt x="9" y="49"/>
                    <a:pt x="8" y="49"/>
                  </a:cubicBezTo>
                  <a:cubicBezTo>
                    <a:pt x="8" y="49"/>
                    <a:pt x="8" y="49"/>
                    <a:pt x="8" y="49"/>
                  </a:cubicBezTo>
                  <a:cubicBezTo>
                    <a:pt x="9" y="49"/>
                    <a:pt x="9" y="49"/>
                    <a:pt x="9" y="50"/>
                  </a:cubicBezTo>
                  <a:cubicBezTo>
                    <a:pt x="9" y="50"/>
                    <a:pt x="9" y="50"/>
                    <a:pt x="9" y="50"/>
                  </a:cubicBezTo>
                  <a:cubicBezTo>
                    <a:pt x="9" y="50"/>
                    <a:pt x="9" y="50"/>
                    <a:pt x="9" y="50"/>
                  </a:cubicBezTo>
                  <a:cubicBezTo>
                    <a:pt x="9" y="50"/>
                    <a:pt x="9" y="49"/>
                    <a:pt x="9" y="49"/>
                  </a:cubicBezTo>
                  <a:cubicBezTo>
                    <a:pt x="9" y="49"/>
                    <a:pt x="9" y="49"/>
                    <a:pt x="9" y="49"/>
                  </a:cubicBezTo>
                  <a:cubicBezTo>
                    <a:pt x="9" y="49"/>
                    <a:pt x="11" y="48"/>
                    <a:pt x="11" y="48"/>
                  </a:cubicBezTo>
                  <a:cubicBezTo>
                    <a:pt x="11" y="48"/>
                    <a:pt x="12" y="48"/>
                    <a:pt x="13" y="47"/>
                  </a:cubicBezTo>
                  <a:cubicBezTo>
                    <a:pt x="13" y="47"/>
                    <a:pt x="13" y="48"/>
                    <a:pt x="13" y="48"/>
                  </a:cubicBezTo>
                  <a:cubicBezTo>
                    <a:pt x="14" y="48"/>
                    <a:pt x="14" y="48"/>
                    <a:pt x="14" y="48"/>
                  </a:cubicBezTo>
                  <a:cubicBezTo>
                    <a:pt x="15" y="48"/>
                    <a:pt x="15" y="48"/>
                    <a:pt x="15" y="48"/>
                  </a:cubicBezTo>
                  <a:cubicBezTo>
                    <a:pt x="15" y="48"/>
                    <a:pt x="16" y="47"/>
                    <a:pt x="16" y="46"/>
                  </a:cubicBezTo>
                  <a:cubicBezTo>
                    <a:pt x="16" y="46"/>
                    <a:pt x="16" y="46"/>
                    <a:pt x="16" y="46"/>
                  </a:cubicBezTo>
                  <a:cubicBezTo>
                    <a:pt x="17" y="46"/>
                    <a:pt x="18" y="46"/>
                    <a:pt x="19" y="46"/>
                  </a:cubicBezTo>
                  <a:cubicBezTo>
                    <a:pt x="19" y="46"/>
                    <a:pt x="19" y="46"/>
                    <a:pt x="20" y="47"/>
                  </a:cubicBezTo>
                  <a:cubicBezTo>
                    <a:pt x="20" y="47"/>
                    <a:pt x="20" y="46"/>
                    <a:pt x="21" y="47"/>
                  </a:cubicBezTo>
                  <a:cubicBezTo>
                    <a:pt x="21" y="47"/>
                    <a:pt x="21" y="47"/>
                    <a:pt x="21" y="47"/>
                  </a:cubicBezTo>
                  <a:cubicBezTo>
                    <a:pt x="21" y="46"/>
                    <a:pt x="21" y="46"/>
                    <a:pt x="21" y="46"/>
                  </a:cubicBezTo>
                  <a:cubicBezTo>
                    <a:pt x="22" y="46"/>
                    <a:pt x="23" y="46"/>
                    <a:pt x="24" y="46"/>
                  </a:cubicBezTo>
                  <a:cubicBezTo>
                    <a:pt x="24" y="46"/>
                    <a:pt x="24" y="45"/>
                    <a:pt x="24" y="45"/>
                  </a:cubicBezTo>
                  <a:cubicBezTo>
                    <a:pt x="24" y="45"/>
                    <a:pt x="25" y="45"/>
                    <a:pt x="25" y="45"/>
                  </a:cubicBezTo>
                  <a:cubicBezTo>
                    <a:pt x="26" y="45"/>
                    <a:pt x="26" y="45"/>
                    <a:pt x="26" y="45"/>
                  </a:cubicBezTo>
                  <a:cubicBezTo>
                    <a:pt x="26" y="46"/>
                    <a:pt x="26" y="46"/>
                    <a:pt x="26" y="46"/>
                  </a:cubicBezTo>
                  <a:cubicBezTo>
                    <a:pt x="26" y="46"/>
                    <a:pt x="27" y="46"/>
                    <a:pt x="27" y="46"/>
                  </a:cubicBezTo>
                  <a:cubicBezTo>
                    <a:pt x="27" y="46"/>
                    <a:pt x="28" y="46"/>
                    <a:pt x="28" y="46"/>
                  </a:cubicBezTo>
                  <a:cubicBezTo>
                    <a:pt x="28" y="46"/>
                    <a:pt x="29" y="45"/>
                    <a:pt x="29" y="45"/>
                  </a:cubicBezTo>
                  <a:cubicBezTo>
                    <a:pt x="29" y="46"/>
                    <a:pt x="30" y="46"/>
                    <a:pt x="30" y="46"/>
                  </a:cubicBezTo>
                  <a:cubicBezTo>
                    <a:pt x="31" y="46"/>
                    <a:pt x="31" y="46"/>
                    <a:pt x="31" y="45"/>
                  </a:cubicBezTo>
                  <a:cubicBezTo>
                    <a:pt x="31" y="45"/>
                    <a:pt x="31" y="45"/>
                    <a:pt x="32" y="45"/>
                  </a:cubicBezTo>
                  <a:cubicBezTo>
                    <a:pt x="32" y="45"/>
                    <a:pt x="32" y="45"/>
                    <a:pt x="33" y="45"/>
                  </a:cubicBezTo>
                  <a:cubicBezTo>
                    <a:pt x="33" y="44"/>
                    <a:pt x="34" y="44"/>
                    <a:pt x="34" y="44"/>
                  </a:cubicBezTo>
                  <a:cubicBezTo>
                    <a:pt x="34" y="44"/>
                    <a:pt x="34" y="44"/>
                    <a:pt x="35" y="44"/>
                  </a:cubicBezTo>
                  <a:cubicBezTo>
                    <a:pt x="35" y="44"/>
                    <a:pt x="35" y="44"/>
                    <a:pt x="35" y="44"/>
                  </a:cubicBezTo>
                  <a:cubicBezTo>
                    <a:pt x="35" y="43"/>
                    <a:pt x="35" y="43"/>
                    <a:pt x="35" y="43"/>
                  </a:cubicBezTo>
                  <a:cubicBezTo>
                    <a:pt x="34" y="43"/>
                    <a:pt x="34" y="43"/>
                    <a:pt x="33" y="43"/>
                  </a:cubicBezTo>
                  <a:cubicBezTo>
                    <a:pt x="33" y="43"/>
                    <a:pt x="32" y="43"/>
                    <a:pt x="32" y="43"/>
                  </a:cubicBezTo>
                  <a:cubicBezTo>
                    <a:pt x="32" y="43"/>
                    <a:pt x="32" y="43"/>
                    <a:pt x="32" y="43"/>
                  </a:cubicBezTo>
                  <a:cubicBezTo>
                    <a:pt x="32" y="43"/>
                    <a:pt x="32" y="43"/>
                    <a:pt x="32" y="43"/>
                  </a:cubicBezTo>
                  <a:cubicBezTo>
                    <a:pt x="31" y="43"/>
                    <a:pt x="31" y="43"/>
                    <a:pt x="31" y="43"/>
                  </a:cubicBezTo>
                  <a:cubicBezTo>
                    <a:pt x="31" y="42"/>
                    <a:pt x="32" y="42"/>
                    <a:pt x="33" y="42"/>
                  </a:cubicBezTo>
                  <a:cubicBezTo>
                    <a:pt x="33" y="42"/>
                    <a:pt x="33" y="42"/>
                    <a:pt x="33" y="42"/>
                  </a:cubicBezTo>
                  <a:cubicBezTo>
                    <a:pt x="33" y="42"/>
                    <a:pt x="33" y="42"/>
                    <a:pt x="32" y="41"/>
                  </a:cubicBezTo>
                  <a:cubicBezTo>
                    <a:pt x="32" y="41"/>
                    <a:pt x="32" y="41"/>
                    <a:pt x="33" y="41"/>
                  </a:cubicBezTo>
                  <a:cubicBezTo>
                    <a:pt x="33" y="41"/>
                    <a:pt x="33" y="41"/>
                    <a:pt x="33" y="41"/>
                  </a:cubicBezTo>
                  <a:cubicBezTo>
                    <a:pt x="33" y="41"/>
                    <a:pt x="33" y="41"/>
                    <a:pt x="33" y="41"/>
                  </a:cubicBezTo>
                  <a:cubicBezTo>
                    <a:pt x="34" y="40"/>
                    <a:pt x="34" y="41"/>
                    <a:pt x="34" y="41"/>
                  </a:cubicBezTo>
                  <a:cubicBezTo>
                    <a:pt x="34" y="41"/>
                    <a:pt x="34" y="41"/>
                    <a:pt x="34" y="41"/>
                  </a:cubicBezTo>
                  <a:cubicBezTo>
                    <a:pt x="34" y="41"/>
                    <a:pt x="34" y="41"/>
                    <a:pt x="34" y="40"/>
                  </a:cubicBezTo>
                  <a:cubicBezTo>
                    <a:pt x="34" y="40"/>
                    <a:pt x="34" y="40"/>
                    <a:pt x="34" y="40"/>
                  </a:cubicBezTo>
                  <a:cubicBezTo>
                    <a:pt x="34" y="40"/>
                    <a:pt x="34" y="40"/>
                    <a:pt x="34" y="40"/>
                  </a:cubicBezTo>
                  <a:cubicBezTo>
                    <a:pt x="35" y="40"/>
                    <a:pt x="35" y="40"/>
                    <a:pt x="35" y="40"/>
                  </a:cubicBezTo>
                  <a:cubicBezTo>
                    <a:pt x="35" y="40"/>
                    <a:pt x="36" y="39"/>
                    <a:pt x="36" y="39"/>
                  </a:cubicBezTo>
                  <a:cubicBezTo>
                    <a:pt x="36" y="39"/>
                    <a:pt x="36" y="39"/>
                    <a:pt x="36" y="38"/>
                  </a:cubicBezTo>
                  <a:cubicBezTo>
                    <a:pt x="36" y="38"/>
                    <a:pt x="36" y="38"/>
                    <a:pt x="36" y="38"/>
                  </a:cubicBezTo>
                  <a:cubicBezTo>
                    <a:pt x="37" y="38"/>
                    <a:pt x="37" y="37"/>
                    <a:pt x="36" y="36"/>
                  </a:cubicBezTo>
                  <a:cubicBezTo>
                    <a:pt x="36" y="36"/>
                    <a:pt x="35" y="36"/>
                    <a:pt x="35" y="35"/>
                  </a:cubicBezTo>
                  <a:cubicBezTo>
                    <a:pt x="34" y="35"/>
                    <a:pt x="34" y="35"/>
                    <a:pt x="34" y="35"/>
                  </a:cubicBezTo>
                  <a:cubicBezTo>
                    <a:pt x="33" y="35"/>
                    <a:pt x="33" y="35"/>
                    <a:pt x="33" y="35"/>
                  </a:cubicBezTo>
                  <a:cubicBezTo>
                    <a:pt x="32" y="36"/>
                    <a:pt x="32" y="36"/>
                    <a:pt x="32" y="36"/>
                  </a:cubicBezTo>
                  <a:cubicBezTo>
                    <a:pt x="31" y="36"/>
                    <a:pt x="31" y="36"/>
                    <a:pt x="30" y="36"/>
                  </a:cubicBezTo>
                  <a:cubicBezTo>
                    <a:pt x="30" y="36"/>
                    <a:pt x="30" y="35"/>
                    <a:pt x="30" y="35"/>
                  </a:cubicBezTo>
                  <a:cubicBezTo>
                    <a:pt x="30" y="35"/>
                    <a:pt x="30" y="35"/>
                    <a:pt x="30" y="35"/>
                  </a:cubicBezTo>
                  <a:cubicBezTo>
                    <a:pt x="30" y="35"/>
                    <a:pt x="31" y="34"/>
                    <a:pt x="31" y="34"/>
                  </a:cubicBezTo>
                  <a:cubicBezTo>
                    <a:pt x="31" y="33"/>
                    <a:pt x="31" y="33"/>
                    <a:pt x="30" y="32"/>
                  </a:cubicBezTo>
                  <a:cubicBezTo>
                    <a:pt x="30" y="32"/>
                    <a:pt x="29" y="32"/>
                    <a:pt x="29" y="32"/>
                  </a:cubicBezTo>
                  <a:cubicBezTo>
                    <a:pt x="29" y="32"/>
                    <a:pt x="28" y="32"/>
                    <a:pt x="28" y="32"/>
                  </a:cubicBezTo>
                  <a:cubicBezTo>
                    <a:pt x="28" y="32"/>
                    <a:pt x="28" y="31"/>
                    <a:pt x="28" y="31"/>
                  </a:cubicBezTo>
                  <a:cubicBezTo>
                    <a:pt x="28" y="31"/>
                    <a:pt x="28" y="31"/>
                    <a:pt x="29" y="31"/>
                  </a:cubicBezTo>
                  <a:cubicBezTo>
                    <a:pt x="29" y="31"/>
                    <a:pt x="29" y="31"/>
                    <a:pt x="30" y="31"/>
                  </a:cubicBezTo>
                  <a:cubicBezTo>
                    <a:pt x="30" y="31"/>
                    <a:pt x="30" y="32"/>
                    <a:pt x="30" y="32"/>
                  </a:cubicBezTo>
                  <a:cubicBezTo>
                    <a:pt x="30" y="32"/>
                    <a:pt x="30" y="32"/>
                    <a:pt x="30" y="32"/>
                  </a:cubicBezTo>
                  <a:cubicBezTo>
                    <a:pt x="30" y="31"/>
                    <a:pt x="30" y="31"/>
                    <a:pt x="30" y="31"/>
                  </a:cubicBezTo>
                  <a:cubicBezTo>
                    <a:pt x="29" y="30"/>
                    <a:pt x="30" y="30"/>
                    <a:pt x="30" y="29"/>
                  </a:cubicBezTo>
                  <a:cubicBezTo>
                    <a:pt x="29" y="29"/>
                    <a:pt x="29" y="29"/>
                    <a:pt x="29" y="29"/>
                  </a:cubicBezTo>
                  <a:cubicBezTo>
                    <a:pt x="29" y="28"/>
                    <a:pt x="29" y="28"/>
                    <a:pt x="28" y="28"/>
                  </a:cubicBezTo>
                  <a:cubicBezTo>
                    <a:pt x="28" y="28"/>
                    <a:pt x="27" y="27"/>
                    <a:pt x="26" y="27"/>
                  </a:cubicBezTo>
                  <a:cubicBezTo>
                    <a:pt x="26" y="27"/>
                    <a:pt x="26" y="27"/>
                    <a:pt x="26" y="26"/>
                  </a:cubicBezTo>
                  <a:cubicBezTo>
                    <a:pt x="25" y="26"/>
                    <a:pt x="25" y="25"/>
                    <a:pt x="25" y="25"/>
                  </a:cubicBezTo>
                  <a:cubicBezTo>
                    <a:pt x="25" y="25"/>
                    <a:pt x="25" y="25"/>
                    <a:pt x="25" y="25"/>
                  </a:cubicBezTo>
                  <a:cubicBezTo>
                    <a:pt x="25" y="24"/>
                    <a:pt x="25" y="23"/>
                    <a:pt x="25" y="23"/>
                  </a:cubicBezTo>
                  <a:cubicBezTo>
                    <a:pt x="24" y="22"/>
                    <a:pt x="24" y="22"/>
                    <a:pt x="24" y="22"/>
                  </a:cubicBezTo>
                  <a:cubicBezTo>
                    <a:pt x="24" y="22"/>
                    <a:pt x="23" y="21"/>
                    <a:pt x="23" y="21"/>
                  </a:cubicBezTo>
                  <a:cubicBezTo>
                    <a:pt x="23" y="21"/>
                    <a:pt x="22" y="21"/>
                    <a:pt x="22" y="21"/>
                  </a:cubicBezTo>
                  <a:cubicBezTo>
                    <a:pt x="22" y="21"/>
                    <a:pt x="21" y="20"/>
                    <a:pt x="21" y="20"/>
                  </a:cubicBezTo>
                  <a:cubicBezTo>
                    <a:pt x="20" y="21"/>
                    <a:pt x="18" y="21"/>
                    <a:pt x="17" y="20"/>
                  </a:cubicBezTo>
                  <a:cubicBezTo>
                    <a:pt x="17" y="20"/>
                    <a:pt x="17" y="20"/>
                    <a:pt x="17" y="20"/>
                  </a:cubicBezTo>
                  <a:cubicBezTo>
                    <a:pt x="17" y="20"/>
                    <a:pt x="18" y="20"/>
                    <a:pt x="18" y="20"/>
                  </a:cubicBezTo>
                  <a:cubicBezTo>
                    <a:pt x="19" y="20"/>
                    <a:pt x="19" y="20"/>
                    <a:pt x="19" y="19"/>
                  </a:cubicBezTo>
                  <a:cubicBezTo>
                    <a:pt x="20" y="19"/>
                    <a:pt x="20" y="19"/>
                    <a:pt x="21" y="19"/>
                  </a:cubicBezTo>
                  <a:cubicBezTo>
                    <a:pt x="21" y="19"/>
                    <a:pt x="21" y="19"/>
                    <a:pt x="21" y="19"/>
                  </a:cubicBezTo>
                  <a:cubicBezTo>
                    <a:pt x="20" y="19"/>
                    <a:pt x="20" y="19"/>
                    <a:pt x="20" y="18"/>
                  </a:cubicBezTo>
                  <a:cubicBezTo>
                    <a:pt x="20" y="19"/>
                    <a:pt x="20" y="19"/>
                    <a:pt x="19" y="19"/>
                  </a:cubicBezTo>
                  <a:cubicBezTo>
                    <a:pt x="19" y="18"/>
                    <a:pt x="20" y="18"/>
                    <a:pt x="21" y="18"/>
                  </a:cubicBezTo>
                  <a:cubicBezTo>
                    <a:pt x="21" y="18"/>
                    <a:pt x="22" y="17"/>
                    <a:pt x="22" y="17"/>
                  </a:cubicBezTo>
                  <a:cubicBezTo>
                    <a:pt x="22" y="17"/>
                    <a:pt x="22" y="17"/>
                    <a:pt x="22" y="17"/>
                  </a:cubicBezTo>
                  <a:cubicBezTo>
                    <a:pt x="22" y="16"/>
                    <a:pt x="23" y="16"/>
                    <a:pt x="23" y="16"/>
                  </a:cubicBezTo>
                  <a:cubicBezTo>
                    <a:pt x="23" y="16"/>
                    <a:pt x="23" y="16"/>
                    <a:pt x="23" y="16"/>
                  </a:cubicBezTo>
                  <a:cubicBezTo>
                    <a:pt x="23" y="15"/>
                    <a:pt x="23" y="15"/>
                    <a:pt x="23" y="15"/>
                  </a:cubicBezTo>
                  <a:cubicBezTo>
                    <a:pt x="24" y="15"/>
                    <a:pt x="23" y="15"/>
                    <a:pt x="24" y="14"/>
                  </a:cubicBezTo>
                  <a:cubicBezTo>
                    <a:pt x="24" y="14"/>
                    <a:pt x="24" y="14"/>
                    <a:pt x="25" y="13"/>
                  </a:cubicBezTo>
                  <a:cubicBezTo>
                    <a:pt x="25" y="12"/>
                    <a:pt x="23" y="12"/>
                    <a:pt x="22" y="12"/>
                  </a:cubicBezTo>
                  <a:cubicBezTo>
                    <a:pt x="21" y="12"/>
                    <a:pt x="21" y="12"/>
                    <a:pt x="21" y="12"/>
                  </a:cubicBezTo>
                  <a:cubicBezTo>
                    <a:pt x="21" y="12"/>
                    <a:pt x="20" y="13"/>
                    <a:pt x="20" y="12"/>
                  </a:cubicBezTo>
                  <a:cubicBezTo>
                    <a:pt x="20" y="12"/>
                    <a:pt x="19" y="12"/>
                    <a:pt x="19" y="12"/>
                  </a:cubicBezTo>
                  <a:cubicBezTo>
                    <a:pt x="19" y="12"/>
                    <a:pt x="19" y="13"/>
                    <a:pt x="19" y="13"/>
                  </a:cubicBezTo>
                  <a:cubicBezTo>
                    <a:pt x="19" y="13"/>
                    <a:pt x="18" y="13"/>
                    <a:pt x="18" y="13"/>
                  </a:cubicBezTo>
                  <a:cubicBezTo>
                    <a:pt x="18" y="13"/>
                    <a:pt x="18" y="13"/>
                    <a:pt x="18" y="13"/>
                  </a:cubicBezTo>
                  <a:cubicBezTo>
                    <a:pt x="17" y="13"/>
                    <a:pt x="17" y="13"/>
                    <a:pt x="17" y="13"/>
                  </a:cubicBezTo>
                  <a:cubicBezTo>
                    <a:pt x="17" y="13"/>
                    <a:pt x="16" y="13"/>
                    <a:pt x="16" y="13"/>
                  </a:cubicBezTo>
                  <a:cubicBezTo>
                    <a:pt x="16" y="13"/>
                    <a:pt x="16" y="13"/>
                    <a:pt x="16" y="13"/>
                  </a:cubicBezTo>
                  <a:cubicBezTo>
                    <a:pt x="16" y="13"/>
                    <a:pt x="16" y="13"/>
                    <a:pt x="16" y="13"/>
                  </a:cubicBezTo>
                  <a:cubicBezTo>
                    <a:pt x="16" y="13"/>
                    <a:pt x="16" y="13"/>
                    <a:pt x="15" y="13"/>
                  </a:cubicBezTo>
                  <a:cubicBezTo>
                    <a:pt x="15" y="13"/>
                    <a:pt x="15" y="13"/>
                    <a:pt x="15" y="13"/>
                  </a:cubicBezTo>
                  <a:cubicBezTo>
                    <a:pt x="15" y="13"/>
                    <a:pt x="15" y="13"/>
                    <a:pt x="15" y="13"/>
                  </a:cubicBezTo>
                  <a:cubicBezTo>
                    <a:pt x="15" y="12"/>
                    <a:pt x="16" y="12"/>
                    <a:pt x="17" y="12"/>
                  </a:cubicBezTo>
                  <a:cubicBezTo>
                    <a:pt x="17" y="12"/>
                    <a:pt x="16" y="12"/>
                    <a:pt x="16" y="12"/>
                  </a:cubicBezTo>
                  <a:cubicBezTo>
                    <a:pt x="16" y="12"/>
                    <a:pt x="15" y="11"/>
                    <a:pt x="15" y="11"/>
                  </a:cubicBezTo>
                  <a:cubicBezTo>
                    <a:pt x="15" y="11"/>
                    <a:pt x="15" y="11"/>
                    <a:pt x="15" y="11"/>
                  </a:cubicBezTo>
                  <a:close/>
                  <a:moveTo>
                    <a:pt x="20" y="6"/>
                  </a:moveTo>
                  <a:cubicBezTo>
                    <a:pt x="21" y="6"/>
                    <a:pt x="21" y="6"/>
                    <a:pt x="21" y="6"/>
                  </a:cubicBezTo>
                  <a:cubicBezTo>
                    <a:pt x="21" y="6"/>
                    <a:pt x="21" y="6"/>
                    <a:pt x="21" y="6"/>
                  </a:cubicBezTo>
                  <a:cubicBezTo>
                    <a:pt x="20" y="6"/>
                    <a:pt x="20" y="6"/>
                    <a:pt x="20"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5" name="Freeform 287">
              <a:extLst>
                <a:ext uri="{FF2B5EF4-FFF2-40B4-BE49-F238E27FC236}">
                  <a16:creationId xmlns:a16="http://schemas.microsoft.com/office/drawing/2014/main" id="{8DC5405E-41AE-69AB-2E4C-24ED34EF9883}"/>
                </a:ext>
              </a:extLst>
            </p:cNvPr>
            <p:cNvSpPr>
              <a:spLocks noEditPoints="1"/>
            </p:cNvSpPr>
            <p:nvPr/>
          </p:nvSpPr>
          <p:spPr bwMode="auto">
            <a:xfrm>
              <a:off x="14652703" y="8246852"/>
              <a:ext cx="46492" cy="54627"/>
            </a:xfrm>
            <a:custGeom>
              <a:avLst/>
              <a:gdLst/>
              <a:ahLst/>
              <a:cxnLst>
                <a:cxn ang="0">
                  <a:pos x="15" y="14"/>
                </a:cxn>
                <a:cxn ang="0">
                  <a:pos x="13" y="15"/>
                </a:cxn>
                <a:cxn ang="0">
                  <a:pos x="12" y="15"/>
                </a:cxn>
                <a:cxn ang="0">
                  <a:pos x="9" y="16"/>
                </a:cxn>
                <a:cxn ang="0">
                  <a:pos x="8" y="16"/>
                </a:cxn>
                <a:cxn ang="0">
                  <a:pos x="7" y="17"/>
                </a:cxn>
                <a:cxn ang="0">
                  <a:pos x="6" y="18"/>
                </a:cxn>
                <a:cxn ang="0">
                  <a:pos x="3" y="18"/>
                </a:cxn>
                <a:cxn ang="0">
                  <a:pos x="2" y="17"/>
                </a:cxn>
                <a:cxn ang="0">
                  <a:pos x="2" y="16"/>
                </a:cxn>
                <a:cxn ang="0">
                  <a:pos x="0" y="17"/>
                </a:cxn>
                <a:cxn ang="0">
                  <a:pos x="2" y="15"/>
                </a:cxn>
                <a:cxn ang="0">
                  <a:pos x="2" y="14"/>
                </a:cxn>
                <a:cxn ang="0">
                  <a:pos x="5" y="13"/>
                </a:cxn>
                <a:cxn ang="0">
                  <a:pos x="5" y="12"/>
                </a:cxn>
                <a:cxn ang="0">
                  <a:pos x="4" y="12"/>
                </a:cxn>
                <a:cxn ang="0">
                  <a:pos x="6" y="9"/>
                </a:cxn>
                <a:cxn ang="0">
                  <a:pos x="3" y="9"/>
                </a:cxn>
                <a:cxn ang="0">
                  <a:pos x="2" y="8"/>
                </a:cxn>
                <a:cxn ang="0">
                  <a:pos x="3" y="8"/>
                </a:cxn>
                <a:cxn ang="0">
                  <a:pos x="4" y="7"/>
                </a:cxn>
                <a:cxn ang="0">
                  <a:pos x="4" y="6"/>
                </a:cxn>
                <a:cxn ang="0">
                  <a:pos x="5" y="5"/>
                </a:cxn>
                <a:cxn ang="0">
                  <a:pos x="6" y="5"/>
                </a:cxn>
                <a:cxn ang="0">
                  <a:pos x="8" y="4"/>
                </a:cxn>
                <a:cxn ang="0">
                  <a:pos x="10" y="5"/>
                </a:cxn>
                <a:cxn ang="0">
                  <a:pos x="11" y="6"/>
                </a:cxn>
                <a:cxn ang="0">
                  <a:pos x="14" y="5"/>
                </a:cxn>
                <a:cxn ang="0">
                  <a:pos x="14" y="5"/>
                </a:cxn>
                <a:cxn ang="0">
                  <a:pos x="16" y="6"/>
                </a:cxn>
                <a:cxn ang="0">
                  <a:pos x="17" y="8"/>
                </a:cxn>
                <a:cxn ang="0">
                  <a:pos x="17" y="11"/>
                </a:cxn>
                <a:cxn ang="0">
                  <a:pos x="0" y="15"/>
                </a:cxn>
                <a:cxn ang="0">
                  <a:pos x="1" y="15"/>
                </a:cxn>
                <a:cxn ang="0">
                  <a:pos x="0" y="15"/>
                </a:cxn>
                <a:cxn ang="0">
                  <a:pos x="10" y="3"/>
                </a:cxn>
                <a:cxn ang="0">
                  <a:pos x="8" y="3"/>
                </a:cxn>
                <a:cxn ang="0">
                  <a:pos x="9" y="2"/>
                </a:cxn>
                <a:cxn ang="0">
                  <a:pos x="9" y="2"/>
                </a:cxn>
                <a:cxn ang="0">
                  <a:pos x="12" y="0"/>
                </a:cxn>
                <a:cxn ang="0">
                  <a:pos x="12" y="2"/>
                </a:cxn>
                <a:cxn ang="0">
                  <a:pos x="13" y="1"/>
                </a:cxn>
                <a:cxn ang="0">
                  <a:pos x="14" y="0"/>
                </a:cxn>
                <a:cxn ang="0">
                  <a:pos x="13" y="1"/>
                </a:cxn>
              </a:cxnLst>
              <a:rect l="0" t="0" r="r" b="b"/>
              <a:pathLst>
                <a:path w="17" h="18">
                  <a:moveTo>
                    <a:pt x="15" y="14"/>
                  </a:moveTo>
                  <a:cubicBezTo>
                    <a:pt x="15" y="14"/>
                    <a:pt x="15" y="14"/>
                    <a:pt x="15" y="14"/>
                  </a:cubicBezTo>
                  <a:cubicBezTo>
                    <a:pt x="15" y="14"/>
                    <a:pt x="15" y="14"/>
                    <a:pt x="15" y="14"/>
                  </a:cubicBezTo>
                  <a:cubicBezTo>
                    <a:pt x="15" y="15"/>
                    <a:pt x="15" y="15"/>
                    <a:pt x="15" y="15"/>
                  </a:cubicBezTo>
                  <a:cubicBezTo>
                    <a:pt x="15" y="15"/>
                    <a:pt x="15" y="15"/>
                    <a:pt x="15" y="15"/>
                  </a:cubicBezTo>
                  <a:cubicBezTo>
                    <a:pt x="15" y="15"/>
                    <a:pt x="13" y="15"/>
                    <a:pt x="13" y="15"/>
                  </a:cubicBezTo>
                  <a:cubicBezTo>
                    <a:pt x="13" y="14"/>
                    <a:pt x="13" y="14"/>
                    <a:pt x="13" y="14"/>
                  </a:cubicBezTo>
                  <a:cubicBezTo>
                    <a:pt x="13" y="14"/>
                    <a:pt x="13" y="15"/>
                    <a:pt x="13" y="15"/>
                  </a:cubicBezTo>
                  <a:cubicBezTo>
                    <a:pt x="13" y="15"/>
                    <a:pt x="12" y="15"/>
                    <a:pt x="12" y="15"/>
                  </a:cubicBezTo>
                  <a:cubicBezTo>
                    <a:pt x="12" y="15"/>
                    <a:pt x="11" y="15"/>
                    <a:pt x="10" y="15"/>
                  </a:cubicBezTo>
                  <a:cubicBezTo>
                    <a:pt x="10" y="15"/>
                    <a:pt x="10" y="16"/>
                    <a:pt x="10" y="16"/>
                  </a:cubicBezTo>
                  <a:cubicBezTo>
                    <a:pt x="10" y="16"/>
                    <a:pt x="9" y="16"/>
                    <a:pt x="9" y="16"/>
                  </a:cubicBezTo>
                  <a:cubicBezTo>
                    <a:pt x="9" y="16"/>
                    <a:pt x="9" y="16"/>
                    <a:pt x="9" y="16"/>
                  </a:cubicBezTo>
                  <a:cubicBezTo>
                    <a:pt x="9" y="16"/>
                    <a:pt x="8" y="16"/>
                    <a:pt x="8" y="17"/>
                  </a:cubicBezTo>
                  <a:cubicBezTo>
                    <a:pt x="8" y="16"/>
                    <a:pt x="8" y="16"/>
                    <a:pt x="8" y="16"/>
                  </a:cubicBezTo>
                  <a:cubicBezTo>
                    <a:pt x="8" y="16"/>
                    <a:pt x="7" y="16"/>
                    <a:pt x="7" y="16"/>
                  </a:cubicBezTo>
                  <a:cubicBezTo>
                    <a:pt x="7" y="17"/>
                    <a:pt x="7" y="17"/>
                    <a:pt x="7" y="17"/>
                  </a:cubicBezTo>
                  <a:cubicBezTo>
                    <a:pt x="7" y="17"/>
                    <a:pt x="7" y="17"/>
                    <a:pt x="7" y="17"/>
                  </a:cubicBezTo>
                  <a:cubicBezTo>
                    <a:pt x="7" y="17"/>
                    <a:pt x="6" y="17"/>
                    <a:pt x="6" y="17"/>
                  </a:cubicBezTo>
                  <a:cubicBezTo>
                    <a:pt x="6" y="17"/>
                    <a:pt x="6" y="17"/>
                    <a:pt x="6" y="17"/>
                  </a:cubicBezTo>
                  <a:cubicBezTo>
                    <a:pt x="6" y="18"/>
                    <a:pt x="6" y="18"/>
                    <a:pt x="6" y="18"/>
                  </a:cubicBezTo>
                  <a:cubicBezTo>
                    <a:pt x="5" y="18"/>
                    <a:pt x="5" y="18"/>
                    <a:pt x="5" y="18"/>
                  </a:cubicBezTo>
                  <a:cubicBezTo>
                    <a:pt x="4" y="18"/>
                    <a:pt x="3" y="18"/>
                    <a:pt x="3" y="18"/>
                  </a:cubicBezTo>
                  <a:cubicBezTo>
                    <a:pt x="3" y="18"/>
                    <a:pt x="3" y="18"/>
                    <a:pt x="3" y="18"/>
                  </a:cubicBezTo>
                  <a:cubicBezTo>
                    <a:pt x="3" y="18"/>
                    <a:pt x="3" y="18"/>
                    <a:pt x="3" y="18"/>
                  </a:cubicBezTo>
                  <a:cubicBezTo>
                    <a:pt x="3" y="18"/>
                    <a:pt x="3" y="17"/>
                    <a:pt x="3" y="17"/>
                  </a:cubicBezTo>
                  <a:cubicBezTo>
                    <a:pt x="3" y="17"/>
                    <a:pt x="2" y="17"/>
                    <a:pt x="2" y="17"/>
                  </a:cubicBezTo>
                  <a:cubicBezTo>
                    <a:pt x="2" y="17"/>
                    <a:pt x="2" y="17"/>
                    <a:pt x="2" y="17"/>
                  </a:cubicBezTo>
                  <a:cubicBezTo>
                    <a:pt x="2" y="17"/>
                    <a:pt x="2" y="17"/>
                    <a:pt x="2" y="17"/>
                  </a:cubicBezTo>
                  <a:cubicBezTo>
                    <a:pt x="2" y="17"/>
                    <a:pt x="2" y="17"/>
                    <a:pt x="2" y="16"/>
                  </a:cubicBezTo>
                  <a:cubicBezTo>
                    <a:pt x="2" y="16"/>
                    <a:pt x="1" y="17"/>
                    <a:pt x="1" y="17"/>
                  </a:cubicBezTo>
                  <a:cubicBezTo>
                    <a:pt x="0" y="17"/>
                    <a:pt x="0" y="17"/>
                    <a:pt x="0" y="17"/>
                  </a:cubicBezTo>
                  <a:cubicBezTo>
                    <a:pt x="0" y="17"/>
                    <a:pt x="0" y="17"/>
                    <a:pt x="0" y="17"/>
                  </a:cubicBezTo>
                  <a:cubicBezTo>
                    <a:pt x="0" y="16"/>
                    <a:pt x="0" y="16"/>
                    <a:pt x="0" y="16"/>
                  </a:cubicBezTo>
                  <a:cubicBezTo>
                    <a:pt x="1" y="16"/>
                    <a:pt x="1" y="16"/>
                    <a:pt x="1" y="16"/>
                  </a:cubicBezTo>
                  <a:cubicBezTo>
                    <a:pt x="2" y="16"/>
                    <a:pt x="1" y="15"/>
                    <a:pt x="2" y="15"/>
                  </a:cubicBezTo>
                  <a:cubicBezTo>
                    <a:pt x="2" y="15"/>
                    <a:pt x="2" y="15"/>
                    <a:pt x="2" y="15"/>
                  </a:cubicBezTo>
                  <a:cubicBezTo>
                    <a:pt x="2" y="15"/>
                    <a:pt x="2" y="15"/>
                    <a:pt x="2" y="15"/>
                  </a:cubicBezTo>
                  <a:cubicBezTo>
                    <a:pt x="2" y="15"/>
                    <a:pt x="2" y="14"/>
                    <a:pt x="2" y="14"/>
                  </a:cubicBezTo>
                  <a:cubicBezTo>
                    <a:pt x="2" y="14"/>
                    <a:pt x="2" y="14"/>
                    <a:pt x="3" y="14"/>
                  </a:cubicBezTo>
                  <a:cubicBezTo>
                    <a:pt x="3" y="14"/>
                    <a:pt x="3" y="13"/>
                    <a:pt x="3" y="13"/>
                  </a:cubicBezTo>
                  <a:cubicBezTo>
                    <a:pt x="3" y="13"/>
                    <a:pt x="4" y="13"/>
                    <a:pt x="5" y="13"/>
                  </a:cubicBezTo>
                  <a:cubicBezTo>
                    <a:pt x="5" y="13"/>
                    <a:pt x="6" y="13"/>
                    <a:pt x="6" y="13"/>
                  </a:cubicBezTo>
                  <a:cubicBezTo>
                    <a:pt x="6" y="13"/>
                    <a:pt x="6" y="13"/>
                    <a:pt x="6" y="12"/>
                  </a:cubicBezTo>
                  <a:cubicBezTo>
                    <a:pt x="6" y="12"/>
                    <a:pt x="6" y="12"/>
                    <a:pt x="5" y="12"/>
                  </a:cubicBezTo>
                  <a:cubicBezTo>
                    <a:pt x="5" y="12"/>
                    <a:pt x="5" y="13"/>
                    <a:pt x="4" y="13"/>
                  </a:cubicBezTo>
                  <a:cubicBezTo>
                    <a:pt x="4" y="13"/>
                    <a:pt x="4" y="13"/>
                    <a:pt x="3" y="12"/>
                  </a:cubicBezTo>
                  <a:cubicBezTo>
                    <a:pt x="4" y="12"/>
                    <a:pt x="4" y="12"/>
                    <a:pt x="4" y="12"/>
                  </a:cubicBezTo>
                  <a:cubicBezTo>
                    <a:pt x="4" y="11"/>
                    <a:pt x="4" y="11"/>
                    <a:pt x="5" y="11"/>
                  </a:cubicBezTo>
                  <a:cubicBezTo>
                    <a:pt x="5" y="10"/>
                    <a:pt x="6" y="11"/>
                    <a:pt x="6" y="10"/>
                  </a:cubicBezTo>
                  <a:cubicBezTo>
                    <a:pt x="6" y="10"/>
                    <a:pt x="6" y="10"/>
                    <a:pt x="6" y="9"/>
                  </a:cubicBezTo>
                  <a:cubicBezTo>
                    <a:pt x="5" y="10"/>
                    <a:pt x="4" y="10"/>
                    <a:pt x="4" y="10"/>
                  </a:cubicBezTo>
                  <a:cubicBezTo>
                    <a:pt x="4" y="9"/>
                    <a:pt x="4" y="9"/>
                    <a:pt x="3" y="9"/>
                  </a:cubicBezTo>
                  <a:cubicBezTo>
                    <a:pt x="3" y="9"/>
                    <a:pt x="3" y="9"/>
                    <a:pt x="3" y="9"/>
                  </a:cubicBezTo>
                  <a:cubicBezTo>
                    <a:pt x="3" y="9"/>
                    <a:pt x="3" y="9"/>
                    <a:pt x="3" y="9"/>
                  </a:cubicBezTo>
                  <a:cubicBezTo>
                    <a:pt x="3" y="9"/>
                    <a:pt x="2" y="9"/>
                    <a:pt x="2" y="9"/>
                  </a:cubicBezTo>
                  <a:cubicBezTo>
                    <a:pt x="2" y="9"/>
                    <a:pt x="2" y="9"/>
                    <a:pt x="2" y="8"/>
                  </a:cubicBezTo>
                  <a:cubicBezTo>
                    <a:pt x="2" y="8"/>
                    <a:pt x="2" y="8"/>
                    <a:pt x="3" y="8"/>
                  </a:cubicBezTo>
                  <a:cubicBezTo>
                    <a:pt x="3" y="8"/>
                    <a:pt x="3" y="8"/>
                    <a:pt x="3" y="8"/>
                  </a:cubicBezTo>
                  <a:cubicBezTo>
                    <a:pt x="3" y="8"/>
                    <a:pt x="3" y="8"/>
                    <a:pt x="3" y="8"/>
                  </a:cubicBezTo>
                  <a:cubicBezTo>
                    <a:pt x="3" y="8"/>
                    <a:pt x="3" y="8"/>
                    <a:pt x="3" y="8"/>
                  </a:cubicBezTo>
                  <a:cubicBezTo>
                    <a:pt x="3" y="7"/>
                    <a:pt x="3" y="7"/>
                    <a:pt x="3" y="7"/>
                  </a:cubicBezTo>
                  <a:cubicBezTo>
                    <a:pt x="4" y="7"/>
                    <a:pt x="4" y="7"/>
                    <a:pt x="4" y="7"/>
                  </a:cubicBezTo>
                  <a:cubicBezTo>
                    <a:pt x="4" y="7"/>
                    <a:pt x="4" y="7"/>
                    <a:pt x="4" y="7"/>
                  </a:cubicBezTo>
                  <a:cubicBezTo>
                    <a:pt x="4" y="7"/>
                    <a:pt x="4" y="7"/>
                    <a:pt x="4" y="6"/>
                  </a:cubicBezTo>
                  <a:cubicBezTo>
                    <a:pt x="4" y="6"/>
                    <a:pt x="4" y="6"/>
                    <a:pt x="4" y="6"/>
                  </a:cubicBezTo>
                  <a:cubicBezTo>
                    <a:pt x="4" y="6"/>
                    <a:pt x="3" y="6"/>
                    <a:pt x="3" y="6"/>
                  </a:cubicBezTo>
                  <a:cubicBezTo>
                    <a:pt x="3" y="6"/>
                    <a:pt x="3" y="5"/>
                    <a:pt x="3" y="5"/>
                  </a:cubicBezTo>
                  <a:cubicBezTo>
                    <a:pt x="3" y="5"/>
                    <a:pt x="4" y="5"/>
                    <a:pt x="5" y="5"/>
                  </a:cubicBezTo>
                  <a:cubicBezTo>
                    <a:pt x="5" y="5"/>
                    <a:pt x="5" y="5"/>
                    <a:pt x="5" y="5"/>
                  </a:cubicBezTo>
                  <a:cubicBezTo>
                    <a:pt x="6" y="5"/>
                    <a:pt x="6" y="5"/>
                    <a:pt x="6" y="5"/>
                  </a:cubicBezTo>
                  <a:cubicBezTo>
                    <a:pt x="6" y="5"/>
                    <a:pt x="6" y="5"/>
                    <a:pt x="6" y="5"/>
                  </a:cubicBezTo>
                  <a:cubicBezTo>
                    <a:pt x="7" y="5"/>
                    <a:pt x="8" y="5"/>
                    <a:pt x="8" y="5"/>
                  </a:cubicBezTo>
                  <a:cubicBezTo>
                    <a:pt x="8" y="5"/>
                    <a:pt x="8" y="5"/>
                    <a:pt x="8" y="5"/>
                  </a:cubicBezTo>
                  <a:cubicBezTo>
                    <a:pt x="8" y="5"/>
                    <a:pt x="8" y="4"/>
                    <a:pt x="8" y="4"/>
                  </a:cubicBezTo>
                  <a:cubicBezTo>
                    <a:pt x="8" y="4"/>
                    <a:pt x="9" y="4"/>
                    <a:pt x="9" y="4"/>
                  </a:cubicBezTo>
                  <a:cubicBezTo>
                    <a:pt x="9" y="4"/>
                    <a:pt x="10" y="5"/>
                    <a:pt x="10" y="5"/>
                  </a:cubicBezTo>
                  <a:cubicBezTo>
                    <a:pt x="10" y="5"/>
                    <a:pt x="10" y="5"/>
                    <a:pt x="10" y="5"/>
                  </a:cubicBezTo>
                  <a:cubicBezTo>
                    <a:pt x="10" y="5"/>
                    <a:pt x="10" y="5"/>
                    <a:pt x="10" y="5"/>
                  </a:cubicBezTo>
                  <a:cubicBezTo>
                    <a:pt x="11" y="5"/>
                    <a:pt x="11" y="5"/>
                    <a:pt x="11" y="5"/>
                  </a:cubicBezTo>
                  <a:cubicBezTo>
                    <a:pt x="11" y="5"/>
                    <a:pt x="11" y="6"/>
                    <a:pt x="11" y="6"/>
                  </a:cubicBezTo>
                  <a:cubicBezTo>
                    <a:pt x="12" y="6"/>
                    <a:pt x="12" y="6"/>
                    <a:pt x="12" y="6"/>
                  </a:cubicBezTo>
                  <a:cubicBezTo>
                    <a:pt x="12" y="6"/>
                    <a:pt x="13" y="6"/>
                    <a:pt x="13" y="6"/>
                  </a:cubicBezTo>
                  <a:cubicBezTo>
                    <a:pt x="13" y="6"/>
                    <a:pt x="13" y="5"/>
                    <a:pt x="14" y="5"/>
                  </a:cubicBezTo>
                  <a:cubicBezTo>
                    <a:pt x="14" y="5"/>
                    <a:pt x="14" y="5"/>
                    <a:pt x="14" y="5"/>
                  </a:cubicBezTo>
                  <a:cubicBezTo>
                    <a:pt x="14" y="5"/>
                    <a:pt x="14" y="5"/>
                    <a:pt x="14" y="5"/>
                  </a:cubicBezTo>
                  <a:cubicBezTo>
                    <a:pt x="14" y="5"/>
                    <a:pt x="14" y="5"/>
                    <a:pt x="14" y="5"/>
                  </a:cubicBezTo>
                  <a:cubicBezTo>
                    <a:pt x="14" y="5"/>
                    <a:pt x="14" y="5"/>
                    <a:pt x="14" y="5"/>
                  </a:cubicBezTo>
                  <a:cubicBezTo>
                    <a:pt x="14" y="5"/>
                    <a:pt x="14" y="5"/>
                    <a:pt x="15" y="5"/>
                  </a:cubicBezTo>
                  <a:cubicBezTo>
                    <a:pt x="15" y="6"/>
                    <a:pt x="14" y="6"/>
                    <a:pt x="16" y="6"/>
                  </a:cubicBezTo>
                  <a:cubicBezTo>
                    <a:pt x="16" y="6"/>
                    <a:pt x="16" y="7"/>
                    <a:pt x="16" y="7"/>
                  </a:cubicBezTo>
                  <a:cubicBezTo>
                    <a:pt x="16" y="7"/>
                    <a:pt x="16" y="7"/>
                    <a:pt x="16" y="7"/>
                  </a:cubicBezTo>
                  <a:cubicBezTo>
                    <a:pt x="17" y="8"/>
                    <a:pt x="16" y="8"/>
                    <a:pt x="17" y="8"/>
                  </a:cubicBezTo>
                  <a:cubicBezTo>
                    <a:pt x="17" y="8"/>
                    <a:pt x="17" y="9"/>
                    <a:pt x="17" y="9"/>
                  </a:cubicBezTo>
                  <a:cubicBezTo>
                    <a:pt x="16" y="9"/>
                    <a:pt x="16" y="9"/>
                    <a:pt x="16" y="10"/>
                  </a:cubicBezTo>
                  <a:cubicBezTo>
                    <a:pt x="17" y="10"/>
                    <a:pt x="17" y="10"/>
                    <a:pt x="17" y="11"/>
                  </a:cubicBezTo>
                  <a:cubicBezTo>
                    <a:pt x="16" y="12"/>
                    <a:pt x="16" y="13"/>
                    <a:pt x="15" y="14"/>
                  </a:cubicBezTo>
                  <a:cubicBezTo>
                    <a:pt x="15" y="14"/>
                    <a:pt x="15" y="14"/>
                    <a:pt x="15" y="14"/>
                  </a:cubicBezTo>
                  <a:close/>
                  <a:moveTo>
                    <a:pt x="0" y="15"/>
                  </a:moveTo>
                  <a:cubicBezTo>
                    <a:pt x="0" y="15"/>
                    <a:pt x="0" y="15"/>
                    <a:pt x="0" y="15"/>
                  </a:cubicBezTo>
                  <a:cubicBezTo>
                    <a:pt x="0" y="15"/>
                    <a:pt x="0" y="15"/>
                    <a:pt x="0" y="15"/>
                  </a:cubicBezTo>
                  <a:cubicBezTo>
                    <a:pt x="0" y="15"/>
                    <a:pt x="1" y="15"/>
                    <a:pt x="1" y="15"/>
                  </a:cubicBezTo>
                  <a:cubicBezTo>
                    <a:pt x="1" y="15"/>
                    <a:pt x="1" y="15"/>
                    <a:pt x="1" y="15"/>
                  </a:cubicBezTo>
                  <a:cubicBezTo>
                    <a:pt x="1" y="15"/>
                    <a:pt x="1" y="15"/>
                    <a:pt x="1" y="15"/>
                  </a:cubicBezTo>
                  <a:cubicBezTo>
                    <a:pt x="1" y="15"/>
                    <a:pt x="0" y="15"/>
                    <a:pt x="0" y="15"/>
                  </a:cubicBezTo>
                  <a:close/>
                  <a:moveTo>
                    <a:pt x="10" y="2"/>
                  </a:moveTo>
                  <a:cubicBezTo>
                    <a:pt x="10" y="3"/>
                    <a:pt x="10" y="3"/>
                    <a:pt x="10" y="3"/>
                  </a:cubicBezTo>
                  <a:cubicBezTo>
                    <a:pt x="10" y="3"/>
                    <a:pt x="10" y="3"/>
                    <a:pt x="10" y="3"/>
                  </a:cubicBezTo>
                  <a:cubicBezTo>
                    <a:pt x="10" y="3"/>
                    <a:pt x="10" y="3"/>
                    <a:pt x="10" y="3"/>
                  </a:cubicBezTo>
                  <a:cubicBezTo>
                    <a:pt x="10" y="3"/>
                    <a:pt x="10" y="3"/>
                    <a:pt x="10" y="3"/>
                  </a:cubicBezTo>
                  <a:cubicBezTo>
                    <a:pt x="9" y="3"/>
                    <a:pt x="8" y="3"/>
                    <a:pt x="8" y="3"/>
                  </a:cubicBezTo>
                  <a:cubicBezTo>
                    <a:pt x="8" y="3"/>
                    <a:pt x="8" y="3"/>
                    <a:pt x="8" y="3"/>
                  </a:cubicBezTo>
                  <a:cubicBezTo>
                    <a:pt x="8" y="3"/>
                    <a:pt x="8" y="3"/>
                    <a:pt x="9" y="3"/>
                  </a:cubicBezTo>
                  <a:cubicBezTo>
                    <a:pt x="9" y="2"/>
                    <a:pt x="9" y="2"/>
                    <a:pt x="9" y="2"/>
                  </a:cubicBezTo>
                  <a:cubicBezTo>
                    <a:pt x="9" y="2"/>
                    <a:pt x="9" y="2"/>
                    <a:pt x="9" y="2"/>
                  </a:cubicBezTo>
                  <a:cubicBezTo>
                    <a:pt x="9" y="2"/>
                    <a:pt x="9" y="2"/>
                    <a:pt x="9" y="2"/>
                  </a:cubicBezTo>
                  <a:cubicBezTo>
                    <a:pt x="9" y="2"/>
                    <a:pt x="9" y="2"/>
                    <a:pt x="9" y="2"/>
                  </a:cubicBezTo>
                  <a:cubicBezTo>
                    <a:pt x="9" y="2"/>
                    <a:pt x="9" y="2"/>
                    <a:pt x="9" y="1"/>
                  </a:cubicBezTo>
                  <a:cubicBezTo>
                    <a:pt x="10" y="1"/>
                    <a:pt x="9" y="1"/>
                    <a:pt x="10" y="1"/>
                  </a:cubicBezTo>
                  <a:cubicBezTo>
                    <a:pt x="11" y="0"/>
                    <a:pt x="11" y="1"/>
                    <a:pt x="12" y="0"/>
                  </a:cubicBezTo>
                  <a:cubicBezTo>
                    <a:pt x="12" y="1"/>
                    <a:pt x="12" y="1"/>
                    <a:pt x="12" y="1"/>
                  </a:cubicBezTo>
                  <a:cubicBezTo>
                    <a:pt x="12" y="1"/>
                    <a:pt x="12" y="1"/>
                    <a:pt x="12" y="1"/>
                  </a:cubicBezTo>
                  <a:cubicBezTo>
                    <a:pt x="12" y="1"/>
                    <a:pt x="12" y="1"/>
                    <a:pt x="12" y="2"/>
                  </a:cubicBezTo>
                  <a:cubicBezTo>
                    <a:pt x="12" y="2"/>
                    <a:pt x="12" y="2"/>
                    <a:pt x="12" y="2"/>
                  </a:cubicBezTo>
                  <a:cubicBezTo>
                    <a:pt x="12" y="2"/>
                    <a:pt x="11" y="2"/>
                    <a:pt x="10" y="2"/>
                  </a:cubicBezTo>
                  <a:close/>
                  <a:moveTo>
                    <a:pt x="13" y="1"/>
                  </a:moveTo>
                  <a:cubicBezTo>
                    <a:pt x="13" y="0"/>
                    <a:pt x="13" y="0"/>
                    <a:pt x="13" y="0"/>
                  </a:cubicBezTo>
                  <a:cubicBezTo>
                    <a:pt x="13" y="0"/>
                    <a:pt x="13" y="0"/>
                    <a:pt x="13" y="0"/>
                  </a:cubicBezTo>
                  <a:cubicBezTo>
                    <a:pt x="13" y="0"/>
                    <a:pt x="14" y="0"/>
                    <a:pt x="14" y="0"/>
                  </a:cubicBezTo>
                  <a:cubicBezTo>
                    <a:pt x="14" y="0"/>
                    <a:pt x="14" y="0"/>
                    <a:pt x="14" y="0"/>
                  </a:cubicBezTo>
                  <a:cubicBezTo>
                    <a:pt x="14" y="0"/>
                    <a:pt x="14" y="0"/>
                    <a:pt x="14" y="0"/>
                  </a:cubicBezTo>
                  <a:cubicBezTo>
                    <a:pt x="14" y="0"/>
                    <a:pt x="13" y="1"/>
                    <a:pt x="13"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6" name="Freeform 288">
              <a:extLst>
                <a:ext uri="{FF2B5EF4-FFF2-40B4-BE49-F238E27FC236}">
                  <a16:creationId xmlns:a16="http://schemas.microsoft.com/office/drawing/2014/main" id="{BA6AD17E-7186-0BD8-807A-F0C0D65744CA}"/>
                </a:ext>
              </a:extLst>
            </p:cNvPr>
            <p:cNvSpPr>
              <a:spLocks noEditPoints="1"/>
            </p:cNvSpPr>
            <p:nvPr/>
          </p:nvSpPr>
          <p:spPr bwMode="auto">
            <a:xfrm>
              <a:off x="14966525" y="8043591"/>
              <a:ext cx="109257" cy="134660"/>
            </a:xfrm>
            <a:custGeom>
              <a:avLst/>
              <a:gdLst/>
              <a:ahLst/>
              <a:cxnLst>
                <a:cxn ang="0">
                  <a:pos x="21" y="43"/>
                </a:cxn>
                <a:cxn ang="0">
                  <a:pos x="17" y="45"/>
                </a:cxn>
                <a:cxn ang="0">
                  <a:pos x="13" y="45"/>
                </a:cxn>
                <a:cxn ang="0">
                  <a:pos x="12" y="43"/>
                </a:cxn>
                <a:cxn ang="0">
                  <a:pos x="10" y="44"/>
                </a:cxn>
                <a:cxn ang="0">
                  <a:pos x="8" y="43"/>
                </a:cxn>
                <a:cxn ang="0">
                  <a:pos x="8" y="42"/>
                </a:cxn>
                <a:cxn ang="0">
                  <a:pos x="6" y="41"/>
                </a:cxn>
                <a:cxn ang="0">
                  <a:pos x="6" y="39"/>
                </a:cxn>
                <a:cxn ang="0">
                  <a:pos x="7" y="38"/>
                </a:cxn>
                <a:cxn ang="0">
                  <a:pos x="6" y="36"/>
                </a:cxn>
                <a:cxn ang="0">
                  <a:pos x="5" y="34"/>
                </a:cxn>
                <a:cxn ang="0">
                  <a:pos x="6" y="32"/>
                </a:cxn>
                <a:cxn ang="0">
                  <a:pos x="6" y="30"/>
                </a:cxn>
                <a:cxn ang="0">
                  <a:pos x="10" y="29"/>
                </a:cxn>
                <a:cxn ang="0">
                  <a:pos x="12" y="27"/>
                </a:cxn>
                <a:cxn ang="0">
                  <a:pos x="14" y="25"/>
                </a:cxn>
                <a:cxn ang="0">
                  <a:pos x="15" y="24"/>
                </a:cxn>
                <a:cxn ang="0">
                  <a:pos x="18" y="23"/>
                </a:cxn>
                <a:cxn ang="0">
                  <a:pos x="18" y="22"/>
                </a:cxn>
                <a:cxn ang="0">
                  <a:pos x="17" y="20"/>
                </a:cxn>
                <a:cxn ang="0">
                  <a:pos x="15" y="18"/>
                </a:cxn>
                <a:cxn ang="0">
                  <a:pos x="12" y="16"/>
                </a:cxn>
                <a:cxn ang="0">
                  <a:pos x="11" y="11"/>
                </a:cxn>
                <a:cxn ang="0">
                  <a:pos x="10" y="11"/>
                </a:cxn>
                <a:cxn ang="0">
                  <a:pos x="10" y="8"/>
                </a:cxn>
                <a:cxn ang="0">
                  <a:pos x="9" y="7"/>
                </a:cxn>
                <a:cxn ang="0">
                  <a:pos x="5" y="6"/>
                </a:cxn>
                <a:cxn ang="0">
                  <a:pos x="3" y="5"/>
                </a:cxn>
                <a:cxn ang="0">
                  <a:pos x="2" y="4"/>
                </a:cxn>
                <a:cxn ang="0">
                  <a:pos x="4" y="4"/>
                </a:cxn>
                <a:cxn ang="0">
                  <a:pos x="9" y="6"/>
                </a:cxn>
                <a:cxn ang="0">
                  <a:pos x="11" y="6"/>
                </a:cxn>
                <a:cxn ang="0">
                  <a:pos x="15" y="6"/>
                </a:cxn>
                <a:cxn ang="0">
                  <a:pos x="17" y="4"/>
                </a:cxn>
                <a:cxn ang="0">
                  <a:pos x="18" y="1"/>
                </a:cxn>
                <a:cxn ang="0">
                  <a:pos x="23" y="0"/>
                </a:cxn>
                <a:cxn ang="0">
                  <a:pos x="27" y="3"/>
                </a:cxn>
                <a:cxn ang="0">
                  <a:pos x="25" y="5"/>
                </a:cxn>
                <a:cxn ang="0">
                  <a:pos x="27" y="8"/>
                </a:cxn>
                <a:cxn ang="0">
                  <a:pos x="31" y="11"/>
                </a:cxn>
                <a:cxn ang="0">
                  <a:pos x="29" y="14"/>
                </a:cxn>
                <a:cxn ang="0">
                  <a:pos x="31" y="17"/>
                </a:cxn>
                <a:cxn ang="0">
                  <a:pos x="32" y="19"/>
                </a:cxn>
                <a:cxn ang="0">
                  <a:pos x="32" y="22"/>
                </a:cxn>
                <a:cxn ang="0">
                  <a:pos x="34" y="24"/>
                </a:cxn>
                <a:cxn ang="0">
                  <a:pos x="36" y="26"/>
                </a:cxn>
                <a:cxn ang="0">
                  <a:pos x="34" y="28"/>
                </a:cxn>
                <a:cxn ang="0">
                  <a:pos x="37" y="30"/>
                </a:cxn>
                <a:cxn ang="0">
                  <a:pos x="39" y="31"/>
                </a:cxn>
                <a:cxn ang="0">
                  <a:pos x="39" y="34"/>
                </a:cxn>
                <a:cxn ang="0">
                  <a:pos x="37" y="35"/>
                </a:cxn>
                <a:cxn ang="0">
                  <a:pos x="34" y="38"/>
                </a:cxn>
                <a:cxn ang="0">
                  <a:pos x="31" y="40"/>
                </a:cxn>
                <a:cxn ang="0">
                  <a:pos x="29" y="42"/>
                </a:cxn>
                <a:cxn ang="0">
                  <a:pos x="27" y="42"/>
                </a:cxn>
                <a:cxn ang="0">
                  <a:pos x="24" y="43"/>
                </a:cxn>
                <a:cxn ang="0">
                  <a:pos x="22" y="43"/>
                </a:cxn>
                <a:cxn ang="0">
                  <a:pos x="1" y="44"/>
                </a:cxn>
                <a:cxn ang="0">
                  <a:pos x="0" y="44"/>
                </a:cxn>
                <a:cxn ang="0">
                  <a:pos x="11" y="44"/>
                </a:cxn>
                <a:cxn ang="0">
                  <a:pos x="10" y="45"/>
                </a:cxn>
                <a:cxn ang="0">
                  <a:pos x="11" y="44"/>
                </a:cxn>
              </a:cxnLst>
              <a:rect l="0" t="0" r="r" b="b"/>
              <a:pathLst>
                <a:path w="40" h="45">
                  <a:moveTo>
                    <a:pt x="22" y="44"/>
                  </a:moveTo>
                  <a:cubicBezTo>
                    <a:pt x="22" y="44"/>
                    <a:pt x="22" y="44"/>
                    <a:pt x="22" y="44"/>
                  </a:cubicBezTo>
                  <a:cubicBezTo>
                    <a:pt x="22" y="43"/>
                    <a:pt x="22" y="43"/>
                    <a:pt x="21" y="43"/>
                  </a:cubicBezTo>
                  <a:cubicBezTo>
                    <a:pt x="21" y="44"/>
                    <a:pt x="20" y="44"/>
                    <a:pt x="20" y="44"/>
                  </a:cubicBezTo>
                  <a:cubicBezTo>
                    <a:pt x="19" y="44"/>
                    <a:pt x="18" y="44"/>
                    <a:pt x="17" y="44"/>
                  </a:cubicBezTo>
                  <a:cubicBezTo>
                    <a:pt x="17" y="45"/>
                    <a:pt x="17" y="45"/>
                    <a:pt x="17" y="45"/>
                  </a:cubicBezTo>
                  <a:cubicBezTo>
                    <a:pt x="16" y="44"/>
                    <a:pt x="15" y="45"/>
                    <a:pt x="14" y="45"/>
                  </a:cubicBezTo>
                  <a:cubicBezTo>
                    <a:pt x="14" y="45"/>
                    <a:pt x="14" y="45"/>
                    <a:pt x="13" y="45"/>
                  </a:cubicBezTo>
                  <a:cubicBezTo>
                    <a:pt x="13" y="45"/>
                    <a:pt x="13" y="45"/>
                    <a:pt x="13" y="45"/>
                  </a:cubicBezTo>
                  <a:cubicBezTo>
                    <a:pt x="13" y="45"/>
                    <a:pt x="12" y="45"/>
                    <a:pt x="12" y="44"/>
                  </a:cubicBezTo>
                  <a:cubicBezTo>
                    <a:pt x="12" y="44"/>
                    <a:pt x="12" y="44"/>
                    <a:pt x="12" y="44"/>
                  </a:cubicBezTo>
                  <a:cubicBezTo>
                    <a:pt x="12" y="43"/>
                    <a:pt x="12" y="43"/>
                    <a:pt x="12" y="43"/>
                  </a:cubicBezTo>
                  <a:cubicBezTo>
                    <a:pt x="11" y="44"/>
                    <a:pt x="11" y="44"/>
                    <a:pt x="10" y="44"/>
                  </a:cubicBezTo>
                  <a:cubicBezTo>
                    <a:pt x="10" y="44"/>
                    <a:pt x="10" y="44"/>
                    <a:pt x="10" y="44"/>
                  </a:cubicBezTo>
                  <a:cubicBezTo>
                    <a:pt x="10" y="44"/>
                    <a:pt x="10" y="44"/>
                    <a:pt x="10" y="44"/>
                  </a:cubicBezTo>
                  <a:cubicBezTo>
                    <a:pt x="10" y="43"/>
                    <a:pt x="10" y="43"/>
                    <a:pt x="10" y="43"/>
                  </a:cubicBezTo>
                  <a:cubicBezTo>
                    <a:pt x="10" y="43"/>
                    <a:pt x="9" y="43"/>
                    <a:pt x="9" y="43"/>
                  </a:cubicBezTo>
                  <a:cubicBezTo>
                    <a:pt x="9" y="43"/>
                    <a:pt x="8" y="43"/>
                    <a:pt x="8" y="43"/>
                  </a:cubicBezTo>
                  <a:cubicBezTo>
                    <a:pt x="8" y="43"/>
                    <a:pt x="8" y="43"/>
                    <a:pt x="8" y="43"/>
                  </a:cubicBezTo>
                  <a:cubicBezTo>
                    <a:pt x="8" y="43"/>
                    <a:pt x="8" y="43"/>
                    <a:pt x="8" y="43"/>
                  </a:cubicBezTo>
                  <a:cubicBezTo>
                    <a:pt x="8" y="42"/>
                    <a:pt x="8" y="42"/>
                    <a:pt x="8" y="42"/>
                  </a:cubicBezTo>
                  <a:cubicBezTo>
                    <a:pt x="8" y="42"/>
                    <a:pt x="7" y="42"/>
                    <a:pt x="7" y="42"/>
                  </a:cubicBezTo>
                  <a:cubicBezTo>
                    <a:pt x="7" y="42"/>
                    <a:pt x="7" y="42"/>
                    <a:pt x="6" y="42"/>
                  </a:cubicBezTo>
                  <a:cubicBezTo>
                    <a:pt x="6" y="42"/>
                    <a:pt x="6" y="42"/>
                    <a:pt x="6" y="41"/>
                  </a:cubicBezTo>
                  <a:cubicBezTo>
                    <a:pt x="6" y="41"/>
                    <a:pt x="6" y="41"/>
                    <a:pt x="6" y="41"/>
                  </a:cubicBezTo>
                  <a:cubicBezTo>
                    <a:pt x="6" y="41"/>
                    <a:pt x="6" y="40"/>
                    <a:pt x="6" y="40"/>
                  </a:cubicBezTo>
                  <a:cubicBezTo>
                    <a:pt x="6" y="40"/>
                    <a:pt x="7" y="39"/>
                    <a:pt x="6" y="39"/>
                  </a:cubicBezTo>
                  <a:cubicBezTo>
                    <a:pt x="6" y="39"/>
                    <a:pt x="6" y="39"/>
                    <a:pt x="6" y="38"/>
                  </a:cubicBezTo>
                  <a:cubicBezTo>
                    <a:pt x="6" y="38"/>
                    <a:pt x="6" y="38"/>
                    <a:pt x="7" y="38"/>
                  </a:cubicBezTo>
                  <a:cubicBezTo>
                    <a:pt x="7" y="38"/>
                    <a:pt x="7" y="38"/>
                    <a:pt x="7" y="38"/>
                  </a:cubicBezTo>
                  <a:cubicBezTo>
                    <a:pt x="6" y="38"/>
                    <a:pt x="7" y="37"/>
                    <a:pt x="6" y="37"/>
                  </a:cubicBezTo>
                  <a:cubicBezTo>
                    <a:pt x="6" y="37"/>
                    <a:pt x="6" y="37"/>
                    <a:pt x="6" y="37"/>
                  </a:cubicBezTo>
                  <a:cubicBezTo>
                    <a:pt x="6" y="37"/>
                    <a:pt x="6" y="36"/>
                    <a:pt x="6" y="36"/>
                  </a:cubicBezTo>
                  <a:cubicBezTo>
                    <a:pt x="5" y="36"/>
                    <a:pt x="5" y="36"/>
                    <a:pt x="5" y="36"/>
                  </a:cubicBezTo>
                  <a:cubicBezTo>
                    <a:pt x="5" y="35"/>
                    <a:pt x="5" y="35"/>
                    <a:pt x="5" y="34"/>
                  </a:cubicBezTo>
                  <a:cubicBezTo>
                    <a:pt x="5" y="34"/>
                    <a:pt x="5" y="34"/>
                    <a:pt x="5" y="34"/>
                  </a:cubicBezTo>
                  <a:cubicBezTo>
                    <a:pt x="5" y="33"/>
                    <a:pt x="5" y="33"/>
                    <a:pt x="4" y="33"/>
                  </a:cubicBezTo>
                  <a:cubicBezTo>
                    <a:pt x="4" y="33"/>
                    <a:pt x="5" y="32"/>
                    <a:pt x="5" y="32"/>
                  </a:cubicBezTo>
                  <a:cubicBezTo>
                    <a:pt x="5" y="32"/>
                    <a:pt x="5" y="32"/>
                    <a:pt x="6" y="32"/>
                  </a:cubicBezTo>
                  <a:cubicBezTo>
                    <a:pt x="6" y="32"/>
                    <a:pt x="6" y="31"/>
                    <a:pt x="6" y="31"/>
                  </a:cubicBezTo>
                  <a:cubicBezTo>
                    <a:pt x="6" y="31"/>
                    <a:pt x="6" y="32"/>
                    <a:pt x="6" y="31"/>
                  </a:cubicBezTo>
                  <a:cubicBezTo>
                    <a:pt x="6" y="31"/>
                    <a:pt x="6" y="31"/>
                    <a:pt x="6" y="30"/>
                  </a:cubicBezTo>
                  <a:cubicBezTo>
                    <a:pt x="7" y="30"/>
                    <a:pt x="8" y="30"/>
                    <a:pt x="8" y="30"/>
                  </a:cubicBezTo>
                  <a:cubicBezTo>
                    <a:pt x="8" y="29"/>
                    <a:pt x="9" y="28"/>
                    <a:pt x="9" y="28"/>
                  </a:cubicBezTo>
                  <a:cubicBezTo>
                    <a:pt x="9" y="29"/>
                    <a:pt x="10" y="29"/>
                    <a:pt x="10" y="29"/>
                  </a:cubicBezTo>
                  <a:cubicBezTo>
                    <a:pt x="10" y="28"/>
                    <a:pt x="10" y="28"/>
                    <a:pt x="11" y="28"/>
                  </a:cubicBezTo>
                  <a:cubicBezTo>
                    <a:pt x="11" y="27"/>
                    <a:pt x="11" y="27"/>
                    <a:pt x="12" y="27"/>
                  </a:cubicBezTo>
                  <a:cubicBezTo>
                    <a:pt x="12" y="27"/>
                    <a:pt x="12" y="27"/>
                    <a:pt x="12" y="27"/>
                  </a:cubicBezTo>
                  <a:cubicBezTo>
                    <a:pt x="12" y="27"/>
                    <a:pt x="12" y="27"/>
                    <a:pt x="12" y="27"/>
                  </a:cubicBezTo>
                  <a:cubicBezTo>
                    <a:pt x="12" y="27"/>
                    <a:pt x="12" y="27"/>
                    <a:pt x="12" y="27"/>
                  </a:cubicBezTo>
                  <a:cubicBezTo>
                    <a:pt x="13" y="26"/>
                    <a:pt x="13" y="26"/>
                    <a:pt x="14" y="25"/>
                  </a:cubicBezTo>
                  <a:cubicBezTo>
                    <a:pt x="14" y="25"/>
                    <a:pt x="14" y="25"/>
                    <a:pt x="14" y="25"/>
                  </a:cubicBezTo>
                  <a:cubicBezTo>
                    <a:pt x="14" y="25"/>
                    <a:pt x="15" y="25"/>
                    <a:pt x="15" y="24"/>
                  </a:cubicBezTo>
                  <a:cubicBezTo>
                    <a:pt x="15" y="24"/>
                    <a:pt x="15" y="24"/>
                    <a:pt x="15" y="24"/>
                  </a:cubicBezTo>
                  <a:cubicBezTo>
                    <a:pt x="15" y="24"/>
                    <a:pt x="16" y="23"/>
                    <a:pt x="16" y="23"/>
                  </a:cubicBezTo>
                  <a:cubicBezTo>
                    <a:pt x="17" y="23"/>
                    <a:pt x="17" y="23"/>
                    <a:pt x="18" y="23"/>
                  </a:cubicBezTo>
                  <a:cubicBezTo>
                    <a:pt x="18" y="23"/>
                    <a:pt x="18" y="23"/>
                    <a:pt x="18" y="23"/>
                  </a:cubicBezTo>
                  <a:cubicBezTo>
                    <a:pt x="18" y="23"/>
                    <a:pt x="18" y="23"/>
                    <a:pt x="18" y="23"/>
                  </a:cubicBezTo>
                  <a:cubicBezTo>
                    <a:pt x="18" y="23"/>
                    <a:pt x="18" y="23"/>
                    <a:pt x="18" y="23"/>
                  </a:cubicBezTo>
                  <a:cubicBezTo>
                    <a:pt x="18" y="22"/>
                    <a:pt x="18" y="23"/>
                    <a:pt x="18" y="22"/>
                  </a:cubicBezTo>
                  <a:cubicBezTo>
                    <a:pt x="18" y="22"/>
                    <a:pt x="18" y="22"/>
                    <a:pt x="18" y="21"/>
                  </a:cubicBezTo>
                  <a:cubicBezTo>
                    <a:pt x="18" y="21"/>
                    <a:pt x="18" y="20"/>
                    <a:pt x="18" y="20"/>
                  </a:cubicBezTo>
                  <a:cubicBezTo>
                    <a:pt x="18" y="20"/>
                    <a:pt x="17" y="20"/>
                    <a:pt x="17" y="20"/>
                  </a:cubicBezTo>
                  <a:cubicBezTo>
                    <a:pt x="17" y="20"/>
                    <a:pt x="16" y="19"/>
                    <a:pt x="16" y="19"/>
                  </a:cubicBezTo>
                  <a:cubicBezTo>
                    <a:pt x="16" y="19"/>
                    <a:pt x="15" y="19"/>
                    <a:pt x="15" y="19"/>
                  </a:cubicBezTo>
                  <a:cubicBezTo>
                    <a:pt x="15" y="19"/>
                    <a:pt x="15" y="19"/>
                    <a:pt x="15" y="18"/>
                  </a:cubicBezTo>
                  <a:cubicBezTo>
                    <a:pt x="14" y="18"/>
                    <a:pt x="14" y="19"/>
                    <a:pt x="14" y="18"/>
                  </a:cubicBezTo>
                  <a:cubicBezTo>
                    <a:pt x="13" y="18"/>
                    <a:pt x="13" y="17"/>
                    <a:pt x="13" y="17"/>
                  </a:cubicBezTo>
                  <a:cubicBezTo>
                    <a:pt x="12" y="16"/>
                    <a:pt x="12" y="17"/>
                    <a:pt x="12" y="16"/>
                  </a:cubicBezTo>
                  <a:cubicBezTo>
                    <a:pt x="12" y="15"/>
                    <a:pt x="12" y="14"/>
                    <a:pt x="12" y="14"/>
                  </a:cubicBezTo>
                  <a:cubicBezTo>
                    <a:pt x="12" y="14"/>
                    <a:pt x="11" y="13"/>
                    <a:pt x="11" y="12"/>
                  </a:cubicBezTo>
                  <a:cubicBezTo>
                    <a:pt x="12" y="12"/>
                    <a:pt x="11" y="12"/>
                    <a:pt x="11" y="11"/>
                  </a:cubicBezTo>
                  <a:cubicBezTo>
                    <a:pt x="11" y="11"/>
                    <a:pt x="11" y="11"/>
                    <a:pt x="11" y="11"/>
                  </a:cubicBezTo>
                  <a:cubicBezTo>
                    <a:pt x="11" y="11"/>
                    <a:pt x="11" y="11"/>
                    <a:pt x="11" y="11"/>
                  </a:cubicBezTo>
                  <a:cubicBezTo>
                    <a:pt x="11" y="11"/>
                    <a:pt x="11" y="11"/>
                    <a:pt x="10" y="11"/>
                  </a:cubicBezTo>
                  <a:cubicBezTo>
                    <a:pt x="10" y="10"/>
                    <a:pt x="10" y="10"/>
                    <a:pt x="10" y="10"/>
                  </a:cubicBezTo>
                  <a:cubicBezTo>
                    <a:pt x="11" y="9"/>
                    <a:pt x="11" y="9"/>
                    <a:pt x="11" y="9"/>
                  </a:cubicBezTo>
                  <a:cubicBezTo>
                    <a:pt x="11" y="9"/>
                    <a:pt x="10" y="8"/>
                    <a:pt x="10" y="8"/>
                  </a:cubicBezTo>
                  <a:cubicBezTo>
                    <a:pt x="10" y="8"/>
                    <a:pt x="10" y="8"/>
                    <a:pt x="9" y="8"/>
                  </a:cubicBezTo>
                  <a:cubicBezTo>
                    <a:pt x="9" y="8"/>
                    <a:pt x="9" y="8"/>
                    <a:pt x="9" y="8"/>
                  </a:cubicBezTo>
                  <a:cubicBezTo>
                    <a:pt x="9" y="8"/>
                    <a:pt x="9" y="8"/>
                    <a:pt x="9" y="7"/>
                  </a:cubicBezTo>
                  <a:cubicBezTo>
                    <a:pt x="9" y="7"/>
                    <a:pt x="8" y="7"/>
                    <a:pt x="8" y="7"/>
                  </a:cubicBezTo>
                  <a:cubicBezTo>
                    <a:pt x="7" y="7"/>
                    <a:pt x="6" y="6"/>
                    <a:pt x="6" y="6"/>
                  </a:cubicBezTo>
                  <a:cubicBezTo>
                    <a:pt x="6" y="6"/>
                    <a:pt x="5" y="6"/>
                    <a:pt x="5" y="6"/>
                  </a:cubicBezTo>
                  <a:cubicBezTo>
                    <a:pt x="5" y="6"/>
                    <a:pt x="5" y="6"/>
                    <a:pt x="4" y="6"/>
                  </a:cubicBezTo>
                  <a:cubicBezTo>
                    <a:pt x="4" y="6"/>
                    <a:pt x="4" y="6"/>
                    <a:pt x="3" y="6"/>
                  </a:cubicBezTo>
                  <a:cubicBezTo>
                    <a:pt x="3" y="6"/>
                    <a:pt x="3" y="5"/>
                    <a:pt x="3" y="5"/>
                  </a:cubicBezTo>
                  <a:cubicBezTo>
                    <a:pt x="2" y="5"/>
                    <a:pt x="2" y="5"/>
                    <a:pt x="1" y="4"/>
                  </a:cubicBezTo>
                  <a:cubicBezTo>
                    <a:pt x="2" y="4"/>
                    <a:pt x="2" y="4"/>
                    <a:pt x="2" y="4"/>
                  </a:cubicBezTo>
                  <a:cubicBezTo>
                    <a:pt x="2" y="4"/>
                    <a:pt x="2" y="4"/>
                    <a:pt x="2" y="4"/>
                  </a:cubicBezTo>
                  <a:cubicBezTo>
                    <a:pt x="2" y="4"/>
                    <a:pt x="2" y="3"/>
                    <a:pt x="3" y="3"/>
                  </a:cubicBezTo>
                  <a:cubicBezTo>
                    <a:pt x="3" y="4"/>
                    <a:pt x="3" y="4"/>
                    <a:pt x="3" y="4"/>
                  </a:cubicBezTo>
                  <a:cubicBezTo>
                    <a:pt x="3" y="4"/>
                    <a:pt x="4" y="4"/>
                    <a:pt x="4" y="4"/>
                  </a:cubicBezTo>
                  <a:cubicBezTo>
                    <a:pt x="4" y="5"/>
                    <a:pt x="5" y="5"/>
                    <a:pt x="5" y="5"/>
                  </a:cubicBezTo>
                  <a:cubicBezTo>
                    <a:pt x="6" y="6"/>
                    <a:pt x="5" y="6"/>
                    <a:pt x="6" y="6"/>
                  </a:cubicBezTo>
                  <a:cubicBezTo>
                    <a:pt x="7" y="6"/>
                    <a:pt x="8" y="7"/>
                    <a:pt x="9" y="6"/>
                  </a:cubicBezTo>
                  <a:cubicBezTo>
                    <a:pt x="9" y="6"/>
                    <a:pt x="9" y="6"/>
                    <a:pt x="10" y="6"/>
                  </a:cubicBezTo>
                  <a:cubicBezTo>
                    <a:pt x="10" y="6"/>
                    <a:pt x="10" y="6"/>
                    <a:pt x="10" y="6"/>
                  </a:cubicBezTo>
                  <a:cubicBezTo>
                    <a:pt x="11" y="6"/>
                    <a:pt x="11" y="6"/>
                    <a:pt x="11" y="6"/>
                  </a:cubicBezTo>
                  <a:cubicBezTo>
                    <a:pt x="12" y="6"/>
                    <a:pt x="12" y="6"/>
                    <a:pt x="13" y="6"/>
                  </a:cubicBezTo>
                  <a:cubicBezTo>
                    <a:pt x="14" y="6"/>
                    <a:pt x="14" y="7"/>
                    <a:pt x="15" y="7"/>
                  </a:cubicBezTo>
                  <a:cubicBezTo>
                    <a:pt x="15" y="6"/>
                    <a:pt x="15" y="6"/>
                    <a:pt x="15" y="6"/>
                  </a:cubicBezTo>
                  <a:cubicBezTo>
                    <a:pt x="15" y="6"/>
                    <a:pt x="15" y="6"/>
                    <a:pt x="16" y="5"/>
                  </a:cubicBezTo>
                  <a:cubicBezTo>
                    <a:pt x="16" y="5"/>
                    <a:pt x="16" y="5"/>
                    <a:pt x="17" y="5"/>
                  </a:cubicBezTo>
                  <a:cubicBezTo>
                    <a:pt x="17" y="5"/>
                    <a:pt x="17" y="5"/>
                    <a:pt x="17" y="4"/>
                  </a:cubicBezTo>
                  <a:cubicBezTo>
                    <a:pt x="17" y="4"/>
                    <a:pt x="17" y="3"/>
                    <a:pt x="17" y="2"/>
                  </a:cubicBezTo>
                  <a:cubicBezTo>
                    <a:pt x="17" y="2"/>
                    <a:pt x="18" y="2"/>
                    <a:pt x="18" y="2"/>
                  </a:cubicBezTo>
                  <a:cubicBezTo>
                    <a:pt x="18" y="2"/>
                    <a:pt x="18" y="2"/>
                    <a:pt x="18" y="1"/>
                  </a:cubicBezTo>
                  <a:cubicBezTo>
                    <a:pt x="19" y="1"/>
                    <a:pt x="19" y="1"/>
                    <a:pt x="19" y="1"/>
                  </a:cubicBezTo>
                  <a:cubicBezTo>
                    <a:pt x="20" y="1"/>
                    <a:pt x="21" y="1"/>
                    <a:pt x="21" y="1"/>
                  </a:cubicBezTo>
                  <a:cubicBezTo>
                    <a:pt x="22" y="1"/>
                    <a:pt x="22" y="0"/>
                    <a:pt x="23" y="0"/>
                  </a:cubicBezTo>
                  <a:cubicBezTo>
                    <a:pt x="24" y="1"/>
                    <a:pt x="26" y="2"/>
                    <a:pt x="27" y="2"/>
                  </a:cubicBezTo>
                  <a:cubicBezTo>
                    <a:pt x="27" y="2"/>
                    <a:pt x="28" y="2"/>
                    <a:pt x="28" y="3"/>
                  </a:cubicBezTo>
                  <a:cubicBezTo>
                    <a:pt x="27" y="3"/>
                    <a:pt x="27" y="3"/>
                    <a:pt x="27" y="3"/>
                  </a:cubicBezTo>
                  <a:cubicBezTo>
                    <a:pt x="27" y="4"/>
                    <a:pt x="27" y="4"/>
                    <a:pt x="26" y="4"/>
                  </a:cubicBezTo>
                  <a:cubicBezTo>
                    <a:pt x="26" y="5"/>
                    <a:pt x="25" y="4"/>
                    <a:pt x="25" y="5"/>
                  </a:cubicBezTo>
                  <a:cubicBezTo>
                    <a:pt x="25" y="5"/>
                    <a:pt x="25" y="5"/>
                    <a:pt x="25" y="5"/>
                  </a:cubicBezTo>
                  <a:cubicBezTo>
                    <a:pt x="26" y="5"/>
                    <a:pt x="26" y="5"/>
                    <a:pt x="26" y="5"/>
                  </a:cubicBezTo>
                  <a:cubicBezTo>
                    <a:pt x="26" y="6"/>
                    <a:pt x="26" y="6"/>
                    <a:pt x="26" y="7"/>
                  </a:cubicBezTo>
                  <a:cubicBezTo>
                    <a:pt x="26" y="7"/>
                    <a:pt x="27" y="8"/>
                    <a:pt x="27" y="8"/>
                  </a:cubicBezTo>
                  <a:cubicBezTo>
                    <a:pt x="28" y="8"/>
                    <a:pt x="28" y="9"/>
                    <a:pt x="29" y="9"/>
                  </a:cubicBezTo>
                  <a:cubicBezTo>
                    <a:pt x="29" y="9"/>
                    <a:pt x="30" y="9"/>
                    <a:pt x="30" y="10"/>
                  </a:cubicBezTo>
                  <a:cubicBezTo>
                    <a:pt x="31" y="10"/>
                    <a:pt x="31" y="10"/>
                    <a:pt x="31" y="11"/>
                  </a:cubicBezTo>
                  <a:cubicBezTo>
                    <a:pt x="31" y="11"/>
                    <a:pt x="30" y="12"/>
                    <a:pt x="30" y="12"/>
                  </a:cubicBezTo>
                  <a:cubicBezTo>
                    <a:pt x="29" y="13"/>
                    <a:pt x="29" y="13"/>
                    <a:pt x="29" y="13"/>
                  </a:cubicBezTo>
                  <a:cubicBezTo>
                    <a:pt x="29" y="14"/>
                    <a:pt x="29" y="14"/>
                    <a:pt x="29" y="14"/>
                  </a:cubicBezTo>
                  <a:cubicBezTo>
                    <a:pt x="30" y="14"/>
                    <a:pt x="31" y="16"/>
                    <a:pt x="31" y="16"/>
                  </a:cubicBezTo>
                  <a:cubicBezTo>
                    <a:pt x="31" y="16"/>
                    <a:pt x="31" y="16"/>
                    <a:pt x="31" y="16"/>
                  </a:cubicBezTo>
                  <a:cubicBezTo>
                    <a:pt x="31" y="16"/>
                    <a:pt x="31" y="16"/>
                    <a:pt x="31" y="17"/>
                  </a:cubicBezTo>
                  <a:cubicBezTo>
                    <a:pt x="32" y="17"/>
                    <a:pt x="33" y="18"/>
                    <a:pt x="33" y="19"/>
                  </a:cubicBezTo>
                  <a:cubicBezTo>
                    <a:pt x="33" y="19"/>
                    <a:pt x="33" y="19"/>
                    <a:pt x="33" y="19"/>
                  </a:cubicBezTo>
                  <a:cubicBezTo>
                    <a:pt x="33" y="19"/>
                    <a:pt x="32" y="19"/>
                    <a:pt x="32" y="19"/>
                  </a:cubicBezTo>
                  <a:cubicBezTo>
                    <a:pt x="32" y="19"/>
                    <a:pt x="32" y="19"/>
                    <a:pt x="32" y="20"/>
                  </a:cubicBezTo>
                  <a:cubicBezTo>
                    <a:pt x="33" y="20"/>
                    <a:pt x="31" y="21"/>
                    <a:pt x="32" y="22"/>
                  </a:cubicBezTo>
                  <a:cubicBezTo>
                    <a:pt x="32" y="22"/>
                    <a:pt x="32" y="22"/>
                    <a:pt x="32" y="22"/>
                  </a:cubicBezTo>
                  <a:cubicBezTo>
                    <a:pt x="32" y="23"/>
                    <a:pt x="32" y="23"/>
                    <a:pt x="33" y="23"/>
                  </a:cubicBezTo>
                  <a:cubicBezTo>
                    <a:pt x="33" y="24"/>
                    <a:pt x="34" y="23"/>
                    <a:pt x="34" y="24"/>
                  </a:cubicBezTo>
                  <a:cubicBezTo>
                    <a:pt x="34" y="24"/>
                    <a:pt x="34" y="24"/>
                    <a:pt x="34" y="24"/>
                  </a:cubicBezTo>
                  <a:cubicBezTo>
                    <a:pt x="34" y="24"/>
                    <a:pt x="34" y="24"/>
                    <a:pt x="34" y="24"/>
                  </a:cubicBezTo>
                  <a:cubicBezTo>
                    <a:pt x="34" y="25"/>
                    <a:pt x="34" y="25"/>
                    <a:pt x="35" y="25"/>
                  </a:cubicBezTo>
                  <a:cubicBezTo>
                    <a:pt x="35" y="26"/>
                    <a:pt x="36" y="25"/>
                    <a:pt x="36" y="26"/>
                  </a:cubicBezTo>
                  <a:cubicBezTo>
                    <a:pt x="36" y="26"/>
                    <a:pt x="36" y="26"/>
                    <a:pt x="36" y="26"/>
                  </a:cubicBezTo>
                  <a:cubicBezTo>
                    <a:pt x="36" y="27"/>
                    <a:pt x="35" y="27"/>
                    <a:pt x="35" y="27"/>
                  </a:cubicBezTo>
                  <a:cubicBezTo>
                    <a:pt x="35" y="27"/>
                    <a:pt x="34" y="27"/>
                    <a:pt x="34" y="28"/>
                  </a:cubicBezTo>
                  <a:cubicBezTo>
                    <a:pt x="34" y="28"/>
                    <a:pt x="34" y="28"/>
                    <a:pt x="34" y="28"/>
                  </a:cubicBezTo>
                  <a:cubicBezTo>
                    <a:pt x="35" y="29"/>
                    <a:pt x="36" y="29"/>
                    <a:pt x="36" y="29"/>
                  </a:cubicBezTo>
                  <a:cubicBezTo>
                    <a:pt x="37" y="30"/>
                    <a:pt x="37" y="30"/>
                    <a:pt x="37" y="30"/>
                  </a:cubicBezTo>
                  <a:cubicBezTo>
                    <a:pt x="38" y="30"/>
                    <a:pt x="38" y="30"/>
                    <a:pt x="38" y="30"/>
                  </a:cubicBezTo>
                  <a:cubicBezTo>
                    <a:pt x="38" y="30"/>
                    <a:pt x="39" y="30"/>
                    <a:pt x="39" y="31"/>
                  </a:cubicBezTo>
                  <a:cubicBezTo>
                    <a:pt x="39" y="31"/>
                    <a:pt x="39" y="31"/>
                    <a:pt x="39" y="31"/>
                  </a:cubicBezTo>
                  <a:cubicBezTo>
                    <a:pt x="40" y="31"/>
                    <a:pt x="40" y="31"/>
                    <a:pt x="40" y="32"/>
                  </a:cubicBezTo>
                  <a:cubicBezTo>
                    <a:pt x="40" y="32"/>
                    <a:pt x="40" y="33"/>
                    <a:pt x="40" y="33"/>
                  </a:cubicBezTo>
                  <a:cubicBezTo>
                    <a:pt x="40" y="34"/>
                    <a:pt x="39" y="34"/>
                    <a:pt x="39" y="34"/>
                  </a:cubicBezTo>
                  <a:cubicBezTo>
                    <a:pt x="39" y="34"/>
                    <a:pt x="39" y="34"/>
                    <a:pt x="38" y="34"/>
                  </a:cubicBezTo>
                  <a:cubicBezTo>
                    <a:pt x="38" y="35"/>
                    <a:pt x="38" y="35"/>
                    <a:pt x="38" y="35"/>
                  </a:cubicBezTo>
                  <a:cubicBezTo>
                    <a:pt x="38" y="35"/>
                    <a:pt x="37" y="35"/>
                    <a:pt x="37" y="35"/>
                  </a:cubicBezTo>
                  <a:cubicBezTo>
                    <a:pt x="37" y="36"/>
                    <a:pt x="36" y="37"/>
                    <a:pt x="35" y="37"/>
                  </a:cubicBezTo>
                  <a:cubicBezTo>
                    <a:pt x="35" y="37"/>
                    <a:pt x="35" y="37"/>
                    <a:pt x="35" y="38"/>
                  </a:cubicBezTo>
                  <a:cubicBezTo>
                    <a:pt x="35" y="38"/>
                    <a:pt x="35" y="38"/>
                    <a:pt x="34" y="38"/>
                  </a:cubicBezTo>
                  <a:cubicBezTo>
                    <a:pt x="34" y="38"/>
                    <a:pt x="34" y="39"/>
                    <a:pt x="33" y="39"/>
                  </a:cubicBezTo>
                  <a:cubicBezTo>
                    <a:pt x="33" y="39"/>
                    <a:pt x="33" y="39"/>
                    <a:pt x="33" y="39"/>
                  </a:cubicBezTo>
                  <a:cubicBezTo>
                    <a:pt x="32" y="40"/>
                    <a:pt x="32" y="40"/>
                    <a:pt x="31" y="40"/>
                  </a:cubicBezTo>
                  <a:cubicBezTo>
                    <a:pt x="31" y="40"/>
                    <a:pt x="31" y="40"/>
                    <a:pt x="31" y="40"/>
                  </a:cubicBezTo>
                  <a:cubicBezTo>
                    <a:pt x="31" y="41"/>
                    <a:pt x="31" y="41"/>
                    <a:pt x="31" y="41"/>
                  </a:cubicBezTo>
                  <a:cubicBezTo>
                    <a:pt x="30" y="41"/>
                    <a:pt x="30" y="42"/>
                    <a:pt x="29" y="42"/>
                  </a:cubicBezTo>
                  <a:cubicBezTo>
                    <a:pt x="29" y="42"/>
                    <a:pt x="29" y="43"/>
                    <a:pt x="28" y="43"/>
                  </a:cubicBezTo>
                  <a:cubicBezTo>
                    <a:pt x="28" y="43"/>
                    <a:pt x="28" y="43"/>
                    <a:pt x="27" y="43"/>
                  </a:cubicBezTo>
                  <a:cubicBezTo>
                    <a:pt x="27" y="43"/>
                    <a:pt x="27" y="42"/>
                    <a:pt x="27" y="42"/>
                  </a:cubicBezTo>
                  <a:cubicBezTo>
                    <a:pt x="27" y="42"/>
                    <a:pt x="25" y="43"/>
                    <a:pt x="25" y="43"/>
                  </a:cubicBezTo>
                  <a:cubicBezTo>
                    <a:pt x="25" y="43"/>
                    <a:pt x="24" y="43"/>
                    <a:pt x="24" y="43"/>
                  </a:cubicBezTo>
                  <a:cubicBezTo>
                    <a:pt x="24" y="43"/>
                    <a:pt x="24" y="43"/>
                    <a:pt x="24" y="43"/>
                  </a:cubicBezTo>
                  <a:cubicBezTo>
                    <a:pt x="24" y="43"/>
                    <a:pt x="24" y="43"/>
                    <a:pt x="23" y="43"/>
                  </a:cubicBezTo>
                  <a:cubicBezTo>
                    <a:pt x="23" y="43"/>
                    <a:pt x="23" y="43"/>
                    <a:pt x="22" y="43"/>
                  </a:cubicBezTo>
                  <a:cubicBezTo>
                    <a:pt x="22" y="43"/>
                    <a:pt x="22" y="43"/>
                    <a:pt x="22" y="43"/>
                  </a:cubicBezTo>
                  <a:cubicBezTo>
                    <a:pt x="22" y="43"/>
                    <a:pt x="22" y="43"/>
                    <a:pt x="22" y="43"/>
                  </a:cubicBezTo>
                  <a:cubicBezTo>
                    <a:pt x="22" y="44"/>
                    <a:pt x="22" y="43"/>
                    <a:pt x="22" y="44"/>
                  </a:cubicBezTo>
                  <a:close/>
                  <a:moveTo>
                    <a:pt x="1" y="44"/>
                  </a:moveTo>
                  <a:cubicBezTo>
                    <a:pt x="1" y="44"/>
                    <a:pt x="1" y="44"/>
                    <a:pt x="1" y="44"/>
                  </a:cubicBezTo>
                  <a:cubicBezTo>
                    <a:pt x="1" y="45"/>
                    <a:pt x="1" y="45"/>
                    <a:pt x="0" y="45"/>
                  </a:cubicBezTo>
                  <a:cubicBezTo>
                    <a:pt x="0" y="45"/>
                    <a:pt x="0" y="44"/>
                    <a:pt x="0" y="44"/>
                  </a:cubicBezTo>
                  <a:cubicBezTo>
                    <a:pt x="1" y="44"/>
                    <a:pt x="1" y="44"/>
                    <a:pt x="1" y="44"/>
                  </a:cubicBezTo>
                  <a:close/>
                  <a:moveTo>
                    <a:pt x="11" y="44"/>
                  </a:moveTo>
                  <a:cubicBezTo>
                    <a:pt x="11" y="44"/>
                    <a:pt x="11" y="44"/>
                    <a:pt x="11" y="44"/>
                  </a:cubicBezTo>
                  <a:cubicBezTo>
                    <a:pt x="10" y="45"/>
                    <a:pt x="10" y="45"/>
                    <a:pt x="10" y="45"/>
                  </a:cubicBezTo>
                  <a:cubicBezTo>
                    <a:pt x="10" y="45"/>
                    <a:pt x="10" y="45"/>
                    <a:pt x="10" y="45"/>
                  </a:cubicBezTo>
                  <a:cubicBezTo>
                    <a:pt x="10" y="45"/>
                    <a:pt x="10" y="45"/>
                    <a:pt x="10" y="45"/>
                  </a:cubicBezTo>
                  <a:cubicBezTo>
                    <a:pt x="10" y="45"/>
                    <a:pt x="10" y="45"/>
                    <a:pt x="10" y="45"/>
                  </a:cubicBezTo>
                  <a:cubicBezTo>
                    <a:pt x="11" y="45"/>
                    <a:pt x="11" y="45"/>
                    <a:pt x="11" y="45"/>
                  </a:cubicBezTo>
                  <a:cubicBezTo>
                    <a:pt x="11" y="44"/>
                    <a:pt x="11" y="44"/>
                    <a:pt x="11" y="4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7" name="Freeform 289">
              <a:extLst>
                <a:ext uri="{FF2B5EF4-FFF2-40B4-BE49-F238E27FC236}">
                  <a16:creationId xmlns:a16="http://schemas.microsoft.com/office/drawing/2014/main" id="{3D3734C9-1F9C-019E-9518-EA2A342F7963}"/>
                </a:ext>
              </a:extLst>
            </p:cNvPr>
            <p:cNvSpPr>
              <a:spLocks noEditPoints="1"/>
            </p:cNvSpPr>
            <p:nvPr/>
          </p:nvSpPr>
          <p:spPr bwMode="auto">
            <a:xfrm>
              <a:off x="14990932" y="8184603"/>
              <a:ext cx="56953" cy="29220"/>
            </a:xfrm>
            <a:custGeom>
              <a:avLst/>
              <a:gdLst/>
              <a:ahLst/>
              <a:cxnLst>
                <a:cxn ang="0">
                  <a:pos x="7" y="4"/>
                </a:cxn>
                <a:cxn ang="0">
                  <a:pos x="5" y="4"/>
                </a:cxn>
                <a:cxn ang="0">
                  <a:pos x="5" y="3"/>
                </a:cxn>
                <a:cxn ang="0">
                  <a:pos x="5" y="2"/>
                </a:cxn>
                <a:cxn ang="0">
                  <a:pos x="7" y="2"/>
                </a:cxn>
                <a:cxn ang="0">
                  <a:pos x="8" y="1"/>
                </a:cxn>
                <a:cxn ang="0">
                  <a:pos x="10" y="1"/>
                </a:cxn>
                <a:cxn ang="0">
                  <a:pos x="12" y="0"/>
                </a:cxn>
                <a:cxn ang="0">
                  <a:pos x="15" y="1"/>
                </a:cxn>
                <a:cxn ang="0">
                  <a:pos x="17" y="1"/>
                </a:cxn>
                <a:cxn ang="0">
                  <a:pos x="21" y="1"/>
                </a:cxn>
                <a:cxn ang="0">
                  <a:pos x="21" y="2"/>
                </a:cxn>
                <a:cxn ang="0">
                  <a:pos x="19" y="5"/>
                </a:cxn>
                <a:cxn ang="0">
                  <a:pos x="20" y="6"/>
                </a:cxn>
                <a:cxn ang="0">
                  <a:pos x="21" y="8"/>
                </a:cxn>
                <a:cxn ang="0">
                  <a:pos x="20" y="9"/>
                </a:cxn>
                <a:cxn ang="0">
                  <a:pos x="20" y="10"/>
                </a:cxn>
                <a:cxn ang="0">
                  <a:pos x="17" y="10"/>
                </a:cxn>
                <a:cxn ang="0">
                  <a:pos x="16" y="9"/>
                </a:cxn>
                <a:cxn ang="0">
                  <a:pos x="15" y="8"/>
                </a:cxn>
                <a:cxn ang="0">
                  <a:pos x="14" y="8"/>
                </a:cxn>
                <a:cxn ang="0">
                  <a:pos x="13" y="7"/>
                </a:cxn>
                <a:cxn ang="0">
                  <a:pos x="12" y="7"/>
                </a:cxn>
                <a:cxn ang="0">
                  <a:pos x="9" y="6"/>
                </a:cxn>
                <a:cxn ang="0">
                  <a:pos x="8" y="6"/>
                </a:cxn>
                <a:cxn ang="0">
                  <a:pos x="6" y="5"/>
                </a:cxn>
                <a:cxn ang="0">
                  <a:pos x="6" y="5"/>
                </a:cxn>
                <a:cxn ang="0">
                  <a:pos x="7" y="4"/>
                </a:cxn>
                <a:cxn ang="0">
                  <a:pos x="4" y="5"/>
                </a:cxn>
                <a:cxn ang="0">
                  <a:pos x="3" y="6"/>
                </a:cxn>
                <a:cxn ang="0">
                  <a:pos x="1" y="6"/>
                </a:cxn>
                <a:cxn ang="0">
                  <a:pos x="0" y="6"/>
                </a:cxn>
                <a:cxn ang="0">
                  <a:pos x="0" y="6"/>
                </a:cxn>
                <a:cxn ang="0">
                  <a:pos x="2" y="5"/>
                </a:cxn>
                <a:cxn ang="0">
                  <a:pos x="2" y="3"/>
                </a:cxn>
                <a:cxn ang="0">
                  <a:pos x="3" y="4"/>
                </a:cxn>
                <a:cxn ang="0">
                  <a:pos x="2" y="4"/>
                </a:cxn>
                <a:cxn ang="0">
                  <a:pos x="2" y="3"/>
                </a:cxn>
              </a:cxnLst>
              <a:rect l="0" t="0" r="r" b="b"/>
              <a:pathLst>
                <a:path w="21" h="10">
                  <a:moveTo>
                    <a:pt x="7" y="4"/>
                  </a:moveTo>
                  <a:cubicBezTo>
                    <a:pt x="7" y="4"/>
                    <a:pt x="7" y="4"/>
                    <a:pt x="7" y="4"/>
                  </a:cubicBezTo>
                  <a:cubicBezTo>
                    <a:pt x="6" y="4"/>
                    <a:pt x="6" y="4"/>
                    <a:pt x="5" y="4"/>
                  </a:cubicBezTo>
                  <a:cubicBezTo>
                    <a:pt x="5" y="4"/>
                    <a:pt x="5" y="4"/>
                    <a:pt x="5" y="4"/>
                  </a:cubicBezTo>
                  <a:cubicBezTo>
                    <a:pt x="6" y="3"/>
                    <a:pt x="6" y="3"/>
                    <a:pt x="6" y="3"/>
                  </a:cubicBezTo>
                  <a:cubicBezTo>
                    <a:pt x="5" y="3"/>
                    <a:pt x="5" y="3"/>
                    <a:pt x="5" y="3"/>
                  </a:cubicBezTo>
                  <a:cubicBezTo>
                    <a:pt x="5" y="2"/>
                    <a:pt x="5" y="2"/>
                    <a:pt x="5" y="2"/>
                  </a:cubicBezTo>
                  <a:cubicBezTo>
                    <a:pt x="5" y="2"/>
                    <a:pt x="5" y="2"/>
                    <a:pt x="5" y="2"/>
                  </a:cubicBezTo>
                  <a:cubicBezTo>
                    <a:pt x="6" y="2"/>
                    <a:pt x="7" y="2"/>
                    <a:pt x="7" y="2"/>
                  </a:cubicBezTo>
                  <a:cubicBezTo>
                    <a:pt x="7" y="2"/>
                    <a:pt x="7" y="2"/>
                    <a:pt x="7" y="2"/>
                  </a:cubicBezTo>
                  <a:cubicBezTo>
                    <a:pt x="8" y="1"/>
                    <a:pt x="8" y="1"/>
                    <a:pt x="8" y="1"/>
                  </a:cubicBezTo>
                  <a:cubicBezTo>
                    <a:pt x="8" y="1"/>
                    <a:pt x="8" y="1"/>
                    <a:pt x="8" y="1"/>
                  </a:cubicBezTo>
                  <a:cubicBezTo>
                    <a:pt x="9" y="1"/>
                    <a:pt x="9" y="1"/>
                    <a:pt x="10" y="1"/>
                  </a:cubicBezTo>
                  <a:cubicBezTo>
                    <a:pt x="10" y="1"/>
                    <a:pt x="10" y="1"/>
                    <a:pt x="10" y="1"/>
                  </a:cubicBezTo>
                  <a:cubicBezTo>
                    <a:pt x="10" y="1"/>
                    <a:pt x="11" y="1"/>
                    <a:pt x="11" y="1"/>
                  </a:cubicBezTo>
                  <a:cubicBezTo>
                    <a:pt x="12" y="1"/>
                    <a:pt x="12" y="1"/>
                    <a:pt x="12" y="0"/>
                  </a:cubicBezTo>
                  <a:cubicBezTo>
                    <a:pt x="15" y="0"/>
                    <a:pt x="15" y="0"/>
                    <a:pt x="15" y="0"/>
                  </a:cubicBezTo>
                  <a:cubicBezTo>
                    <a:pt x="15" y="0"/>
                    <a:pt x="15" y="1"/>
                    <a:pt x="15" y="1"/>
                  </a:cubicBezTo>
                  <a:cubicBezTo>
                    <a:pt x="16" y="1"/>
                    <a:pt x="16" y="1"/>
                    <a:pt x="16" y="1"/>
                  </a:cubicBezTo>
                  <a:cubicBezTo>
                    <a:pt x="16" y="1"/>
                    <a:pt x="17" y="1"/>
                    <a:pt x="17" y="1"/>
                  </a:cubicBezTo>
                  <a:cubicBezTo>
                    <a:pt x="18" y="1"/>
                    <a:pt x="18" y="1"/>
                    <a:pt x="19" y="1"/>
                  </a:cubicBezTo>
                  <a:cubicBezTo>
                    <a:pt x="19" y="1"/>
                    <a:pt x="20" y="1"/>
                    <a:pt x="21" y="1"/>
                  </a:cubicBezTo>
                  <a:cubicBezTo>
                    <a:pt x="21" y="1"/>
                    <a:pt x="21" y="1"/>
                    <a:pt x="21" y="1"/>
                  </a:cubicBezTo>
                  <a:cubicBezTo>
                    <a:pt x="21" y="2"/>
                    <a:pt x="21" y="2"/>
                    <a:pt x="21" y="2"/>
                  </a:cubicBezTo>
                  <a:cubicBezTo>
                    <a:pt x="20" y="3"/>
                    <a:pt x="19" y="3"/>
                    <a:pt x="19" y="4"/>
                  </a:cubicBezTo>
                  <a:cubicBezTo>
                    <a:pt x="19" y="4"/>
                    <a:pt x="19" y="4"/>
                    <a:pt x="19" y="5"/>
                  </a:cubicBezTo>
                  <a:cubicBezTo>
                    <a:pt x="19" y="5"/>
                    <a:pt x="20" y="5"/>
                    <a:pt x="20" y="6"/>
                  </a:cubicBezTo>
                  <a:cubicBezTo>
                    <a:pt x="20" y="6"/>
                    <a:pt x="20" y="6"/>
                    <a:pt x="20" y="6"/>
                  </a:cubicBezTo>
                  <a:cubicBezTo>
                    <a:pt x="20" y="6"/>
                    <a:pt x="20" y="7"/>
                    <a:pt x="20" y="7"/>
                  </a:cubicBezTo>
                  <a:cubicBezTo>
                    <a:pt x="20" y="7"/>
                    <a:pt x="21" y="8"/>
                    <a:pt x="21" y="8"/>
                  </a:cubicBezTo>
                  <a:cubicBezTo>
                    <a:pt x="21" y="8"/>
                    <a:pt x="20" y="9"/>
                    <a:pt x="20" y="9"/>
                  </a:cubicBezTo>
                  <a:cubicBezTo>
                    <a:pt x="20" y="9"/>
                    <a:pt x="20" y="9"/>
                    <a:pt x="20" y="9"/>
                  </a:cubicBezTo>
                  <a:cubicBezTo>
                    <a:pt x="20" y="9"/>
                    <a:pt x="20" y="9"/>
                    <a:pt x="20" y="9"/>
                  </a:cubicBezTo>
                  <a:cubicBezTo>
                    <a:pt x="20" y="9"/>
                    <a:pt x="20" y="9"/>
                    <a:pt x="20" y="10"/>
                  </a:cubicBezTo>
                  <a:cubicBezTo>
                    <a:pt x="19" y="9"/>
                    <a:pt x="19" y="9"/>
                    <a:pt x="18" y="9"/>
                  </a:cubicBezTo>
                  <a:cubicBezTo>
                    <a:pt x="18" y="9"/>
                    <a:pt x="18" y="9"/>
                    <a:pt x="17" y="10"/>
                  </a:cubicBezTo>
                  <a:cubicBezTo>
                    <a:pt x="17" y="9"/>
                    <a:pt x="17" y="9"/>
                    <a:pt x="16" y="9"/>
                  </a:cubicBezTo>
                  <a:cubicBezTo>
                    <a:pt x="16" y="9"/>
                    <a:pt x="16" y="9"/>
                    <a:pt x="16" y="9"/>
                  </a:cubicBezTo>
                  <a:cubicBezTo>
                    <a:pt x="16" y="9"/>
                    <a:pt x="16" y="9"/>
                    <a:pt x="15" y="8"/>
                  </a:cubicBezTo>
                  <a:cubicBezTo>
                    <a:pt x="15" y="8"/>
                    <a:pt x="15" y="8"/>
                    <a:pt x="15" y="8"/>
                  </a:cubicBezTo>
                  <a:cubicBezTo>
                    <a:pt x="15" y="8"/>
                    <a:pt x="15" y="8"/>
                    <a:pt x="15" y="8"/>
                  </a:cubicBezTo>
                  <a:cubicBezTo>
                    <a:pt x="14" y="8"/>
                    <a:pt x="14" y="8"/>
                    <a:pt x="14" y="8"/>
                  </a:cubicBezTo>
                  <a:cubicBezTo>
                    <a:pt x="14" y="8"/>
                    <a:pt x="14" y="8"/>
                    <a:pt x="14" y="8"/>
                  </a:cubicBezTo>
                  <a:cubicBezTo>
                    <a:pt x="13" y="8"/>
                    <a:pt x="13" y="7"/>
                    <a:pt x="13" y="7"/>
                  </a:cubicBezTo>
                  <a:cubicBezTo>
                    <a:pt x="13" y="7"/>
                    <a:pt x="12" y="7"/>
                    <a:pt x="12" y="7"/>
                  </a:cubicBezTo>
                  <a:cubicBezTo>
                    <a:pt x="12" y="7"/>
                    <a:pt x="12" y="7"/>
                    <a:pt x="12" y="7"/>
                  </a:cubicBezTo>
                  <a:cubicBezTo>
                    <a:pt x="11" y="7"/>
                    <a:pt x="10" y="8"/>
                    <a:pt x="9" y="8"/>
                  </a:cubicBezTo>
                  <a:cubicBezTo>
                    <a:pt x="9" y="7"/>
                    <a:pt x="9" y="6"/>
                    <a:pt x="9" y="6"/>
                  </a:cubicBezTo>
                  <a:cubicBezTo>
                    <a:pt x="9" y="6"/>
                    <a:pt x="9" y="6"/>
                    <a:pt x="9" y="6"/>
                  </a:cubicBezTo>
                  <a:cubicBezTo>
                    <a:pt x="9" y="6"/>
                    <a:pt x="9" y="6"/>
                    <a:pt x="8" y="6"/>
                  </a:cubicBezTo>
                  <a:cubicBezTo>
                    <a:pt x="8" y="6"/>
                    <a:pt x="8" y="6"/>
                    <a:pt x="8" y="6"/>
                  </a:cubicBezTo>
                  <a:cubicBezTo>
                    <a:pt x="7" y="6"/>
                    <a:pt x="7" y="6"/>
                    <a:pt x="6" y="5"/>
                  </a:cubicBezTo>
                  <a:cubicBezTo>
                    <a:pt x="6" y="5"/>
                    <a:pt x="6" y="5"/>
                    <a:pt x="6" y="5"/>
                  </a:cubicBezTo>
                  <a:cubicBezTo>
                    <a:pt x="6" y="5"/>
                    <a:pt x="6" y="5"/>
                    <a:pt x="6" y="5"/>
                  </a:cubicBezTo>
                  <a:cubicBezTo>
                    <a:pt x="6" y="5"/>
                    <a:pt x="6" y="4"/>
                    <a:pt x="6" y="4"/>
                  </a:cubicBezTo>
                  <a:cubicBezTo>
                    <a:pt x="7" y="4"/>
                    <a:pt x="7" y="4"/>
                    <a:pt x="7" y="4"/>
                  </a:cubicBezTo>
                  <a:close/>
                  <a:moveTo>
                    <a:pt x="3" y="5"/>
                  </a:moveTo>
                  <a:cubicBezTo>
                    <a:pt x="3" y="5"/>
                    <a:pt x="4" y="5"/>
                    <a:pt x="4" y="5"/>
                  </a:cubicBezTo>
                  <a:cubicBezTo>
                    <a:pt x="4" y="6"/>
                    <a:pt x="3" y="6"/>
                    <a:pt x="3" y="6"/>
                  </a:cubicBezTo>
                  <a:cubicBezTo>
                    <a:pt x="3" y="6"/>
                    <a:pt x="3" y="6"/>
                    <a:pt x="3" y="6"/>
                  </a:cubicBezTo>
                  <a:cubicBezTo>
                    <a:pt x="3" y="6"/>
                    <a:pt x="3" y="6"/>
                    <a:pt x="2" y="6"/>
                  </a:cubicBezTo>
                  <a:cubicBezTo>
                    <a:pt x="1" y="6"/>
                    <a:pt x="1" y="6"/>
                    <a:pt x="1" y="6"/>
                  </a:cubicBezTo>
                  <a:cubicBezTo>
                    <a:pt x="1" y="7"/>
                    <a:pt x="1" y="7"/>
                    <a:pt x="1" y="7"/>
                  </a:cubicBezTo>
                  <a:cubicBezTo>
                    <a:pt x="0" y="7"/>
                    <a:pt x="0" y="6"/>
                    <a:pt x="0" y="6"/>
                  </a:cubicBezTo>
                  <a:cubicBezTo>
                    <a:pt x="0" y="6"/>
                    <a:pt x="0" y="6"/>
                    <a:pt x="0" y="6"/>
                  </a:cubicBezTo>
                  <a:cubicBezTo>
                    <a:pt x="0" y="6"/>
                    <a:pt x="0" y="6"/>
                    <a:pt x="0" y="6"/>
                  </a:cubicBezTo>
                  <a:cubicBezTo>
                    <a:pt x="0" y="6"/>
                    <a:pt x="1" y="6"/>
                    <a:pt x="1" y="6"/>
                  </a:cubicBezTo>
                  <a:cubicBezTo>
                    <a:pt x="1" y="5"/>
                    <a:pt x="1" y="5"/>
                    <a:pt x="2" y="5"/>
                  </a:cubicBezTo>
                  <a:cubicBezTo>
                    <a:pt x="2" y="5"/>
                    <a:pt x="3" y="5"/>
                    <a:pt x="3" y="5"/>
                  </a:cubicBezTo>
                  <a:close/>
                  <a:moveTo>
                    <a:pt x="2" y="3"/>
                  </a:moveTo>
                  <a:cubicBezTo>
                    <a:pt x="2" y="3"/>
                    <a:pt x="3" y="3"/>
                    <a:pt x="3" y="4"/>
                  </a:cubicBezTo>
                  <a:cubicBezTo>
                    <a:pt x="3" y="4"/>
                    <a:pt x="3" y="4"/>
                    <a:pt x="3" y="4"/>
                  </a:cubicBezTo>
                  <a:cubicBezTo>
                    <a:pt x="3" y="4"/>
                    <a:pt x="2" y="4"/>
                    <a:pt x="2" y="4"/>
                  </a:cubicBezTo>
                  <a:cubicBezTo>
                    <a:pt x="2" y="4"/>
                    <a:pt x="2" y="4"/>
                    <a:pt x="2" y="4"/>
                  </a:cubicBezTo>
                  <a:cubicBezTo>
                    <a:pt x="2" y="4"/>
                    <a:pt x="1" y="4"/>
                    <a:pt x="1" y="3"/>
                  </a:cubicBezTo>
                  <a:cubicBezTo>
                    <a:pt x="2" y="3"/>
                    <a:pt x="2" y="3"/>
                    <a:pt x="2"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8" name="Freeform 290">
              <a:extLst>
                <a:ext uri="{FF2B5EF4-FFF2-40B4-BE49-F238E27FC236}">
                  <a16:creationId xmlns:a16="http://schemas.microsoft.com/office/drawing/2014/main" id="{F60F113C-FC76-E2B7-3205-ECF1CBB30021}"/>
                </a:ext>
              </a:extLst>
            </p:cNvPr>
            <p:cNvSpPr>
              <a:spLocks noEditPoints="1"/>
            </p:cNvSpPr>
            <p:nvPr/>
          </p:nvSpPr>
          <p:spPr bwMode="auto">
            <a:xfrm>
              <a:off x="14974660" y="7911472"/>
              <a:ext cx="1630708" cy="546264"/>
            </a:xfrm>
            <a:custGeom>
              <a:avLst/>
              <a:gdLst/>
              <a:ahLst/>
              <a:cxnLst>
                <a:cxn ang="0">
                  <a:pos x="268" y="28"/>
                </a:cxn>
                <a:cxn ang="0">
                  <a:pos x="318" y="32"/>
                </a:cxn>
                <a:cxn ang="0">
                  <a:pos x="353" y="36"/>
                </a:cxn>
                <a:cxn ang="0">
                  <a:pos x="391" y="34"/>
                </a:cxn>
                <a:cxn ang="0">
                  <a:pos x="428" y="40"/>
                </a:cxn>
                <a:cxn ang="0">
                  <a:pos x="494" y="49"/>
                </a:cxn>
                <a:cxn ang="0">
                  <a:pos x="557" y="59"/>
                </a:cxn>
                <a:cxn ang="0">
                  <a:pos x="577" y="69"/>
                </a:cxn>
                <a:cxn ang="0">
                  <a:pos x="540" y="66"/>
                </a:cxn>
                <a:cxn ang="0">
                  <a:pos x="547" y="81"/>
                </a:cxn>
                <a:cxn ang="0">
                  <a:pos x="525" y="100"/>
                </a:cxn>
                <a:cxn ang="0">
                  <a:pos x="536" y="132"/>
                </a:cxn>
                <a:cxn ang="0">
                  <a:pos x="510" y="79"/>
                </a:cxn>
                <a:cxn ang="0">
                  <a:pos x="487" y="81"/>
                </a:cxn>
                <a:cxn ang="0">
                  <a:pos x="459" y="92"/>
                </a:cxn>
                <a:cxn ang="0">
                  <a:pos x="450" y="119"/>
                </a:cxn>
                <a:cxn ang="0">
                  <a:pos x="479" y="143"/>
                </a:cxn>
                <a:cxn ang="0">
                  <a:pos x="461" y="173"/>
                </a:cxn>
                <a:cxn ang="0">
                  <a:pos x="436" y="141"/>
                </a:cxn>
                <a:cxn ang="0">
                  <a:pos x="386" y="124"/>
                </a:cxn>
                <a:cxn ang="0">
                  <a:pos x="337" y="135"/>
                </a:cxn>
                <a:cxn ang="0">
                  <a:pos x="295" y="137"/>
                </a:cxn>
                <a:cxn ang="0">
                  <a:pos x="247" y="133"/>
                </a:cxn>
                <a:cxn ang="0">
                  <a:pos x="196" y="117"/>
                </a:cxn>
                <a:cxn ang="0">
                  <a:pos x="157" y="120"/>
                </a:cxn>
                <a:cxn ang="0">
                  <a:pos x="141" y="135"/>
                </a:cxn>
                <a:cxn ang="0">
                  <a:pos x="111" y="150"/>
                </a:cxn>
                <a:cxn ang="0">
                  <a:pos x="120" y="179"/>
                </a:cxn>
                <a:cxn ang="0">
                  <a:pos x="75" y="164"/>
                </a:cxn>
                <a:cxn ang="0">
                  <a:pos x="81" y="143"/>
                </a:cxn>
                <a:cxn ang="0">
                  <a:pos x="45" y="124"/>
                </a:cxn>
                <a:cxn ang="0">
                  <a:pos x="28" y="91"/>
                </a:cxn>
                <a:cxn ang="0">
                  <a:pos x="28" y="59"/>
                </a:cxn>
                <a:cxn ang="0">
                  <a:pos x="59" y="52"/>
                </a:cxn>
                <a:cxn ang="0">
                  <a:pos x="46" y="65"/>
                </a:cxn>
                <a:cxn ang="0">
                  <a:pos x="76" y="61"/>
                </a:cxn>
                <a:cxn ang="0">
                  <a:pos x="102" y="51"/>
                </a:cxn>
                <a:cxn ang="0">
                  <a:pos x="149" y="49"/>
                </a:cxn>
                <a:cxn ang="0">
                  <a:pos x="163" y="39"/>
                </a:cxn>
                <a:cxn ang="0">
                  <a:pos x="177" y="52"/>
                </a:cxn>
                <a:cxn ang="0">
                  <a:pos x="167" y="36"/>
                </a:cxn>
                <a:cxn ang="0">
                  <a:pos x="194" y="37"/>
                </a:cxn>
                <a:cxn ang="0">
                  <a:pos x="220" y="20"/>
                </a:cxn>
                <a:cxn ang="0">
                  <a:pos x="0" y="115"/>
                </a:cxn>
                <a:cxn ang="0">
                  <a:pos x="120" y="43"/>
                </a:cxn>
                <a:cxn ang="0">
                  <a:pos x="96" y="32"/>
                </a:cxn>
                <a:cxn ang="0">
                  <a:pos x="105" y="33"/>
                </a:cxn>
                <a:cxn ang="0">
                  <a:pos x="129" y="20"/>
                </a:cxn>
                <a:cxn ang="0">
                  <a:pos x="104" y="27"/>
                </a:cxn>
                <a:cxn ang="0">
                  <a:pos x="103" y="23"/>
                </a:cxn>
                <a:cxn ang="0">
                  <a:pos x="227" y="7"/>
                </a:cxn>
                <a:cxn ang="0">
                  <a:pos x="210" y="5"/>
                </a:cxn>
                <a:cxn ang="0">
                  <a:pos x="107" y="2"/>
                </a:cxn>
                <a:cxn ang="0">
                  <a:pos x="206" y="2"/>
                </a:cxn>
                <a:cxn ang="0">
                  <a:pos x="362" y="23"/>
                </a:cxn>
                <a:cxn ang="0">
                  <a:pos x="365" y="26"/>
                </a:cxn>
                <a:cxn ang="0">
                  <a:pos x="508" y="81"/>
                </a:cxn>
                <a:cxn ang="0">
                  <a:pos x="460" y="175"/>
                </a:cxn>
                <a:cxn ang="0">
                  <a:pos x="479" y="129"/>
                </a:cxn>
                <a:cxn ang="0">
                  <a:pos x="500" y="156"/>
                </a:cxn>
                <a:cxn ang="0">
                  <a:pos x="529" y="157"/>
                </a:cxn>
                <a:cxn ang="0">
                  <a:pos x="337" y="116"/>
                </a:cxn>
              </a:cxnLst>
              <a:rect l="0" t="0" r="r" b="b"/>
              <a:pathLst>
                <a:path w="594" h="182">
                  <a:moveTo>
                    <a:pt x="240" y="15"/>
                  </a:moveTo>
                  <a:cubicBezTo>
                    <a:pt x="242" y="15"/>
                    <a:pt x="243" y="15"/>
                    <a:pt x="244" y="15"/>
                  </a:cubicBezTo>
                  <a:cubicBezTo>
                    <a:pt x="245" y="16"/>
                    <a:pt x="245" y="16"/>
                    <a:pt x="245" y="16"/>
                  </a:cubicBezTo>
                  <a:cubicBezTo>
                    <a:pt x="245" y="16"/>
                    <a:pt x="246" y="16"/>
                    <a:pt x="246" y="16"/>
                  </a:cubicBezTo>
                  <a:cubicBezTo>
                    <a:pt x="246" y="16"/>
                    <a:pt x="247" y="16"/>
                    <a:pt x="247" y="16"/>
                  </a:cubicBezTo>
                  <a:cubicBezTo>
                    <a:pt x="247" y="15"/>
                    <a:pt x="248" y="16"/>
                    <a:pt x="248" y="16"/>
                  </a:cubicBezTo>
                  <a:cubicBezTo>
                    <a:pt x="249" y="16"/>
                    <a:pt x="250" y="16"/>
                    <a:pt x="251" y="16"/>
                  </a:cubicBezTo>
                  <a:cubicBezTo>
                    <a:pt x="251" y="16"/>
                    <a:pt x="251" y="16"/>
                    <a:pt x="251" y="16"/>
                  </a:cubicBezTo>
                  <a:cubicBezTo>
                    <a:pt x="251" y="16"/>
                    <a:pt x="251" y="16"/>
                    <a:pt x="250" y="16"/>
                  </a:cubicBezTo>
                  <a:cubicBezTo>
                    <a:pt x="250" y="16"/>
                    <a:pt x="250" y="16"/>
                    <a:pt x="250" y="16"/>
                  </a:cubicBezTo>
                  <a:cubicBezTo>
                    <a:pt x="250" y="17"/>
                    <a:pt x="250" y="17"/>
                    <a:pt x="250" y="17"/>
                  </a:cubicBezTo>
                  <a:cubicBezTo>
                    <a:pt x="250" y="17"/>
                    <a:pt x="249" y="17"/>
                    <a:pt x="249" y="17"/>
                  </a:cubicBezTo>
                  <a:cubicBezTo>
                    <a:pt x="249" y="17"/>
                    <a:pt x="249" y="17"/>
                    <a:pt x="249" y="18"/>
                  </a:cubicBezTo>
                  <a:cubicBezTo>
                    <a:pt x="250" y="18"/>
                    <a:pt x="251" y="18"/>
                    <a:pt x="252" y="18"/>
                  </a:cubicBezTo>
                  <a:cubicBezTo>
                    <a:pt x="252" y="17"/>
                    <a:pt x="253" y="18"/>
                    <a:pt x="254" y="18"/>
                  </a:cubicBezTo>
                  <a:cubicBezTo>
                    <a:pt x="254" y="17"/>
                    <a:pt x="255" y="17"/>
                    <a:pt x="256" y="17"/>
                  </a:cubicBezTo>
                  <a:cubicBezTo>
                    <a:pt x="256" y="17"/>
                    <a:pt x="257" y="17"/>
                    <a:pt x="257" y="17"/>
                  </a:cubicBezTo>
                  <a:cubicBezTo>
                    <a:pt x="258" y="17"/>
                    <a:pt x="258" y="17"/>
                    <a:pt x="259" y="17"/>
                  </a:cubicBezTo>
                  <a:cubicBezTo>
                    <a:pt x="260" y="17"/>
                    <a:pt x="262" y="17"/>
                    <a:pt x="263" y="17"/>
                  </a:cubicBezTo>
                  <a:cubicBezTo>
                    <a:pt x="263" y="17"/>
                    <a:pt x="264" y="17"/>
                    <a:pt x="264" y="17"/>
                  </a:cubicBezTo>
                  <a:cubicBezTo>
                    <a:pt x="264" y="17"/>
                    <a:pt x="264" y="17"/>
                    <a:pt x="265" y="17"/>
                  </a:cubicBezTo>
                  <a:cubicBezTo>
                    <a:pt x="265" y="17"/>
                    <a:pt x="265" y="17"/>
                    <a:pt x="265" y="17"/>
                  </a:cubicBezTo>
                  <a:cubicBezTo>
                    <a:pt x="266" y="17"/>
                    <a:pt x="267" y="17"/>
                    <a:pt x="267" y="18"/>
                  </a:cubicBezTo>
                  <a:cubicBezTo>
                    <a:pt x="267" y="18"/>
                    <a:pt x="267" y="18"/>
                    <a:pt x="268" y="18"/>
                  </a:cubicBezTo>
                  <a:cubicBezTo>
                    <a:pt x="268" y="18"/>
                    <a:pt x="268" y="18"/>
                    <a:pt x="269" y="18"/>
                  </a:cubicBezTo>
                  <a:cubicBezTo>
                    <a:pt x="269" y="18"/>
                    <a:pt x="269" y="18"/>
                    <a:pt x="270" y="19"/>
                  </a:cubicBezTo>
                  <a:cubicBezTo>
                    <a:pt x="270" y="19"/>
                    <a:pt x="270" y="19"/>
                    <a:pt x="270" y="19"/>
                  </a:cubicBezTo>
                  <a:cubicBezTo>
                    <a:pt x="270" y="19"/>
                    <a:pt x="270" y="19"/>
                    <a:pt x="270" y="19"/>
                  </a:cubicBezTo>
                  <a:cubicBezTo>
                    <a:pt x="271" y="19"/>
                    <a:pt x="270" y="19"/>
                    <a:pt x="271" y="19"/>
                  </a:cubicBezTo>
                  <a:cubicBezTo>
                    <a:pt x="271" y="19"/>
                    <a:pt x="272" y="19"/>
                    <a:pt x="273" y="19"/>
                  </a:cubicBezTo>
                  <a:cubicBezTo>
                    <a:pt x="273" y="19"/>
                    <a:pt x="274" y="20"/>
                    <a:pt x="274" y="20"/>
                  </a:cubicBezTo>
                  <a:cubicBezTo>
                    <a:pt x="275" y="20"/>
                    <a:pt x="275" y="20"/>
                    <a:pt x="275" y="20"/>
                  </a:cubicBezTo>
                  <a:cubicBezTo>
                    <a:pt x="275" y="20"/>
                    <a:pt x="275" y="20"/>
                    <a:pt x="275" y="20"/>
                  </a:cubicBezTo>
                  <a:cubicBezTo>
                    <a:pt x="275" y="20"/>
                    <a:pt x="275" y="20"/>
                    <a:pt x="275" y="20"/>
                  </a:cubicBezTo>
                  <a:cubicBezTo>
                    <a:pt x="275" y="20"/>
                    <a:pt x="275" y="20"/>
                    <a:pt x="275" y="20"/>
                  </a:cubicBezTo>
                  <a:cubicBezTo>
                    <a:pt x="275" y="20"/>
                    <a:pt x="274" y="20"/>
                    <a:pt x="274" y="20"/>
                  </a:cubicBezTo>
                  <a:cubicBezTo>
                    <a:pt x="273" y="20"/>
                    <a:pt x="272" y="20"/>
                    <a:pt x="271" y="20"/>
                  </a:cubicBezTo>
                  <a:cubicBezTo>
                    <a:pt x="271" y="20"/>
                    <a:pt x="271" y="20"/>
                    <a:pt x="271" y="20"/>
                  </a:cubicBezTo>
                  <a:cubicBezTo>
                    <a:pt x="271" y="20"/>
                    <a:pt x="272" y="20"/>
                    <a:pt x="273" y="21"/>
                  </a:cubicBezTo>
                  <a:cubicBezTo>
                    <a:pt x="273" y="21"/>
                    <a:pt x="273" y="21"/>
                    <a:pt x="274" y="21"/>
                  </a:cubicBezTo>
                  <a:cubicBezTo>
                    <a:pt x="274" y="21"/>
                    <a:pt x="274" y="21"/>
                    <a:pt x="274" y="21"/>
                  </a:cubicBezTo>
                  <a:cubicBezTo>
                    <a:pt x="275" y="21"/>
                    <a:pt x="275" y="22"/>
                    <a:pt x="276" y="22"/>
                  </a:cubicBezTo>
                  <a:cubicBezTo>
                    <a:pt x="276" y="22"/>
                    <a:pt x="277" y="22"/>
                    <a:pt x="277" y="22"/>
                  </a:cubicBezTo>
                  <a:cubicBezTo>
                    <a:pt x="276" y="23"/>
                    <a:pt x="276" y="23"/>
                    <a:pt x="276" y="23"/>
                  </a:cubicBezTo>
                  <a:cubicBezTo>
                    <a:pt x="276" y="24"/>
                    <a:pt x="275" y="23"/>
                    <a:pt x="274" y="24"/>
                  </a:cubicBezTo>
                  <a:cubicBezTo>
                    <a:pt x="274" y="24"/>
                    <a:pt x="274" y="24"/>
                    <a:pt x="274" y="24"/>
                  </a:cubicBezTo>
                  <a:cubicBezTo>
                    <a:pt x="274" y="24"/>
                    <a:pt x="273" y="24"/>
                    <a:pt x="273" y="24"/>
                  </a:cubicBezTo>
                  <a:cubicBezTo>
                    <a:pt x="273" y="24"/>
                    <a:pt x="272" y="25"/>
                    <a:pt x="272" y="25"/>
                  </a:cubicBezTo>
                  <a:cubicBezTo>
                    <a:pt x="272" y="25"/>
                    <a:pt x="271" y="25"/>
                    <a:pt x="271" y="25"/>
                  </a:cubicBezTo>
                  <a:cubicBezTo>
                    <a:pt x="270" y="25"/>
                    <a:pt x="270" y="26"/>
                    <a:pt x="270" y="26"/>
                  </a:cubicBezTo>
                  <a:cubicBezTo>
                    <a:pt x="270" y="26"/>
                    <a:pt x="269" y="26"/>
                    <a:pt x="269" y="26"/>
                  </a:cubicBezTo>
                  <a:cubicBezTo>
                    <a:pt x="269" y="26"/>
                    <a:pt x="269" y="26"/>
                    <a:pt x="269" y="26"/>
                  </a:cubicBezTo>
                  <a:cubicBezTo>
                    <a:pt x="269" y="26"/>
                    <a:pt x="269" y="26"/>
                    <a:pt x="269" y="26"/>
                  </a:cubicBezTo>
                  <a:cubicBezTo>
                    <a:pt x="269" y="26"/>
                    <a:pt x="269" y="26"/>
                    <a:pt x="269" y="26"/>
                  </a:cubicBezTo>
                  <a:cubicBezTo>
                    <a:pt x="269" y="26"/>
                    <a:pt x="270" y="26"/>
                    <a:pt x="270" y="26"/>
                  </a:cubicBezTo>
                  <a:cubicBezTo>
                    <a:pt x="270" y="27"/>
                    <a:pt x="270" y="27"/>
                    <a:pt x="270" y="27"/>
                  </a:cubicBezTo>
                  <a:cubicBezTo>
                    <a:pt x="270" y="27"/>
                    <a:pt x="270" y="27"/>
                    <a:pt x="270" y="27"/>
                  </a:cubicBezTo>
                  <a:cubicBezTo>
                    <a:pt x="270" y="27"/>
                    <a:pt x="269" y="27"/>
                    <a:pt x="269" y="27"/>
                  </a:cubicBezTo>
                  <a:cubicBezTo>
                    <a:pt x="268" y="27"/>
                    <a:pt x="268" y="28"/>
                    <a:pt x="268" y="28"/>
                  </a:cubicBezTo>
                  <a:cubicBezTo>
                    <a:pt x="268" y="28"/>
                    <a:pt x="268" y="28"/>
                    <a:pt x="268" y="28"/>
                  </a:cubicBezTo>
                  <a:cubicBezTo>
                    <a:pt x="267" y="29"/>
                    <a:pt x="266" y="29"/>
                    <a:pt x="265" y="29"/>
                  </a:cubicBezTo>
                  <a:cubicBezTo>
                    <a:pt x="265" y="29"/>
                    <a:pt x="264" y="29"/>
                    <a:pt x="264" y="29"/>
                  </a:cubicBezTo>
                  <a:cubicBezTo>
                    <a:pt x="264" y="30"/>
                    <a:pt x="264" y="30"/>
                    <a:pt x="264" y="30"/>
                  </a:cubicBezTo>
                  <a:cubicBezTo>
                    <a:pt x="263" y="30"/>
                    <a:pt x="262" y="30"/>
                    <a:pt x="262" y="31"/>
                  </a:cubicBezTo>
                  <a:cubicBezTo>
                    <a:pt x="262" y="31"/>
                    <a:pt x="262" y="31"/>
                    <a:pt x="262" y="32"/>
                  </a:cubicBezTo>
                  <a:cubicBezTo>
                    <a:pt x="262" y="32"/>
                    <a:pt x="261" y="32"/>
                    <a:pt x="261" y="33"/>
                  </a:cubicBezTo>
                  <a:cubicBezTo>
                    <a:pt x="262" y="33"/>
                    <a:pt x="262" y="33"/>
                    <a:pt x="263" y="32"/>
                  </a:cubicBezTo>
                  <a:cubicBezTo>
                    <a:pt x="264" y="32"/>
                    <a:pt x="264" y="32"/>
                    <a:pt x="264" y="31"/>
                  </a:cubicBezTo>
                  <a:cubicBezTo>
                    <a:pt x="264" y="31"/>
                    <a:pt x="264" y="31"/>
                    <a:pt x="264" y="31"/>
                  </a:cubicBezTo>
                  <a:cubicBezTo>
                    <a:pt x="264" y="31"/>
                    <a:pt x="264" y="31"/>
                    <a:pt x="264" y="31"/>
                  </a:cubicBezTo>
                  <a:cubicBezTo>
                    <a:pt x="265" y="31"/>
                    <a:pt x="265" y="31"/>
                    <a:pt x="266" y="31"/>
                  </a:cubicBezTo>
                  <a:cubicBezTo>
                    <a:pt x="266" y="31"/>
                    <a:pt x="267" y="31"/>
                    <a:pt x="268" y="31"/>
                  </a:cubicBezTo>
                  <a:cubicBezTo>
                    <a:pt x="268" y="31"/>
                    <a:pt x="269" y="31"/>
                    <a:pt x="269" y="31"/>
                  </a:cubicBezTo>
                  <a:cubicBezTo>
                    <a:pt x="269" y="31"/>
                    <a:pt x="269" y="31"/>
                    <a:pt x="269" y="31"/>
                  </a:cubicBezTo>
                  <a:cubicBezTo>
                    <a:pt x="270" y="31"/>
                    <a:pt x="270" y="30"/>
                    <a:pt x="270" y="30"/>
                  </a:cubicBezTo>
                  <a:cubicBezTo>
                    <a:pt x="271" y="30"/>
                    <a:pt x="271" y="30"/>
                    <a:pt x="272" y="30"/>
                  </a:cubicBezTo>
                  <a:cubicBezTo>
                    <a:pt x="272" y="30"/>
                    <a:pt x="272" y="30"/>
                    <a:pt x="272" y="30"/>
                  </a:cubicBezTo>
                  <a:cubicBezTo>
                    <a:pt x="272" y="30"/>
                    <a:pt x="273" y="30"/>
                    <a:pt x="274" y="30"/>
                  </a:cubicBezTo>
                  <a:cubicBezTo>
                    <a:pt x="274" y="30"/>
                    <a:pt x="274" y="29"/>
                    <a:pt x="274" y="29"/>
                  </a:cubicBezTo>
                  <a:cubicBezTo>
                    <a:pt x="275" y="29"/>
                    <a:pt x="275" y="29"/>
                    <a:pt x="276" y="29"/>
                  </a:cubicBezTo>
                  <a:cubicBezTo>
                    <a:pt x="276" y="29"/>
                    <a:pt x="276" y="29"/>
                    <a:pt x="276" y="28"/>
                  </a:cubicBezTo>
                  <a:cubicBezTo>
                    <a:pt x="276" y="28"/>
                    <a:pt x="276" y="28"/>
                    <a:pt x="276" y="28"/>
                  </a:cubicBezTo>
                  <a:cubicBezTo>
                    <a:pt x="274" y="28"/>
                    <a:pt x="273" y="28"/>
                    <a:pt x="272" y="28"/>
                  </a:cubicBezTo>
                  <a:cubicBezTo>
                    <a:pt x="272" y="28"/>
                    <a:pt x="272" y="28"/>
                    <a:pt x="272" y="28"/>
                  </a:cubicBezTo>
                  <a:cubicBezTo>
                    <a:pt x="272" y="28"/>
                    <a:pt x="272" y="28"/>
                    <a:pt x="272" y="28"/>
                  </a:cubicBezTo>
                  <a:cubicBezTo>
                    <a:pt x="272" y="28"/>
                    <a:pt x="273" y="28"/>
                    <a:pt x="273" y="28"/>
                  </a:cubicBezTo>
                  <a:cubicBezTo>
                    <a:pt x="274" y="28"/>
                    <a:pt x="275" y="28"/>
                    <a:pt x="276" y="28"/>
                  </a:cubicBezTo>
                  <a:cubicBezTo>
                    <a:pt x="276" y="28"/>
                    <a:pt x="276" y="28"/>
                    <a:pt x="276" y="28"/>
                  </a:cubicBezTo>
                  <a:cubicBezTo>
                    <a:pt x="276" y="28"/>
                    <a:pt x="277" y="28"/>
                    <a:pt x="277" y="28"/>
                  </a:cubicBezTo>
                  <a:cubicBezTo>
                    <a:pt x="278" y="29"/>
                    <a:pt x="280" y="29"/>
                    <a:pt x="282" y="29"/>
                  </a:cubicBezTo>
                  <a:cubicBezTo>
                    <a:pt x="282" y="29"/>
                    <a:pt x="282" y="29"/>
                    <a:pt x="282" y="28"/>
                  </a:cubicBezTo>
                  <a:cubicBezTo>
                    <a:pt x="283" y="28"/>
                    <a:pt x="283" y="29"/>
                    <a:pt x="284" y="29"/>
                  </a:cubicBezTo>
                  <a:cubicBezTo>
                    <a:pt x="284" y="29"/>
                    <a:pt x="284" y="29"/>
                    <a:pt x="284" y="30"/>
                  </a:cubicBezTo>
                  <a:cubicBezTo>
                    <a:pt x="284" y="30"/>
                    <a:pt x="285" y="31"/>
                    <a:pt x="286" y="31"/>
                  </a:cubicBezTo>
                  <a:cubicBezTo>
                    <a:pt x="286" y="30"/>
                    <a:pt x="287" y="30"/>
                    <a:pt x="287" y="30"/>
                  </a:cubicBezTo>
                  <a:cubicBezTo>
                    <a:pt x="287" y="30"/>
                    <a:pt x="287" y="30"/>
                    <a:pt x="287" y="30"/>
                  </a:cubicBezTo>
                  <a:cubicBezTo>
                    <a:pt x="286" y="30"/>
                    <a:pt x="286" y="30"/>
                    <a:pt x="286" y="30"/>
                  </a:cubicBezTo>
                  <a:cubicBezTo>
                    <a:pt x="286" y="30"/>
                    <a:pt x="286" y="30"/>
                    <a:pt x="286" y="29"/>
                  </a:cubicBezTo>
                  <a:cubicBezTo>
                    <a:pt x="286" y="29"/>
                    <a:pt x="286" y="29"/>
                    <a:pt x="286" y="29"/>
                  </a:cubicBezTo>
                  <a:cubicBezTo>
                    <a:pt x="287" y="29"/>
                    <a:pt x="288" y="29"/>
                    <a:pt x="288" y="29"/>
                  </a:cubicBezTo>
                  <a:cubicBezTo>
                    <a:pt x="289" y="29"/>
                    <a:pt x="289" y="29"/>
                    <a:pt x="290" y="29"/>
                  </a:cubicBezTo>
                  <a:cubicBezTo>
                    <a:pt x="290" y="29"/>
                    <a:pt x="292" y="29"/>
                    <a:pt x="292" y="29"/>
                  </a:cubicBezTo>
                  <a:cubicBezTo>
                    <a:pt x="293" y="29"/>
                    <a:pt x="293" y="29"/>
                    <a:pt x="294" y="29"/>
                  </a:cubicBezTo>
                  <a:cubicBezTo>
                    <a:pt x="295" y="29"/>
                    <a:pt x="296" y="29"/>
                    <a:pt x="296" y="29"/>
                  </a:cubicBezTo>
                  <a:cubicBezTo>
                    <a:pt x="297" y="30"/>
                    <a:pt x="299" y="29"/>
                    <a:pt x="300" y="29"/>
                  </a:cubicBezTo>
                  <a:cubicBezTo>
                    <a:pt x="300" y="30"/>
                    <a:pt x="300" y="30"/>
                    <a:pt x="300" y="30"/>
                  </a:cubicBezTo>
                  <a:cubicBezTo>
                    <a:pt x="301" y="30"/>
                    <a:pt x="301" y="31"/>
                    <a:pt x="301" y="31"/>
                  </a:cubicBezTo>
                  <a:cubicBezTo>
                    <a:pt x="302" y="31"/>
                    <a:pt x="302" y="31"/>
                    <a:pt x="303" y="31"/>
                  </a:cubicBezTo>
                  <a:cubicBezTo>
                    <a:pt x="304" y="31"/>
                    <a:pt x="305" y="31"/>
                    <a:pt x="306" y="32"/>
                  </a:cubicBezTo>
                  <a:cubicBezTo>
                    <a:pt x="306" y="32"/>
                    <a:pt x="307" y="32"/>
                    <a:pt x="308" y="32"/>
                  </a:cubicBezTo>
                  <a:cubicBezTo>
                    <a:pt x="309" y="32"/>
                    <a:pt x="310" y="32"/>
                    <a:pt x="311" y="32"/>
                  </a:cubicBezTo>
                  <a:cubicBezTo>
                    <a:pt x="311" y="32"/>
                    <a:pt x="311" y="32"/>
                    <a:pt x="312" y="32"/>
                  </a:cubicBezTo>
                  <a:cubicBezTo>
                    <a:pt x="313" y="32"/>
                    <a:pt x="314" y="32"/>
                    <a:pt x="315" y="32"/>
                  </a:cubicBezTo>
                  <a:cubicBezTo>
                    <a:pt x="316" y="32"/>
                    <a:pt x="318" y="33"/>
                    <a:pt x="320" y="33"/>
                  </a:cubicBezTo>
                  <a:cubicBezTo>
                    <a:pt x="320" y="33"/>
                    <a:pt x="320" y="32"/>
                    <a:pt x="320" y="32"/>
                  </a:cubicBezTo>
                  <a:cubicBezTo>
                    <a:pt x="320" y="32"/>
                    <a:pt x="320" y="32"/>
                    <a:pt x="320" y="32"/>
                  </a:cubicBezTo>
                  <a:cubicBezTo>
                    <a:pt x="320" y="32"/>
                    <a:pt x="320" y="32"/>
                    <a:pt x="320" y="32"/>
                  </a:cubicBezTo>
                  <a:cubicBezTo>
                    <a:pt x="319" y="32"/>
                    <a:pt x="318" y="32"/>
                    <a:pt x="318" y="32"/>
                  </a:cubicBezTo>
                  <a:cubicBezTo>
                    <a:pt x="318" y="31"/>
                    <a:pt x="318" y="31"/>
                    <a:pt x="318" y="30"/>
                  </a:cubicBezTo>
                  <a:cubicBezTo>
                    <a:pt x="317" y="30"/>
                    <a:pt x="316" y="30"/>
                    <a:pt x="316" y="29"/>
                  </a:cubicBezTo>
                  <a:cubicBezTo>
                    <a:pt x="316" y="29"/>
                    <a:pt x="316" y="29"/>
                    <a:pt x="316" y="29"/>
                  </a:cubicBezTo>
                  <a:cubicBezTo>
                    <a:pt x="317" y="29"/>
                    <a:pt x="317" y="28"/>
                    <a:pt x="318" y="29"/>
                  </a:cubicBezTo>
                  <a:cubicBezTo>
                    <a:pt x="318" y="29"/>
                    <a:pt x="318" y="29"/>
                    <a:pt x="318" y="29"/>
                  </a:cubicBezTo>
                  <a:cubicBezTo>
                    <a:pt x="319" y="29"/>
                    <a:pt x="320" y="29"/>
                    <a:pt x="321" y="29"/>
                  </a:cubicBezTo>
                  <a:cubicBezTo>
                    <a:pt x="321" y="29"/>
                    <a:pt x="321" y="29"/>
                    <a:pt x="321" y="29"/>
                  </a:cubicBezTo>
                  <a:cubicBezTo>
                    <a:pt x="321" y="29"/>
                    <a:pt x="322" y="29"/>
                    <a:pt x="322" y="29"/>
                  </a:cubicBezTo>
                  <a:cubicBezTo>
                    <a:pt x="322" y="30"/>
                    <a:pt x="322" y="30"/>
                    <a:pt x="323" y="30"/>
                  </a:cubicBezTo>
                  <a:cubicBezTo>
                    <a:pt x="323" y="30"/>
                    <a:pt x="324" y="30"/>
                    <a:pt x="324" y="30"/>
                  </a:cubicBezTo>
                  <a:cubicBezTo>
                    <a:pt x="325" y="31"/>
                    <a:pt x="326" y="30"/>
                    <a:pt x="327" y="30"/>
                  </a:cubicBezTo>
                  <a:cubicBezTo>
                    <a:pt x="327" y="30"/>
                    <a:pt x="327" y="30"/>
                    <a:pt x="327" y="30"/>
                  </a:cubicBezTo>
                  <a:cubicBezTo>
                    <a:pt x="327" y="30"/>
                    <a:pt x="327" y="30"/>
                    <a:pt x="327" y="29"/>
                  </a:cubicBezTo>
                  <a:cubicBezTo>
                    <a:pt x="328" y="30"/>
                    <a:pt x="329" y="29"/>
                    <a:pt x="330" y="30"/>
                  </a:cubicBezTo>
                  <a:cubicBezTo>
                    <a:pt x="330" y="30"/>
                    <a:pt x="330" y="30"/>
                    <a:pt x="330" y="30"/>
                  </a:cubicBezTo>
                  <a:cubicBezTo>
                    <a:pt x="330" y="30"/>
                    <a:pt x="330" y="30"/>
                    <a:pt x="330" y="30"/>
                  </a:cubicBezTo>
                  <a:cubicBezTo>
                    <a:pt x="331" y="30"/>
                    <a:pt x="331" y="30"/>
                    <a:pt x="331" y="30"/>
                  </a:cubicBezTo>
                  <a:cubicBezTo>
                    <a:pt x="331" y="30"/>
                    <a:pt x="331" y="30"/>
                    <a:pt x="331" y="30"/>
                  </a:cubicBezTo>
                  <a:cubicBezTo>
                    <a:pt x="332" y="30"/>
                    <a:pt x="332" y="31"/>
                    <a:pt x="332" y="31"/>
                  </a:cubicBezTo>
                  <a:cubicBezTo>
                    <a:pt x="332" y="31"/>
                    <a:pt x="332" y="31"/>
                    <a:pt x="332" y="31"/>
                  </a:cubicBezTo>
                  <a:cubicBezTo>
                    <a:pt x="333" y="31"/>
                    <a:pt x="334" y="31"/>
                    <a:pt x="334" y="31"/>
                  </a:cubicBezTo>
                  <a:cubicBezTo>
                    <a:pt x="334" y="31"/>
                    <a:pt x="335" y="31"/>
                    <a:pt x="335" y="32"/>
                  </a:cubicBezTo>
                  <a:cubicBezTo>
                    <a:pt x="334" y="32"/>
                    <a:pt x="334" y="32"/>
                    <a:pt x="334" y="32"/>
                  </a:cubicBezTo>
                  <a:cubicBezTo>
                    <a:pt x="335" y="32"/>
                    <a:pt x="335" y="32"/>
                    <a:pt x="336" y="32"/>
                  </a:cubicBezTo>
                  <a:cubicBezTo>
                    <a:pt x="336" y="32"/>
                    <a:pt x="336" y="33"/>
                    <a:pt x="336" y="33"/>
                  </a:cubicBezTo>
                  <a:cubicBezTo>
                    <a:pt x="337" y="33"/>
                    <a:pt x="337" y="33"/>
                    <a:pt x="337" y="33"/>
                  </a:cubicBezTo>
                  <a:cubicBezTo>
                    <a:pt x="337" y="33"/>
                    <a:pt x="336" y="33"/>
                    <a:pt x="336" y="33"/>
                  </a:cubicBezTo>
                  <a:cubicBezTo>
                    <a:pt x="336" y="33"/>
                    <a:pt x="336" y="33"/>
                    <a:pt x="336" y="34"/>
                  </a:cubicBezTo>
                  <a:cubicBezTo>
                    <a:pt x="336" y="34"/>
                    <a:pt x="336" y="34"/>
                    <a:pt x="336" y="34"/>
                  </a:cubicBezTo>
                  <a:cubicBezTo>
                    <a:pt x="336" y="34"/>
                    <a:pt x="338" y="34"/>
                    <a:pt x="338" y="34"/>
                  </a:cubicBezTo>
                  <a:cubicBezTo>
                    <a:pt x="338" y="34"/>
                    <a:pt x="338" y="34"/>
                    <a:pt x="339" y="34"/>
                  </a:cubicBezTo>
                  <a:cubicBezTo>
                    <a:pt x="339" y="34"/>
                    <a:pt x="339" y="34"/>
                    <a:pt x="339" y="34"/>
                  </a:cubicBezTo>
                  <a:cubicBezTo>
                    <a:pt x="340" y="34"/>
                    <a:pt x="340" y="34"/>
                    <a:pt x="340" y="34"/>
                  </a:cubicBezTo>
                  <a:cubicBezTo>
                    <a:pt x="340" y="34"/>
                    <a:pt x="340" y="35"/>
                    <a:pt x="340" y="35"/>
                  </a:cubicBezTo>
                  <a:cubicBezTo>
                    <a:pt x="340" y="35"/>
                    <a:pt x="341" y="35"/>
                    <a:pt x="341" y="35"/>
                  </a:cubicBezTo>
                  <a:cubicBezTo>
                    <a:pt x="341" y="35"/>
                    <a:pt x="341" y="35"/>
                    <a:pt x="341" y="35"/>
                  </a:cubicBezTo>
                  <a:cubicBezTo>
                    <a:pt x="340" y="35"/>
                    <a:pt x="340" y="35"/>
                    <a:pt x="340" y="35"/>
                  </a:cubicBezTo>
                  <a:cubicBezTo>
                    <a:pt x="339" y="35"/>
                    <a:pt x="338" y="34"/>
                    <a:pt x="337" y="34"/>
                  </a:cubicBezTo>
                  <a:cubicBezTo>
                    <a:pt x="337" y="35"/>
                    <a:pt x="337" y="35"/>
                    <a:pt x="337" y="35"/>
                  </a:cubicBezTo>
                  <a:cubicBezTo>
                    <a:pt x="337" y="35"/>
                    <a:pt x="337" y="35"/>
                    <a:pt x="337" y="35"/>
                  </a:cubicBezTo>
                  <a:cubicBezTo>
                    <a:pt x="338" y="35"/>
                    <a:pt x="338" y="36"/>
                    <a:pt x="338" y="36"/>
                  </a:cubicBezTo>
                  <a:cubicBezTo>
                    <a:pt x="339" y="36"/>
                    <a:pt x="339" y="36"/>
                    <a:pt x="339" y="36"/>
                  </a:cubicBezTo>
                  <a:cubicBezTo>
                    <a:pt x="339" y="36"/>
                    <a:pt x="339" y="36"/>
                    <a:pt x="340" y="36"/>
                  </a:cubicBezTo>
                  <a:cubicBezTo>
                    <a:pt x="340" y="36"/>
                    <a:pt x="340" y="37"/>
                    <a:pt x="340" y="37"/>
                  </a:cubicBezTo>
                  <a:cubicBezTo>
                    <a:pt x="341" y="37"/>
                    <a:pt x="341" y="37"/>
                    <a:pt x="342" y="37"/>
                  </a:cubicBezTo>
                  <a:cubicBezTo>
                    <a:pt x="342" y="37"/>
                    <a:pt x="342" y="37"/>
                    <a:pt x="342" y="38"/>
                  </a:cubicBezTo>
                  <a:cubicBezTo>
                    <a:pt x="343" y="37"/>
                    <a:pt x="344" y="38"/>
                    <a:pt x="345" y="39"/>
                  </a:cubicBezTo>
                  <a:cubicBezTo>
                    <a:pt x="345" y="39"/>
                    <a:pt x="346" y="39"/>
                    <a:pt x="346" y="39"/>
                  </a:cubicBezTo>
                  <a:cubicBezTo>
                    <a:pt x="346" y="39"/>
                    <a:pt x="347" y="39"/>
                    <a:pt x="347" y="40"/>
                  </a:cubicBezTo>
                  <a:cubicBezTo>
                    <a:pt x="348" y="40"/>
                    <a:pt x="348" y="40"/>
                    <a:pt x="349" y="40"/>
                  </a:cubicBezTo>
                  <a:cubicBezTo>
                    <a:pt x="349" y="40"/>
                    <a:pt x="349" y="40"/>
                    <a:pt x="349" y="40"/>
                  </a:cubicBezTo>
                  <a:cubicBezTo>
                    <a:pt x="350" y="40"/>
                    <a:pt x="350" y="41"/>
                    <a:pt x="351" y="41"/>
                  </a:cubicBezTo>
                  <a:cubicBezTo>
                    <a:pt x="351" y="41"/>
                    <a:pt x="351" y="40"/>
                    <a:pt x="352" y="40"/>
                  </a:cubicBezTo>
                  <a:cubicBezTo>
                    <a:pt x="352" y="40"/>
                    <a:pt x="352" y="41"/>
                    <a:pt x="353" y="41"/>
                  </a:cubicBezTo>
                  <a:cubicBezTo>
                    <a:pt x="353" y="41"/>
                    <a:pt x="353" y="41"/>
                    <a:pt x="354" y="41"/>
                  </a:cubicBezTo>
                  <a:cubicBezTo>
                    <a:pt x="354" y="41"/>
                    <a:pt x="354" y="41"/>
                    <a:pt x="354" y="40"/>
                  </a:cubicBezTo>
                  <a:cubicBezTo>
                    <a:pt x="354" y="40"/>
                    <a:pt x="354" y="40"/>
                    <a:pt x="354" y="39"/>
                  </a:cubicBezTo>
                  <a:cubicBezTo>
                    <a:pt x="354" y="39"/>
                    <a:pt x="354" y="39"/>
                    <a:pt x="354" y="39"/>
                  </a:cubicBezTo>
                  <a:cubicBezTo>
                    <a:pt x="354" y="39"/>
                    <a:pt x="353" y="37"/>
                    <a:pt x="353" y="36"/>
                  </a:cubicBezTo>
                  <a:cubicBezTo>
                    <a:pt x="353" y="36"/>
                    <a:pt x="353" y="37"/>
                    <a:pt x="354" y="37"/>
                  </a:cubicBezTo>
                  <a:cubicBezTo>
                    <a:pt x="354" y="37"/>
                    <a:pt x="354" y="37"/>
                    <a:pt x="354" y="37"/>
                  </a:cubicBezTo>
                  <a:cubicBezTo>
                    <a:pt x="354" y="37"/>
                    <a:pt x="355" y="37"/>
                    <a:pt x="355" y="37"/>
                  </a:cubicBezTo>
                  <a:cubicBezTo>
                    <a:pt x="357" y="38"/>
                    <a:pt x="359" y="39"/>
                    <a:pt x="362" y="38"/>
                  </a:cubicBezTo>
                  <a:cubicBezTo>
                    <a:pt x="362" y="39"/>
                    <a:pt x="362" y="39"/>
                    <a:pt x="362" y="39"/>
                  </a:cubicBezTo>
                  <a:cubicBezTo>
                    <a:pt x="362" y="38"/>
                    <a:pt x="362" y="38"/>
                    <a:pt x="362" y="38"/>
                  </a:cubicBezTo>
                  <a:cubicBezTo>
                    <a:pt x="362" y="38"/>
                    <a:pt x="362" y="38"/>
                    <a:pt x="362" y="38"/>
                  </a:cubicBezTo>
                  <a:cubicBezTo>
                    <a:pt x="362" y="38"/>
                    <a:pt x="362" y="38"/>
                    <a:pt x="362" y="38"/>
                  </a:cubicBezTo>
                  <a:cubicBezTo>
                    <a:pt x="363" y="38"/>
                    <a:pt x="363" y="38"/>
                    <a:pt x="364" y="37"/>
                  </a:cubicBezTo>
                  <a:cubicBezTo>
                    <a:pt x="365" y="37"/>
                    <a:pt x="366" y="38"/>
                    <a:pt x="367" y="38"/>
                  </a:cubicBezTo>
                  <a:cubicBezTo>
                    <a:pt x="367" y="38"/>
                    <a:pt x="367" y="38"/>
                    <a:pt x="368" y="38"/>
                  </a:cubicBezTo>
                  <a:cubicBezTo>
                    <a:pt x="368" y="38"/>
                    <a:pt x="369" y="38"/>
                    <a:pt x="369" y="38"/>
                  </a:cubicBezTo>
                  <a:cubicBezTo>
                    <a:pt x="369" y="38"/>
                    <a:pt x="369" y="38"/>
                    <a:pt x="370" y="38"/>
                  </a:cubicBezTo>
                  <a:cubicBezTo>
                    <a:pt x="370" y="38"/>
                    <a:pt x="370" y="39"/>
                    <a:pt x="370" y="39"/>
                  </a:cubicBezTo>
                  <a:cubicBezTo>
                    <a:pt x="370" y="39"/>
                    <a:pt x="370" y="39"/>
                    <a:pt x="371" y="39"/>
                  </a:cubicBezTo>
                  <a:cubicBezTo>
                    <a:pt x="371" y="39"/>
                    <a:pt x="371" y="39"/>
                    <a:pt x="371" y="39"/>
                  </a:cubicBezTo>
                  <a:cubicBezTo>
                    <a:pt x="371" y="39"/>
                    <a:pt x="372" y="39"/>
                    <a:pt x="372" y="39"/>
                  </a:cubicBezTo>
                  <a:cubicBezTo>
                    <a:pt x="372" y="39"/>
                    <a:pt x="372" y="39"/>
                    <a:pt x="372" y="39"/>
                  </a:cubicBezTo>
                  <a:cubicBezTo>
                    <a:pt x="373" y="40"/>
                    <a:pt x="373" y="40"/>
                    <a:pt x="374" y="40"/>
                  </a:cubicBezTo>
                  <a:cubicBezTo>
                    <a:pt x="374" y="39"/>
                    <a:pt x="374" y="39"/>
                    <a:pt x="374" y="39"/>
                  </a:cubicBezTo>
                  <a:cubicBezTo>
                    <a:pt x="374" y="39"/>
                    <a:pt x="374" y="39"/>
                    <a:pt x="374" y="39"/>
                  </a:cubicBezTo>
                  <a:cubicBezTo>
                    <a:pt x="374" y="39"/>
                    <a:pt x="374" y="38"/>
                    <a:pt x="374" y="38"/>
                  </a:cubicBezTo>
                  <a:cubicBezTo>
                    <a:pt x="374" y="38"/>
                    <a:pt x="374" y="38"/>
                    <a:pt x="374" y="38"/>
                  </a:cubicBezTo>
                  <a:cubicBezTo>
                    <a:pt x="374" y="38"/>
                    <a:pt x="374" y="38"/>
                    <a:pt x="374" y="38"/>
                  </a:cubicBezTo>
                  <a:cubicBezTo>
                    <a:pt x="373" y="38"/>
                    <a:pt x="373" y="38"/>
                    <a:pt x="372" y="38"/>
                  </a:cubicBezTo>
                  <a:cubicBezTo>
                    <a:pt x="372" y="38"/>
                    <a:pt x="372" y="38"/>
                    <a:pt x="372" y="38"/>
                  </a:cubicBezTo>
                  <a:cubicBezTo>
                    <a:pt x="372" y="38"/>
                    <a:pt x="372" y="38"/>
                    <a:pt x="372" y="38"/>
                  </a:cubicBezTo>
                  <a:cubicBezTo>
                    <a:pt x="373" y="37"/>
                    <a:pt x="373" y="38"/>
                    <a:pt x="373" y="38"/>
                  </a:cubicBezTo>
                  <a:cubicBezTo>
                    <a:pt x="373" y="38"/>
                    <a:pt x="373" y="38"/>
                    <a:pt x="374" y="38"/>
                  </a:cubicBezTo>
                  <a:cubicBezTo>
                    <a:pt x="374" y="37"/>
                    <a:pt x="374" y="37"/>
                    <a:pt x="374" y="37"/>
                  </a:cubicBezTo>
                  <a:cubicBezTo>
                    <a:pt x="374" y="38"/>
                    <a:pt x="374" y="37"/>
                    <a:pt x="374" y="38"/>
                  </a:cubicBezTo>
                  <a:cubicBezTo>
                    <a:pt x="375" y="38"/>
                    <a:pt x="375" y="38"/>
                    <a:pt x="376" y="38"/>
                  </a:cubicBezTo>
                  <a:cubicBezTo>
                    <a:pt x="376" y="38"/>
                    <a:pt x="377" y="38"/>
                    <a:pt x="377" y="38"/>
                  </a:cubicBezTo>
                  <a:cubicBezTo>
                    <a:pt x="378" y="38"/>
                    <a:pt x="378" y="38"/>
                    <a:pt x="378" y="38"/>
                  </a:cubicBezTo>
                  <a:cubicBezTo>
                    <a:pt x="378" y="38"/>
                    <a:pt x="379" y="38"/>
                    <a:pt x="379" y="38"/>
                  </a:cubicBezTo>
                  <a:cubicBezTo>
                    <a:pt x="378" y="37"/>
                    <a:pt x="377" y="37"/>
                    <a:pt x="376" y="37"/>
                  </a:cubicBezTo>
                  <a:cubicBezTo>
                    <a:pt x="376" y="36"/>
                    <a:pt x="376" y="36"/>
                    <a:pt x="376" y="36"/>
                  </a:cubicBezTo>
                  <a:cubicBezTo>
                    <a:pt x="376" y="36"/>
                    <a:pt x="375" y="36"/>
                    <a:pt x="375" y="36"/>
                  </a:cubicBezTo>
                  <a:cubicBezTo>
                    <a:pt x="375" y="36"/>
                    <a:pt x="375" y="35"/>
                    <a:pt x="375" y="35"/>
                  </a:cubicBezTo>
                  <a:cubicBezTo>
                    <a:pt x="375" y="35"/>
                    <a:pt x="375" y="35"/>
                    <a:pt x="375" y="35"/>
                  </a:cubicBezTo>
                  <a:cubicBezTo>
                    <a:pt x="375" y="35"/>
                    <a:pt x="375" y="35"/>
                    <a:pt x="375" y="35"/>
                  </a:cubicBezTo>
                  <a:cubicBezTo>
                    <a:pt x="375" y="35"/>
                    <a:pt x="375" y="35"/>
                    <a:pt x="375" y="35"/>
                  </a:cubicBezTo>
                  <a:cubicBezTo>
                    <a:pt x="375" y="35"/>
                    <a:pt x="375" y="35"/>
                    <a:pt x="375" y="35"/>
                  </a:cubicBezTo>
                  <a:cubicBezTo>
                    <a:pt x="375" y="35"/>
                    <a:pt x="375" y="34"/>
                    <a:pt x="374" y="34"/>
                  </a:cubicBezTo>
                  <a:cubicBezTo>
                    <a:pt x="373" y="35"/>
                    <a:pt x="373" y="35"/>
                    <a:pt x="372" y="35"/>
                  </a:cubicBezTo>
                  <a:cubicBezTo>
                    <a:pt x="372" y="34"/>
                    <a:pt x="372" y="34"/>
                    <a:pt x="371" y="34"/>
                  </a:cubicBezTo>
                  <a:cubicBezTo>
                    <a:pt x="372" y="34"/>
                    <a:pt x="372" y="34"/>
                    <a:pt x="373" y="34"/>
                  </a:cubicBezTo>
                  <a:cubicBezTo>
                    <a:pt x="374" y="34"/>
                    <a:pt x="376" y="33"/>
                    <a:pt x="376" y="33"/>
                  </a:cubicBezTo>
                  <a:cubicBezTo>
                    <a:pt x="376" y="33"/>
                    <a:pt x="376" y="33"/>
                    <a:pt x="376" y="33"/>
                  </a:cubicBezTo>
                  <a:cubicBezTo>
                    <a:pt x="376" y="33"/>
                    <a:pt x="375" y="32"/>
                    <a:pt x="375" y="32"/>
                  </a:cubicBezTo>
                  <a:cubicBezTo>
                    <a:pt x="375" y="32"/>
                    <a:pt x="375" y="32"/>
                    <a:pt x="375" y="32"/>
                  </a:cubicBezTo>
                  <a:cubicBezTo>
                    <a:pt x="376" y="33"/>
                    <a:pt x="378" y="33"/>
                    <a:pt x="379" y="33"/>
                  </a:cubicBezTo>
                  <a:cubicBezTo>
                    <a:pt x="380" y="33"/>
                    <a:pt x="380" y="33"/>
                    <a:pt x="381" y="33"/>
                  </a:cubicBezTo>
                  <a:cubicBezTo>
                    <a:pt x="382" y="33"/>
                    <a:pt x="383" y="33"/>
                    <a:pt x="384" y="33"/>
                  </a:cubicBezTo>
                  <a:cubicBezTo>
                    <a:pt x="384" y="33"/>
                    <a:pt x="385" y="33"/>
                    <a:pt x="385" y="33"/>
                  </a:cubicBezTo>
                  <a:cubicBezTo>
                    <a:pt x="386" y="33"/>
                    <a:pt x="387" y="33"/>
                    <a:pt x="388" y="33"/>
                  </a:cubicBezTo>
                  <a:cubicBezTo>
                    <a:pt x="388" y="33"/>
                    <a:pt x="389" y="33"/>
                    <a:pt x="389" y="33"/>
                  </a:cubicBezTo>
                  <a:cubicBezTo>
                    <a:pt x="390" y="34"/>
                    <a:pt x="391" y="34"/>
                    <a:pt x="391" y="34"/>
                  </a:cubicBezTo>
                  <a:cubicBezTo>
                    <a:pt x="391" y="34"/>
                    <a:pt x="391" y="34"/>
                    <a:pt x="391" y="34"/>
                  </a:cubicBezTo>
                  <a:cubicBezTo>
                    <a:pt x="391" y="34"/>
                    <a:pt x="391" y="34"/>
                    <a:pt x="391" y="34"/>
                  </a:cubicBezTo>
                  <a:cubicBezTo>
                    <a:pt x="391" y="34"/>
                    <a:pt x="389" y="33"/>
                    <a:pt x="388" y="34"/>
                  </a:cubicBezTo>
                  <a:cubicBezTo>
                    <a:pt x="388" y="34"/>
                    <a:pt x="388" y="34"/>
                    <a:pt x="388" y="34"/>
                  </a:cubicBezTo>
                  <a:cubicBezTo>
                    <a:pt x="388" y="34"/>
                    <a:pt x="388" y="34"/>
                    <a:pt x="387" y="34"/>
                  </a:cubicBezTo>
                  <a:cubicBezTo>
                    <a:pt x="387" y="34"/>
                    <a:pt x="387" y="35"/>
                    <a:pt x="387" y="35"/>
                  </a:cubicBezTo>
                  <a:cubicBezTo>
                    <a:pt x="387" y="35"/>
                    <a:pt x="387" y="35"/>
                    <a:pt x="388" y="35"/>
                  </a:cubicBezTo>
                  <a:cubicBezTo>
                    <a:pt x="388" y="35"/>
                    <a:pt x="389" y="35"/>
                    <a:pt x="389" y="35"/>
                  </a:cubicBezTo>
                  <a:cubicBezTo>
                    <a:pt x="389" y="35"/>
                    <a:pt x="390" y="35"/>
                    <a:pt x="390" y="35"/>
                  </a:cubicBezTo>
                  <a:cubicBezTo>
                    <a:pt x="391" y="35"/>
                    <a:pt x="391" y="35"/>
                    <a:pt x="392" y="35"/>
                  </a:cubicBezTo>
                  <a:cubicBezTo>
                    <a:pt x="392" y="35"/>
                    <a:pt x="392" y="35"/>
                    <a:pt x="393" y="35"/>
                  </a:cubicBezTo>
                  <a:cubicBezTo>
                    <a:pt x="393" y="35"/>
                    <a:pt x="393" y="35"/>
                    <a:pt x="393" y="35"/>
                  </a:cubicBezTo>
                  <a:cubicBezTo>
                    <a:pt x="393" y="36"/>
                    <a:pt x="393" y="36"/>
                    <a:pt x="394" y="36"/>
                  </a:cubicBezTo>
                  <a:cubicBezTo>
                    <a:pt x="394" y="36"/>
                    <a:pt x="394" y="36"/>
                    <a:pt x="394" y="36"/>
                  </a:cubicBezTo>
                  <a:cubicBezTo>
                    <a:pt x="393" y="36"/>
                    <a:pt x="393" y="36"/>
                    <a:pt x="393" y="36"/>
                  </a:cubicBezTo>
                  <a:cubicBezTo>
                    <a:pt x="393" y="36"/>
                    <a:pt x="392" y="36"/>
                    <a:pt x="391" y="36"/>
                  </a:cubicBezTo>
                  <a:cubicBezTo>
                    <a:pt x="391" y="36"/>
                    <a:pt x="391" y="36"/>
                    <a:pt x="391" y="36"/>
                  </a:cubicBezTo>
                  <a:cubicBezTo>
                    <a:pt x="392" y="36"/>
                    <a:pt x="392" y="36"/>
                    <a:pt x="392" y="36"/>
                  </a:cubicBezTo>
                  <a:cubicBezTo>
                    <a:pt x="392" y="36"/>
                    <a:pt x="392" y="36"/>
                    <a:pt x="392" y="36"/>
                  </a:cubicBezTo>
                  <a:cubicBezTo>
                    <a:pt x="392" y="37"/>
                    <a:pt x="392" y="37"/>
                    <a:pt x="392" y="37"/>
                  </a:cubicBezTo>
                  <a:cubicBezTo>
                    <a:pt x="392" y="37"/>
                    <a:pt x="392" y="37"/>
                    <a:pt x="393" y="37"/>
                  </a:cubicBezTo>
                  <a:cubicBezTo>
                    <a:pt x="393" y="38"/>
                    <a:pt x="396" y="37"/>
                    <a:pt x="396" y="37"/>
                  </a:cubicBezTo>
                  <a:cubicBezTo>
                    <a:pt x="396" y="36"/>
                    <a:pt x="397" y="36"/>
                    <a:pt x="397" y="36"/>
                  </a:cubicBezTo>
                  <a:cubicBezTo>
                    <a:pt x="397" y="36"/>
                    <a:pt x="397" y="36"/>
                    <a:pt x="397" y="35"/>
                  </a:cubicBezTo>
                  <a:cubicBezTo>
                    <a:pt x="397" y="35"/>
                    <a:pt x="397" y="35"/>
                    <a:pt x="397" y="35"/>
                  </a:cubicBezTo>
                  <a:cubicBezTo>
                    <a:pt x="397" y="35"/>
                    <a:pt x="397" y="35"/>
                    <a:pt x="397" y="35"/>
                  </a:cubicBezTo>
                  <a:cubicBezTo>
                    <a:pt x="398" y="34"/>
                    <a:pt x="400" y="34"/>
                    <a:pt x="400" y="35"/>
                  </a:cubicBezTo>
                  <a:cubicBezTo>
                    <a:pt x="403" y="35"/>
                    <a:pt x="406" y="35"/>
                    <a:pt x="408" y="36"/>
                  </a:cubicBezTo>
                  <a:cubicBezTo>
                    <a:pt x="408" y="36"/>
                    <a:pt x="408" y="36"/>
                    <a:pt x="408" y="36"/>
                  </a:cubicBezTo>
                  <a:cubicBezTo>
                    <a:pt x="408" y="36"/>
                    <a:pt x="408" y="36"/>
                    <a:pt x="408" y="36"/>
                  </a:cubicBezTo>
                  <a:cubicBezTo>
                    <a:pt x="408" y="36"/>
                    <a:pt x="406" y="36"/>
                    <a:pt x="406" y="36"/>
                  </a:cubicBezTo>
                  <a:cubicBezTo>
                    <a:pt x="406" y="36"/>
                    <a:pt x="406" y="36"/>
                    <a:pt x="406" y="36"/>
                  </a:cubicBezTo>
                  <a:cubicBezTo>
                    <a:pt x="406" y="36"/>
                    <a:pt x="405" y="36"/>
                    <a:pt x="405" y="36"/>
                  </a:cubicBezTo>
                  <a:cubicBezTo>
                    <a:pt x="405" y="37"/>
                    <a:pt x="405" y="37"/>
                    <a:pt x="405" y="37"/>
                  </a:cubicBezTo>
                  <a:cubicBezTo>
                    <a:pt x="405" y="37"/>
                    <a:pt x="405" y="37"/>
                    <a:pt x="405" y="37"/>
                  </a:cubicBezTo>
                  <a:cubicBezTo>
                    <a:pt x="406" y="37"/>
                    <a:pt x="406" y="37"/>
                    <a:pt x="407" y="37"/>
                  </a:cubicBezTo>
                  <a:cubicBezTo>
                    <a:pt x="408" y="37"/>
                    <a:pt x="408" y="37"/>
                    <a:pt x="409" y="37"/>
                  </a:cubicBezTo>
                  <a:cubicBezTo>
                    <a:pt x="409" y="38"/>
                    <a:pt x="410" y="38"/>
                    <a:pt x="410" y="38"/>
                  </a:cubicBezTo>
                  <a:cubicBezTo>
                    <a:pt x="410" y="38"/>
                    <a:pt x="410" y="38"/>
                    <a:pt x="411" y="38"/>
                  </a:cubicBezTo>
                  <a:cubicBezTo>
                    <a:pt x="411" y="38"/>
                    <a:pt x="411" y="38"/>
                    <a:pt x="411" y="38"/>
                  </a:cubicBezTo>
                  <a:cubicBezTo>
                    <a:pt x="411" y="38"/>
                    <a:pt x="412" y="38"/>
                    <a:pt x="412" y="38"/>
                  </a:cubicBezTo>
                  <a:cubicBezTo>
                    <a:pt x="412" y="38"/>
                    <a:pt x="412" y="38"/>
                    <a:pt x="412" y="38"/>
                  </a:cubicBezTo>
                  <a:cubicBezTo>
                    <a:pt x="412" y="38"/>
                    <a:pt x="412" y="38"/>
                    <a:pt x="412" y="38"/>
                  </a:cubicBezTo>
                  <a:cubicBezTo>
                    <a:pt x="412" y="38"/>
                    <a:pt x="412" y="39"/>
                    <a:pt x="412" y="39"/>
                  </a:cubicBezTo>
                  <a:cubicBezTo>
                    <a:pt x="412" y="39"/>
                    <a:pt x="412" y="39"/>
                    <a:pt x="413" y="39"/>
                  </a:cubicBezTo>
                  <a:cubicBezTo>
                    <a:pt x="413" y="39"/>
                    <a:pt x="413" y="39"/>
                    <a:pt x="414" y="39"/>
                  </a:cubicBezTo>
                  <a:cubicBezTo>
                    <a:pt x="414" y="39"/>
                    <a:pt x="414" y="38"/>
                    <a:pt x="414" y="38"/>
                  </a:cubicBezTo>
                  <a:cubicBezTo>
                    <a:pt x="414" y="38"/>
                    <a:pt x="414" y="39"/>
                    <a:pt x="415" y="39"/>
                  </a:cubicBezTo>
                  <a:cubicBezTo>
                    <a:pt x="415" y="39"/>
                    <a:pt x="416" y="39"/>
                    <a:pt x="416" y="39"/>
                  </a:cubicBezTo>
                  <a:cubicBezTo>
                    <a:pt x="417" y="39"/>
                    <a:pt x="417" y="39"/>
                    <a:pt x="417" y="39"/>
                  </a:cubicBezTo>
                  <a:cubicBezTo>
                    <a:pt x="418" y="39"/>
                    <a:pt x="418" y="39"/>
                    <a:pt x="419" y="40"/>
                  </a:cubicBezTo>
                  <a:cubicBezTo>
                    <a:pt x="418" y="40"/>
                    <a:pt x="418" y="40"/>
                    <a:pt x="418" y="40"/>
                  </a:cubicBezTo>
                  <a:cubicBezTo>
                    <a:pt x="418" y="40"/>
                    <a:pt x="418" y="40"/>
                    <a:pt x="418" y="40"/>
                  </a:cubicBezTo>
                  <a:cubicBezTo>
                    <a:pt x="418" y="40"/>
                    <a:pt x="418" y="40"/>
                    <a:pt x="418" y="40"/>
                  </a:cubicBezTo>
                  <a:cubicBezTo>
                    <a:pt x="420" y="40"/>
                    <a:pt x="421" y="41"/>
                    <a:pt x="423" y="41"/>
                  </a:cubicBezTo>
                  <a:cubicBezTo>
                    <a:pt x="423" y="41"/>
                    <a:pt x="424" y="41"/>
                    <a:pt x="424" y="41"/>
                  </a:cubicBezTo>
                  <a:cubicBezTo>
                    <a:pt x="424" y="41"/>
                    <a:pt x="425" y="40"/>
                    <a:pt x="425" y="41"/>
                  </a:cubicBezTo>
                  <a:cubicBezTo>
                    <a:pt x="425" y="41"/>
                    <a:pt x="426" y="41"/>
                    <a:pt x="426" y="41"/>
                  </a:cubicBezTo>
                  <a:cubicBezTo>
                    <a:pt x="426" y="41"/>
                    <a:pt x="427" y="40"/>
                    <a:pt x="427" y="40"/>
                  </a:cubicBezTo>
                  <a:cubicBezTo>
                    <a:pt x="428" y="40"/>
                    <a:pt x="428" y="40"/>
                    <a:pt x="428" y="40"/>
                  </a:cubicBezTo>
                  <a:cubicBezTo>
                    <a:pt x="428" y="40"/>
                    <a:pt x="429" y="40"/>
                    <a:pt x="430" y="40"/>
                  </a:cubicBezTo>
                  <a:cubicBezTo>
                    <a:pt x="430" y="40"/>
                    <a:pt x="430" y="40"/>
                    <a:pt x="430" y="40"/>
                  </a:cubicBezTo>
                  <a:cubicBezTo>
                    <a:pt x="432" y="40"/>
                    <a:pt x="433" y="40"/>
                    <a:pt x="434" y="40"/>
                  </a:cubicBezTo>
                  <a:cubicBezTo>
                    <a:pt x="435" y="40"/>
                    <a:pt x="436" y="40"/>
                    <a:pt x="436" y="40"/>
                  </a:cubicBezTo>
                  <a:cubicBezTo>
                    <a:pt x="437" y="40"/>
                    <a:pt x="437" y="40"/>
                    <a:pt x="438" y="40"/>
                  </a:cubicBezTo>
                  <a:cubicBezTo>
                    <a:pt x="438" y="40"/>
                    <a:pt x="439" y="40"/>
                    <a:pt x="440" y="40"/>
                  </a:cubicBezTo>
                  <a:cubicBezTo>
                    <a:pt x="441" y="40"/>
                    <a:pt x="442" y="40"/>
                    <a:pt x="442" y="41"/>
                  </a:cubicBezTo>
                  <a:cubicBezTo>
                    <a:pt x="443" y="41"/>
                    <a:pt x="443" y="41"/>
                    <a:pt x="443" y="41"/>
                  </a:cubicBezTo>
                  <a:cubicBezTo>
                    <a:pt x="446" y="41"/>
                    <a:pt x="448" y="42"/>
                    <a:pt x="450" y="43"/>
                  </a:cubicBezTo>
                  <a:cubicBezTo>
                    <a:pt x="450" y="43"/>
                    <a:pt x="450" y="43"/>
                    <a:pt x="450" y="43"/>
                  </a:cubicBezTo>
                  <a:cubicBezTo>
                    <a:pt x="450" y="43"/>
                    <a:pt x="450" y="43"/>
                    <a:pt x="450" y="43"/>
                  </a:cubicBezTo>
                  <a:cubicBezTo>
                    <a:pt x="450" y="43"/>
                    <a:pt x="450" y="44"/>
                    <a:pt x="450" y="44"/>
                  </a:cubicBezTo>
                  <a:cubicBezTo>
                    <a:pt x="450" y="44"/>
                    <a:pt x="450" y="44"/>
                    <a:pt x="450" y="44"/>
                  </a:cubicBezTo>
                  <a:cubicBezTo>
                    <a:pt x="450" y="44"/>
                    <a:pt x="450" y="44"/>
                    <a:pt x="451" y="44"/>
                  </a:cubicBezTo>
                  <a:cubicBezTo>
                    <a:pt x="451" y="44"/>
                    <a:pt x="451" y="45"/>
                    <a:pt x="451" y="45"/>
                  </a:cubicBezTo>
                  <a:cubicBezTo>
                    <a:pt x="451" y="45"/>
                    <a:pt x="452" y="45"/>
                    <a:pt x="453" y="45"/>
                  </a:cubicBezTo>
                  <a:cubicBezTo>
                    <a:pt x="453" y="45"/>
                    <a:pt x="453" y="45"/>
                    <a:pt x="453" y="45"/>
                  </a:cubicBezTo>
                  <a:cubicBezTo>
                    <a:pt x="454" y="45"/>
                    <a:pt x="454" y="46"/>
                    <a:pt x="454" y="46"/>
                  </a:cubicBezTo>
                  <a:cubicBezTo>
                    <a:pt x="454" y="46"/>
                    <a:pt x="455" y="46"/>
                    <a:pt x="455" y="46"/>
                  </a:cubicBezTo>
                  <a:cubicBezTo>
                    <a:pt x="455" y="46"/>
                    <a:pt x="456" y="46"/>
                    <a:pt x="456" y="46"/>
                  </a:cubicBezTo>
                  <a:cubicBezTo>
                    <a:pt x="457" y="46"/>
                    <a:pt x="457" y="46"/>
                    <a:pt x="457" y="46"/>
                  </a:cubicBezTo>
                  <a:cubicBezTo>
                    <a:pt x="457" y="46"/>
                    <a:pt x="458" y="46"/>
                    <a:pt x="458" y="46"/>
                  </a:cubicBezTo>
                  <a:cubicBezTo>
                    <a:pt x="458" y="46"/>
                    <a:pt x="458" y="47"/>
                    <a:pt x="458" y="47"/>
                  </a:cubicBezTo>
                  <a:cubicBezTo>
                    <a:pt x="458" y="47"/>
                    <a:pt x="458" y="47"/>
                    <a:pt x="459" y="47"/>
                  </a:cubicBezTo>
                  <a:cubicBezTo>
                    <a:pt x="459" y="47"/>
                    <a:pt x="460" y="48"/>
                    <a:pt x="460" y="48"/>
                  </a:cubicBezTo>
                  <a:cubicBezTo>
                    <a:pt x="461" y="48"/>
                    <a:pt x="461" y="48"/>
                    <a:pt x="461" y="49"/>
                  </a:cubicBezTo>
                  <a:cubicBezTo>
                    <a:pt x="462" y="49"/>
                    <a:pt x="462" y="49"/>
                    <a:pt x="462" y="49"/>
                  </a:cubicBezTo>
                  <a:cubicBezTo>
                    <a:pt x="463" y="49"/>
                    <a:pt x="463" y="49"/>
                    <a:pt x="463" y="49"/>
                  </a:cubicBezTo>
                  <a:cubicBezTo>
                    <a:pt x="462" y="49"/>
                    <a:pt x="462" y="48"/>
                    <a:pt x="462" y="48"/>
                  </a:cubicBezTo>
                  <a:cubicBezTo>
                    <a:pt x="462" y="48"/>
                    <a:pt x="462" y="48"/>
                    <a:pt x="461" y="48"/>
                  </a:cubicBezTo>
                  <a:cubicBezTo>
                    <a:pt x="461" y="48"/>
                    <a:pt x="461" y="47"/>
                    <a:pt x="460" y="47"/>
                  </a:cubicBezTo>
                  <a:cubicBezTo>
                    <a:pt x="460" y="47"/>
                    <a:pt x="460" y="47"/>
                    <a:pt x="460" y="47"/>
                  </a:cubicBezTo>
                  <a:cubicBezTo>
                    <a:pt x="460" y="47"/>
                    <a:pt x="460" y="47"/>
                    <a:pt x="460" y="46"/>
                  </a:cubicBezTo>
                  <a:cubicBezTo>
                    <a:pt x="460" y="46"/>
                    <a:pt x="460" y="46"/>
                    <a:pt x="459" y="46"/>
                  </a:cubicBezTo>
                  <a:cubicBezTo>
                    <a:pt x="459" y="46"/>
                    <a:pt x="460" y="46"/>
                    <a:pt x="460" y="46"/>
                  </a:cubicBezTo>
                  <a:cubicBezTo>
                    <a:pt x="460" y="46"/>
                    <a:pt x="461" y="46"/>
                    <a:pt x="461" y="46"/>
                  </a:cubicBezTo>
                  <a:cubicBezTo>
                    <a:pt x="461" y="46"/>
                    <a:pt x="462" y="46"/>
                    <a:pt x="463" y="46"/>
                  </a:cubicBezTo>
                  <a:cubicBezTo>
                    <a:pt x="463" y="46"/>
                    <a:pt x="463" y="45"/>
                    <a:pt x="464" y="46"/>
                  </a:cubicBezTo>
                  <a:cubicBezTo>
                    <a:pt x="464" y="46"/>
                    <a:pt x="465" y="46"/>
                    <a:pt x="465" y="46"/>
                  </a:cubicBezTo>
                  <a:cubicBezTo>
                    <a:pt x="466" y="46"/>
                    <a:pt x="466" y="45"/>
                    <a:pt x="466" y="45"/>
                  </a:cubicBezTo>
                  <a:cubicBezTo>
                    <a:pt x="466" y="45"/>
                    <a:pt x="466" y="46"/>
                    <a:pt x="466" y="46"/>
                  </a:cubicBezTo>
                  <a:cubicBezTo>
                    <a:pt x="467" y="46"/>
                    <a:pt x="468" y="46"/>
                    <a:pt x="469" y="46"/>
                  </a:cubicBezTo>
                  <a:cubicBezTo>
                    <a:pt x="470" y="46"/>
                    <a:pt x="471" y="46"/>
                    <a:pt x="473" y="46"/>
                  </a:cubicBezTo>
                  <a:cubicBezTo>
                    <a:pt x="473" y="46"/>
                    <a:pt x="473" y="46"/>
                    <a:pt x="474" y="46"/>
                  </a:cubicBezTo>
                  <a:cubicBezTo>
                    <a:pt x="474" y="47"/>
                    <a:pt x="475" y="46"/>
                    <a:pt x="476" y="46"/>
                  </a:cubicBezTo>
                  <a:cubicBezTo>
                    <a:pt x="476" y="46"/>
                    <a:pt x="477" y="46"/>
                    <a:pt x="477" y="47"/>
                  </a:cubicBezTo>
                  <a:cubicBezTo>
                    <a:pt x="477" y="46"/>
                    <a:pt x="478" y="46"/>
                    <a:pt x="478" y="46"/>
                  </a:cubicBezTo>
                  <a:cubicBezTo>
                    <a:pt x="478" y="46"/>
                    <a:pt x="478" y="46"/>
                    <a:pt x="478" y="45"/>
                  </a:cubicBezTo>
                  <a:cubicBezTo>
                    <a:pt x="478" y="45"/>
                    <a:pt x="479" y="46"/>
                    <a:pt x="479" y="46"/>
                  </a:cubicBezTo>
                  <a:cubicBezTo>
                    <a:pt x="479" y="46"/>
                    <a:pt x="479" y="46"/>
                    <a:pt x="479" y="46"/>
                  </a:cubicBezTo>
                  <a:cubicBezTo>
                    <a:pt x="480" y="46"/>
                    <a:pt x="480" y="46"/>
                    <a:pt x="481" y="46"/>
                  </a:cubicBezTo>
                  <a:cubicBezTo>
                    <a:pt x="481" y="47"/>
                    <a:pt x="482" y="47"/>
                    <a:pt x="483" y="48"/>
                  </a:cubicBezTo>
                  <a:cubicBezTo>
                    <a:pt x="483" y="48"/>
                    <a:pt x="484" y="48"/>
                    <a:pt x="484" y="48"/>
                  </a:cubicBezTo>
                  <a:cubicBezTo>
                    <a:pt x="485" y="48"/>
                    <a:pt x="486" y="48"/>
                    <a:pt x="486" y="48"/>
                  </a:cubicBezTo>
                  <a:cubicBezTo>
                    <a:pt x="487" y="48"/>
                    <a:pt x="487" y="48"/>
                    <a:pt x="487" y="48"/>
                  </a:cubicBezTo>
                  <a:cubicBezTo>
                    <a:pt x="488" y="48"/>
                    <a:pt x="489" y="49"/>
                    <a:pt x="490" y="50"/>
                  </a:cubicBezTo>
                  <a:cubicBezTo>
                    <a:pt x="490" y="50"/>
                    <a:pt x="491" y="50"/>
                    <a:pt x="491" y="49"/>
                  </a:cubicBezTo>
                  <a:cubicBezTo>
                    <a:pt x="492" y="49"/>
                    <a:pt x="493" y="50"/>
                    <a:pt x="494" y="50"/>
                  </a:cubicBezTo>
                  <a:cubicBezTo>
                    <a:pt x="494" y="49"/>
                    <a:pt x="494" y="49"/>
                    <a:pt x="494" y="49"/>
                  </a:cubicBezTo>
                  <a:cubicBezTo>
                    <a:pt x="493" y="49"/>
                    <a:pt x="493" y="49"/>
                    <a:pt x="493" y="49"/>
                  </a:cubicBezTo>
                  <a:cubicBezTo>
                    <a:pt x="493" y="48"/>
                    <a:pt x="493" y="48"/>
                    <a:pt x="494" y="48"/>
                  </a:cubicBezTo>
                  <a:cubicBezTo>
                    <a:pt x="494" y="48"/>
                    <a:pt x="494" y="48"/>
                    <a:pt x="494" y="48"/>
                  </a:cubicBezTo>
                  <a:cubicBezTo>
                    <a:pt x="493" y="48"/>
                    <a:pt x="492" y="47"/>
                    <a:pt x="491" y="47"/>
                  </a:cubicBezTo>
                  <a:cubicBezTo>
                    <a:pt x="491" y="47"/>
                    <a:pt x="490" y="47"/>
                    <a:pt x="490" y="46"/>
                  </a:cubicBezTo>
                  <a:cubicBezTo>
                    <a:pt x="489" y="46"/>
                    <a:pt x="489" y="46"/>
                    <a:pt x="489" y="46"/>
                  </a:cubicBezTo>
                  <a:cubicBezTo>
                    <a:pt x="488" y="45"/>
                    <a:pt x="487" y="46"/>
                    <a:pt x="487" y="46"/>
                  </a:cubicBezTo>
                  <a:cubicBezTo>
                    <a:pt x="487" y="45"/>
                    <a:pt x="487" y="45"/>
                    <a:pt x="487" y="45"/>
                  </a:cubicBezTo>
                  <a:cubicBezTo>
                    <a:pt x="487" y="45"/>
                    <a:pt x="487" y="45"/>
                    <a:pt x="487" y="45"/>
                  </a:cubicBezTo>
                  <a:cubicBezTo>
                    <a:pt x="487" y="45"/>
                    <a:pt x="487" y="45"/>
                    <a:pt x="487" y="45"/>
                  </a:cubicBezTo>
                  <a:cubicBezTo>
                    <a:pt x="487" y="45"/>
                    <a:pt x="486" y="44"/>
                    <a:pt x="486" y="44"/>
                  </a:cubicBezTo>
                  <a:cubicBezTo>
                    <a:pt x="486" y="44"/>
                    <a:pt x="487" y="44"/>
                    <a:pt x="487" y="44"/>
                  </a:cubicBezTo>
                  <a:cubicBezTo>
                    <a:pt x="487" y="44"/>
                    <a:pt x="489" y="44"/>
                    <a:pt x="489" y="44"/>
                  </a:cubicBezTo>
                  <a:cubicBezTo>
                    <a:pt x="490" y="44"/>
                    <a:pt x="491" y="44"/>
                    <a:pt x="492" y="44"/>
                  </a:cubicBezTo>
                  <a:cubicBezTo>
                    <a:pt x="492" y="44"/>
                    <a:pt x="493" y="44"/>
                    <a:pt x="493" y="44"/>
                  </a:cubicBezTo>
                  <a:cubicBezTo>
                    <a:pt x="493" y="44"/>
                    <a:pt x="493" y="45"/>
                    <a:pt x="493" y="45"/>
                  </a:cubicBezTo>
                  <a:cubicBezTo>
                    <a:pt x="494" y="45"/>
                    <a:pt x="494" y="45"/>
                    <a:pt x="494" y="45"/>
                  </a:cubicBezTo>
                  <a:cubicBezTo>
                    <a:pt x="495" y="45"/>
                    <a:pt x="495" y="45"/>
                    <a:pt x="496" y="45"/>
                  </a:cubicBezTo>
                  <a:cubicBezTo>
                    <a:pt x="496" y="45"/>
                    <a:pt x="496" y="45"/>
                    <a:pt x="496" y="45"/>
                  </a:cubicBezTo>
                  <a:cubicBezTo>
                    <a:pt x="498" y="45"/>
                    <a:pt x="500" y="45"/>
                    <a:pt x="502" y="45"/>
                  </a:cubicBezTo>
                  <a:cubicBezTo>
                    <a:pt x="503" y="45"/>
                    <a:pt x="504" y="45"/>
                    <a:pt x="505" y="45"/>
                  </a:cubicBezTo>
                  <a:cubicBezTo>
                    <a:pt x="505" y="45"/>
                    <a:pt x="505" y="45"/>
                    <a:pt x="506" y="45"/>
                  </a:cubicBezTo>
                  <a:cubicBezTo>
                    <a:pt x="506" y="45"/>
                    <a:pt x="506" y="45"/>
                    <a:pt x="507" y="45"/>
                  </a:cubicBezTo>
                  <a:cubicBezTo>
                    <a:pt x="507" y="45"/>
                    <a:pt x="507" y="46"/>
                    <a:pt x="508" y="46"/>
                  </a:cubicBezTo>
                  <a:cubicBezTo>
                    <a:pt x="509" y="46"/>
                    <a:pt x="510" y="46"/>
                    <a:pt x="510" y="46"/>
                  </a:cubicBezTo>
                  <a:cubicBezTo>
                    <a:pt x="511" y="46"/>
                    <a:pt x="512" y="46"/>
                    <a:pt x="513" y="47"/>
                  </a:cubicBezTo>
                  <a:cubicBezTo>
                    <a:pt x="513" y="47"/>
                    <a:pt x="515" y="46"/>
                    <a:pt x="516" y="47"/>
                  </a:cubicBezTo>
                  <a:cubicBezTo>
                    <a:pt x="516" y="47"/>
                    <a:pt x="516" y="47"/>
                    <a:pt x="517" y="47"/>
                  </a:cubicBezTo>
                  <a:cubicBezTo>
                    <a:pt x="517" y="48"/>
                    <a:pt x="518" y="47"/>
                    <a:pt x="519" y="47"/>
                  </a:cubicBezTo>
                  <a:cubicBezTo>
                    <a:pt x="519" y="48"/>
                    <a:pt x="519" y="48"/>
                    <a:pt x="520" y="48"/>
                  </a:cubicBezTo>
                  <a:cubicBezTo>
                    <a:pt x="520" y="48"/>
                    <a:pt x="520" y="48"/>
                    <a:pt x="521" y="48"/>
                  </a:cubicBezTo>
                  <a:cubicBezTo>
                    <a:pt x="521" y="48"/>
                    <a:pt x="522" y="49"/>
                    <a:pt x="522" y="49"/>
                  </a:cubicBezTo>
                  <a:cubicBezTo>
                    <a:pt x="522" y="49"/>
                    <a:pt x="523" y="49"/>
                    <a:pt x="523" y="49"/>
                  </a:cubicBezTo>
                  <a:cubicBezTo>
                    <a:pt x="523" y="49"/>
                    <a:pt x="524" y="49"/>
                    <a:pt x="524" y="49"/>
                  </a:cubicBezTo>
                  <a:cubicBezTo>
                    <a:pt x="524" y="49"/>
                    <a:pt x="525" y="49"/>
                    <a:pt x="525" y="49"/>
                  </a:cubicBezTo>
                  <a:cubicBezTo>
                    <a:pt x="525" y="49"/>
                    <a:pt x="526" y="49"/>
                    <a:pt x="526" y="49"/>
                  </a:cubicBezTo>
                  <a:cubicBezTo>
                    <a:pt x="526" y="49"/>
                    <a:pt x="526" y="49"/>
                    <a:pt x="527" y="49"/>
                  </a:cubicBezTo>
                  <a:cubicBezTo>
                    <a:pt x="527" y="50"/>
                    <a:pt x="528" y="50"/>
                    <a:pt x="529" y="50"/>
                  </a:cubicBezTo>
                  <a:cubicBezTo>
                    <a:pt x="529" y="50"/>
                    <a:pt x="530" y="50"/>
                    <a:pt x="530" y="51"/>
                  </a:cubicBezTo>
                  <a:cubicBezTo>
                    <a:pt x="531" y="51"/>
                    <a:pt x="531" y="51"/>
                    <a:pt x="532" y="51"/>
                  </a:cubicBezTo>
                  <a:cubicBezTo>
                    <a:pt x="532" y="51"/>
                    <a:pt x="533" y="51"/>
                    <a:pt x="533" y="51"/>
                  </a:cubicBezTo>
                  <a:cubicBezTo>
                    <a:pt x="534" y="51"/>
                    <a:pt x="534" y="52"/>
                    <a:pt x="534" y="52"/>
                  </a:cubicBezTo>
                  <a:cubicBezTo>
                    <a:pt x="535" y="52"/>
                    <a:pt x="535" y="52"/>
                    <a:pt x="535" y="52"/>
                  </a:cubicBezTo>
                  <a:cubicBezTo>
                    <a:pt x="535" y="52"/>
                    <a:pt x="536" y="52"/>
                    <a:pt x="536" y="52"/>
                  </a:cubicBezTo>
                  <a:cubicBezTo>
                    <a:pt x="536" y="52"/>
                    <a:pt x="537" y="52"/>
                    <a:pt x="537" y="52"/>
                  </a:cubicBezTo>
                  <a:cubicBezTo>
                    <a:pt x="537" y="52"/>
                    <a:pt x="538" y="52"/>
                    <a:pt x="538" y="52"/>
                  </a:cubicBezTo>
                  <a:cubicBezTo>
                    <a:pt x="538" y="52"/>
                    <a:pt x="538" y="52"/>
                    <a:pt x="539" y="52"/>
                  </a:cubicBezTo>
                  <a:cubicBezTo>
                    <a:pt x="540" y="53"/>
                    <a:pt x="542" y="53"/>
                    <a:pt x="544" y="54"/>
                  </a:cubicBezTo>
                  <a:cubicBezTo>
                    <a:pt x="545" y="54"/>
                    <a:pt x="546" y="54"/>
                    <a:pt x="547" y="54"/>
                  </a:cubicBezTo>
                  <a:cubicBezTo>
                    <a:pt x="547" y="54"/>
                    <a:pt x="547" y="54"/>
                    <a:pt x="547" y="54"/>
                  </a:cubicBezTo>
                  <a:cubicBezTo>
                    <a:pt x="547" y="54"/>
                    <a:pt x="547" y="55"/>
                    <a:pt x="547" y="55"/>
                  </a:cubicBezTo>
                  <a:cubicBezTo>
                    <a:pt x="548" y="55"/>
                    <a:pt x="548" y="55"/>
                    <a:pt x="548" y="55"/>
                  </a:cubicBezTo>
                  <a:cubicBezTo>
                    <a:pt x="549" y="55"/>
                    <a:pt x="549" y="56"/>
                    <a:pt x="550" y="56"/>
                  </a:cubicBezTo>
                  <a:cubicBezTo>
                    <a:pt x="550" y="56"/>
                    <a:pt x="550" y="56"/>
                    <a:pt x="550" y="56"/>
                  </a:cubicBezTo>
                  <a:cubicBezTo>
                    <a:pt x="551" y="56"/>
                    <a:pt x="552" y="57"/>
                    <a:pt x="553" y="57"/>
                  </a:cubicBezTo>
                  <a:cubicBezTo>
                    <a:pt x="553" y="58"/>
                    <a:pt x="554" y="58"/>
                    <a:pt x="554" y="58"/>
                  </a:cubicBezTo>
                  <a:cubicBezTo>
                    <a:pt x="554" y="58"/>
                    <a:pt x="555" y="58"/>
                    <a:pt x="555" y="58"/>
                  </a:cubicBezTo>
                  <a:cubicBezTo>
                    <a:pt x="555" y="59"/>
                    <a:pt x="555" y="59"/>
                    <a:pt x="555" y="59"/>
                  </a:cubicBezTo>
                  <a:cubicBezTo>
                    <a:pt x="555" y="59"/>
                    <a:pt x="556" y="59"/>
                    <a:pt x="557" y="59"/>
                  </a:cubicBezTo>
                  <a:cubicBezTo>
                    <a:pt x="558" y="60"/>
                    <a:pt x="558" y="60"/>
                    <a:pt x="559" y="60"/>
                  </a:cubicBezTo>
                  <a:cubicBezTo>
                    <a:pt x="559" y="60"/>
                    <a:pt x="559" y="60"/>
                    <a:pt x="559" y="60"/>
                  </a:cubicBezTo>
                  <a:cubicBezTo>
                    <a:pt x="559" y="60"/>
                    <a:pt x="559" y="60"/>
                    <a:pt x="559" y="60"/>
                  </a:cubicBezTo>
                  <a:cubicBezTo>
                    <a:pt x="560" y="60"/>
                    <a:pt x="561" y="61"/>
                    <a:pt x="561" y="61"/>
                  </a:cubicBezTo>
                  <a:cubicBezTo>
                    <a:pt x="561" y="60"/>
                    <a:pt x="561" y="60"/>
                    <a:pt x="561" y="60"/>
                  </a:cubicBezTo>
                  <a:cubicBezTo>
                    <a:pt x="561" y="60"/>
                    <a:pt x="561" y="60"/>
                    <a:pt x="561" y="59"/>
                  </a:cubicBezTo>
                  <a:cubicBezTo>
                    <a:pt x="560" y="59"/>
                    <a:pt x="559" y="59"/>
                    <a:pt x="558" y="59"/>
                  </a:cubicBezTo>
                  <a:cubicBezTo>
                    <a:pt x="558" y="59"/>
                    <a:pt x="558" y="59"/>
                    <a:pt x="558" y="58"/>
                  </a:cubicBezTo>
                  <a:cubicBezTo>
                    <a:pt x="558" y="58"/>
                    <a:pt x="557" y="57"/>
                    <a:pt x="556" y="57"/>
                  </a:cubicBezTo>
                  <a:cubicBezTo>
                    <a:pt x="556" y="57"/>
                    <a:pt x="556" y="57"/>
                    <a:pt x="556" y="57"/>
                  </a:cubicBezTo>
                  <a:cubicBezTo>
                    <a:pt x="556" y="57"/>
                    <a:pt x="556" y="57"/>
                    <a:pt x="556" y="57"/>
                  </a:cubicBezTo>
                  <a:cubicBezTo>
                    <a:pt x="556" y="57"/>
                    <a:pt x="557" y="57"/>
                    <a:pt x="557" y="57"/>
                  </a:cubicBezTo>
                  <a:cubicBezTo>
                    <a:pt x="557" y="57"/>
                    <a:pt x="558" y="57"/>
                    <a:pt x="558" y="57"/>
                  </a:cubicBezTo>
                  <a:cubicBezTo>
                    <a:pt x="558" y="58"/>
                    <a:pt x="559" y="58"/>
                    <a:pt x="560" y="58"/>
                  </a:cubicBezTo>
                  <a:cubicBezTo>
                    <a:pt x="560" y="57"/>
                    <a:pt x="561" y="58"/>
                    <a:pt x="561" y="58"/>
                  </a:cubicBezTo>
                  <a:cubicBezTo>
                    <a:pt x="562" y="58"/>
                    <a:pt x="564" y="57"/>
                    <a:pt x="564" y="58"/>
                  </a:cubicBezTo>
                  <a:cubicBezTo>
                    <a:pt x="564" y="58"/>
                    <a:pt x="564" y="58"/>
                    <a:pt x="564" y="58"/>
                  </a:cubicBezTo>
                  <a:cubicBezTo>
                    <a:pt x="565" y="58"/>
                    <a:pt x="565" y="58"/>
                    <a:pt x="565" y="58"/>
                  </a:cubicBezTo>
                  <a:cubicBezTo>
                    <a:pt x="565" y="58"/>
                    <a:pt x="566" y="58"/>
                    <a:pt x="566" y="58"/>
                  </a:cubicBezTo>
                  <a:cubicBezTo>
                    <a:pt x="566" y="58"/>
                    <a:pt x="566" y="59"/>
                    <a:pt x="567" y="59"/>
                  </a:cubicBezTo>
                  <a:cubicBezTo>
                    <a:pt x="567" y="59"/>
                    <a:pt x="568" y="59"/>
                    <a:pt x="569" y="59"/>
                  </a:cubicBezTo>
                  <a:cubicBezTo>
                    <a:pt x="569" y="59"/>
                    <a:pt x="570" y="60"/>
                    <a:pt x="570" y="60"/>
                  </a:cubicBezTo>
                  <a:cubicBezTo>
                    <a:pt x="570" y="60"/>
                    <a:pt x="571" y="60"/>
                    <a:pt x="572" y="60"/>
                  </a:cubicBezTo>
                  <a:cubicBezTo>
                    <a:pt x="572" y="60"/>
                    <a:pt x="572" y="60"/>
                    <a:pt x="572" y="61"/>
                  </a:cubicBezTo>
                  <a:cubicBezTo>
                    <a:pt x="573" y="61"/>
                    <a:pt x="573" y="61"/>
                    <a:pt x="574" y="61"/>
                  </a:cubicBezTo>
                  <a:cubicBezTo>
                    <a:pt x="574" y="61"/>
                    <a:pt x="574" y="61"/>
                    <a:pt x="574" y="61"/>
                  </a:cubicBezTo>
                  <a:cubicBezTo>
                    <a:pt x="574" y="61"/>
                    <a:pt x="575" y="61"/>
                    <a:pt x="576" y="61"/>
                  </a:cubicBezTo>
                  <a:cubicBezTo>
                    <a:pt x="575" y="62"/>
                    <a:pt x="575" y="62"/>
                    <a:pt x="575" y="63"/>
                  </a:cubicBezTo>
                  <a:cubicBezTo>
                    <a:pt x="575" y="63"/>
                    <a:pt x="575" y="63"/>
                    <a:pt x="576" y="63"/>
                  </a:cubicBezTo>
                  <a:cubicBezTo>
                    <a:pt x="576" y="63"/>
                    <a:pt x="576" y="63"/>
                    <a:pt x="576" y="63"/>
                  </a:cubicBezTo>
                  <a:cubicBezTo>
                    <a:pt x="576" y="63"/>
                    <a:pt x="575" y="63"/>
                    <a:pt x="575" y="63"/>
                  </a:cubicBezTo>
                  <a:cubicBezTo>
                    <a:pt x="575" y="63"/>
                    <a:pt x="575" y="63"/>
                    <a:pt x="574" y="63"/>
                  </a:cubicBezTo>
                  <a:cubicBezTo>
                    <a:pt x="574" y="63"/>
                    <a:pt x="573" y="62"/>
                    <a:pt x="572" y="62"/>
                  </a:cubicBezTo>
                  <a:cubicBezTo>
                    <a:pt x="572" y="62"/>
                    <a:pt x="572" y="63"/>
                    <a:pt x="572" y="63"/>
                  </a:cubicBezTo>
                  <a:cubicBezTo>
                    <a:pt x="573" y="63"/>
                    <a:pt x="573" y="63"/>
                    <a:pt x="574" y="63"/>
                  </a:cubicBezTo>
                  <a:cubicBezTo>
                    <a:pt x="574" y="64"/>
                    <a:pt x="574" y="63"/>
                    <a:pt x="574" y="64"/>
                  </a:cubicBezTo>
                  <a:cubicBezTo>
                    <a:pt x="574" y="64"/>
                    <a:pt x="572" y="64"/>
                    <a:pt x="572" y="64"/>
                  </a:cubicBezTo>
                  <a:cubicBezTo>
                    <a:pt x="571" y="63"/>
                    <a:pt x="571" y="63"/>
                    <a:pt x="571" y="63"/>
                  </a:cubicBezTo>
                  <a:cubicBezTo>
                    <a:pt x="570" y="63"/>
                    <a:pt x="569" y="63"/>
                    <a:pt x="568" y="63"/>
                  </a:cubicBezTo>
                  <a:cubicBezTo>
                    <a:pt x="568" y="63"/>
                    <a:pt x="568" y="63"/>
                    <a:pt x="568" y="63"/>
                  </a:cubicBezTo>
                  <a:cubicBezTo>
                    <a:pt x="568" y="63"/>
                    <a:pt x="568" y="63"/>
                    <a:pt x="569" y="63"/>
                  </a:cubicBezTo>
                  <a:cubicBezTo>
                    <a:pt x="569" y="63"/>
                    <a:pt x="569" y="64"/>
                    <a:pt x="569" y="64"/>
                  </a:cubicBezTo>
                  <a:cubicBezTo>
                    <a:pt x="570" y="64"/>
                    <a:pt x="570" y="64"/>
                    <a:pt x="570" y="64"/>
                  </a:cubicBezTo>
                  <a:cubicBezTo>
                    <a:pt x="571" y="64"/>
                    <a:pt x="571" y="64"/>
                    <a:pt x="571" y="64"/>
                  </a:cubicBezTo>
                  <a:cubicBezTo>
                    <a:pt x="572" y="65"/>
                    <a:pt x="572" y="64"/>
                    <a:pt x="573" y="65"/>
                  </a:cubicBezTo>
                  <a:cubicBezTo>
                    <a:pt x="572" y="65"/>
                    <a:pt x="572" y="65"/>
                    <a:pt x="572" y="65"/>
                  </a:cubicBezTo>
                  <a:cubicBezTo>
                    <a:pt x="573" y="65"/>
                    <a:pt x="574" y="66"/>
                    <a:pt x="575" y="66"/>
                  </a:cubicBezTo>
                  <a:cubicBezTo>
                    <a:pt x="575" y="66"/>
                    <a:pt x="575" y="66"/>
                    <a:pt x="575" y="66"/>
                  </a:cubicBezTo>
                  <a:cubicBezTo>
                    <a:pt x="575" y="66"/>
                    <a:pt x="575" y="66"/>
                    <a:pt x="575" y="66"/>
                  </a:cubicBezTo>
                  <a:cubicBezTo>
                    <a:pt x="574" y="67"/>
                    <a:pt x="574" y="67"/>
                    <a:pt x="573" y="67"/>
                  </a:cubicBezTo>
                  <a:cubicBezTo>
                    <a:pt x="573" y="67"/>
                    <a:pt x="573" y="67"/>
                    <a:pt x="573" y="67"/>
                  </a:cubicBezTo>
                  <a:cubicBezTo>
                    <a:pt x="574" y="67"/>
                    <a:pt x="574" y="67"/>
                    <a:pt x="574" y="67"/>
                  </a:cubicBezTo>
                  <a:cubicBezTo>
                    <a:pt x="574" y="67"/>
                    <a:pt x="574" y="67"/>
                    <a:pt x="574" y="68"/>
                  </a:cubicBezTo>
                  <a:cubicBezTo>
                    <a:pt x="575" y="68"/>
                    <a:pt x="575" y="68"/>
                    <a:pt x="576" y="68"/>
                  </a:cubicBezTo>
                  <a:cubicBezTo>
                    <a:pt x="576" y="68"/>
                    <a:pt x="576" y="68"/>
                    <a:pt x="576" y="68"/>
                  </a:cubicBezTo>
                  <a:cubicBezTo>
                    <a:pt x="576" y="68"/>
                    <a:pt x="576" y="69"/>
                    <a:pt x="576" y="69"/>
                  </a:cubicBezTo>
                  <a:cubicBezTo>
                    <a:pt x="576" y="69"/>
                    <a:pt x="576" y="69"/>
                    <a:pt x="576" y="69"/>
                  </a:cubicBezTo>
                  <a:cubicBezTo>
                    <a:pt x="577" y="69"/>
                    <a:pt x="577" y="69"/>
                    <a:pt x="577" y="69"/>
                  </a:cubicBezTo>
                  <a:cubicBezTo>
                    <a:pt x="577" y="69"/>
                    <a:pt x="577" y="69"/>
                    <a:pt x="577" y="69"/>
                  </a:cubicBezTo>
                  <a:cubicBezTo>
                    <a:pt x="576" y="69"/>
                    <a:pt x="576" y="69"/>
                    <a:pt x="576" y="69"/>
                  </a:cubicBezTo>
                  <a:cubicBezTo>
                    <a:pt x="576" y="69"/>
                    <a:pt x="576" y="69"/>
                    <a:pt x="576" y="69"/>
                  </a:cubicBezTo>
                  <a:cubicBezTo>
                    <a:pt x="575" y="69"/>
                    <a:pt x="575" y="68"/>
                    <a:pt x="575" y="68"/>
                  </a:cubicBezTo>
                  <a:cubicBezTo>
                    <a:pt x="575" y="68"/>
                    <a:pt x="574" y="68"/>
                    <a:pt x="574" y="68"/>
                  </a:cubicBezTo>
                  <a:cubicBezTo>
                    <a:pt x="574" y="68"/>
                    <a:pt x="574" y="68"/>
                    <a:pt x="574" y="68"/>
                  </a:cubicBezTo>
                  <a:cubicBezTo>
                    <a:pt x="574" y="68"/>
                    <a:pt x="574" y="68"/>
                    <a:pt x="573" y="68"/>
                  </a:cubicBezTo>
                  <a:cubicBezTo>
                    <a:pt x="573" y="68"/>
                    <a:pt x="573" y="68"/>
                    <a:pt x="573" y="68"/>
                  </a:cubicBezTo>
                  <a:cubicBezTo>
                    <a:pt x="574" y="68"/>
                    <a:pt x="574" y="68"/>
                    <a:pt x="574" y="69"/>
                  </a:cubicBezTo>
                  <a:cubicBezTo>
                    <a:pt x="574" y="69"/>
                    <a:pt x="574" y="69"/>
                    <a:pt x="574" y="69"/>
                  </a:cubicBezTo>
                  <a:cubicBezTo>
                    <a:pt x="574" y="69"/>
                    <a:pt x="573" y="69"/>
                    <a:pt x="573" y="69"/>
                  </a:cubicBezTo>
                  <a:cubicBezTo>
                    <a:pt x="573" y="69"/>
                    <a:pt x="572" y="68"/>
                    <a:pt x="572" y="68"/>
                  </a:cubicBezTo>
                  <a:cubicBezTo>
                    <a:pt x="572" y="68"/>
                    <a:pt x="571" y="68"/>
                    <a:pt x="571" y="68"/>
                  </a:cubicBezTo>
                  <a:cubicBezTo>
                    <a:pt x="571" y="68"/>
                    <a:pt x="571" y="68"/>
                    <a:pt x="570" y="67"/>
                  </a:cubicBezTo>
                  <a:cubicBezTo>
                    <a:pt x="570" y="67"/>
                    <a:pt x="570" y="67"/>
                    <a:pt x="569" y="67"/>
                  </a:cubicBezTo>
                  <a:cubicBezTo>
                    <a:pt x="569" y="67"/>
                    <a:pt x="568" y="67"/>
                    <a:pt x="567" y="67"/>
                  </a:cubicBezTo>
                  <a:cubicBezTo>
                    <a:pt x="566" y="67"/>
                    <a:pt x="566" y="67"/>
                    <a:pt x="566" y="67"/>
                  </a:cubicBezTo>
                  <a:cubicBezTo>
                    <a:pt x="566" y="67"/>
                    <a:pt x="565" y="67"/>
                    <a:pt x="565" y="67"/>
                  </a:cubicBezTo>
                  <a:cubicBezTo>
                    <a:pt x="565" y="67"/>
                    <a:pt x="565" y="67"/>
                    <a:pt x="565" y="67"/>
                  </a:cubicBezTo>
                  <a:cubicBezTo>
                    <a:pt x="565" y="67"/>
                    <a:pt x="564" y="66"/>
                    <a:pt x="564" y="66"/>
                  </a:cubicBezTo>
                  <a:cubicBezTo>
                    <a:pt x="564" y="66"/>
                    <a:pt x="563" y="66"/>
                    <a:pt x="563" y="66"/>
                  </a:cubicBezTo>
                  <a:cubicBezTo>
                    <a:pt x="563" y="66"/>
                    <a:pt x="562" y="65"/>
                    <a:pt x="562" y="65"/>
                  </a:cubicBezTo>
                  <a:cubicBezTo>
                    <a:pt x="562" y="65"/>
                    <a:pt x="561" y="65"/>
                    <a:pt x="561" y="65"/>
                  </a:cubicBezTo>
                  <a:cubicBezTo>
                    <a:pt x="561" y="65"/>
                    <a:pt x="561" y="65"/>
                    <a:pt x="561" y="64"/>
                  </a:cubicBezTo>
                  <a:cubicBezTo>
                    <a:pt x="560" y="64"/>
                    <a:pt x="559" y="64"/>
                    <a:pt x="559" y="64"/>
                  </a:cubicBezTo>
                  <a:cubicBezTo>
                    <a:pt x="558" y="64"/>
                    <a:pt x="558" y="64"/>
                    <a:pt x="558" y="64"/>
                  </a:cubicBezTo>
                  <a:cubicBezTo>
                    <a:pt x="557" y="64"/>
                    <a:pt x="557" y="63"/>
                    <a:pt x="556" y="63"/>
                  </a:cubicBezTo>
                  <a:cubicBezTo>
                    <a:pt x="556" y="63"/>
                    <a:pt x="556" y="63"/>
                    <a:pt x="556" y="63"/>
                  </a:cubicBezTo>
                  <a:cubicBezTo>
                    <a:pt x="555" y="63"/>
                    <a:pt x="555" y="63"/>
                    <a:pt x="554" y="63"/>
                  </a:cubicBezTo>
                  <a:cubicBezTo>
                    <a:pt x="554" y="63"/>
                    <a:pt x="554" y="64"/>
                    <a:pt x="554" y="64"/>
                  </a:cubicBezTo>
                  <a:cubicBezTo>
                    <a:pt x="553" y="64"/>
                    <a:pt x="552" y="64"/>
                    <a:pt x="552" y="64"/>
                  </a:cubicBezTo>
                  <a:cubicBezTo>
                    <a:pt x="551" y="64"/>
                    <a:pt x="551" y="64"/>
                    <a:pt x="551" y="64"/>
                  </a:cubicBezTo>
                  <a:cubicBezTo>
                    <a:pt x="550" y="64"/>
                    <a:pt x="550" y="63"/>
                    <a:pt x="549" y="63"/>
                  </a:cubicBezTo>
                  <a:cubicBezTo>
                    <a:pt x="549" y="63"/>
                    <a:pt x="549" y="63"/>
                    <a:pt x="548" y="62"/>
                  </a:cubicBezTo>
                  <a:cubicBezTo>
                    <a:pt x="548" y="62"/>
                    <a:pt x="547" y="62"/>
                    <a:pt x="546" y="62"/>
                  </a:cubicBezTo>
                  <a:cubicBezTo>
                    <a:pt x="546" y="61"/>
                    <a:pt x="546" y="60"/>
                    <a:pt x="545" y="60"/>
                  </a:cubicBezTo>
                  <a:cubicBezTo>
                    <a:pt x="545" y="60"/>
                    <a:pt x="545" y="60"/>
                    <a:pt x="544" y="60"/>
                  </a:cubicBezTo>
                  <a:cubicBezTo>
                    <a:pt x="544" y="60"/>
                    <a:pt x="544" y="60"/>
                    <a:pt x="544" y="61"/>
                  </a:cubicBezTo>
                  <a:cubicBezTo>
                    <a:pt x="544" y="61"/>
                    <a:pt x="544" y="61"/>
                    <a:pt x="544" y="61"/>
                  </a:cubicBezTo>
                  <a:cubicBezTo>
                    <a:pt x="544" y="60"/>
                    <a:pt x="544" y="61"/>
                    <a:pt x="544" y="60"/>
                  </a:cubicBezTo>
                  <a:cubicBezTo>
                    <a:pt x="543" y="60"/>
                    <a:pt x="543" y="60"/>
                    <a:pt x="542" y="60"/>
                  </a:cubicBezTo>
                  <a:cubicBezTo>
                    <a:pt x="542" y="60"/>
                    <a:pt x="542" y="60"/>
                    <a:pt x="542" y="60"/>
                  </a:cubicBezTo>
                  <a:cubicBezTo>
                    <a:pt x="542" y="61"/>
                    <a:pt x="542" y="61"/>
                    <a:pt x="542" y="61"/>
                  </a:cubicBezTo>
                  <a:cubicBezTo>
                    <a:pt x="542" y="61"/>
                    <a:pt x="542" y="62"/>
                    <a:pt x="543" y="62"/>
                  </a:cubicBezTo>
                  <a:cubicBezTo>
                    <a:pt x="544" y="63"/>
                    <a:pt x="546" y="63"/>
                    <a:pt x="547" y="64"/>
                  </a:cubicBezTo>
                  <a:cubicBezTo>
                    <a:pt x="547" y="64"/>
                    <a:pt x="547" y="64"/>
                    <a:pt x="547" y="64"/>
                  </a:cubicBezTo>
                  <a:cubicBezTo>
                    <a:pt x="546" y="64"/>
                    <a:pt x="546" y="64"/>
                    <a:pt x="546" y="65"/>
                  </a:cubicBezTo>
                  <a:cubicBezTo>
                    <a:pt x="546" y="65"/>
                    <a:pt x="546" y="65"/>
                    <a:pt x="547" y="65"/>
                  </a:cubicBezTo>
                  <a:cubicBezTo>
                    <a:pt x="547" y="65"/>
                    <a:pt x="547" y="65"/>
                    <a:pt x="547" y="65"/>
                  </a:cubicBezTo>
                  <a:cubicBezTo>
                    <a:pt x="547" y="65"/>
                    <a:pt x="547" y="65"/>
                    <a:pt x="547" y="65"/>
                  </a:cubicBezTo>
                  <a:cubicBezTo>
                    <a:pt x="547" y="65"/>
                    <a:pt x="547" y="65"/>
                    <a:pt x="548" y="65"/>
                  </a:cubicBezTo>
                  <a:cubicBezTo>
                    <a:pt x="548" y="65"/>
                    <a:pt x="548" y="65"/>
                    <a:pt x="548" y="65"/>
                  </a:cubicBezTo>
                  <a:cubicBezTo>
                    <a:pt x="548" y="66"/>
                    <a:pt x="547" y="66"/>
                    <a:pt x="547" y="67"/>
                  </a:cubicBezTo>
                  <a:cubicBezTo>
                    <a:pt x="547" y="67"/>
                    <a:pt x="547" y="67"/>
                    <a:pt x="547" y="67"/>
                  </a:cubicBezTo>
                  <a:cubicBezTo>
                    <a:pt x="547" y="67"/>
                    <a:pt x="547" y="67"/>
                    <a:pt x="547" y="67"/>
                  </a:cubicBezTo>
                  <a:cubicBezTo>
                    <a:pt x="546" y="67"/>
                    <a:pt x="546" y="67"/>
                    <a:pt x="546" y="67"/>
                  </a:cubicBezTo>
                  <a:cubicBezTo>
                    <a:pt x="546" y="67"/>
                    <a:pt x="546" y="67"/>
                    <a:pt x="546" y="67"/>
                  </a:cubicBezTo>
                  <a:cubicBezTo>
                    <a:pt x="546" y="67"/>
                    <a:pt x="546" y="67"/>
                    <a:pt x="545" y="67"/>
                  </a:cubicBezTo>
                  <a:cubicBezTo>
                    <a:pt x="544" y="68"/>
                    <a:pt x="542" y="67"/>
                    <a:pt x="541" y="67"/>
                  </a:cubicBezTo>
                  <a:cubicBezTo>
                    <a:pt x="541" y="67"/>
                    <a:pt x="540" y="66"/>
                    <a:pt x="540" y="66"/>
                  </a:cubicBezTo>
                  <a:cubicBezTo>
                    <a:pt x="540" y="66"/>
                    <a:pt x="540" y="66"/>
                    <a:pt x="539" y="66"/>
                  </a:cubicBezTo>
                  <a:cubicBezTo>
                    <a:pt x="539" y="66"/>
                    <a:pt x="539" y="66"/>
                    <a:pt x="539" y="66"/>
                  </a:cubicBezTo>
                  <a:cubicBezTo>
                    <a:pt x="539" y="66"/>
                    <a:pt x="537" y="66"/>
                    <a:pt x="537" y="66"/>
                  </a:cubicBezTo>
                  <a:cubicBezTo>
                    <a:pt x="537" y="66"/>
                    <a:pt x="537" y="66"/>
                    <a:pt x="537" y="66"/>
                  </a:cubicBezTo>
                  <a:cubicBezTo>
                    <a:pt x="536" y="66"/>
                    <a:pt x="536" y="66"/>
                    <a:pt x="535" y="66"/>
                  </a:cubicBezTo>
                  <a:cubicBezTo>
                    <a:pt x="535" y="66"/>
                    <a:pt x="535" y="66"/>
                    <a:pt x="535" y="66"/>
                  </a:cubicBezTo>
                  <a:cubicBezTo>
                    <a:pt x="535" y="66"/>
                    <a:pt x="536" y="66"/>
                    <a:pt x="536" y="66"/>
                  </a:cubicBezTo>
                  <a:cubicBezTo>
                    <a:pt x="536" y="66"/>
                    <a:pt x="536" y="66"/>
                    <a:pt x="536" y="66"/>
                  </a:cubicBezTo>
                  <a:cubicBezTo>
                    <a:pt x="535" y="66"/>
                    <a:pt x="535" y="66"/>
                    <a:pt x="535" y="66"/>
                  </a:cubicBezTo>
                  <a:cubicBezTo>
                    <a:pt x="535" y="66"/>
                    <a:pt x="535" y="67"/>
                    <a:pt x="535" y="67"/>
                  </a:cubicBezTo>
                  <a:cubicBezTo>
                    <a:pt x="535" y="67"/>
                    <a:pt x="535" y="67"/>
                    <a:pt x="535" y="67"/>
                  </a:cubicBezTo>
                  <a:cubicBezTo>
                    <a:pt x="535" y="67"/>
                    <a:pt x="535" y="67"/>
                    <a:pt x="536" y="67"/>
                  </a:cubicBezTo>
                  <a:cubicBezTo>
                    <a:pt x="536" y="67"/>
                    <a:pt x="537" y="68"/>
                    <a:pt x="537" y="68"/>
                  </a:cubicBezTo>
                  <a:cubicBezTo>
                    <a:pt x="537" y="68"/>
                    <a:pt x="537" y="68"/>
                    <a:pt x="537" y="68"/>
                  </a:cubicBezTo>
                  <a:cubicBezTo>
                    <a:pt x="537" y="68"/>
                    <a:pt x="538" y="68"/>
                    <a:pt x="538" y="68"/>
                  </a:cubicBezTo>
                  <a:cubicBezTo>
                    <a:pt x="538" y="68"/>
                    <a:pt x="538" y="68"/>
                    <a:pt x="538" y="68"/>
                  </a:cubicBezTo>
                  <a:cubicBezTo>
                    <a:pt x="538" y="68"/>
                    <a:pt x="539" y="68"/>
                    <a:pt x="540" y="68"/>
                  </a:cubicBezTo>
                  <a:cubicBezTo>
                    <a:pt x="540" y="68"/>
                    <a:pt x="540" y="68"/>
                    <a:pt x="541" y="67"/>
                  </a:cubicBezTo>
                  <a:cubicBezTo>
                    <a:pt x="541" y="68"/>
                    <a:pt x="541" y="68"/>
                    <a:pt x="542" y="68"/>
                  </a:cubicBezTo>
                  <a:cubicBezTo>
                    <a:pt x="542" y="68"/>
                    <a:pt x="542" y="68"/>
                    <a:pt x="542" y="68"/>
                  </a:cubicBezTo>
                  <a:cubicBezTo>
                    <a:pt x="542" y="68"/>
                    <a:pt x="542" y="69"/>
                    <a:pt x="542" y="69"/>
                  </a:cubicBezTo>
                  <a:cubicBezTo>
                    <a:pt x="542" y="69"/>
                    <a:pt x="542" y="69"/>
                    <a:pt x="543" y="69"/>
                  </a:cubicBezTo>
                  <a:cubicBezTo>
                    <a:pt x="543" y="69"/>
                    <a:pt x="543" y="69"/>
                    <a:pt x="543" y="69"/>
                  </a:cubicBezTo>
                  <a:cubicBezTo>
                    <a:pt x="544" y="70"/>
                    <a:pt x="545" y="70"/>
                    <a:pt x="547" y="70"/>
                  </a:cubicBezTo>
                  <a:cubicBezTo>
                    <a:pt x="547" y="70"/>
                    <a:pt x="547" y="70"/>
                    <a:pt x="547" y="70"/>
                  </a:cubicBezTo>
                  <a:cubicBezTo>
                    <a:pt x="547" y="70"/>
                    <a:pt x="548" y="70"/>
                    <a:pt x="548" y="70"/>
                  </a:cubicBezTo>
                  <a:cubicBezTo>
                    <a:pt x="549" y="71"/>
                    <a:pt x="549" y="71"/>
                    <a:pt x="549" y="71"/>
                  </a:cubicBezTo>
                  <a:cubicBezTo>
                    <a:pt x="549" y="71"/>
                    <a:pt x="550" y="71"/>
                    <a:pt x="550" y="71"/>
                  </a:cubicBezTo>
                  <a:cubicBezTo>
                    <a:pt x="550" y="71"/>
                    <a:pt x="551" y="72"/>
                    <a:pt x="551" y="72"/>
                  </a:cubicBezTo>
                  <a:cubicBezTo>
                    <a:pt x="551" y="72"/>
                    <a:pt x="551" y="73"/>
                    <a:pt x="551" y="73"/>
                  </a:cubicBezTo>
                  <a:cubicBezTo>
                    <a:pt x="551" y="73"/>
                    <a:pt x="552" y="73"/>
                    <a:pt x="552" y="73"/>
                  </a:cubicBezTo>
                  <a:cubicBezTo>
                    <a:pt x="553" y="73"/>
                    <a:pt x="553" y="73"/>
                    <a:pt x="553" y="73"/>
                  </a:cubicBezTo>
                  <a:cubicBezTo>
                    <a:pt x="553" y="73"/>
                    <a:pt x="553" y="73"/>
                    <a:pt x="554" y="73"/>
                  </a:cubicBezTo>
                  <a:cubicBezTo>
                    <a:pt x="554" y="74"/>
                    <a:pt x="554" y="74"/>
                    <a:pt x="554" y="74"/>
                  </a:cubicBezTo>
                  <a:cubicBezTo>
                    <a:pt x="554" y="74"/>
                    <a:pt x="555" y="74"/>
                    <a:pt x="556" y="74"/>
                  </a:cubicBezTo>
                  <a:cubicBezTo>
                    <a:pt x="556" y="75"/>
                    <a:pt x="557" y="74"/>
                    <a:pt x="558" y="75"/>
                  </a:cubicBezTo>
                  <a:cubicBezTo>
                    <a:pt x="558" y="75"/>
                    <a:pt x="557" y="75"/>
                    <a:pt x="558" y="76"/>
                  </a:cubicBezTo>
                  <a:cubicBezTo>
                    <a:pt x="558" y="76"/>
                    <a:pt x="561" y="76"/>
                    <a:pt x="561" y="77"/>
                  </a:cubicBezTo>
                  <a:cubicBezTo>
                    <a:pt x="561" y="78"/>
                    <a:pt x="560" y="78"/>
                    <a:pt x="560" y="78"/>
                  </a:cubicBezTo>
                  <a:cubicBezTo>
                    <a:pt x="559" y="78"/>
                    <a:pt x="558" y="77"/>
                    <a:pt x="556" y="77"/>
                  </a:cubicBezTo>
                  <a:cubicBezTo>
                    <a:pt x="556" y="77"/>
                    <a:pt x="555" y="77"/>
                    <a:pt x="554" y="77"/>
                  </a:cubicBezTo>
                  <a:cubicBezTo>
                    <a:pt x="554" y="77"/>
                    <a:pt x="553" y="77"/>
                    <a:pt x="553" y="76"/>
                  </a:cubicBezTo>
                  <a:cubicBezTo>
                    <a:pt x="553" y="76"/>
                    <a:pt x="553" y="76"/>
                    <a:pt x="553" y="76"/>
                  </a:cubicBezTo>
                  <a:cubicBezTo>
                    <a:pt x="553" y="76"/>
                    <a:pt x="552" y="76"/>
                    <a:pt x="552" y="76"/>
                  </a:cubicBezTo>
                  <a:cubicBezTo>
                    <a:pt x="552" y="76"/>
                    <a:pt x="551" y="76"/>
                    <a:pt x="551" y="76"/>
                  </a:cubicBezTo>
                  <a:cubicBezTo>
                    <a:pt x="551" y="76"/>
                    <a:pt x="551" y="76"/>
                    <a:pt x="551" y="76"/>
                  </a:cubicBezTo>
                  <a:cubicBezTo>
                    <a:pt x="551" y="76"/>
                    <a:pt x="551" y="77"/>
                    <a:pt x="551" y="77"/>
                  </a:cubicBezTo>
                  <a:cubicBezTo>
                    <a:pt x="552" y="77"/>
                    <a:pt x="552" y="77"/>
                    <a:pt x="552" y="77"/>
                  </a:cubicBezTo>
                  <a:cubicBezTo>
                    <a:pt x="552" y="77"/>
                    <a:pt x="552" y="77"/>
                    <a:pt x="552" y="77"/>
                  </a:cubicBezTo>
                  <a:cubicBezTo>
                    <a:pt x="552" y="77"/>
                    <a:pt x="551" y="77"/>
                    <a:pt x="551" y="77"/>
                  </a:cubicBezTo>
                  <a:cubicBezTo>
                    <a:pt x="551" y="78"/>
                    <a:pt x="551" y="78"/>
                    <a:pt x="551" y="78"/>
                  </a:cubicBezTo>
                  <a:cubicBezTo>
                    <a:pt x="551" y="78"/>
                    <a:pt x="551" y="78"/>
                    <a:pt x="550" y="79"/>
                  </a:cubicBezTo>
                  <a:cubicBezTo>
                    <a:pt x="550" y="79"/>
                    <a:pt x="550" y="79"/>
                    <a:pt x="549" y="79"/>
                  </a:cubicBezTo>
                  <a:cubicBezTo>
                    <a:pt x="549" y="79"/>
                    <a:pt x="549" y="79"/>
                    <a:pt x="549" y="79"/>
                  </a:cubicBezTo>
                  <a:cubicBezTo>
                    <a:pt x="549" y="79"/>
                    <a:pt x="549" y="80"/>
                    <a:pt x="549" y="80"/>
                  </a:cubicBezTo>
                  <a:cubicBezTo>
                    <a:pt x="548" y="80"/>
                    <a:pt x="548" y="80"/>
                    <a:pt x="547" y="80"/>
                  </a:cubicBezTo>
                  <a:cubicBezTo>
                    <a:pt x="547" y="80"/>
                    <a:pt x="547" y="80"/>
                    <a:pt x="547" y="80"/>
                  </a:cubicBezTo>
                  <a:cubicBezTo>
                    <a:pt x="548" y="80"/>
                    <a:pt x="548" y="80"/>
                    <a:pt x="548" y="81"/>
                  </a:cubicBezTo>
                  <a:cubicBezTo>
                    <a:pt x="548" y="81"/>
                    <a:pt x="548" y="81"/>
                    <a:pt x="547" y="81"/>
                  </a:cubicBezTo>
                  <a:cubicBezTo>
                    <a:pt x="547" y="81"/>
                    <a:pt x="547" y="81"/>
                    <a:pt x="546" y="81"/>
                  </a:cubicBezTo>
                  <a:cubicBezTo>
                    <a:pt x="546" y="81"/>
                    <a:pt x="546" y="81"/>
                    <a:pt x="546" y="81"/>
                  </a:cubicBezTo>
                  <a:cubicBezTo>
                    <a:pt x="546" y="81"/>
                    <a:pt x="546" y="81"/>
                    <a:pt x="546" y="81"/>
                  </a:cubicBezTo>
                  <a:cubicBezTo>
                    <a:pt x="546" y="81"/>
                    <a:pt x="545" y="81"/>
                    <a:pt x="545" y="81"/>
                  </a:cubicBezTo>
                  <a:cubicBezTo>
                    <a:pt x="545" y="81"/>
                    <a:pt x="545" y="81"/>
                    <a:pt x="545" y="82"/>
                  </a:cubicBezTo>
                  <a:cubicBezTo>
                    <a:pt x="545" y="82"/>
                    <a:pt x="545" y="82"/>
                    <a:pt x="545" y="82"/>
                  </a:cubicBezTo>
                  <a:cubicBezTo>
                    <a:pt x="545" y="82"/>
                    <a:pt x="544" y="82"/>
                    <a:pt x="544" y="82"/>
                  </a:cubicBezTo>
                  <a:cubicBezTo>
                    <a:pt x="544" y="82"/>
                    <a:pt x="544" y="83"/>
                    <a:pt x="544" y="83"/>
                  </a:cubicBezTo>
                  <a:cubicBezTo>
                    <a:pt x="544" y="83"/>
                    <a:pt x="544" y="83"/>
                    <a:pt x="544" y="83"/>
                  </a:cubicBezTo>
                  <a:cubicBezTo>
                    <a:pt x="544" y="83"/>
                    <a:pt x="544" y="83"/>
                    <a:pt x="544" y="83"/>
                  </a:cubicBezTo>
                  <a:cubicBezTo>
                    <a:pt x="544" y="84"/>
                    <a:pt x="544" y="84"/>
                    <a:pt x="544" y="84"/>
                  </a:cubicBezTo>
                  <a:cubicBezTo>
                    <a:pt x="544" y="84"/>
                    <a:pt x="544" y="84"/>
                    <a:pt x="543" y="84"/>
                  </a:cubicBezTo>
                  <a:cubicBezTo>
                    <a:pt x="543" y="84"/>
                    <a:pt x="543" y="84"/>
                    <a:pt x="543" y="85"/>
                  </a:cubicBezTo>
                  <a:cubicBezTo>
                    <a:pt x="544" y="85"/>
                    <a:pt x="544" y="85"/>
                    <a:pt x="544" y="85"/>
                  </a:cubicBezTo>
                  <a:cubicBezTo>
                    <a:pt x="544" y="85"/>
                    <a:pt x="544" y="85"/>
                    <a:pt x="544" y="85"/>
                  </a:cubicBezTo>
                  <a:cubicBezTo>
                    <a:pt x="544" y="85"/>
                    <a:pt x="543" y="85"/>
                    <a:pt x="543" y="85"/>
                  </a:cubicBezTo>
                  <a:cubicBezTo>
                    <a:pt x="543" y="86"/>
                    <a:pt x="544" y="86"/>
                    <a:pt x="543" y="86"/>
                  </a:cubicBezTo>
                  <a:cubicBezTo>
                    <a:pt x="543" y="86"/>
                    <a:pt x="543" y="86"/>
                    <a:pt x="543" y="86"/>
                  </a:cubicBezTo>
                  <a:cubicBezTo>
                    <a:pt x="543" y="87"/>
                    <a:pt x="543" y="87"/>
                    <a:pt x="543" y="87"/>
                  </a:cubicBezTo>
                  <a:cubicBezTo>
                    <a:pt x="542" y="87"/>
                    <a:pt x="542" y="87"/>
                    <a:pt x="542" y="87"/>
                  </a:cubicBezTo>
                  <a:cubicBezTo>
                    <a:pt x="542" y="87"/>
                    <a:pt x="542" y="87"/>
                    <a:pt x="542" y="88"/>
                  </a:cubicBezTo>
                  <a:cubicBezTo>
                    <a:pt x="542" y="88"/>
                    <a:pt x="543" y="89"/>
                    <a:pt x="543" y="89"/>
                  </a:cubicBezTo>
                  <a:cubicBezTo>
                    <a:pt x="543" y="89"/>
                    <a:pt x="543" y="89"/>
                    <a:pt x="543" y="89"/>
                  </a:cubicBezTo>
                  <a:cubicBezTo>
                    <a:pt x="543" y="89"/>
                    <a:pt x="542" y="89"/>
                    <a:pt x="541" y="89"/>
                  </a:cubicBezTo>
                  <a:cubicBezTo>
                    <a:pt x="541" y="88"/>
                    <a:pt x="541" y="88"/>
                    <a:pt x="541" y="88"/>
                  </a:cubicBezTo>
                  <a:cubicBezTo>
                    <a:pt x="541" y="88"/>
                    <a:pt x="540" y="88"/>
                    <a:pt x="540" y="88"/>
                  </a:cubicBezTo>
                  <a:cubicBezTo>
                    <a:pt x="539" y="88"/>
                    <a:pt x="539" y="87"/>
                    <a:pt x="538" y="87"/>
                  </a:cubicBezTo>
                  <a:cubicBezTo>
                    <a:pt x="538" y="87"/>
                    <a:pt x="538" y="87"/>
                    <a:pt x="537" y="87"/>
                  </a:cubicBezTo>
                  <a:cubicBezTo>
                    <a:pt x="537" y="87"/>
                    <a:pt x="537" y="86"/>
                    <a:pt x="537" y="86"/>
                  </a:cubicBezTo>
                  <a:cubicBezTo>
                    <a:pt x="536" y="86"/>
                    <a:pt x="536" y="87"/>
                    <a:pt x="535" y="86"/>
                  </a:cubicBezTo>
                  <a:cubicBezTo>
                    <a:pt x="534" y="86"/>
                    <a:pt x="533" y="86"/>
                    <a:pt x="532" y="86"/>
                  </a:cubicBezTo>
                  <a:cubicBezTo>
                    <a:pt x="532" y="86"/>
                    <a:pt x="531" y="87"/>
                    <a:pt x="531" y="87"/>
                  </a:cubicBezTo>
                  <a:cubicBezTo>
                    <a:pt x="530" y="87"/>
                    <a:pt x="530" y="87"/>
                    <a:pt x="530" y="87"/>
                  </a:cubicBezTo>
                  <a:cubicBezTo>
                    <a:pt x="530" y="87"/>
                    <a:pt x="530" y="87"/>
                    <a:pt x="529" y="87"/>
                  </a:cubicBezTo>
                  <a:cubicBezTo>
                    <a:pt x="529" y="88"/>
                    <a:pt x="529" y="89"/>
                    <a:pt x="529" y="90"/>
                  </a:cubicBezTo>
                  <a:cubicBezTo>
                    <a:pt x="529" y="90"/>
                    <a:pt x="529" y="90"/>
                    <a:pt x="529" y="90"/>
                  </a:cubicBezTo>
                  <a:cubicBezTo>
                    <a:pt x="529" y="90"/>
                    <a:pt x="529" y="90"/>
                    <a:pt x="529" y="90"/>
                  </a:cubicBezTo>
                  <a:cubicBezTo>
                    <a:pt x="528" y="89"/>
                    <a:pt x="528" y="89"/>
                    <a:pt x="527" y="88"/>
                  </a:cubicBezTo>
                  <a:cubicBezTo>
                    <a:pt x="527" y="87"/>
                    <a:pt x="527" y="87"/>
                    <a:pt x="526" y="87"/>
                  </a:cubicBezTo>
                  <a:cubicBezTo>
                    <a:pt x="526" y="87"/>
                    <a:pt x="525" y="87"/>
                    <a:pt x="525" y="87"/>
                  </a:cubicBezTo>
                  <a:cubicBezTo>
                    <a:pt x="525" y="88"/>
                    <a:pt x="524" y="89"/>
                    <a:pt x="523" y="88"/>
                  </a:cubicBezTo>
                  <a:cubicBezTo>
                    <a:pt x="523" y="89"/>
                    <a:pt x="523" y="89"/>
                    <a:pt x="523" y="89"/>
                  </a:cubicBezTo>
                  <a:cubicBezTo>
                    <a:pt x="524" y="89"/>
                    <a:pt x="524" y="89"/>
                    <a:pt x="525" y="90"/>
                  </a:cubicBezTo>
                  <a:cubicBezTo>
                    <a:pt x="525" y="90"/>
                    <a:pt x="525" y="90"/>
                    <a:pt x="524" y="90"/>
                  </a:cubicBezTo>
                  <a:cubicBezTo>
                    <a:pt x="524" y="90"/>
                    <a:pt x="524" y="90"/>
                    <a:pt x="524" y="90"/>
                  </a:cubicBezTo>
                  <a:cubicBezTo>
                    <a:pt x="523" y="89"/>
                    <a:pt x="523" y="89"/>
                    <a:pt x="521" y="89"/>
                  </a:cubicBezTo>
                  <a:cubicBezTo>
                    <a:pt x="521" y="89"/>
                    <a:pt x="521" y="89"/>
                    <a:pt x="521" y="89"/>
                  </a:cubicBezTo>
                  <a:cubicBezTo>
                    <a:pt x="520" y="89"/>
                    <a:pt x="520" y="89"/>
                    <a:pt x="519" y="89"/>
                  </a:cubicBezTo>
                  <a:cubicBezTo>
                    <a:pt x="519" y="89"/>
                    <a:pt x="519" y="89"/>
                    <a:pt x="519" y="90"/>
                  </a:cubicBezTo>
                  <a:cubicBezTo>
                    <a:pt x="519" y="90"/>
                    <a:pt x="519" y="90"/>
                    <a:pt x="519" y="90"/>
                  </a:cubicBezTo>
                  <a:cubicBezTo>
                    <a:pt x="519" y="91"/>
                    <a:pt x="519" y="91"/>
                    <a:pt x="520" y="91"/>
                  </a:cubicBezTo>
                  <a:cubicBezTo>
                    <a:pt x="520" y="91"/>
                    <a:pt x="519" y="91"/>
                    <a:pt x="520" y="92"/>
                  </a:cubicBezTo>
                  <a:cubicBezTo>
                    <a:pt x="520" y="92"/>
                    <a:pt x="521" y="92"/>
                    <a:pt x="521" y="92"/>
                  </a:cubicBezTo>
                  <a:cubicBezTo>
                    <a:pt x="521" y="93"/>
                    <a:pt x="521" y="93"/>
                    <a:pt x="521" y="94"/>
                  </a:cubicBezTo>
                  <a:cubicBezTo>
                    <a:pt x="521" y="94"/>
                    <a:pt x="521" y="94"/>
                    <a:pt x="521" y="94"/>
                  </a:cubicBezTo>
                  <a:cubicBezTo>
                    <a:pt x="521" y="94"/>
                    <a:pt x="521" y="95"/>
                    <a:pt x="521" y="95"/>
                  </a:cubicBezTo>
                  <a:cubicBezTo>
                    <a:pt x="521" y="95"/>
                    <a:pt x="521" y="95"/>
                    <a:pt x="521" y="95"/>
                  </a:cubicBezTo>
                  <a:cubicBezTo>
                    <a:pt x="521" y="96"/>
                    <a:pt x="521" y="97"/>
                    <a:pt x="522" y="97"/>
                  </a:cubicBezTo>
                  <a:cubicBezTo>
                    <a:pt x="522" y="98"/>
                    <a:pt x="523" y="99"/>
                    <a:pt x="525" y="100"/>
                  </a:cubicBezTo>
                  <a:cubicBezTo>
                    <a:pt x="525" y="100"/>
                    <a:pt x="525" y="100"/>
                    <a:pt x="526" y="100"/>
                  </a:cubicBezTo>
                  <a:cubicBezTo>
                    <a:pt x="526" y="100"/>
                    <a:pt x="526" y="100"/>
                    <a:pt x="526" y="100"/>
                  </a:cubicBezTo>
                  <a:cubicBezTo>
                    <a:pt x="526" y="100"/>
                    <a:pt x="526" y="100"/>
                    <a:pt x="526" y="100"/>
                  </a:cubicBezTo>
                  <a:cubicBezTo>
                    <a:pt x="526" y="99"/>
                    <a:pt x="526" y="99"/>
                    <a:pt x="526" y="99"/>
                  </a:cubicBezTo>
                  <a:cubicBezTo>
                    <a:pt x="526" y="99"/>
                    <a:pt x="526" y="99"/>
                    <a:pt x="526" y="99"/>
                  </a:cubicBezTo>
                  <a:cubicBezTo>
                    <a:pt x="526" y="99"/>
                    <a:pt x="528" y="100"/>
                    <a:pt x="528" y="100"/>
                  </a:cubicBezTo>
                  <a:cubicBezTo>
                    <a:pt x="528" y="100"/>
                    <a:pt x="528" y="100"/>
                    <a:pt x="529" y="100"/>
                  </a:cubicBezTo>
                  <a:cubicBezTo>
                    <a:pt x="529" y="100"/>
                    <a:pt x="529" y="100"/>
                    <a:pt x="530" y="101"/>
                  </a:cubicBezTo>
                  <a:cubicBezTo>
                    <a:pt x="530" y="101"/>
                    <a:pt x="529" y="101"/>
                    <a:pt x="529" y="102"/>
                  </a:cubicBezTo>
                  <a:cubicBezTo>
                    <a:pt x="530" y="102"/>
                    <a:pt x="530" y="103"/>
                    <a:pt x="530" y="103"/>
                  </a:cubicBezTo>
                  <a:cubicBezTo>
                    <a:pt x="530" y="103"/>
                    <a:pt x="531" y="103"/>
                    <a:pt x="531" y="104"/>
                  </a:cubicBezTo>
                  <a:cubicBezTo>
                    <a:pt x="532" y="104"/>
                    <a:pt x="532" y="105"/>
                    <a:pt x="533" y="105"/>
                  </a:cubicBezTo>
                  <a:cubicBezTo>
                    <a:pt x="533" y="105"/>
                    <a:pt x="534" y="105"/>
                    <a:pt x="534" y="105"/>
                  </a:cubicBezTo>
                  <a:cubicBezTo>
                    <a:pt x="534" y="105"/>
                    <a:pt x="534" y="105"/>
                    <a:pt x="535" y="106"/>
                  </a:cubicBezTo>
                  <a:cubicBezTo>
                    <a:pt x="534" y="106"/>
                    <a:pt x="534" y="106"/>
                    <a:pt x="533" y="106"/>
                  </a:cubicBezTo>
                  <a:cubicBezTo>
                    <a:pt x="533" y="106"/>
                    <a:pt x="533" y="106"/>
                    <a:pt x="533" y="107"/>
                  </a:cubicBezTo>
                  <a:cubicBezTo>
                    <a:pt x="533" y="107"/>
                    <a:pt x="533" y="107"/>
                    <a:pt x="534" y="107"/>
                  </a:cubicBezTo>
                  <a:cubicBezTo>
                    <a:pt x="534" y="107"/>
                    <a:pt x="534" y="107"/>
                    <a:pt x="534" y="107"/>
                  </a:cubicBezTo>
                  <a:cubicBezTo>
                    <a:pt x="534" y="107"/>
                    <a:pt x="533" y="107"/>
                    <a:pt x="533" y="107"/>
                  </a:cubicBezTo>
                  <a:cubicBezTo>
                    <a:pt x="533" y="108"/>
                    <a:pt x="533" y="108"/>
                    <a:pt x="533" y="108"/>
                  </a:cubicBezTo>
                  <a:cubicBezTo>
                    <a:pt x="534" y="109"/>
                    <a:pt x="534" y="110"/>
                    <a:pt x="535" y="111"/>
                  </a:cubicBezTo>
                  <a:cubicBezTo>
                    <a:pt x="535" y="111"/>
                    <a:pt x="535" y="111"/>
                    <a:pt x="535" y="111"/>
                  </a:cubicBezTo>
                  <a:cubicBezTo>
                    <a:pt x="535" y="111"/>
                    <a:pt x="535" y="112"/>
                    <a:pt x="535" y="112"/>
                  </a:cubicBezTo>
                  <a:cubicBezTo>
                    <a:pt x="536" y="113"/>
                    <a:pt x="537" y="113"/>
                    <a:pt x="538" y="114"/>
                  </a:cubicBezTo>
                  <a:cubicBezTo>
                    <a:pt x="539" y="114"/>
                    <a:pt x="539" y="114"/>
                    <a:pt x="539" y="115"/>
                  </a:cubicBezTo>
                  <a:cubicBezTo>
                    <a:pt x="539" y="115"/>
                    <a:pt x="539" y="115"/>
                    <a:pt x="539" y="115"/>
                  </a:cubicBezTo>
                  <a:cubicBezTo>
                    <a:pt x="539" y="115"/>
                    <a:pt x="539" y="115"/>
                    <a:pt x="539" y="115"/>
                  </a:cubicBezTo>
                  <a:cubicBezTo>
                    <a:pt x="538" y="116"/>
                    <a:pt x="538" y="115"/>
                    <a:pt x="538" y="115"/>
                  </a:cubicBezTo>
                  <a:cubicBezTo>
                    <a:pt x="537" y="115"/>
                    <a:pt x="536" y="115"/>
                    <a:pt x="535" y="115"/>
                  </a:cubicBezTo>
                  <a:cubicBezTo>
                    <a:pt x="535" y="116"/>
                    <a:pt x="535" y="116"/>
                    <a:pt x="535" y="116"/>
                  </a:cubicBezTo>
                  <a:cubicBezTo>
                    <a:pt x="535" y="116"/>
                    <a:pt x="535" y="117"/>
                    <a:pt x="535" y="117"/>
                  </a:cubicBezTo>
                  <a:cubicBezTo>
                    <a:pt x="534" y="118"/>
                    <a:pt x="536" y="120"/>
                    <a:pt x="536" y="120"/>
                  </a:cubicBezTo>
                  <a:cubicBezTo>
                    <a:pt x="536" y="120"/>
                    <a:pt x="536" y="120"/>
                    <a:pt x="537" y="120"/>
                  </a:cubicBezTo>
                  <a:cubicBezTo>
                    <a:pt x="537" y="120"/>
                    <a:pt x="537" y="120"/>
                    <a:pt x="537" y="121"/>
                  </a:cubicBezTo>
                  <a:cubicBezTo>
                    <a:pt x="537" y="121"/>
                    <a:pt x="538" y="121"/>
                    <a:pt x="538" y="121"/>
                  </a:cubicBezTo>
                  <a:cubicBezTo>
                    <a:pt x="538" y="121"/>
                    <a:pt x="538" y="121"/>
                    <a:pt x="538" y="121"/>
                  </a:cubicBezTo>
                  <a:cubicBezTo>
                    <a:pt x="538" y="121"/>
                    <a:pt x="538" y="121"/>
                    <a:pt x="538" y="121"/>
                  </a:cubicBezTo>
                  <a:cubicBezTo>
                    <a:pt x="537" y="122"/>
                    <a:pt x="537" y="121"/>
                    <a:pt x="537" y="122"/>
                  </a:cubicBezTo>
                  <a:cubicBezTo>
                    <a:pt x="537" y="122"/>
                    <a:pt x="537" y="122"/>
                    <a:pt x="537" y="122"/>
                  </a:cubicBezTo>
                  <a:cubicBezTo>
                    <a:pt x="536" y="122"/>
                    <a:pt x="536" y="122"/>
                    <a:pt x="536" y="122"/>
                  </a:cubicBezTo>
                  <a:cubicBezTo>
                    <a:pt x="536" y="122"/>
                    <a:pt x="535" y="123"/>
                    <a:pt x="535" y="123"/>
                  </a:cubicBezTo>
                  <a:cubicBezTo>
                    <a:pt x="535" y="123"/>
                    <a:pt x="535" y="122"/>
                    <a:pt x="534" y="123"/>
                  </a:cubicBezTo>
                  <a:cubicBezTo>
                    <a:pt x="534" y="123"/>
                    <a:pt x="534" y="123"/>
                    <a:pt x="534" y="123"/>
                  </a:cubicBezTo>
                  <a:cubicBezTo>
                    <a:pt x="534" y="123"/>
                    <a:pt x="534" y="123"/>
                    <a:pt x="534" y="123"/>
                  </a:cubicBezTo>
                  <a:cubicBezTo>
                    <a:pt x="534" y="123"/>
                    <a:pt x="535" y="123"/>
                    <a:pt x="535" y="124"/>
                  </a:cubicBezTo>
                  <a:cubicBezTo>
                    <a:pt x="535" y="124"/>
                    <a:pt x="535" y="124"/>
                    <a:pt x="535" y="124"/>
                  </a:cubicBezTo>
                  <a:cubicBezTo>
                    <a:pt x="535" y="124"/>
                    <a:pt x="535" y="125"/>
                    <a:pt x="536" y="125"/>
                  </a:cubicBezTo>
                  <a:cubicBezTo>
                    <a:pt x="536" y="125"/>
                    <a:pt x="536" y="125"/>
                    <a:pt x="536" y="125"/>
                  </a:cubicBezTo>
                  <a:cubicBezTo>
                    <a:pt x="536" y="125"/>
                    <a:pt x="536" y="125"/>
                    <a:pt x="536" y="125"/>
                  </a:cubicBezTo>
                  <a:cubicBezTo>
                    <a:pt x="536" y="125"/>
                    <a:pt x="536" y="126"/>
                    <a:pt x="536" y="126"/>
                  </a:cubicBezTo>
                  <a:cubicBezTo>
                    <a:pt x="536" y="126"/>
                    <a:pt x="537" y="126"/>
                    <a:pt x="537" y="126"/>
                  </a:cubicBezTo>
                  <a:cubicBezTo>
                    <a:pt x="537" y="127"/>
                    <a:pt x="537" y="127"/>
                    <a:pt x="537" y="127"/>
                  </a:cubicBezTo>
                  <a:cubicBezTo>
                    <a:pt x="537" y="127"/>
                    <a:pt x="537" y="127"/>
                    <a:pt x="537" y="127"/>
                  </a:cubicBezTo>
                  <a:cubicBezTo>
                    <a:pt x="538" y="128"/>
                    <a:pt x="538" y="129"/>
                    <a:pt x="538" y="130"/>
                  </a:cubicBezTo>
                  <a:cubicBezTo>
                    <a:pt x="537" y="130"/>
                    <a:pt x="537" y="130"/>
                    <a:pt x="537" y="130"/>
                  </a:cubicBezTo>
                  <a:cubicBezTo>
                    <a:pt x="537" y="130"/>
                    <a:pt x="537" y="131"/>
                    <a:pt x="537" y="131"/>
                  </a:cubicBezTo>
                  <a:cubicBezTo>
                    <a:pt x="537" y="131"/>
                    <a:pt x="537" y="131"/>
                    <a:pt x="537" y="131"/>
                  </a:cubicBezTo>
                  <a:cubicBezTo>
                    <a:pt x="537" y="131"/>
                    <a:pt x="537" y="131"/>
                    <a:pt x="537" y="132"/>
                  </a:cubicBezTo>
                  <a:cubicBezTo>
                    <a:pt x="537" y="132"/>
                    <a:pt x="536" y="132"/>
                    <a:pt x="536" y="132"/>
                  </a:cubicBezTo>
                  <a:cubicBezTo>
                    <a:pt x="536" y="132"/>
                    <a:pt x="536" y="132"/>
                    <a:pt x="536" y="132"/>
                  </a:cubicBezTo>
                  <a:cubicBezTo>
                    <a:pt x="536" y="132"/>
                    <a:pt x="535" y="132"/>
                    <a:pt x="535" y="131"/>
                  </a:cubicBezTo>
                  <a:cubicBezTo>
                    <a:pt x="534" y="131"/>
                    <a:pt x="534" y="131"/>
                    <a:pt x="534" y="131"/>
                  </a:cubicBezTo>
                  <a:cubicBezTo>
                    <a:pt x="534" y="131"/>
                    <a:pt x="534" y="131"/>
                    <a:pt x="534" y="131"/>
                  </a:cubicBezTo>
                  <a:cubicBezTo>
                    <a:pt x="533" y="130"/>
                    <a:pt x="533" y="130"/>
                    <a:pt x="533" y="130"/>
                  </a:cubicBezTo>
                  <a:cubicBezTo>
                    <a:pt x="533" y="130"/>
                    <a:pt x="532" y="129"/>
                    <a:pt x="532" y="129"/>
                  </a:cubicBezTo>
                  <a:cubicBezTo>
                    <a:pt x="532" y="129"/>
                    <a:pt x="532" y="129"/>
                    <a:pt x="532" y="128"/>
                  </a:cubicBezTo>
                  <a:cubicBezTo>
                    <a:pt x="531" y="128"/>
                    <a:pt x="531" y="127"/>
                    <a:pt x="530" y="127"/>
                  </a:cubicBezTo>
                  <a:cubicBezTo>
                    <a:pt x="530" y="127"/>
                    <a:pt x="528" y="126"/>
                    <a:pt x="528" y="125"/>
                  </a:cubicBezTo>
                  <a:cubicBezTo>
                    <a:pt x="527" y="125"/>
                    <a:pt x="527" y="124"/>
                    <a:pt x="526" y="124"/>
                  </a:cubicBezTo>
                  <a:cubicBezTo>
                    <a:pt x="526" y="123"/>
                    <a:pt x="525" y="123"/>
                    <a:pt x="524" y="122"/>
                  </a:cubicBezTo>
                  <a:cubicBezTo>
                    <a:pt x="524" y="122"/>
                    <a:pt x="524" y="122"/>
                    <a:pt x="524" y="121"/>
                  </a:cubicBezTo>
                  <a:cubicBezTo>
                    <a:pt x="523" y="121"/>
                    <a:pt x="522" y="120"/>
                    <a:pt x="522" y="120"/>
                  </a:cubicBezTo>
                  <a:cubicBezTo>
                    <a:pt x="520" y="118"/>
                    <a:pt x="519" y="117"/>
                    <a:pt x="517" y="116"/>
                  </a:cubicBezTo>
                  <a:cubicBezTo>
                    <a:pt x="517" y="116"/>
                    <a:pt x="517" y="115"/>
                    <a:pt x="517" y="115"/>
                  </a:cubicBezTo>
                  <a:cubicBezTo>
                    <a:pt x="516" y="115"/>
                    <a:pt x="516" y="115"/>
                    <a:pt x="516" y="114"/>
                  </a:cubicBezTo>
                  <a:cubicBezTo>
                    <a:pt x="515" y="114"/>
                    <a:pt x="515" y="114"/>
                    <a:pt x="515" y="114"/>
                  </a:cubicBezTo>
                  <a:cubicBezTo>
                    <a:pt x="514" y="113"/>
                    <a:pt x="513" y="112"/>
                    <a:pt x="513" y="112"/>
                  </a:cubicBezTo>
                  <a:cubicBezTo>
                    <a:pt x="513" y="111"/>
                    <a:pt x="512" y="111"/>
                    <a:pt x="512" y="111"/>
                  </a:cubicBezTo>
                  <a:cubicBezTo>
                    <a:pt x="512" y="110"/>
                    <a:pt x="511" y="110"/>
                    <a:pt x="511" y="109"/>
                  </a:cubicBezTo>
                  <a:cubicBezTo>
                    <a:pt x="510" y="109"/>
                    <a:pt x="510" y="108"/>
                    <a:pt x="510" y="108"/>
                  </a:cubicBezTo>
                  <a:cubicBezTo>
                    <a:pt x="509" y="108"/>
                    <a:pt x="509" y="107"/>
                    <a:pt x="509" y="107"/>
                  </a:cubicBezTo>
                  <a:cubicBezTo>
                    <a:pt x="509" y="107"/>
                    <a:pt x="509" y="107"/>
                    <a:pt x="509" y="107"/>
                  </a:cubicBezTo>
                  <a:cubicBezTo>
                    <a:pt x="509" y="106"/>
                    <a:pt x="508" y="106"/>
                    <a:pt x="508" y="105"/>
                  </a:cubicBezTo>
                  <a:cubicBezTo>
                    <a:pt x="508" y="105"/>
                    <a:pt x="508" y="104"/>
                    <a:pt x="508" y="103"/>
                  </a:cubicBezTo>
                  <a:cubicBezTo>
                    <a:pt x="508" y="103"/>
                    <a:pt x="508" y="103"/>
                    <a:pt x="509" y="103"/>
                  </a:cubicBezTo>
                  <a:cubicBezTo>
                    <a:pt x="508" y="103"/>
                    <a:pt x="508" y="101"/>
                    <a:pt x="507" y="101"/>
                  </a:cubicBezTo>
                  <a:cubicBezTo>
                    <a:pt x="507" y="100"/>
                    <a:pt x="506" y="100"/>
                    <a:pt x="506" y="100"/>
                  </a:cubicBezTo>
                  <a:cubicBezTo>
                    <a:pt x="506" y="100"/>
                    <a:pt x="506" y="100"/>
                    <a:pt x="506" y="100"/>
                  </a:cubicBezTo>
                  <a:cubicBezTo>
                    <a:pt x="506" y="100"/>
                    <a:pt x="507" y="100"/>
                    <a:pt x="507" y="100"/>
                  </a:cubicBezTo>
                  <a:cubicBezTo>
                    <a:pt x="508" y="100"/>
                    <a:pt x="508" y="100"/>
                    <a:pt x="508" y="99"/>
                  </a:cubicBezTo>
                  <a:cubicBezTo>
                    <a:pt x="508" y="99"/>
                    <a:pt x="508" y="99"/>
                    <a:pt x="508" y="99"/>
                  </a:cubicBezTo>
                  <a:cubicBezTo>
                    <a:pt x="508" y="99"/>
                    <a:pt x="509" y="99"/>
                    <a:pt x="509" y="99"/>
                  </a:cubicBezTo>
                  <a:cubicBezTo>
                    <a:pt x="509" y="99"/>
                    <a:pt x="510" y="99"/>
                    <a:pt x="510" y="99"/>
                  </a:cubicBezTo>
                  <a:cubicBezTo>
                    <a:pt x="510" y="98"/>
                    <a:pt x="510" y="99"/>
                    <a:pt x="510" y="98"/>
                  </a:cubicBezTo>
                  <a:cubicBezTo>
                    <a:pt x="510" y="98"/>
                    <a:pt x="510" y="97"/>
                    <a:pt x="511" y="97"/>
                  </a:cubicBezTo>
                  <a:cubicBezTo>
                    <a:pt x="511" y="97"/>
                    <a:pt x="511" y="97"/>
                    <a:pt x="511" y="97"/>
                  </a:cubicBezTo>
                  <a:cubicBezTo>
                    <a:pt x="511" y="96"/>
                    <a:pt x="511" y="96"/>
                    <a:pt x="511" y="96"/>
                  </a:cubicBezTo>
                  <a:cubicBezTo>
                    <a:pt x="511" y="95"/>
                    <a:pt x="511" y="95"/>
                    <a:pt x="511" y="94"/>
                  </a:cubicBezTo>
                  <a:cubicBezTo>
                    <a:pt x="511" y="94"/>
                    <a:pt x="510" y="94"/>
                    <a:pt x="510" y="94"/>
                  </a:cubicBezTo>
                  <a:cubicBezTo>
                    <a:pt x="510" y="93"/>
                    <a:pt x="510" y="93"/>
                    <a:pt x="510" y="93"/>
                  </a:cubicBezTo>
                  <a:cubicBezTo>
                    <a:pt x="510" y="93"/>
                    <a:pt x="510" y="93"/>
                    <a:pt x="511" y="93"/>
                  </a:cubicBezTo>
                  <a:cubicBezTo>
                    <a:pt x="511" y="92"/>
                    <a:pt x="510" y="92"/>
                    <a:pt x="510" y="91"/>
                  </a:cubicBezTo>
                  <a:cubicBezTo>
                    <a:pt x="511" y="91"/>
                    <a:pt x="511" y="91"/>
                    <a:pt x="511" y="91"/>
                  </a:cubicBezTo>
                  <a:cubicBezTo>
                    <a:pt x="511" y="90"/>
                    <a:pt x="511" y="90"/>
                    <a:pt x="511" y="89"/>
                  </a:cubicBezTo>
                  <a:cubicBezTo>
                    <a:pt x="511" y="89"/>
                    <a:pt x="512" y="88"/>
                    <a:pt x="512" y="88"/>
                  </a:cubicBezTo>
                  <a:cubicBezTo>
                    <a:pt x="511" y="88"/>
                    <a:pt x="511" y="88"/>
                    <a:pt x="511" y="87"/>
                  </a:cubicBezTo>
                  <a:cubicBezTo>
                    <a:pt x="511" y="87"/>
                    <a:pt x="512" y="87"/>
                    <a:pt x="512" y="86"/>
                  </a:cubicBezTo>
                  <a:cubicBezTo>
                    <a:pt x="513" y="86"/>
                    <a:pt x="512" y="86"/>
                    <a:pt x="513" y="86"/>
                  </a:cubicBezTo>
                  <a:cubicBezTo>
                    <a:pt x="513" y="86"/>
                    <a:pt x="514" y="86"/>
                    <a:pt x="514" y="86"/>
                  </a:cubicBezTo>
                  <a:cubicBezTo>
                    <a:pt x="514" y="85"/>
                    <a:pt x="515" y="85"/>
                    <a:pt x="515" y="85"/>
                  </a:cubicBezTo>
                  <a:cubicBezTo>
                    <a:pt x="514" y="85"/>
                    <a:pt x="514" y="84"/>
                    <a:pt x="513" y="84"/>
                  </a:cubicBezTo>
                  <a:cubicBezTo>
                    <a:pt x="514" y="84"/>
                    <a:pt x="514" y="84"/>
                    <a:pt x="514" y="83"/>
                  </a:cubicBezTo>
                  <a:cubicBezTo>
                    <a:pt x="514" y="83"/>
                    <a:pt x="514" y="83"/>
                    <a:pt x="514" y="83"/>
                  </a:cubicBezTo>
                  <a:cubicBezTo>
                    <a:pt x="513" y="83"/>
                    <a:pt x="513" y="82"/>
                    <a:pt x="513" y="82"/>
                  </a:cubicBezTo>
                  <a:cubicBezTo>
                    <a:pt x="512" y="82"/>
                    <a:pt x="512" y="82"/>
                    <a:pt x="512" y="82"/>
                  </a:cubicBezTo>
                  <a:cubicBezTo>
                    <a:pt x="512" y="82"/>
                    <a:pt x="511" y="82"/>
                    <a:pt x="512" y="81"/>
                  </a:cubicBezTo>
                  <a:cubicBezTo>
                    <a:pt x="511" y="81"/>
                    <a:pt x="511" y="81"/>
                    <a:pt x="511" y="80"/>
                  </a:cubicBezTo>
                  <a:cubicBezTo>
                    <a:pt x="510" y="80"/>
                    <a:pt x="510" y="80"/>
                    <a:pt x="510" y="79"/>
                  </a:cubicBezTo>
                  <a:cubicBezTo>
                    <a:pt x="509" y="79"/>
                    <a:pt x="509" y="79"/>
                    <a:pt x="509" y="79"/>
                  </a:cubicBezTo>
                  <a:cubicBezTo>
                    <a:pt x="509" y="79"/>
                    <a:pt x="509" y="79"/>
                    <a:pt x="509" y="79"/>
                  </a:cubicBezTo>
                  <a:cubicBezTo>
                    <a:pt x="509" y="78"/>
                    <a:pt x="509" y="78"/>
                    <a:pt x="509" y="78"/>
                  </a:cubicBezTo>
                  <a:cubicBezTo>
                    <a:pt x="510" y="78"/>
                    <a:pt x="512" y="79"/>
                    <a:pt x="513" y="79"/>
                  </a:cubicBezTo>
                  <a:cubicBezTo>
                    <a:pt x="513" y="78"/>
                    <a:pt x="513" y="78"/>
                    <a:pt x="513" y="78"/>
                  </a:cubicBezTo>
                  <a:cubicBezTo>
                    <a:pt x="513" y="78"/>
                    <a:pt x="513" y="78"/>
                    <a:pt x="513" y="78"/>
                  </a:cubicBezTo>
                  <a:cubicBezTo>
                    <a:pt x="513" y="78"/>
                    <a:pt x="513" y="78"/>
                    <a:pt x="513" y="78"/>
                  </a:cubicBezTo>
                  <a:cubicBezTo>
                    <a:pt x="513" y="78"/>
                    <a:pt x="513" y="78"/>
                    <a:pt x="513" y="78"/>
                  </a:cubicBezTo>
                  <a:cubicBezTo>
                    <a:pt x="513" y="78"/>
                    <a:pt x="513" y="78"/>
                    <a:pt x="513" y="78"/>
                  </a:cubicBezTo>
                  <a:cubicBezTo>
                    <a:pt x="513" y="78"/>
                    <a:pt x="513" y="78"/>
                    <a:pt x="513" y="78"/>
                  </a:cubicBezTo>
                  <a:cubicBezTo>
                    <a:pt x="512" y="78"/>
                    <a:pt x="511" y="77"/>
                    <a:pt x="510" y="77"/>
                  </a:cubicBezTo>
                  <a:cubicBezTo>
                    <a:pt x="510" y="77"/>
                    <a:pt x="510" y="77"/>
                    <a:pt x="509" y="77"/>
                  </a:cubicBezTo>
                  <a:cubicBezTo>
                    <a:pt x="509" y="77"/>
                    <a:pt x="508" y="77"/>
                    <a:pt x="508" y="76"/>
                  </a:cubicBezTo>
                  <a:cubicBezTo>
                    <a:pt x="507" y="76"/>
                    <a:pt x="506" y="76"/>
                    <a:pt x="506" y="77"/>
                  </a:cubicBezTo>
                  <a:cubicBezTo>
                    <a:pt x="506" y="77"/>
                    <a:pt x="506" y="77"/>
                    <a:pt x="506" y="77"/>
                  </a:cubicBezTo>
                  <a:cubicBezTo>
                    <a:pt x="506" y="77"/>
                    <a:pt x="505" y="77"/>
                    <a:pt x="505" y="77"/>
                  </a:cubicBezTo>
                  <a:cubicBezTo>
                    <a:pt x="505" y="77"/>
                    <a:pt x="504" y="77"/>
                    <a:pt x="504" y="77"/>
                  </a:cubicBezTo>
                  <a:cubicBezTo>
                    <a:pt x="504" y="77"/>
                    <a:pt x="504" y="78"/>
                    <a:pt x="504" y="78"/>
                  </a:cubicBezTo>
                  <a:cubicBezTo>
                    <a:pt x="504" y="78"/>
                    <a:pt x="504" y="78"/>
                    <a:pt x="504" y="78"/>
                  </a:cubicBezTo>
                  <a:cubicBezTo>
                    <a:pt x="504" y="78"/>
                    <a:pt x="505" y="78"/>
                    <a:pt x="505" y="78"/>
                  </a:cubicBezTo>
                  <a:cubicBezTo>
                    <a:pt x="505" y="79"/>
                    <a:pt x="505" y="79"/>
                    <a:pt x="505" y="79"/>
                  </a:cubicBezTo>
                  <a:cubicBezTo>
                    <a:pt x="505" y="79"/>
                    <a:pt x="505" y="79"/>
                    <a:pt x="505" y="79"/>
                  </a:cubicBezTo>
                  <a:cubicBezTo>
                    <a:pt x="506" y="80"/>
                    <a:pt x="506" y="80"/>
                    <a:pt x="506" y="80"/>
                  </a:cubicBezTo>
                  <a:cubicBezTo>
                    <a:pt x="506" y="80"/>
                    <a:pt x="506" y="80"/>
                    <a:pt x="506" y="80"/>
                  </a:cubicBezTo>
                  <a:cubicBezTo>
                    <a:pt x="506" y="80"/>
                    <a:pt x="507" y="81"/>
                    <a:pt x="507" y="81"/>
                  </a:cubicBezTo>
                  <a:cubicBezTo>
                    <a:pt x="507" y="81"/>
                    <a:pt x="507" y="81"/>
                    <a:pt x="507" y="81"/>
                  </a:cubicBezTo>
                  <a:cubicBezTo>
                    <a:pt x="506" y="81"/>
                    <a:pt x="506" y="81"/>
                    <a:pt x="506" y="82"/>
                  </a:cubicBezTo>
                  <a:cubicBezTo>
                    <a:pt x="505" y="82"/>
                    <a:pt x="506" y="82"/>
                    <a:pt x="505" y="82"/>
                  </a:cubicBezTo>
                  <a:cubicBezTo>
                    <a:pt x="505" y="82"/>
                    <a:pt x="505" y="82"/>
                    <a:pt x="505" y="82"/>
                  </a:cubicBezTo>
                  <a:cubicBezTo>
                    <a:pt x="505" y="83"/>
                    <a:pt x="505" y="83"/>
                    <a:pt x="505" y="83"/>
                  </a:cubicBezTo>
                  <a:cubicBezTo>
                    <a:pt x="505" y="84"/>
                    <a:pt x="504" y="84"/>
                    <a:pt x="504" y="85"/>
                  </a:cubicBezTo>
                  <a:cubicBezTo>
                    <a:pt x="504" y="85"/>
                    <a:pt x="504" y="85"/>
                    <a:pt x="504" y="85"/>
                  </a:cubicBezTo>
                  <a:cubicBezTo>
                    <a:pt x="504" y="86"/>
                    <a:pt x="504" y="85"/>
                    <a:pt x="504" y="86"/>
                  </a:cubicBezTo>
                  <a:cubicBezTo>
                    <a:pt x="503" y="86"/>
                    <a:pt x="503" y="86"/>
                    <a:pt x="503" y="86"/>
                  </a:cubicBezTo>
                  <a:cubicBezTo>
                    <a:pt x="503" y="86"/>
                    <a:pt x="503" y="86"/>
                    <a:pt x="503" y="86"/>
                  </a:cubicBezTo>
                  <a:cubicBezTo>
                    <a:pt x="503" y="86"/>
                    <a:pt x="503" y="86"/>
                    <a:pt x="503" y="85"/>
                  </a:cubicBezTo>
                  <a:cubicBezTo>
                    <a:pt x="503" y="85"/>
                    <a:pt x="503" y="85"/>
                    <a:pt x="502" y="85"/>
                  </a:cubicBezTo>
                  <a:cubicBezTo>
                    <a:pt x="502" y="85"/>
                    <a:pt x="502" y="85"/>
                    <a:pt x="502" y="85"/>
                  </a:cubicBezTo>
                  <a:cubicBezTo>
                    <a:pt x="502" y="85"/>
                    <a:pt x="502" y="84"/>
                    <a:pt x="502" y="84"/>
                  </a:cubicBezTo>
                  <a:cubicBezTo>
                    <a:pt x="502" y="84"/>
                    <a:pt x="501" y="84"/>
                    <a:pt x="501" y="84"/>
                  </a:cubicBezTo>
                  <a:cubicBezTo>
                    <a:pt x="501" y="84"/>
                    <a:pt x="501" y="84"/>
                    <a:pt x="500" y="84"/>
                  </a:cubicBezTo>
                  <a:cubicBezTo>
                    <a:pt x="500" y="83"/>
                    <a:pt x="499" y="84"/>
                    <a:pt x="499" y="83"/>
                  </a:cubicBezTo>
                  <a:cubicBezTo>
                    <a:pt x="499" y="83"/>
                    <a:pt x="499" y="83"/>
                    <a:pt x="499" y="83"/>
                  </a:cubicBezTo>
                  <a:cubicBezTo>
                    <a:pt x="499" y="83"/>
                    <a:pt x="499" y="82"/>
                    <a:pt x="499" y="82"/>
                  </a:cubicBezTo>
                  <a:cubicBezTo>
                    <a:pt x="499" y="82"/>
                    <a:pt x="499" y="82"/>
                    <a:pt x="499" y="82"/>
                  </a:cubicBezTo>
                  <a:cubicBezTo>
                    <a:pt x="499" y="82"/>
                    <a:pt x="498" y="81"/>
                    <a:pt x="498" y="81"/>
                  </a:cubicBezTo>
                  <a:cubicBezTo>
                    <a:pt x="498" y="81"/>
                    <a:pt x="498" y="80"/>
                    <a:pt x="497" y="80"/>
                  </a:cubicBezTo>
                  <a:cubicBezTo>
                    <a:pt x="497" y="80"/>
                    <a:pt x="497" y="80"/>
                    <a:pt x="496" y="80"/>
                  </a:cubicBezTo>
                  <a:cubicBezTo>
                    <a:pt x="496" y="80"/>
                    <a:pt x="496" y="81"/>
                    <a:pt x="496" y="81"/>
                  </a:cubicBezTo>
                  <a:cubicBezTo>
                    <a:pt x="495" y="81"/>
                    <a:pt x="496" y="81"/>
                    <a:pt x="495" y="81"/>
                  </a:cubicBezTo>
                  <a:cubicBezTo>
                    <a:pt x="495" y="81"/>
                    <a:pt x="495" y="81"/>
                    <a:pt x="495" y="81"/>
                  </a:cubicBezTo>
                  <a:cubicBezTo>
                    <a:pt x="495" y="81"/>
                    <a:pt x="495" y="81"/>
                    <a:pt x="494" y="81"/>
                  </a:cubicBezTo>
                  <a:cubicBezTo>
                    <a:pt x="494" y="81"/>
                    <a:pt x="494" y="80"/>
                    <a:pt x="494" y="80"/>
                  </a:cubicBezTo>
                  <a:cubicBezTo>
                    <a:pt x="494" y="80"/>
                    <a:pt x="493" y="80"/>
                    <a:pt x="493" y="80"/>
                  </a:cubicBezTo>
                  <a:cubicBezTo>
                    <a:pt x="492" y="80"/>
                    <a:pt x="492" y="81"/>
                    <a:pt x="491" y="81"/>
                  </a:cubicBezTo>
                  <a:cubicBezTo>
                    <a:pt x="491" y="81"/>
                    <a:pt x="491" y="80"/>
                    <a:pt x="490" y="81"/>
                  </a:cubicBezTo>
                  <a:cubicBezTo>
                    <a:pt x="490" y="81"/>
                    <a:pt x="490" y="81"/>
                    <a:pt x="490" y="81"/>
                  </a:cubicBezTo>
                  <a:cubicBezTo>
                    <a:pt x="489" y="81"/>
                    <a:pt x="489" y="81"/>
                    <a:pt x="489" y="81"/>
                  </a:cubicBezTo>
                  <a:cubicBezTo>
                    <a:pt x="488" y="81"/>
                    <a:pt x="488" y="81"/>
                    <a:pt x="487" y="81"/>
                  </a:cubicBezTo>
                  <a:cubicBezTo>
                    <a:pt x="487" y="81"/>
                    <a:pt x="487" y="81"/>
                    <a:pt x="487" y="81"/>
                  </a:cubicBezTo>
                  <a:cubicBezTo>
                    <a:pt x="487" y="81"/>
                    <a:pt x="487" y="81"/>
                    <a:pt x="486" y="81"/>
                  </a:cubicBezTo>
                  <a:cubicBezTo>
                    <a:pt x="486" y="82"/>
                    <a:pt x="486" y="82"/>
                    <a:pt x="486" y="82"/>
                  </a:cubicBezTo>
                  <a:cubicBezTo>
                    <a:pt x="486" y="82"/>
                    <a:pt x="486" y="82"/>
                    <a:pt x="486" y="83"/>
                  </a:cubicBezTo>
                  <a:cubicBezTo>
                    <a:pt x="486" y="83"/>
                    <a:pt x="487" y="83"/>
                    <a:pt x="487" y="83"/>
                  </a:cubicBezTo>
                  <a:cubicBezTo>
                    <a:pt x="486" y="84"/>
                    <a:pt x="486" y="85"/>
                    <a:pt x="487" y="86"/>
                  </a:cubicBezTo>
                  <a:cubicBezTo>
                    <a:pt x="487" y="86"/>
                    <a:pt x="486" y="86"/>
                    <a:pt x="486" y="86"/>
                  </a:cubicBezTo>
                  <a:cubicBezTo>
                    <a:pt x="486" y="86"/>
                    <a:pt x="486" y="86"/>
                    <a:pt x="486" y="87"/>
                  </a:cubicBezTo>
                  <a:cubicBezTo>
                    <a:pt x="486" y="87"/>
                    <a:pt x="486" y="87"/>
                    <a:pt x="486" y="87"/>
                  </a:cubicBezTo>
                  <a:cubicBezTo>
                    <a:pt x="486" y="87"/>
                    <a:pt x="485" y="88"/>
                    <a:pt x="485" y="88"/>
                  </a:cubicBezTo>
                  <a:cubicBezTo>
                    <a:pt x="485" y="89"/>
                    <a:pt x="486" y="89"/>
                    <a:pt x="486" y="89"/>
                  </a:cubicBezTo>
                  <a:cubicBezTo>
                    <a:pt x="486" y="90"/>
                    <a:pt x="485" y="90"/>
                    <a:pt x="486" y="90"/>
                  </a:cubicBezTo>
                  <a:cubicBezTo>
                    <a:pt x="486" y="91"/>
                    <a:pt x="486" y="91"/>
                    <a:pt x="487" y="91"/>
                  </a:cubicBezTo>
                  <a:cubicBezTo>
                    <a:pt x="487" y="91"/>
                    <a:pt x="487" y="92"/>
                    <a:pt x="487" y="92"/>
                  </a:cubicBezTo>
                  <a:cubicBezTo>
                    <a:pt x="487" y="92"/>
                    <a:pt x="487" y="92"/>
                    <a:pt x="487" y="92"/>
                  </a:cubicBezTo>
                  <a:cubicBezTo>
                    <a:pt x="488" y="92"/>
                    <a:pt x="488" y="92"/>
                    <a:pt x="489" y="92"/>
                  </a:cubicBezTo>
                  <a:cubicBezTo>
                    <a:pt x="489" y="92"/>
                    <a:pt x="489" y="92"/>
                    <a:pt x="489" y="92"/>
                  </a:cubicBezTo>
                  <a:cubicBezTo>
                    <a:pt x="490" y="92"/>
                    <a:pt x="491" y="92"/>
                    <a:pt x="491" y="93"/>
                  </a:cubicBezTo>
                  <a:cubicBezTo>
                    <a:pt x="491" y="93"/>
                    <a:pt x="491" y="93"/>
                    <a:pt x="490" y="93"/>
                  </a:cubicBezTo>
                  <a:cubicBezTo>
                    <a:pt x="490" y="93"/>
                    <a:pt x="490" y="93"/>
                    <a:pt x="490" y="93"/>
                  </a:cubicBezTo>
                  <a:cubicBezTo>
                    <a:pt x="490" y="93"/>
                    <a:pt x="489" y="93"/>
                    <a:pt x="489" y="93"/>
                  </a:cubicBezTo>
                  <a:cubicBezTo>
                    <a:pt x="489" y="93"/>
                    <a:pt x="489" y="93"/>
                    <a:pt x="489" y="93"/>
                  </a:cubicBezTo>
                  <a:cubicBezTo>
                    <a:pt x="489" y="93"/>
                    <a:pt x="489" y="93"/>
                    <a:pt x="489" y="93"/>
                  </a:cubicBezTo>
                  <a:cubicBezTo>
                    <a:pt x="489" y="93"/>
                    <a:pt x="489" y="93"/>
                    <a:pt x="489" y="93"/>
                  </a:cubicBezTo>
                  <a:cubicBezTo>
                    <a:pt x="488" y="93"/>
                    <a:pt x="488" y="93"/>
                    <a:pt x="488" y="93"/>
                  </a:cubicBezTo>
                  <a:cubicBezTo>
                    <a:pt x="487" y="93"/>
                    <a:pt x="487" y="93"/>
                    <a:pt x="487" y="93"/>
                  </a:cubicBezTo>
                  <a:cubicBezTo>
                    <a:pt x="487" y="93"/>
                    <a:pt x="486" y="93"/>
                    <a:pt x="486" y="93"/>
                  </a:cubicBezTo>
                  <a:cubicBezTo>
                    <a:pt x="485" y="93"/>
                    <a:pt x="485" y="93"/>
                    <a:pt x="485" y="93"/>
                  </a:cubicBezTo>
                  <a:cubicBezTo>
                    <a:pt x="485" y="93"/>
                    <a:pt x="485" y="94"/>
                    <a:pt x="485" y="94"/>
                  </a:cubicBezTo>
                  <a:cubicBezTo>
                    <a:pt x="485" y="94"/>
                    <a:pt x="485" y="94"/>
                    <a:pt x="484" y="94"/>
                  </a:cubicBezTo>
                  <a:cubicBezTo>
                    <a:pt x="484" y="94"/>
                    <a:pt x="483" y="94"/>
                    <a:pt x="482" y="94"/>
                  </a:cubicBezTo>
                  <a:cubicBezTo>
                    <a:pt x="482" y="94"/>
                    <a:pt x="482" y="94"/>
                    <a:pt x="482" y="94"/>
                  </a:cubicBezTo>
                  <a:cubicBezTo>
                    <a:pt x="482" y="94"/>
                    <a:pt x="482" y="94"/>
                    <a:pt x="482" y="94"/>
                  </a:cubicBezTo>
                  <a:cubicBezTo>
                    <a:pt x="482" y="94"/>
                    <a:pt x="482" y="94"/>
                    <a:pt x="482" y="94"/>
                  </a:cubicBezTo>
                  <a:cubicBezTo>
                    <a:pt x="481" y="95"/>
                    <a:pt x="479" y="94"/>
                    <a:pt x="479" y="94"/>
                  </a:cubicBezTo>
                  <a:cubicBezTo>
                    <a:pt x="479" y="94"/>
                    <a:pt x="479" y="93"/>
                    <a:pt x="479" y="93"/>
                  </a:cubicBezTo>
                  <a:cubicBezTo>
                    <a:pt x="479" y="93"/>
                    <a:pt x="479" y="93"/>
                    <a:pt x="479" y="94"/>
                  </a:cubicBezTo>
                  <a:cubicBezTo>
                    <a:pt x="480" y="94"/>
                    <a:pt x="481" y="94"/>
                    <a:pt x="481" y="93"/>
                  </a:cubicBezTo>
                  <a:cubicBezTo>
                    <a:pt x="481" y="93"/>
                    <a:pt x="482" y="93"/>
                    <a:pt x="482" y="93"/>
                  </a:cubicBezTo>
                  <a:cubicBezTo>
                    <a:pt x="482" y="93"/>
                    <a:pt x="482" y="93"/>
                    <a:pt x="482" y="93"/>
                  </a:cubicBezTo>
                  <a:cubicBezTo>
                    <a:pt x="481" y="93"/>
                    <a:pt x="481" y="92"/>
                    <a:pt x="481" y="92"/>
                  </a:cubicBezTo>
                  <a:cubicBezTo>
                    <a:pt x="480" y="92"/>
                    <a:pt x="480" y="93"/>
                    <a:pt x="479" y="92"/>
                  </a:cubicBezTo>
                  <a:cubicBezTo>
                    <a:pt x="479" y="92"/>
                    <a:pt x="479" y="92"/>
                    <a:pt x="479" y="92"/>
                  </a:cubicBezTo>
                  <a:cubicBezTo>
                    <a:pt x="478" y="91"/>
                    <a:pt x="476" y="91"/>
                    <a:pt x="475" y="91"/>
                  </a:cubicBezTo>
                  <a:cubicBezTo>
                    <a:pt x="475" y="91"/>
                    <a:pt x="475" y="91"/>
                    <a:pt x="475" y="92"/>
                  </a:cubicBezTo>
                  <a:cubicBezTo>
                    <a:pt x="473" y="91"/>
                    <a:pt x="471" y="90"/>
                    <a:pt x="468" y="90"/>
                  </a:cubicBezTo>
                  <a:cubicBezTo>
                    <a:pt x="468" y="90"/>
                    <a:pt x="468" y="91"/>
                    <a:pt x="468" y="91"/>
                  </a:cubicBezTo>
                  <a:cubicBezTo>
                    <a:pt x="468" y="91"/>
                    <a:pt x="468" y="91"/>
                    <a:pt x="468" y="91"/>
                  </a:cubicBezTo>
                  <a:cubicBezTo>
                    <a:pt x="468" y="91"/>
                    <a:pt x="467" y="91"/>
                    <a:pt x="467" y="91"/>
                  </a:cubicBezTo>
                  <a:cubicBezTo>
                    <a:pt x="467" y="92"/>
                    <a:pt x="467" y="92"/>
                    <a:pt x="467" y="92"/>
                  </a:cubicBezTo>
                  <a:cubicBezTo>
                    <a:pt x="467" y="92"/>
                    <a:pt x="468" y="92"/>
                    <a:pt x="468" y="93"/>
                  </a:cubicBezTo>
                  <a:cubicBezTo>
                    <a:pt x="468" y="93"/>
                    <a:pt x="468" y="93"/>
                    <a:pt x="467" y="93"/>
                  </a:cubicBezTo>
                  <a:cubicBezTo>
                    <a:pt x="467" y="92"/>
                    <a:pt x="466" y="92"/>
                    <a:pt x="465" y="92"/>
                  </a:cubicBezTo>
                  <a:cubicBezTo>
                    <a:pt x="464" y="92"/>
                    <a:pt x="464" y="92"/>
                    <a:pt x="464" y="93"/>
                  </a:cubicBezTo>
                  <a:cubicBezTo>
                    <a:pt x="463" y="92"/>
                    <a:pt x="463" y="92"/>
                    <a:pt x="462" y="92"/>
                  </a:cubicBezTo>
                  <a:cubicBezTo>
                    <a:pt x="462" y="92"/>
                    <a:pt x="462" y="92"/>
                    <a:pt x="462" y="92"/>
                  </a:cubicBezTo>
                  <a:cubicBezTo>
                    <a:pt x="462" y="92"/>
                    <a:pt x="461" y="92"/>
                    <a:pt x="461" y="92"/>
                  </a:cubicBezTo>
                  <a:cubicBezTo>
                    <a:pt x="460" y="92"/>
                    <a:pt x="460" y="92"/>
                    <a:pt x="459" y="92"/>
                  </a:cubicBezTo>
                  <a:cubicBezTo>
                    <a:pt x="459" y="92"/>
                    <a:pt x="459" y="92"/>
                    <a:pt x="459" y="92"/>
                  </a:cubicBezTo>
                  <a:cubicBezTo>
                    <a:pt x="459" y="92"/>
                    <a:pt x="459" y="93"/>
                    <a:pt x="459" y="93"/>
                  </a:cubicBezTo>
                  <a:cubicBezTo>
                    <a:pt x="459" y="93"/>
                    <a:pt x="459" y="93"/>
                    <a:pt x="459" y="93"/>
                  </a:cubicBezTo>
                  <a:cubicBezTo>
                    <a:pt x="459" y="93"/>
                    <a:pt x="458" y="93"/>
                    <a:pt x="458" y="93"/>
                  </a:cubicBezTo>
                  <a:cubicBezTo>
                    <a:pt x="458" y="93"/>
                    <a:pt x="458" y="92"/>
                    <a:pt x="458" y="92"/>
                  </a:cubicBezTo>
                  <a:cubicBezTo>
                    <a:pt x="457" y="92"/>
                    <a:pt x="457" y="92"/>
                    <a:pt x="457" y="92"/>
                  </a:cubicBezTo>
                  <a:cubicBezTo>
                    <a:pt x="456" y="92"/>
                    <a:pt x="455" y="92"/>
                    <a:pt x="454" y="92"/>
                  </a:cubicBezTo>
                  <a:cubicBezTo>
                    <a:pt x="454" y="92"/>
                    <a:pt x="453" y="92"/>
                    <a:pt x="453" y="92"/>
                  </a:cubicBezTo>
                  <a:cubicBezTo>
                    <a:pt x="453" y="92"/>
                    <a:pt x="451" y="92"/>
                    <a:pt x="451" y="92"/>
                  </a:cubicBezTo>
                  <a:cubicBezTo>
                    <a:pt x="450" y="92"/>
                    <a:pt x="450" y="92"/>
                    <a:pt x="449" y="92"/>
                  </a:cubicBezTo>
                  <a:cubicBezTo>
                    <a:pt x="449" y="92"/>
                    <a:pt x="448" y="92"/>
                    <a:pt x="448" y="92"/>
                  </a:cubicBezTo>
                  <a:cubicBezTo>
                    <a:pt x="447" y="92"/>
                    <a:pt x="447" y="92"/>
                    <a:pt x="447" y="92"/>
                  </a:cubicBezTo>
                  <a:cubicBezTo>
                    <a:pt x="447" y="92"/>
                    <a:pt x="447" y="92"/>
                    <a:pt x="447" y="92"/>
                  </a:cubicBezTo>
                  <a:cubicBezTo>
                    <a:pt x="446" y="93"/>
                    <a:pt x="446" y="93"/>
                    <a:pt x="445" y="93"/>
                  </a:cubicBezTo>
                  <a:cubicBezTo>
                    <a:pt x="445" y="94"/>
                    <a:pt x="445" y="94"/>
                    <a:pt x="445" y="94"/>
                  </a:cubicBezTo>
                  <a:cubicBezTo>
                    <a:pt x="445" y="94"/>
                    <a:pt x="445" y="95"/>
                    <a:pt x="445" y="95"/>
                  </a:cubicBezTo>
                  <a:cubicBezTo>
                    <a:pt x="445" y="96"/>
                    <a:pt x="444" y="96"/>
                    <a:pt x="443" y="97"/>
                  </a:cubicBezTo>
                  <a:cubicBezTo>
                    <a:pt x="443" y="98"/>
                    <a:pt x="444" y="99"/>
                    <a:pt x="444" y="99"/>
                  </a:cubicBezTo>
                  <a:cubicBezTo>
                    <a:pt x="444" y="99"/>
                    <a:pt x="444" y="100"/>
                    <a:pt x="444" y="100"/>
                  </a:cubicBezTo>
                  <a:cubicBezTo>
                    <a:pt x="444" y="100"/>
                    <a:pt x="443" y="99"/>
                    <a:pt x="443" y="101"/>
                  </a:cubicBezTo>
                  <a:cubicBezTo>
                    <a:pt x="443" y="101"/>
                    <a:pt x="443" y="101"/>
                    <a:pt x="443" y="101"/>
                  </a:cubicBezTo>
                  <a:cubicBezTo>
                    <a:pt x="443" y="101"/>
                    <a:pt x="443" y="101"/>
                    <a:pt x="443" y="101"/>
                  </a:cubicBezTo>
                  <a:cubicBezTo>
                    <a:pt x="443" y="101"/>
                    <a:pt x="443" y="102"/>
                    <a:pt x="443" y="102"/>
                  </a:cubicBezTo>
                  <a:cubicBezTo>
                    <a:pt x="443" y="102"/>
                    <a:pt x="443" y="102"/>
                    <a:pt x="442" y="102"/>
                  </a:cubicBezTo>
                  <a:cubicBezTo>
                    <a:pt x="442" y="102"/>
                    <a:pt x="442" y="103"/>
                    <a:pt x="442" y="103"/>
                  </a:cubicBezTo>
                  <a:cubicBezTo>
                    <a:pt x="442" y="103"/>
                    <a:pt x="441" y="103"/>
                    <a:pt x="441" y="104"/>
                  </a:cubicBezTo>
                  <a:cubicBezTo>
                    <a:pt x="441" y="104"/>
                    <a:pt x="441" y="104"/>
                    <a:pt x="441" y="105"/>
                  </a:cubicBezTo>
                  <a:cubicBezTo>
                    <a:pt x="441" y="105"/>
                    <a:pt x="441" y="105"/>
                    <a:pt x="441" y="106"/>
                  </a:cubicBezTo>
                  <a:cubicBezTo>
                    <a:pt x="441" y="106"/>
                    <a:pt x="441" y="106"/>
                    <a:pt x="441" y="106"/>
                  </a:cubicBezTo>
                  <a:cubicBezTo>
                    <a:pt x="441" y="107"/>
                    <a:pt x="441" y="107"/>
                    <a:pt x="441" y="108"/>
                  </a:cubicBezTo>
                  <a:cubicBezTo>
                    <a:pt x="441" y="108"/>
                    <a:pt x="441" y="108"/>
                    <a:pt x="441" y="108"/>
                  </a:cubicBezTo>
                  <a:cubicBezTo>
                    <a:pt x="441" y="108"/>
                    <a:pt x="441" y="108"/>
                    <a:pt x="441" y="108"/>
                  </a:cubicBezTo>
                  <a:cubicBezTo>
                    <a:pt x="441" y="108"/>
                    <a:pt x="440" y="109"/>
                    <a:pt x="440" y="109"/>
                  </a:cubicBezTo>
                  <a:cubicBezTo>
                    <a:pt x="440" y="109"/>
                    <a:pt x="440" y="109"/>
                    <a:pt x="440" y="109"/>
                  </a:cubicBezTo>
                  <a:cubicBezTo>
                    <a:pt x="440" y="109"/>
                    <a:pt x="440" y="109"/>
                    <a:pt x="440" y="109"/>
                  </a:cubicBezTo>
                  <a:cubicBezTo>
                    <a:pt x="440" y="110"/>
                    <a:pt x="440" y="110"/>
                    <a:pt x="440" y="110"/>
                  </a:cubicBezTo>
                  <a:cubicBezTo>
                    <a:pt x="439" y="110"/>
                    <a:pt x="439" y="110"/>
                    <a:pt x="439" y="110"/>
                  </a:cubicBezTo>
                  <a:cubicBezTo>
                    <a:pt x="439" y="110"/>
                    <a:pt x="439" y="111"/>
                    <a:pt x="439" y="111"/>
                  </a:cubicBezTo>
                  <a:cubicBezTo>
                    <a:pt x="438" y="111"/>
                    <a:pt x="438" y="112"/>
                    <a:pt x="438" y="112"/>
                  </a:cubicBezTo>
                  <a:cubicBezTo>
                    <a:pt x="437" y="113"/>
                    <a:pt x="436" y="113"/>
                    <a:pt x="437" y="114"/>
                  </a:cubicBezTo>
                  <a:cubicBezTo>
                    <a:pt x="437" y="114"/>
                    <a:pt x="437" y="115"/>
                    <a:pt x="438" y="115"/>
                  </a:cubicBezTo>
                  <a:cubicBezTo>
                    <a:pt x="438" y="115"/>
                    <a:pt x="439" y="115"/>
                    <a:pt x="439" y="115"/>
                  </a:cubicBezTo>
                  <a:cubicBezTo>
                    <a:pt x="440" y="115"/>
                    <a:pt x="440" y="115"/>
                    <a:pt x="440" y="115"/>
                  </a:cubicBezTo>
                  <a:cubicBezTo>
                    <a:pt x="441" y="116"/>
                    <a:pt x="441" y="115"/>
                    <a:pt x="442" y="115"/>
                  </a:cubicBezTo>
                  <a:cubicBezTo>
                    <a:pt x="442" y="115"/>
                    <a:pt x="443" y="115"/>
                    <a:pt x="443" y="115"/>
                  </a:cubicBezTo>
                  <a:cubicBezTo>
                    <a:pt x="443" y="115"/>
                    <a:pt x="444" y="115"/>
                    <a:pt x="444" y="115"/>
                  </a:cubicBezTo>
                  <a:cubicBezTo>
                    <a:pt x="444" y="116"/>
                    <a:pt x="445" y="116"/>
                    <a:pt x="445" y="116"/>
                  </a:cubicBezTo>
                  <a:cubicBezTo>
                    <a:pt x="445" y="116"/>
                    <a:pt x="445" y="116"/>
                    <a:pt x="445" y="117"/>
                  </a:cubicBezTo>
                  <a:cubicBezTo>
                    <a:pt x="445" y="117"/>
                    <a:pt x="445" y="117"/>
                    <a:pt x="445" y="117"/>
                  </a:cubicBezTo>
                  <a:cubicBezTo>
                    <a:pt x="445" y="117"/>
                    <a:pt x="445" y="117"/>
                    <a:pt x="445" y="117"/>
                  </a:cubicBezTo>
                  <a:cubicBezTo>
                    <a:pt x="446" y="117"/>
                    <a:pt x="446" y="118"/>
                    <a:pt x="446" y="118"/>
                  </a:cubicBezTo>
                  <a:cubicBezTo>
                    <a:pt x="446" y="118"/>
                    <a:pt x="446" y="118"/>
                    <a:pt x="446" y="119"/>
                  </a:cubicBezTo>
                  <a:cubicBezTo>
                    <a:pt x="446" y="119"/>
                    <a:pt x="447" y="120"/>
                    <a:pt x="448" y="119"/>
                  </a:cubicBezTo>
                  <a:cubicBezTo>
                    <a:pt x="448" y="119"/>
                    <a:pt x="448" y="119"/>
                    <a:pt x="448" y="119"/>
                  </a:cubicBezTo>
                  <a:cubicBezTo>
                    <a:pt x="448" y="119"/>
                    <a:pt x="449" y="119"/>
                    <a:pt x="449" y="119"/>
                  </a:cubicBezTo>
                  <a:cubicBezTo>
                    <a:pt x="449" y="119"/>
                    <a:pt x="449" y="119"/>
                    <a:pt x="449" y="119"/>
                  </a:cubicBezTo>
                  <a:cubicBezTo>
                    <a:pt x="449" y="118"/>
                    <a:pt x="449" y="118"/>
                    <a:pt x="449" y="118"/>
                  </a:cubicBezTo>
                  <a:cubicBezTo>
                    <a:pt x="449" y="118"/>
                    <a:pt x="449" y="118"/>
                    <a:pt x="449" y="118"/>
                  </a:cubicBezTo>
                  <a:cubicBezTo>
                    <a:pt x="449" y="118"/>
                    <a:pt x="450" y="119"/>
                    <a:pt x="450" y="119"/>
                  </a:cubicBezTo>
                  <a:cubicBezTo>
                    <a:pt x="450" y="119"/>
                    <a:pt x="450" y="119"/>
                    <a:pt x="450" y="119"/>
                  </a:cubicBezTo>
                  <a:cubicBezTo>
                    <a:pt x="450" y="119"/>
                    <a:pt x="450" y="120"/>
                    <a:pt x="450" y="120"/>
                  </a:cubicBezTo>
                  <a:cubicBezTo>
                    <a:pt x="450" y="120"/>
                    <a:pt x="450" y="120"/>
                    <a:pt x="450" y="120"/>
                  </a:cubicBezTo>
                  <a:cubicBezTo>
                    <a:pt x="450" y="120"/>
                    <a:pt x="450" y="120"/>
                    <a:pt x="450" y="120"/>
                  </a:cubicBezTo>
                  <a:cubicBezTo>
                    <a:pt x="450" y="121"/>
                    <a:pt x="451" y="121"/>
                    <a:pt x="451" y="120"/>
                  </a:cubicBezTo>
                  <a:cubicBezTo>
                    <a:pt x="451" y="120"/>
                    <a:pt x="452" y="120"/>
                    <a:pt x="452" y="120"/>
                  </a:cubicBezTo>
                  <a:cubicBezTo>
                    <a:pt x="453" y="120"/>
                    <a:pt x="453" y="120"/>
                    <a:pt x="453" y="120"/>
                  </a:cubicBezTo>
                  <a:cubicBezTo>
                    <a:pt x="454" y="119"/>
                    <a:pt x="453" y="119"/>
                    <a:pt x="453" y="119"/>
                  </a:cubicBezTo>
                  <a:cubicBezTo>
                    <a:pt x="453" y="119"/>
                    <a:pt x="453" y="119"/>
                    <a:pt x="453" y="119"/>
                  </a:cubicBezTo>
                  <a:cubicBezTo>
                    <a:pt x="454" y="119"/>
                    <a:pt x="454" y="119"/>
                    <a:pt x="454" y="119"/>
                  </a:cubicBezTo>
                  <a:cubicBezTo>
                    <a:pt x="454" y="120"/>
                    <a:pt x="454" y="120"/>
                    <a:pt x="454" y="121"/>
                  </a:cubicBezTo>
                  <a:cubicBezTo>
                    <a:pt x="454" y="121"/>
                    <a:pt x="455" y="121"/>
                    <a:pt x="455" y="121"/>
                  </a:cubicBezTo>
                  <a:cubicBezTo>
                    <a:pt x="455" y="120"/>
                    <a:pt x="455" y="119"/>
                    <a:pt x="455" y="119"/>
                  </a:cubicBezTo>
                  <a:cubicBezTo>
                    <a:pt x="455" y="119"/>
                    <a:pt x="455" y="119"/>
                    <a:pt x="454" y="118"/>
                  </a:cubicBezTo>
                  <a:cubicBezTo>
                    <a:pt x="454" y="118"/>
                    <a:pt x="455" y="118"/>
                    <a:pt x="454" y="118"/>
                  </a:cubicBezTo>
                  <a:cubicBezTo>
                    <a:pt x="454" y="117"/>
                    <a:pt x="454" y="118"/>
                    <a:pt x="454" y="117"/>
                  </a:cubicBezTo>
                  <a:cubicBezTo>
                    <a:pt x="454" y="117"/>
                    <a:pt x="455" y="118"/>
                    <a:pt x="456" y="117"/>
                  </a:cubicBezTo>
                  <a:cubicBezTo>
                    <a:pt x="456" y="117"/>
                    <a:pt x="456" y="117"/>
                    <a:pt x="457" y="117"/>
                  </a:cubicBezTo>
                  <a:cubicBezTo>
                    <a:pt x="457" y="117"/>
                    <a:pt x="458" y="118"/>
                    <a:pt x="458" y="118"/>
                  </a:cubicBezTo>
                  <a:cubicBezTo>
                    <a:pt x="459" y="118"/>
                    <a:pt x="459" y="118"/>
                    <a:pt x="459" y="118"/>
                  </a:cubicBezTo>
                  <a:cubicBezTo>
                    <a:pt x="459" y="118"/>
                    <a:pt x="460" y="118"/>
                    <a:pt x="460" y="119"/>
                  </a:cubicBezTo>
                  <a:cubicBezTo>
                    <a:pt x="460" y="119"/>
                    <a:pt x="460" y="119"/>
                    <a:pt x="460" y="119"/>
                  </a:cubicBezTo>
                  <a:cubicBezTo>
                    <a:pt x="460" y="119"/>
                    <a:pt x="461" y="119"/>
                    <a:pt x="461" y="119"/>
                  </a:cubicBezTo>
                  <a:cubicBezTo>
                    <a:pt x="461" y="119"/>
                    <a:pt x="461" y="119"/>
                    <a:pt x="461" y="119"/>
                  </a:cubicBezTo>
                  <a:cubicBezTo>
                    <a:pt x="462" y="120"/>
                    <a:pt x="462" y="120"/>
                    <a:pt x="462" y="120"/>
                  </a:cubicBezTo>
                  <a:cubicBezTo>
                    <a:pt x="463" y="120"/>
                    <a:pt x="463" y="120"/>
                    <a:pt x="464" y="121"/>
                  </a:cubicBezTo>
                  <a:cubicBezTo>
                    <a:pt x="464" y="121"/>
                    <a:pt x="464" y="121"/>
                    <a:pt x="465" y="121"/>
                  </a:cubicBezTo>
                  <a:cubicBezTo>
                    <a:pt x="465" y="121"/>
                    <a:pt x="465" y="121"/>
                    <a:pt x="465" y="121"/>
                  </a:cubicBezTo>
                  <a:cubicBezTo>
                    <a:pt x="466" y="121"/>
                    <a:pt x="466" y="122"/>
                    <a:pt x="467" y="122"/>
                  </a:cubicBezTo>
                  <a:cubicBezTo>
                    <a:pt x="467" y="122"/>
                    <a:pt x="467" y="122"/>
                    <a:pt x="467" y="122"/>
                  </a:cubicBezTo>
                  <a:cubicBezTo>
                    <a:pt x="467" y="122"/>
                    <a:pt x="467" y="123"/>
                    <a:pt x="467" y="123"/>
                  </a:cubicBezTo>
                  <a:cubicBezTo>
                    <a:pt x="467" y="123"/>
                    <a:pt x="466" y="122"/>
                    <a:pt x="466" y="122"/>
                  </a:cubicBezTo>
                  <a:cubicBezTo>
                    <a:pt x="466" y="122"/>
                    <a:pt x="465" y="122"/>
                    <a:pt x="465" y="122"/>
                  </a:cubicBezTo>
                  <a:cubicBezTo>
                    <a:pt x="465" y="122"/>
                    <a:pt x="465" y="123"/>
                    <a:pt x="465" y="123"/>
                  </a:cubicBezTo>
                  <a:cubicBezTo>
                    <a:pt x="466" y="123"/>
                    <a:pt x="466" y="123"/>
                    <a:pt x="467" y="124"/>
                  </a:cubicBezTo>
                  <a:cubicBezTo>
                    <a:pt x="467" y="124"/>
                    <a:pt x="467" y="124"/>
                    <a:pt x="468" y="124"/>
                  </a:cubicBezTo>
                  <a:cubicBezTo>
                    <a:pt x="468" y="124"/>
                    <a:pt x="469" y="125"/>
                    <a:pt x="469" y="125"/>
                  </a:cubicBezTo>
                  <a:cubicBezTo>
                    <a:pt x="469" y="125"/>
                    <a:pt x="469" y="125"/>
                    <a:pt x="469" y="126"/>
                  </a:cubicBezTo>
                  <a:cubicBezTo>
                    <a:pt x="469" y="126"/>
                    <a:pt x="469" y="126"/>
                    <a:pt x="469" y="126"/>
                  </a:cubicBezTo>
                  <a:cubicBezTo>
                    <a:pt x="470" y="126"/>
                    <a:pt x="471" y="127"/>
                    <a:pt x="472" y="127"/>
                  </a:cubicBezTo>
                  <a:cubicBezTo>
                    <a:pt x="472" y="127"/>
                    <a:pt x="471" y="127"/>
                    <a:pt x="472" y="128"/>
                  </a:cubicBezTo>
                  <a:cubicBezTo>
                    <a:pt x="472" y="128"/>
                    <a:pt x="472" y="128"/>
                    <a:pt x="472" y="128"/>
                  </a:cubicBezTo>
                  <a:cubicBezTo>
                    <a:pt x="472" y="128"/>
                    <a:pt x="472" y="129"/>
                    <a:pt x="472" y="129"/>
                  </a:cubicBezTo>
                  <a:cubicBezTo>
                    <a:pt x="472" y="130"/>
                    <a:pt x="472" y="130"/>
                    <a:pt x="472" y="130"/>
                  </a:cubicBezTo>
                  <a:cubicBezTo>
                    <a:pt x="472" y="131"/>
                    <a:pt x="472" y="131"/>
                    <a:pt x="472" y="132"/>
                  </a:cubicBezTo>
                  <a:cubicBezTo>
                    <a:pt x="472" y="132"/>
                    <a:pt x="472" y="132"/>
                    <a:pt x="473" y="133"/>
                  </a:cubicBezTo>
                  <a:cubicBezTo>
                    <a:pt x="473" y="133"/>
                    <a:pt x="473" y="133"/>
                    <a:pt x="473" y="133"/>
                  </a:cubicBezTo>
                  <a:cubicBezTo>
                    <a:pt x="473" y="133"/>
                    <a:pt x="473" y="134"/>
                    <a:pt x="473" y="134"/>
                  </a:cubicBezTo>
                  <a:cubicBezTo>
                    <a:pt x="473" y="134"/>
                    <a:pt x="473" y="134"/>
                    <a:pt x="473" y="134"/>
                  </a:cubicBezTo>
                  <a:cubicBezTo>
                    <a:pt x="474" y="135"/>
                    <a:pt x="474" y="135"/>
                    <a:pt x="474" y="136"/>
                  </a:cubicBezTo>
                  <a:cubicBezTo>
                    <a:pt x="474" y="136"/>
                    <a:pt x="475" y="136"/>
                    <a:pt x="475" y="136"/>
                  </a:cubicBezTo>
                  <a:cubicBezTo>
                    <a:pt x="475" y="137"/>
                    <a:pt x="475" y="137"/>
                    <a:pt x="475" y="137"/>
                  </a:cubicBezTo>
                  <a:cubicBezTo>
                    <a:pt x="476" y="137"/>
                    <a:pt x="476" y="137"/>
                    <a:pt x="476" y="138"/>
                  </a:cubicBezTo>
                  <a:cubicBezTo>
                    <a:pt x="476" y="138"/>
                    <a:pt x="476" y="138"/>
                    <a:pt x="476" y="139"/>
                  </a:cubicBezTo>
                  <a:cubicBezTo>
                    <a:pt x="477" y="139"/>
                    <a:pt x="477" y="139"/>
                    <a:pt x="477" y="140"/>
                  </a:cubicBezTo>
                  <a:cubicBezTo>
                    <a:pt x="477" y="140"/>
                    <a:pt x="478" y="140"/>
                    <a:pt x="478" y="140"/>
                  </a:cubicBezTo>
                  <a:cubicBezTo>
                    <a:pt x="478" y="141"/>
                    <a:pt x="478" y="141"/>
                    <a:pt x="478" y="142"/>
                  </a:cubicBezTo>
                  <a:cubicBezTo>
                    <a:pt x="478" y="142"/>
                    <a:pt x="478" y="142"/>
                    <a:pt x="478" y="142"/>
                  </a:cubicBezTo>
                  <a:cubicBezTo>
                    <a:pt x="478" y="142"/>
                    <a:pt x="478" y="143"/>
                    <a:pt x="479" y="143"/>
                  </a:cubicBezTo>
                  <a:cubicBezTo>
                    <a:pt x="479" y="143"/>
                    <a:pt x="479" y="143"/>
                    <a:pt x="479" y="143"/>
                  </a:cubicBezTo>
                  <a:cubicBezTo>
                    <a:pt x="479" y="144"/>
                    <a:pt x="480" y="145"/>
                    <a:pt x="480" y="146"/>
                  </a:cubicBezTo>
                  <a:cubicBezTo>
                    <a:pt x="480" y="146"/>
                    <a:pt x="479" y="146"/>
                    <a:pt x="479" y="147"/>
                  </a:cubicBezTo>
                  <a:cubicBezTo>
                    <a:pt x="479" y="147"/>
                    <a:pt x="479" y="147"/>
                    <a:pt x="479" y="147"/>
                  </a:cubicBezTo>
                  <a:cubicBezTo>
                    <a:pt x="479" y="148"/>
                    <a:pt x="479" y="148"/>
                    <a:pt x="479" y="148"/>
                  </a:cubicBezTo>
                  <a:cubicBezTo>
                    <a:pt x="478" y="149"/>
                    <a:pt x="479" y="149"/>
                    <a:pt x="479" y="149"/>
                  </a:cubicBezTo>
                  <a:cubicBezTo>
                    <a:pt x="479" y="150"/>
                    <a:pt x="479" y="150"/>
                    <a:pt x="479" y="151"/>
                  </a:cubicBezTo>
                  <a:cubicBezTo>
                    <a:pt x="479" y="151"/>
                    <a:pt x="479" y="151"/>
                    <a:pt x="479" y="151"/>
                  </a:cubicBezTo>
                  <a:cubicBezTo>
                    <a:pt x="479" y="151"/>
                    <a:pt x="479" y="151"/>
                    <a:pt x="479" y="151"/>
                  </a:cubicBezTo>
                  <a:cubicBezTo>
                    <a:pt x="479" y="152"/>
                    <a:pt x="478" y="153"/>
                    <a:pt x="478" y="153"/>
                  </a:cubicBezTo>
                  <a:cubicBezTo>
                    <a:pt x="478" y="154"/>
                    <a:pt x="478" y="154"/>
                    <a:pt x="479" y="155"/>
                  </a:cubicBezTo>
                  <a:cubicBezTo>
                    <a:pt x="479" y="155"/>
                    <a:pt x="479" y="155"/>
                    <a:pt x="479" y="155"/>
                  </a:cubicBezTo>
                  <a:cubicBezTo>
                    <a:pt x="479" y="155"/>
                    <a:pt x="479" y="156"/>
                    <a:pt x="479" y="156"/>
                  </a:cubicBezTo>
                  <a:cubicBezTo>
                    <a:pt x="479" y="156"/>
                    <a:pt x="479" y="157"/>
                    <a:pt x="479" y="157"/>
                  </a:cubicBezTo>
                  <a:cubicBezTo>
                    <a:pt x="479" y="157"/>
                    <a:pt x="479" y="158"/>
                    <a:pt x="479" y="158"/>
                  </a:cubicBezTo>
                  <a:cubicBezTo>
                    <a:pt x="479" y="158"/>
                    <a:pt x="479" y="159"/>
                    <a:pt x="479" y="159"/>
                  </a:cubicBezTo>
                  <a:cubicBezTo>
                    <a:pt x="479" y="159"/>
                    <a:pt x="478" y="159"/>
                    <a:pt x="478" y="159"/>
                  </a:cubicBezTo>
                  <a:cubicBezTo>
                    <a:pt x="478" y="160"/>
                    <a:pt x="478" y="160"/>
                    <a:pt x="478" y="161"/>
                  </a:cubicBezTo>
                  <a:cubicBezTo>
                    <a:pt x="478" y="161"/>
                    <a:pt x="477" y="161"/>
                    <a:pt x="477" y="161"/>
                  </a:cubicBezTo>
                  <a:cubicBezTo>
                    <a:pt x="477" y="162"/>
                    <a:pt x="477" y="162"/>
                    <a:pt x="477" y="162"/>
                  </a:cubicBezTo>
                  <a:cubicBezTo>
                    <a:pt x="477" y="163"/>
                    <a:pt x="477" y="163"/>
                    <a:pt x="477" y="163"/>
                  </a:cubicBezTo>
                  <a:cubicBezTo>
                    <a:pt x="477" y="163"/>
                    <a:pt x="477" y="164"/>
                    <a:pt x="477" y="164"/>
                  </a:cubicBezTo>
                  <a:cubicBezTo>
                    <a:pt x="476" y="164"/>
                    <a:pt x="476" y="164"/>
                    <a:pt x="476" y="165"/>
                  </a:cubicBezTo>
                  <a:cubicBezTo>
                    <a:pt x="477" y="165"/>
                    <a:pt x="477" y="165"/>
                    <a:pt x="476" y="165"/>
                  </a:cubicBezTo>
                  <a:cubicBezTo>
                    <a:pt x="476" y="166"/>
                    <a:pt x="476" y="165"/>
                    <a:pt x="476" y="166"/>
                  </a:cubicBezTo>
                  <a:cubicBezTo>
                    <a:pt x="476" y="168"/>
                    <a:pt x="476" y="168"/>
                    <a:pt x="476" y="168"/>
                  </a:cubicBezTo>
                  <a:cubicBezTo>
                    <a:pt x="476" y="168"/>
                    <a:pt x="476" y="168"/>
                    <a:pt x="476" y="168"/>
                  </a:cubicBezTo>
                  <a:cubicBezTo>
                    <a:pt x="476" y="168"/>
                    <a:pt x="476" y="168"/>
                    <a:pt x="476" y="169"/>
                  </a:cubicBezTo>
                  <a:cubicBezTo>
                    <a:pt x="476" y="169"/>
                    <a:pt x="476" y="169"/>
                    <a:pt x="476" y="169"/>
                  </a:cubicBezTo>
                  <a:cubicBezTo>
                    <a:pt x="475" y="169"/>
                    <a:pt x="475" y="169"/>
                    <a:pt x="475" y="170"/>
                  </a:cubicBezTo>
                  <a:cubicBezTo>
                    <a:pt x="475" y="171"/>
                    <a:pt x="475" y="171"/>
                    <a:pt x="474" y="172"/>
                  </a:cubicBezTo>
                  <a:cubicBezTo>
                    <a:pt x="474" y="172"/>
                    <a:pt x="473" y="172"/>
                    <a:pt x="473" y="173"/>
                  </a:cubicBezTo>
                  <a:cubicBezTo>
                    <a:pt x="473" y="173"/>
                    <a:pt x="472" y="173"/>
                    <a:pt x="472" y="173"/>
                  </a:cubicBezTo>
                  <a:cubicBezTo>
                    <a:pt x="472" y="174"/>
                    <a:pt x="471" y="173"/>
                    <a:pt x="471" y="174"/>
                  </a:cubicBezTo>
                  <a:cubicBezTo>
                    <a:pt x="471" y="174"/>
                    <a:pt x="470" y="174"/>
                    <a:pt x="469" y="174"/>
                  </a:cubicBezTo>
                  <a:cubicBezTo>
                    <a:pt x="469" y="174"/>
                    <a:pt x="469" y="174"/>
                    <a:pt x="468" y="174"/>
                  </a:cubicBezTo>
                  <a:cubicBezTo>
                    <a:pt x="468" y="174"/>
                    <a:pt x="468" y="174"/>
                    <a:pt x="468" y="174"/>
                  </a:cubicBezTo>
                  <a:cubicBezTo>
                    <a:pt x="468" y="174"/>
                    <a:pt x="467" y="174"/>
                    <a:pt x="467" y="174"/>
                  </a:cubicBezTo>
                  <a:cubicBezTo>
                    <a:pt x="467" y="174"/>
                    <a:pt x="467" y="173"/>
                    <a:pt x="467" y="173"/>
                  </a:cubicBezTo>
                  <a:cubicBezTo>
                    <a:pt x="466" y="173"/>
                    <a:pt x="466" y="173"/>
                    <a:pt x="466" y="173"/>
                  </a:cubicBezTo>
                  <a:cubicBezTo>
                    <a:pt x="465" y="172"/>
                    <a:pt x="465" y="171"/>
                    <a:pt x="464" y="171"/>
                  </a:cubicBezTo>
                  <a:cubicBezTo>
                    <a:pt x="464" y="171"/>
                    <a:pt x="464" y="171"/>
                    <a:pt x="464" y="172"/>
                  </a:cubicBezTo>
                  <a:cubicBezTo>
                    <a:pt x="464" y="172"/>
                    <a:pt x="464" y="172"/>
                    <a:pt x="464" y="172"/>
                  </a:cubicBezTo>
                  <a:cubicBezTo>
                    <a:pt x="464" y="172"/>
                    <a:pt x="464" y="172"/>
                    <a:pt x="464" y="172"/>
                  </a:cubicBezTo>
                  <a:cubicBezTo>
                    <a:pt x="463" y="172"/>
                    <a:pt x="464" y="172"/>
                    <a:pt x="464" y="171"/>
                  </a:cubicBezTo>
                  <a:cubicBezTo>
                    <a:pt x="463" y="171"/>
                    <a:pt x="463" y="171"/>
                    <a:pt x="462" y="171"/>
                  </a:cubicBezTo>
                  <a:cubicBezTo>
                    <a:pt x="462" y="171"/>
                    <a:pt x="462" y="171"/>
                    <a:pt x="462" y="171"/>
                  </a:cubicBezTo>
                  <a:cubicBezTo>
                    <a:pt x="462" y="171"/>
                    <a:pt x="462" y="171"/>
                    <a:pt x="462" y="171"/>
                  </a:cubicBezTo>
                  <a:cubicBezTo>
                    <a:pt x="462" y="172"/>
                    <a:pt x="462" y="173"/>
                    <a:pt x="462" y="173"/>
                  </a:cubicBezTo>
                  <a:cubicBezTo>
                    <a:pt x="462" y="173"/>
                    <a:pt x="462" y="173"/>
                    <a:pt x="462" y="174"/>
                  </a:cubicBezTo>
                  <a:cubicBezTo>
                    <a:pt x="462" y="174"/>
                    <a:pt x="462" y="174"/>
                    <a:pt x="462" y="174"/>
                  </a:cubicBezTo>
                  <a:cubicBezTo>
                    <a:pt x="462" y="174"/>
                    <a:pt x="462" y="174"/>
                    <a:pt x="462" y="174"/>
                  </a:cubicBezTo>
                  <a:cubicBezTo>
                    <a:pt x="462" y="174"/>
                    <a:pt x="462" y="174"/>
                    <a:pt x="462" y="175"/>
                  </a:cubicBezTo>
                  <a:cubicBezTo>
                    <a:pt x="462" y="175"/>
                    <a:pt x="462" y="175"/>
                    <a:pt x="462" y="175"/>
                  </a:cubicBezTo>
                  <a:cubicBezTo>
                    <a:pt x="461" y="175"/>
                    <a:pt x="461" y="175"/>
                    <a:pt x="461" y="175"/>
                  </a:cubicBezTo>
                  <a:cubicBezTo>
                    <a:pt x="461" y="175"/>
                    <a:pt x="461" y="174"/>
                    <a:pt x="461" y="174"/>
                  </a:cubicBezTo>
                  <a:cubicBezTo>
                    <a:pt x="460" y="174"/>
                    <a:pt x="460" y="175"/>
                    <a:pt x="459" y="174"/>
                  </a:cubicBezTo>
                  <a:cubicBezTo>
                    <a:pt x="460" y="174"/>
                    <a:pt x="460" y="174"/>
                    <a:pt x="461" y="174"/>
                  </a:cubicBezTo>
                  <a:cubicBezTo>
                    <a:pt x="461" y="174"/>
                    <a:pt x="461" y="174"/>
                    <a:pt x="461" y="173"/>
                  </a:cubicBezTo>
                  <a:cubicBezTo>
                    <a:pt x="461" y="173"/>
                    <a:pt x="461" y="173"/>
                    <a:pt x="461" y="173"/>
                  </a:cubicBezTo>
                  <a:cubicBezTo>
                    <a:pt x="461" y="172"/>
                    <a:pt x="461" y="172"/>
                    <a:pt x="461" y="172"/>
                  </a:cubicBezTo>
                  <a:cubicBezTo>
                    <a:pt x="461" y="172"/>
                    <a:pt x="461" y="172"/>
                    <a:pt x="461" y="172"/>
                  </a:cubicBezTo>
                  <a:cubicBezTo>
                    <a:pt x="461" y="171"/>
                    <a:pt x="461" y="171"/>
                    <a:pt x="461" y="171"/>
                  </a:cubicBezTo>
                  <a:cubicBezTo>
                    <a:pt x="460" y="170"/>
                    <a:pt x="460" y="170"/>
                    <a:pt x="459" y="169"/>
                  </a:cubicBezTo>
                  <a:cubicBezTo>
                    <a:pt x="459" y="169"/>
                    <a:pt x="459" y="168"/>
                    <a:pt x="458" y="167"/>
                  </a:cubicBezTo>
                  <a:cubicBezTo>
                    <a:pt x="458" y="167"/>
                    <a:pt x="458" y="166"/>
                    <a:pt x="457" y="166"/>
                  </a:cubicBezTo>
                  <a:cubicBezTo>
                    <a:pt x="457" y="165"/>
                    <a:pt x="456" y="165"/>
                    <a:pt x="456" y="164"/>
                  </a:cubicBezTo>
                  <a:cubicBezTo>
                    <a:pt x="456" y="164"/>
                    <a:pt x="456" y="164"/>
                    <a:pt x="455" y="164"/>
                  </a:cubicBezTo>
                  <a:cubicBezTo>
                    <a:pt x="456" y="164"/>
                    <a:pt x="457" y="163"/>
                    <a:pt x="457" y="163"/>
                  </a:cubicBezTo>
                  <a:cubicBezTo>
                    <a:pt x="457" y="163"/>
                    <a:pt x="457" y="162"/>
                    <a:pt x="457" y="162"/>
                  </a:cubicBezTo>
                  <a:cubicBezTo>
                    <a:pt x="458" y="162"/>
                    <a:pt x="458" y="162"/>
                    <a:pt x="459" y="162"/>
                  </a:cubicBezTo>
                  <a:cubicBezTo>
                    <a:pt x="460" y="163"/>
                    <a:pt x="461" y="163"/>
                    <a:pt x="463" y="163"/>
                  </a:cubicBezTo>
                  <a:cubicBezTo>
                    <a:pt x="463" y="163"/>
                    <a:pt x="463" y="163"/>
                    <a:pt x="463" y="162"/>
                  </a:cubicBezTo>
                  <a:cubicBezTo>
                    <a:pt x="463" y="162"/>
                    <a:pt x="462" y="162"/>
                    <a:pt x="462" y="161"/>
                  </a:cubicBezTo>
                  <a:cubicBezTo>
                    <a:pt x="462" y="161"/>
                    <a:pt x="462" y="161"/>
                    <a:pt x="462" y="161"/>
                  </a:cubicBezTo>
                  <a:cubicBezTo>
                    <a:pt x="462" y="160"/>
                    <a:pt x="463" y="160"/>
                    <a:pt x="463" y="160"/>
                  </a:cubicBezTo>
                  <a:cubicBezTo>
                    <a:pt x="463" y="160"/>
                    <a:pt x="462" y="159"/>
                    <a:pt x="462" y="158"/>
                  </a:cubicBezTo>
                  <a:cubicBezTo>
                    <a:pt x="462" y="158"/>
                    <a:pt x="463" y="158"/>
                    <a:pt x="463" y="158"/>
                  </a:cubicBezTo>
                  <a:cubicBezTo>
                    <a:pt x="463" y="158"/>
                    <a:pt x="462" y="157"/>
                    <a:pt x="462" y="157"/>
                  </a:cubicBezTo>
                  <a:cubicBezTo>
                    <a:pt x="462" y="157"/>
                    <a:pt x="463" y="157"/>
                    <a:pt x="462" y="156"/>
                  </a:cubicBezTo>
                  <a:cubicBezTo>
                    <a:pt x="462" y="156"/>
                    <a:pt x="462" y="156"/>
                    <a:pt x="462" y="155"/>
                  </a:cubicBezTo>
                  <a:cubicBezTo>
                    <a:pt x="462" y="155"/>
                    <a:pt x="462" y="155"/>
                    <a:pt x="462" y="155"/>
                  </a:cubicBezTo>
                  <a:cubicBezTo>
                    <a:pt x="462" y="155"/>
                    <a:pt x="462" y="155"/>
                    <a:pt x="462" y="154"/>
                  </a:cubicBezTo>
                  <a:cubicBezTo>
                    <a:pt x="462" y="154"/>
                    <a:pt x="461" y="154"/>
                    <a:pt x="461" y="153"/>
                  </a:cubicBezTo>
                  <a:cubicBezTo>
                    <a:pt x="461" y="153"/>
                    <a:pt x="461" y="153"/>
                    <a:pt x="461" y="152"/>
                  </a:cubicBezTo>
                  <a:cubicBezTo>
                    <a:pt x="461" y="152"/>
                    <a:pt x="461" y="151"/>
                    <a:pt x="461" y="151"/>
                  </a:cubicBezTo>
                  <a:cubicBezTo>
                    <a:pt x="461" y="151"/>
                    <a:pt x="461" y="151"/>
                    <a:pt x="461" y="151"/>
                  </a:cubicBezTo>
                  <a:cubicBezTo>
                    <a:pt x="461" y="151"/>
                    <a:pt x="461" y="151"/>
                    <a:pt x="461" y="151"/>
                  </a:cubicBezTo>
                  <a:cubicBezTo>
                    <a:pt x="461" y="151"/>
                    <a:pt x="461" y="151"/>
                    <a:pt x="461" y="150"/>
                  </a:cubicBezTo>
                  <a:cubicBezTo>
                    <a:pt x="462" y="150"/>
                    <a:pt x="461" y="149"/>
                    <a:pt x="461" y="149"/>
                  </a:cubicBezTo>
                  <a:cubicBezTo>
                    <a:pt x="461" y="148"/>
                    <a:pt x="460" y="148"/>
                    <a:pt x="460" y="147"/>
                  </a:cubicBezTo>
                  <a:cubicBezTo>
                    <a:pt x="460" y="147"/>
                    <a:pt x="460" y="147"/>
                    <a:pt x="460" y="147"/>
                  </a:cubicBezTo>
                  <a:cubicBezTo>
                    <a:pt x="460" y="146"/>
                    <a:pt x="460" y="146"/>
                    <a:pt x="460" y="146"/>
                  </a:cubicBezTo>
                  <a:cubicBezTo>
                    <a:pt x="460" y="146"/>
                    <a:pt x="460" y="146"/>
                    <a:pt x="460" y="145"/>
                  </a:cubicBezTo>
                  <a:cubicBezTo>
                    <a:pt x="460" y="145"/>
                    <a:pt x="460" y="145"/>
                    <a:pt x="460" y="145"/>
                  </a:cubicBezTo>
                  <a:cubicBezTo>
                    <a:pt x="459" y="146"/>
                    <a:pt x="458" y="145"/>
                    <a:pt x="457" y="145"/>
                  </a:cubicBezTo>
                  <a:cubicBezTo>
                    <a:pt x="457" y="146"/>
                    <a:pt x="456" y="146"/>
                    <a:pt x="456" y="146"/>
                  </a:cubicBezTo>
                  <a:cubicBezTo>
                    <a:pt x="455" y="146"/>
                    <a:pt x="455" y="146"/>
                    <a:pt x="455" y="146"/>
                  </a:cubicBezTo>
                  <a:cubicBezTo>
                    <a:pt x="454" y="146"/>
                    <a:pt x="455" y="147"/>
                    <a:pt x="454" y="147"/>
                  </a:cubicBezTo>
                  <a:cubicBezTo>
                    <a:pt x="454" y="147"/>
                    <a:pt x="453" y="147"/>
                    <a:pt x="453" y="147"/>
                  </a:cubicBezTo>
                  <a:cubicBezTo>
                    <a:pt x="452" y="147"/>
                    <a:pt x="452" y="147"/>
                    <a:pt x="452" y="148"/>
                  </a:cubicBezTo>
                  <a:cubicBezTo>
                    <a:pt x="452" y="148"/>
                    <a:pt x="452" y="149"/>
                    <a:pt x="452" y="149"/>
                  </a:cubicBezTo>
                  <a:cubicBezTo>
                    <a:pt x="451" y="149"/>
                    <a:pt x="451" y="149"/>
                    <a:pt x="451" y="149"/>
                  </a:cubicBezTo>
                  <a:cubicBezTo>
                    <a:pt x="450" y="149"/>
                    <a:pt x="449" y="149"/>
                    <a:pt x="448" y="149"/>
                  </a:cubicBezTo>
                  <a:cubicBezTo>
                    <a:pt x="448" y="149"/>
                    <a:pt x="447" y="149"/>
                    <a:pt x="446" y="149"/>
                  </a:cubicBezTo>
                  <a:cubicBezTo>
                    <a:pt x="446" y="148"/>
                    <a:pt x="445" y="147"/>
                    <a:pt x="444" y="147"/>
                  </a:cubicBezTo>
                  <a:cubicBezTo>
                    <a:pt x="444" y="147"/>
                    <a:pt x="444" y="146"/>
                    <a:pt x="444" y="146"/>
                  </a:cubicBezTo>
                  <a:cubicBezTo>
                    <a:pt x="443" y="146"/>
                    <a:pt x="443" y="146"/>
                    <a:pt x="443" y="145"/>
                  </a:cubicBezTo>
                  <a:cubicBezTo>
                    <a:pt x="443" y="145"/>
                    <a:pt x="443" y="145"/>
                    <a:pt x="443" y="145"/>
                  </a:cubicBezTo>
                  <a:cubicBezTo>
                    <a:pt x="443" y="145"/>
                    <a:pt x="443" y="145"/>
                    <a:pt x="443" y="145"/>
                  </a:cubicBezTo>
                  <a:cubicBezTo>
                    <a:pt x="442" y="145"/>
                    <a:pt x="442" y="144"/>
                    <a:pt x="442" y="144"/>
                  </a:cubicBezTo>
                  <a:cubicBezTo>
                    <a:pt x="441" y="144"/>
                    <a:pt x="442" y="143"/>
                    <a:pt x="441" y="143"/>
                  </a:cubicBezTo>
                  <a:cubicBezTo>
                    <a:pt x="441" y="143"/>
                    <a:pt x="440" y="143"/>
                    <a:pt x="440" y="143"/>
                  </a:cubicBezTo>
                  <a:cubicBezTo>
                    <a:pt x="440" y="143"/>
                    <a:pt x="439" y="143"/>
                    <a:pt x="439" y="143"/>
                  </a:cubicBezTo>
                  <a:cubicBezTo>
                    <a:pt x="439" y="143"/>
                    <a:pt x="439" y="143"/>
                    <a:pt x="438" y="142"/>
                  </a:cubicBezTo>
                  <a:cubicBezTo>
                    <a:pt x="438" y="142"/>
                    <a:pt x="438" y="142"/>
                    <a:pt x="438" y="142"/>
                  </a:cubicBezTo>
                  <a:cubicBezTo>
                    <a:pt x="437" y="142"/>
                    <a:pt x="437" y="142"/>
                    <a:pt x="437" y="142"/>
                  </a:cubicBezTo>
                  <a:cubicBezTo>
                    <a:pt x="437" y="142"/>
                    <a:pt x="437" y="142"/>
                    <a:pt x="437" y="142"/>
                  </a:cubicBezTo>
                  <a:cubicBezTo>
                    <a:pt x="437" y="141"/>
                    <a:pt x="436" y="141"/>
                    <a:pt x="436" y="141"/>
                  </a:cubicBezTo>
                  <a:cubicBezTo>
                    <a:pt x="436" y="141"/>
                    <a:pt x="436" y="141"/>
                    <a:pt x="435" y="141"/>
                  </a:cubicBezTo>
                  <a:cubicBezTo>
                    <a:pt x="435" y="141"/>
                    <a:pt x="435" y="141"/>
                    <a:pt x="435" y="141"/>
                  </a:cubicBezTo>
                  <a:cubicBezTo>
                    <a:pt x="435" y="140"/>
                    <a:pt x="434" y="140"/>
                    <a:pt x="434" y="140"/>
                  </a:cubicBezTo>
                  <a:cubicBezTo>
                    <a:pt x="434" y="141"/>
                    <a:pt x="434" y="141"/>
                    <a:pt x="433" y="141"/>
                  </a:cubicBezTo>
                  <a:cubicBezTo>
                    <a:pt x="433" y="140"/>
                    <a:pt x="433" y="140"/>
                    <a:pt x="432" y="140"/>
                  </a:cubicBezTo>
                  <a:cubicBezTo>
                    <a:pt x="432" y="140"/>
                    <a:pt x="432" y="140"/>
                    <a:pt x="432" y="140"/>
                  </a:cubicBezTo>
                  <a:cubicBezTo>
                    <a:pt x="432" y="140"/>
                    <a:pt x="432" y="140"/>
                    <a:pt x="431" y="139"/>
                  </a:cubicBezTo>
                  <a:cubicBezTo>
                    <a:pt x="430" y="139"/>
                    <a:pt x="429" y="140"/>
                    <a:pt x="429" y="140"/>
                  </a:cubicBezTo>
                  <a:cubicBezTo>
                    <a:pt x="427" y="139"/>
                    <a:pt x="425" y="138"/>
                    <a:pt x="425" y="136"/>
                  </a:cubicBezTo>
                  <a:cubicBezTo>
                    <a:pt x="423" y="136"/>
                    <a:pt x="423" y="134"/>
                    <a:pt x="422" y="134"/>
                  </a:cubicBezTo>
                  <a:cubicBezTo>
                    <a:pt x="421" y="133"/>
                    <a:pt x="420" y="133"/>
                    <a:pt x="420" y="132"/>
                  </a:cubicBezTo>
                  <a:cubicBezTo>
                    <a:pt x="419" y="132"/>
                    <a:pt x="419" y="132"/>
                    <a:pt x="419" y="132"/>
                  </a:cubicBezTo>
                  <a:cubicBezTo>
                    <a:pt x="419" y="132"/>
                    <a:pt x="419" y="131"/>
                    <a:pt x="419" y="131"/>
                  </a:cubicBezTo>
                  <a:cubicBezTo>
                    <a:pt x="419" y="131"/>
                    <a:pt x="419" y="131"/>
                    <a:pt x="418" y="131"/>
                  </a:cubicBezTo>
                  <a:cubicBezTo>
                    <a:pt x="418" y="131"/>
                    <a:pt x="418" y="131"/>
                    <a:pt x="418" y="130"/>
                  </a:cubicBezTo>
                  <a:cubicBezTo>
                    <a:pt x="418" y="130"/>
                    <a:pt x="418" y="130"/>
                    <a:pt x="418" y="130"/>
                  </a:cubicBezTo>
                  <a:cubicBezTo>
                    <a:pt x="418" y="130"/>
                    <a:pt x="418" y="130"/>
                    <a:pt x="418" y="130"/>
                  </a:cubicBezTo>
                  <a:cubicBezTo>
                    <a:pt x="417" y="130"/>
                    <a:pt x="417" y="130"/>
                    <a:pt x="417" y="130"/>
                  </a:cubicBezTo>
                  <a:cubicBezTo>
                    <a:pt x="417" y="130"/>
                    <a:pt x="417" y="129"/>
                    <a:pt x="417" y="129"/>
                  </a:cubicBezTo>
                  <a:cubicBezTo>
                    <a:pt x="416" y="129"/>
                    <a:pt x="415" y="128"/>
                    <a:pt x="415" y="128"/>
                  </a:cubicBezTo>
                  <a:cubicBezTo>
                    <a:pt x="414" y="127"/>
                    <a:pt x="415" y="127"/>
                    <a:pt x="414" y="127"/>
                  </a:cubicBezTo>
                  <a:cubicBezTo>
                    <a:pt x="414" y="127"/>
                    <a:pt x="414" y="127"/>
                    <a:pt x="414" y="127"/>
                  </a:cubicBezTo>
                  <a:cubicBezTo>
                    <a:pt x="413" y="126"/>
                    <a:pt x="413" y="126"/>
                    <a:pt x="413" y="126"/>
                  </a:cubicBezTo>
                  <a:cubicBezTo>
                    <a:pt x="413" y="126"/>
                    <a:pt x="413" y="126"/>
                    <a:pt x="413" y="126"/>
                  </a:cubicBezTo>
                  <a:cubicBezTo>
                    <a:pt x="413" y="126"/>
                    <a:pt x="413" y="126"/>
                    <a:pt x="413" y="126"/>
                  </a:cubicBezTo>
                  <a:cubicBezTo>
                    <a:pt x="412" y="125"/>
                    <a:pt x="412" y="125"/>
                    <a:pt x="412" y="125"/>
                  </a:cubicBezTo>
                  <a:cubicBezTo>
                    <a:pt x="412" y="125"/>
                    <a:pt x="411" y="125"/>
                    <a:pt x="411" y="125"/>
                  </a:cubicBezTo>
                  <a:cubicBezTo>
                    <a:pt x="411" y="125"/>
                    <a:pt x="411" y="125"/>
                    <a:pt x="411" y="125"/>
                  </a:cubicBezTo>
                  <a:cubicBezTo>
                    <a:pt x="410" y="124"/>
                    <a:pt x="410" y="124"/>
                    <a:pt x="410" y="124"/>
                  </a:cubicBezTo>
                  <a:cubicBezTo>
                    <a:pt x="410" y="124"/>
                    <a:pt x="410" y="124"/>
                    <a:pt x="409" y="124"/>
                  </a:cubicBezTo>
                  <a:cubicBezTo>
                    <a:pt x="409" y="123"/>
                    <a:pt x="409" y="123"/>
                    <a:pt x="409" y="123"/>
                  </a:cubicBezTo>
                  <a:cubicBezTo>
                    <a:pt x="409" y="123"/>
                    <a:pt x="408" y="123"/>
                    <a:pt x="408" y="123"/>
                  </a:cubicBezTo>
                  <a:cubicBezTo>
                    <a:pt x="408" y="123"/>
                    <a:pt x="408" y="123"/>
                    <a:pt x="408" y="123"/>
                  </a:cubicBezTo>
                  <a:cubicBezTo>
                    <a:pt x="408" y="122"/>
                    <a:pt x="407" y="123"/>
                    <a:pt x="407" y="122"/>
                  </a:cubicBezTo>
                  <a:cubicBezTo>
                    <a:pt x="407" y="122"/>
                    <a:pt x="407" y="122"/>
                    <a:pt x="407" y="122"/>
                  </a:cubicBezTo>
                  <a:cubicBezTo>
                    <a:pt x="406" y="122"/>
                    <a:pt x="405" y="122"/>
                    <a:pt x="404" y="122"/>
                  </a:cubicBezTo>
                  <a:cubicBezTo>
                    <a:pt x="404" y="122"/>
                    <a:pt x="404" y="122"/>
                    <a:pt x="404" y="122"/>
                  </a:cubicBezTo>
                  <a:cubicBezTo>
                    <a:pt x="403" y="122"/>
                    <a:pt x="402" y="122"/>
                    <a:pt x="402" y="121"/>
                  </a:cubicBezTo>
                  <a:cubicBezTo>
                    <a:pt x="402" y="121"/>
                    <a:pt x="401" y="121"/>
                    <a:pt x="401" y="121"/>
                  </a:cubicBezTo>
                  <a:cubicBezTo>
                    <a:pt x="401" y="121"/>
                    <a:pt x="401" y="121"/>
                    <a:pt x="400" y="121"/>
                  </a:cubicBezTo>
                  <a:cubicBezTo>
                    <a:pt x="400" y="121"/>
                    <a:pt x="400" y="120"/>
                    <a:pt x="400" y="120"/>
                  </a:cubicBezTo>
                  <a:cubicBezTo>
                    <a:pt x="399" y="120"/>
                    <a:pt x="399" y="120"/>
                    <a:pt x="398" y="120"/>
                  </a:cubicBezTo>
                  <a:cubicBezTo>
                    <a:pt x="398" y="120"/>
                    <a:pt x="398" y="120"/>
                    <a:pt x="398" y="120"/>
                  </a:cubicBezTo>
                  <a:cubicBezTo>
                    <a:pt x="398" y="120"/>
                    <a:pt x="398" y="120"/>
                    <a:pt x="397" y="120"/>
                  </a:cubicBezTo>
                  <a:cubicBezTo>
                    <a:pt x="397" y="120"/>
                    <a:pt x="397" y="120"/>
                    <a:pt x="396" y="120"/>
                  </a:cubicBezTo>
                  <a:cubicBezTo>
                    <a:pt x="396" y="120"/>
                    <a:pt x="396" y="120"/>
                    <a:pt x="396" y="120"/>
                  </a:cubicBezTo>
                  <a:cubicBezTo>
                    <a:pt x="396" y="120"/>
                    <a:pt x="395" y="120"/>
                    <a:pt x="395" y="120"/>
                  </a:cubicBezTo>
                  <a:cubicBezTo>
                    <a:pt x="395" y="120"/>
                    <a:pt x="395" y="120"/>
                    <a:pt x="395" y="120"/>
                  </a:cubicBezTo>
                  <a:cubicBezTo>
                    <a:pt x="395" y="120"/>
                    <a:pt x="394" y="120"/>
                    <a:pt x="394" y="120"/>
                  </a:cubicBezTo>
                  <a:cubicBezTo>
                    <a:pt x="393" y="120"/>
                    <a:pt x="393" y="120"/>
                    <a:pt x="393" y="120"/>
                  </a:cubicBezTo>
                  <a:cubicBezTo>
                    <a:pt x="392" y="120"/>
                    <a:pt x="392" y="120"/>
                    <a:pt x="392" y="121"/>
                  </a:cubicBezTo>
                  <a:cubicBezTo>
                    <a:pt x="392" y="121"/>
                    <a:pt x="391" y="121"/>
                    <a:pt x="391" y="121"/>
                  </a:cubicBezTo>
                  <a:cubicBezTo>
                    <a:pt x="391" y="121"/>
                    <a:pt x="390" y="121"/>
                    <a:pt x="390" y="121"/>
                  </a:cubicBezTo>
                  <a:cubicBezTo>
                    <a:pt x="390" y="121"/>
                    <a:pt x="389" y="121"/>
                    <a:pt x="388" y="121"/>
                  </a:cubicBezTo>
                  <a:cubicBezTo>
                    <a:pt x="388" y="121"/>
                    <a:pt x="388" y="121"/>
                    <a:pt x="388" y="122"/>
                  </a:cubicBezTo>
                  <a:cubicBezTo>
                    <a:pt x="388" y="122"/>
                    <a:pt x="388" y="122"/>
                    <a:pt x="388" y="122"/>
                  </a:cubicBezTo>
                  <a:cubicBezTo>
                    <a:pt x="387" y="122"/>
                    <a:pt x="387" y="123"/>
                    <a:pt x="387" y="123"/>
                  </a:cubicBezTo>
                  <a:cubicBezTo>
                    <a:pt x="387" y="123"/>
                    <a:pt x="387" y="123"/>
                    <a:pt x="387" y="123"/>
                  </a:cubicBezTo>
                  <a:cubicBezTo>
                    <a:pt x="387" y="124"/>
                    <a:pt x="386" y="123"/>
                    <a:pt x="386" y="124"/>
                  </a:cubicBezTo>
                  <a:cubicBezTo>
                    <a:pt x="387" y="125"/>
                    <a:pt x="387" y="125"/>
                    <a:pt x="388" y="125"/>
                  </a:cubicBezTo>
                  <a:cubicBezTo>
                    <a:pt x="389" y="125"/>
                    <a:pt x="390" y="126"/>
                    <a:pt x="390" y="126"/>
                  </a:cubicBezTo>
                  <a:cubicBezTo>
                    <a:pt x="390" y="126"/>
                    <a:pt x="390" y="126"/>
                    <a:pt x="390" y="127"/>
                  </a:cubicBezTo>
                  <a:cubicBezTo>
                    <a:pt x="390" y="127"/>
                    <a:pt x="390" y="127"/>
                    <a:pt x="390" y="127"/>
                  </a:cubicBezTo>
                  <a:cubicBezTo>
                    <a:pt x="391" y="127"/>
                    <a:pt x="391" y="127"/>
                    <a:pt x="391" y="128"/>
                  </a:cubicBezTo>
                  <a:cubicBezTo>
                    <a:pt x="391" y="128"/>
                    <a:pt x="391" y="128"/>
                    <a:pt x="391" y="128"/>
                  </a:cubicBezTo>
                  <a:cubicBezTo>
                    <a:pt x="391" y="128"/>
                    <a:pt x="391" y="128"/>
                    <a:pt x="391" y="128"/>
                  </a:cubicBezTo>
                  <a:cubicBezTo>
                    <a:pt x="391" y="129"/>
                    <a:pt x="390" y="129"/>
                    <a:pt x="390" y="130"/>
                  </a:cubicBezTo>
                  <a:cubicBezTo>
                    <a:pt x="390" y="130"/>
                    <a:pt x="390" y="130"/>
                    <a:pt x="390" y="131"/>
                  </a:cubicBezTo>
                  <a:cubicBezTo>
                    <a:pt x="390" y="131"/>
                    <a:pt x="390" y="132"/>
                    <a:pt x="390" y="132"/>
                  </a:cubicBezTo>
                  <a:cubicBezTo>
                    <a:pt x="390" y="132"/>
                    <a:pt x="391" y="132"/>
                    <a:pt x="391" y="133"/>
                  </a:cubicBezTo>
                  <a:cubicBezTo>
                    <a:pt x="390" y="133"/>
                    <a:pt x="390" y="133"/>
                    <a:pt x="390" y="134"/>
                  </a:cubicBezTo>
                  <a:cubicBezTo>
                    <a:pt x="390" y="134"/>
                    <a:pt x="390" y="134"/>
                    <a:pt x="390" y="134"/>
                  </a:cubicBezTo>
                  <a:cubicBezTo>
                    <a:pt x="390" y="134"/>
                    <a:pt x="391" y="134"/>
                    <a:pt x="391" y="134"/>
                  </a:cubicBezTo>
                  <a:cubicBezTo>
                    <a:pt x="391" y="134"/>
                    <a:pt x="390" y="134"/>
                    <a:pt x="390" y="134"/>
                  </a:cubicBezTo>
                  <a:cubicBezTo>
                    <a:pt x="390" y="135"/>
                    <a:pt x="391" y="136"/>
                    <a:pt x="391" y="136"/>
                  </a:cubicBezTo>
                  <a:cubicBezTo>
                    <a:pt x="391" y="136"/>
                    <a:pt x="391" y="136"/>
                    <a:pt x="391" y="136"/>
                  </a:cubicBezTo>
                  <a:cubicBezTo>
                    <a:pt x="391" y="136"/>
                    <a:pt x="392" y="137"/>
                    <a:pt x="392" y="137"/>
                  </a:cubicBezTo>
                  <a:cubicBezTo>
                    <a:pt x="391" y="138"/>
                    <a:pt x="391" y="137"/>
                    <a:pt x="390" y="138"/>
                  </a:cubicBezTo>
                  <a:cubicBezTo>
                    <a:pt x="389" y="138"/>
                    <a:pt x="389" y="139"/>
                    <a:pt x="388" y="140"/>
                  </a:cubicBezTo>
                  <a:cubicBezTo>
                    <a:pt x="387" y="139"/>
                    <a:pt x="386" y="139"/>
                    <a:pt x="385" y="139"/>
                  </a:cubicBezTo>
                  <a:cubicBezTo>
                    <a:pt x="384" y="139"/>
                    <a:pt x="384" y="139"/>
                    <a:pt x="383" y="138"/>
                  </a:cubicBezTo>
                  <a:cubicBezTo>
                    <a:pt x="383" y="138"/>
                    <a:pt x="383" y="138"/>
                    <a:pt x="382" y="138"/>
                  </a:cubicBezTo>
                  <a:cubicBezTo>
                    <a:pt x="382" y="138"/>
                    <a:pt x="382" y="138"/>
                    <a:pt x="381" y="138"/>
                  </a:cubicBezTo>
                  <a:cubicBezTo>
                    <a:pt x="381" y="138"/>
                    <a:pt x="381" y="137"/>
                    <a:pt x="381" y="137"/>
                  </a:cubicBezTo>
                  <a:cubicBezTo>
                    <a:pt x="380" y="137"/>
                    <a:pt x="379" y="138"/>
                    <a:pt x="379" y="138"/>
                  </a:cubicBezTo>
                  <a:cubicBezTo>
                    <a:pt x="378" y="138"/>
                    <a:pt x="378" y="138"/>
                    <a:pt x="378" y="138"/>
                  </a:cubicBezTo>
                  <a:cubicBezTo>
                    <a:pt x="377" y="138"/>
                    <a:pt x="376" y="137"/>
                    <a:pt x="375" y="137"/>
                  </a:cubicBezTo>
                  <a:cubicBezTo>
                    <a:pt x="375" y="136"/>
                    <a:pt x="374" y="136"/>
                    <a:pt x="373" y="136"/>
                  </a:cubicBezTo>
                  <a:cubicBezTo>
                    <a:pt x="372" y="136"/>
                    <a:pt x="372" y="136"/>
                    <a:pt x="372" y="136"/>
                  </a:cubicBezTo>
                  <a:cubicBezTo>
                    <a:pt x="371" y="136"/>
                    <a:pt x="371" y="137"/>
                    <a:pt x="371" y="137"/>
                  </a:cubicBezTo>
                  <a:cubicBezTo>
                    <a:pt x="370" y="137"/>
                    <a:pt x="370" y="137"/>
                    <a:pt x="370" y="137"/>
                  </a:cubicBezTo>
                  <a:cubicBezTo>
                    <a:pt x="370" y="137"/>
                    <a:pt x="369" y="138"/>
                    <a:pt x="369" y="138"/>
                  </a:cubicBezTo>
                  <a:cubicBezTo>
                    <a:pt x="369" y="139"/>
                    <a:pt x="369" y="139"/>
                    <a:pt x="369" y="139"/>
                  </a:cubicBezTo>
                  <a:cubicBezTo>
                    <a:pt x="369" y="139"/>
                    <a:pt x="368" y="140"/>
                    <a:pt x="368" y="140"/>
                  </a:cubicBezTo>
                  <a:cubicBezTo>
                    <a:pt x="366" y="139"/>
                    <a:pt x="366" y="140"/>
                    <a:pt x="365" y="140"/>
                  </a:cubicBezTo>
                  <a:cubicBezTo>
                    <a:pt x="365" y="140"/>
                    <a:pt x="364" y="140"/>
                    <a:pt x="364" y="140"/>
                  </a:cubicBezTo>
                  <a:cubicBezTo>
                    <a:pt x="364" y="140"/>
                    <a:pt x="364" y="141"/>
                    <a:pt x="364" y="141"/>
                  </a:cubicBezTo>
                  <a:cubicBezTo>
                    <a:pt x="363" y="141"/>
                    <a:pt x="363" y="141"/>
                    <a:pt x="363" y="141"/>
                  </a:cubicBezTo>
                  <a:cubicBezTo>
                    <a:pt x="362" y="141"/>
                    <a:pt x="361" y="141"/>
                    <a:pt x="361" y="142"/>
                  </a:cubicBezTo>
                  <a:cubicBezTo>
                    <a:pt x="361" y="142"/>
                    <a:pt x="360" y="141"/>
                    <a:pt x="360" y="141"/>
                  </a:cubicBezTo>
                  <a:cubicBezTo>
                    <a:pt x="359" y="141"/>
                    <a:pt x="359" y="141"/>
                    <a:pt x="359" y="141"/>
                  </a:cubicBezTo>
                  <a:cubicBezTo>
                    <a:pt x="359" y="141"/>
                    <a:pt x="358" y="141"/>
                    <a:pt x="358" y="141"/>
                  </a:cubicBezTo>
                  <a:cubicBezTo>
                    <a:pt x="358" y="141"/>
                    <a:pt x="357" y="141"/>
                    <a:pt x="357" y="141"/>
                  </a:cubicBezTo>
                  <a:cubicBezTo>
                    <a:pt x="357" y="141"/>
                    <a:pt x="357" y="141"/>
                    <a:pt x="356" y="141"/>
                  </a:cubicBezTo>
                  <a:cubicBezTo>
                    <a:pt x="356" y="141"/>
                    <a:pt x="356" y="141"/>
                    <a:pt x="356" y="141"/>
                  </a:cubicBezTo>
                  <a:cubicBezTo>
                    <a:pt x="356" y="141"/>
                    <a:pt x="355" y="141"/>
                    <a:pt x="355" y="141"/>
                  </a:cubicBezTo>
                  <a:cubicBezTo>
                    <a:pt x="354" y="141"/>
                    <a:pt x="353" y="141"/>
                    <a:pt x="352" y="141"/>
                  </a:cubicBezTo>
                  <a:cubicBezTo>
                    <a:pt x="352" y="141"/>
                    <a:pt x="351" y="140"/>
                    <a:pt x="351" y="140"/>
                  </a:cubicBezTo>
                  <a:cubicBezTo>
                    <a:pt x="350" y="140"/>
                    <a:pt x="350" y="140"/>
                    <a:pt x="349" y="139"/>
                  </a:cubicBezTo>
                  <a:cubicBezTo>
                    <a:pt x="349" y="139"/>
                    <a:pt x="349" y="138"/>
                    <a:pt x="348" y="138"/>
                  </a:cubicBezTo>
                  <a:cubicBezTo>
                    <a:pt x="348" y="138"/>
                    <a:pt x="348" y="138"/>
                    <a:pt x="347" y="138"/>
                  </a:cubicBezTo>
                  <a:cubicBezTo>
                    <a:pt x="347" y="137"/>
                    <a:pt x="346" y="137"/>
                    <a:pt x="345" y="137"/>
                  </a:cubicBezTo>
                  <a:cubicBezTo>
                    <a:pt x="345" y="137"/>
                    <a:pt x="344" y="137"/>
                    <a:pt x="344" y="136"/>
                  </a:cubicBezTo>
                  <a:cubicBezTo>
                    <a:pt x="344" y="136"/>
                    <a:pt x="343" y="136"/>
                    <a:pt x="342" y="136"/>
                  </a:cubicBezTo>
                  <a:cubicBezTo>
                    <a:pt x="342" y="136"/>
                    <a:pt x="341" y="136"/>
                    <a:pt x="341" y="136"/>
                  </a:cubicBezTo>
                  <a:cubicBezTo>
                    <a:pt x="341" y="136"/>
                    <a:pt x="340" y="136"/>
                    <a:pt x="340" y="136"/>
                  </a:cubicBezTo>
                  <a:cubicBezTo>
                    <a:pt x="340" y="136"/>
                    <a:pt x="340" y="135"/>
                    <a:pt x="339" y="135"/>
                  </a:cubicBezTo>
                  <a:cubicBezTo>
                    <a:pt x="339" y="135"/>
                    <a:pt x="338" y="135"/>
                    <a:pt x="337" y="135"/>
                  </a:cubicBezTo>
                  <a:cubicBezTo>
                    <a:pt x="337" y="135"/>
                    <a:pt x="337" y="135"/>
                    <a:pt x="337" y="135"/>
                  </a:cubicBezTo>
                  <a:cubicBezTo>
                    <a:pt x="336" y="135"/>
                    <a:pt x="336" y="135"/>
                    <a:pt x="335" y="135"/>
                  </a:cubicBezTo>
                  <a:cubicBezTo>
                    <a:pt x="335" y="135"/>
                    <a:pt x="335" y="135"/>
                    <a:pt x="335" y="135"/>
                  </a:cubicBezTo>
                  <a:cubicBezTo>
                    <a:pt x="334" y="135"/>
                    <a:pt x="334" y="136"/>
                    <a:pt x="334" y="136"/>
                  </a:cubicBezTo>
                  <a:cubicBezTo>
                    <a:pt x="333" y="136"/>
                    <a:pt x="333" y="136"/>
                    <a:pt x="333" y="136"/>
                  </a:cubicBezTo>
                  <a:cubicBezTo>
                    <a:pt x="333" y="136"/>
                    <a:pt x="332" y="137"/>
                    <a:pt x="332" y="137"/>
                  </a:cubicBezTo>
                  <a:cubicBezTo>
                    <a:pt x="331" y="136"/>
                    <a:pt x="331" y="137"/>
                    <a:pt x="331" y="137"/>
                  </a:cubicBezTo>
                  <a:cubicBezTo>
                    <a:pt x="330" y="137"/>
                    <a:pt x="330" y="136"/>
                    <a:pt x="330" y="136"/>
                  </a:cubicBezTo>
                  <a:cubicBezTo>
                    <a:pt x="330" y="136"/>
                    <a:pt x="329" y="136"/>
                    <a:pt x="329" y="136"/>
                  </a:cubicBezTo>
                  <a:cubicBezTo>
                    <a:pt x="329" y="136"/>
                    <a:pt x="329" y="136"/>
                    <a:pt x="329" y="136"/>
                  </a:cubicBezTo>
                  <a:cubicBezTo>
                    <a:pt x="328" y="136"/>
                    <a:pt x="328" y="136"/>
                    <a:pt x="327" y="136"/>
                  </a:cubicBezTo>
                  <a:cubicBezTo>
                    <a:pt x="327" y="136"/>
                    <a:pt x="327" y="135"/>
                    <a:pt x="327" y="135"/>
                  </a:cubicBezTo>
                  <a:cubicBezTo>
                    <a:pt x="326" y="135"/>
                    <a:pt x="326" y="135"/>
                    <a:pt x="326" y="135"/>
                  </a:cubicBezTo>
                  <a:cubicBezTo>
                    <a:pt x="326" y="135"/>
                    <a:pt x="325" y="135"/>
                    <a:pt x="325" y="135"/>
                  </a:cubicBezTo>
                  <a:cubicBezTo>
                    <a:pt x="325" y="135"/>
                    <a:pt x="325" y="135"/>
                    <a:pt x="324" y="135"/>
                  </a:cubicBezTo>
                  <a:cubicBezTo>
                    <a:pt x="324" y="134"/>
                    <a:pt x="324" y="134"/>
                    <a:pt x="324" y="134"/>
                  </a:cubicBezTo>
                  <a:cubicBezTo>
                    <a:pt x="324" y="134"/>
                    <a:pt x="324" y="133"/>
                    <a:pt x="323" y="133"/>
                  </a:cubicBezTo>
                  <a:cubicBezTo>
                    <a:pt x="323" y="133"/>
                    <a:pt x="323" y="133"/>
                    <a:pt x="323" y="132"/>
                  </a:cubicBezTo>
                  <a:cubicBezTo>
                    <a:pt x="323" y="132"/>
                    <a:pt x="323" y="132"/>
                    <a:pt x="322" y="132"/>
                  </a:cubicBezTo>
                  <a:cubicBezTo>
                    <a:pt x="322" y="132"/>
                    <a:pt x="322" y="131"/>
                    <a:pt x="322" y="131"/>
                  </a:cubicBezTo>
                  <a:cubicBezTo>
                    <a:pt x="321" y="130"/>
                    <a:pt x="320" y="130"/>
                    <a:pt x="319" y="130"/>
                  </a:cubicBezTo>
                  <a:cubicBezTo>
                    <a:pt x="319" y="130"/>
                    <a:pt x="319" y="130"/>
                    <a:pt x="318" y="130"/>
                  </a:cubicBezTo>
                  <a:cubicBezTo>
                    <a:pt x="318" y="130"/>
                    <a:pt x="318" y="130"/>
                    <a:pt x="318" y="130"/>
                  </a:cubicBezTo>
                  <a:cubicBezTo>
                    <a:pt x="318" y="130"/>
                    <a:pt x="317" y="130"/>
                    <a:pt x="317" y="130"/>
                  </a:cubicBezTo>
                  <a:cubicBezTo>
                    <a:pt x="316" y="130"/>
                    <a:pt x="315" y="129"/>
                    <a:pt x="315" y="129"/>
                  </a:cubicBezTo>
                  <a:cubicBezTo>
                    <a:pt x="314" y="129"/>
                    <a:pt x="313" y="129"/>
                    <a:pt x="312" y="129"/>
                  </a:cubicBezTo>
                  <a:cubicBezTo>
                    <a:pt x="312" y="129"/>
                    <a:pt x="311" y="128"/>
                    <a:pt x="311" y="128"/>
                  </a:cubicBezTo>
                  <a:cubicBezTo>
                    <a:pt x="310" y="128"/>
                    <a:pt x="310" y="128"/>
                    <a:pt x="310" y="128"/>
                  </a:cubicBezTo>
                  <a:cubicBezTo>
                    <a:pt x="309" y="128"/>
                    <a:pt x="309" y="128"/>
                    <a:pt x="309" y="127"/>
                  </a:cubicBezTo>
                  <a:cubicBezTo>
                    <a:pt x="308" y="127"/>
                    <a:pt x="308" y="127"/>
                    <a:pt x="308" y="127"/>
                  </a:cubicBezTo>
                  <a:cubicBezTo>
                    <a:pt x="307" y="127"/>
                    <a:pt x="307" y="127"/>
                    <a:pt x="306" y="127"/>
                  </a:cubicBezTo>
                  <a:cubicBezTo>
                    <a:pt x="306" y="127"/>
                    <a:pt x="306" y="127"/>
                    <a:pt x="306" y="127"/>
                  </a:cubicBezTo>
                  <a:cubicBezTo>
                    <a:pt x="306" y="127"/>
                    <a:pt x="306" y="128"/>
                    <a:pt x="306" y="128"/>
                  </a:cubicBezTo>
                  <a:cubicBezTo>
                    <a:pt x="306" y="128"/>
                    <a:pt x="306" y="129"/>
                    <a:pt x="306" y="129"/>
                  </a:cubicBezTo>
                  <a:cubicBezTo>
                    <a:pt x="306" y="129"/>
                    <a:pt x="306" y="129"/>
                    <a:pt x="305" y="129"/>
                  </a:cubicBezTo>
                  <a:cubicBezTo>
                    <a:pt x="305" y="129"/>
                    <a:pt x="305" y="130"/>
                    <a:pt x="305" y="130"/>
                  </a:cubicBezTo>
                  <a:cubicBezTo>
                    <a:pt x="305" y="130"/>
                    <a:pt x="305" y="130"/>
                    <a:pt x="305" y="131"/>
                  </a:cubicBezTo>
                  <a:cubicBezTo>
                    <a:pt x="304" y="131"/>
                    <a:pt x="305" y="132"/>
                    <a:pt x="305" y="132"/>
                  </a:cubicBezTo>
                  <a:cubicBezTo>
                    <a:pt x="305" y="133"/>
                    <a:pt x="305" y="133"/>
                    <a:pt x="305" y="133"/>
                  </a:cubicBezTo>
                  <a:cubicBezTo>
                    <a:pt x="306" y="133"/>
                    <a:pt x="306" y="134"/>
                    <a:pt x="306" y="134"/>
                  </a:cubicBezTo>
                  <a:cubicBezTo>
                    <a:pt x="306" y="134"/>
                    <a:pt x="306" y="134"/>
                    <a:pt x="306" y="134"/>
                  </a:cubicBezTo>
                  <a:cubicBezTo>
                    <a:pt x="306" y="134"/>
                    <a:pt x="307" y="135"/>
                    <a:pt x="307" y="135"/>
                  </a:cubicBezTo>
                  <a:cubicBezTo>
                    <a:pt x="307" y="135"/>
                    <a:pt x="308" y="135"/>
                    <a:pt x="308" y="136"/>
                  </a:cubicBezTo>
                  <a:cubicBezTo>
                    <a:pt x="309" y="136"/>
                    <a:pt x="309" y="136"/>
                    <a:pt x="309" y="137"/>
                  </a:cubicBezTo>
                  <a:cubicBezTo>
                    <a:pt x="308" y="137"/>
                    <a:pt x="308" y="138"/>
                    <a:pt x="307" y="138"/>
                  </a:cubicBezTo>
                  <a:cubicBezTo>
                    <a:pt x="307" y="138"/>
                    <a:pt x="307" y="139"/>
                    <a:pt x="306" y="139"/>
                  </a:cubicBezTo>
                  <a:cubicBezTo>
                    <a:pt x="306" y="138"/>
                    <a:pt x="306" y="138"/>
                    <a:pt x="306" y="138"/>
                  </a:cubicBezTo>
                  <a:cubicBezTo>
                    <a:pt x="306" y="138"/>
                    <a:pt x="305" y="138"/>
                    <a:pt x="305" y="138"/>
                  </a:cubicBezTo>
                  <a:cubicBezTo>
                    <a:pt x="305" y="138"/>
                    <a:pt x="304" y="138"/>
                    <a:pt x="303" y="138"/>
                  </a:cubicBezTo>
                  <a:cubicBezTo>
                    <a:pt x="303" y="138"/>
                    <a:pt x="303" y="138"/>
                    <a:pt x="303" y="138"/>
                  </a:cubicBezTo>
                  <a:cubicBezTo>
                    <a:pt x="303" y="138"/>
                    <a:pt x="303" y="138"/>
                    <a:pt x="302" y="138"/>
                  </a:cubicBezTo>
                  <a:cubicBezTo>
                    <a:pt x="302" y="138"/>
                    <a:pt x="302" y="138"/>
                    <a:pt x="302" y="138"/>
                  </a:cubicBezTo>
                  <a:cubicBezTo>
                    <a:pt x="302" y="137"/>
                    <a:pt x="300" y="137"/>
                    <a:pt x="300" y="137"/>
                  </a:cubicBezTo>
                  <a:cubicBezTo>
                    <a:pt x="300" y="137"/>
                    <a:pt x="299" y="138"/>
                    <a:pt x="299" y="138"/>
                  </a:cubicBezTo>
                  <a:cubicBezTo>
                    <a:pt x="299" y="138"/>
                    <a:pt x="299" y="138"/>
                    <a:pt x="299" y="138"/>
                  </a:cubicBezTo>
                  <a:cubicBezTo>
                    <a:pt x="299" y="138"/>
                    <a:pt x="299" y="138"/>
                    <a:pt x="299" y="138"/>
                  </a:cubicBezTo>
                  <a:cubicBezTo>
                    <a:pt x="298" y="138"/>
                    <a:pt x="298" y="138"/>
                    <a:pt x="297" y="138"/>
                  </a:cubicBezTo>
                  <a:cubicBezTo>
                    <a:pt x="297" y="138"/>
                    <a:pt x="297" y="137"/>
                    <a:pt x="297" y="137"/>
                  </a:cubicBezTo>
                  <a:cubicBezTo>
                    <a:pt x="297" y="137"/>
                    <a:pt x="296" y="137"/>
                    <a:pt x="295" y="137"/>
                  </a:cubicBezTo>
                  <a:cubicBezTo>
                    <a:pt x="295" y="137"/>
                    <a:pt x="295" y="137"/>
                    <a:pt x="295" y="137"/>
                  </a:cubicBezTo>
                  <a:cubicBezTo>
                    <a:pt x="295" y="137"/>
                    <a:pt x="294" y="137"/>
                    <a:pt x="294" y="136"/>
                  </a:cubicBezTo>
                  <a:cubicBezTo>
                    <a:pt x="294" y="136"/>
                    <a:pt x="294" y="135"/>
                    <a:pt x="293" y="135"/>
                  </a:cubicBezTo>
                  <a:cubicBezTo>
                    <a:pt x="292" y="135"/>
                    <a:pt x="291" y="135"/>
                    <a:pt x="291" y="135"/>
                  </a:cubicBezTo>
                  <a:cubicBezTo>
                    <a:pt x="290" y="135"/>
                    <a:pt x="290" y="134"/>
                    <a:pt x="290" y="134"/>
                  </a:cubicBezTo>
                  <a:cubicBezTo>
                    <a:pt x="289" y="134"/>
                    <a:pt x="288" y="134"/>
                    <a:pt x="288" y="134"/>
                  </a:cubicBezTo>
                  <a:cubicBezTo>
                    <a:pt x="288" y="134"/>
                    <a:pt x="287" y="134"/>
                    <a:pt x="287" y="133"/>
                  </a:cubicBezTo>
                  <a:cubicBezTo>
                    <a:pt x="286" y="133"/>
                    <a:pt x="286" y="134"/>
                    <a:pt x="286" y="134"/>
                  </a:cubicBezTo>
                  <a:cubicBezTo>
                    <a:pt x="285" y="133"/>
                    <a:pt x="285" y="133"/>
                    <a:pt x="284" y="133"/>
                  </a:cubicBezTo>
                  <a:cubicBezTo>
                    <a:pt x="284" y="133"/>
                    <a:pt x="284" y="134"/>
                    <a:pt x="284" y="134"/>
                  </a:cubicBezTo>
                  <a:cubicBezTo>
                    <a:pt x="284" y="134"/>
                    <a:pt x="284" y="134"/>
                    <a:pt x="284" y="134"/>
                  </a:cubicBezTo>
                  <a:cubicBezTo>
                    <a:pt x="284" y="134"/>
                    <a:pt x="283" y="134"/>
                    <a:pt x="282" y="134"/>
                  </a:cubicBezTo>
                  <a:cubicBezTo>
                    <a:pt x="282" y="134"/>
                    <a:pt x="282" y="135"/>
                    <a:pt x="281" y="135"/>
                  </a:cubicBezTo>
                  <a:cubicBezTo>
                    <a:pt x="281" y="135"/>
                    <a:pt x="280" y="135"/>
                    <a:pt x="280" y="135"/>
                  </a:cubicBezTo>
                  <a:cubicBezTo>
                    <a:pt x="279" y="136"/>
                    <a:pt x="279" y="136"/>
                    <a:pt x="279" y="136"/>
                  </a:cubicBezTo>
                  <a:cubicBezTo>
                    <a:pt x="279" y="136"/>
                    <a:pt x="279" y="136"/>
                    <a:pt x="279" y="136"/>
                  </a:cubicBezTo>
                  <a:cubicBezTo>
                    <a:pt x="279" y="136"/>
                    <a:pt x="278" y="136"/>
                    <a:pt x="278" y="136"/>
                  </a:cubicBezTo>
                  <a:cubicBezTo>
                    <a:pt x="278" y="136"/>
                    <a:pt x="277" y="137"/>
                    <a:pt x="277" y="137"/>
                  </a:cubicBezTo>
                  <a:cubicBezTo>
                    <a:pt x="277" y="137"/>
                    <a:pt x="277" y="137"/>
                    <a:pt x="277" y="138"/>
                  </a:cubicBezTo>
                  <a:cubicBezTo>
                    <a:pt x="276" y="138"/>
                    <a:pt x="275" y="138"/>
                    <a:pt x="276" y="139"/>
                  </a:cubicBezTo>
                  <a:cubicBezTo>
                    <a:pt x="276" y="139"/>
                    <a:pt x="276" y="139"/>
                    <a:pt x="276" y="139"/>
                  </a:cubicBezTo>
                  <a:cubicBezTo>
                    <a:pt x="275" y="139"/>
                    <a:pt x="275" y="139"/>
                    <a:pt x="274" y="140"/>
                  </a:cubicBezTo>
                  <a:cubicBezTo>
                    <a:pt x="274" y="140"/>
                    <a:pt x="274" y="140"/>
                    <a:pt x="274" y="140"/>
                  </a:cubicBezTo>
                  <a:cubicBezTo>
                    <a:pt x="274" y="140"/>
                    <a:pt x="273" y="140"/>
                    <a:pt x="272" y="140"/>
                  </a:cubicBezTo>
                  <a:cubicBezTo>
                    <a:pt x="272" y="140"/>
                    <a:pt x="272" y="140"/>
                    <a:pt x="271" y="140"/>
                  </a:cubicBezTo>
                  <a:cubicBezTo>
                    <a:pt x="271" y="140"/>
                    <a:pt x="271" y="140"/>
                    <a:pt x="271" y="140"/>
                  </a:cubicBezTo>
                  <a:cubicBezTo>
                    <a:pt x="271" y="141"/>
                    <a:pt x="271" y="141"/>
                    <a:pt x="271" y="141"/>
                  </a:cubicBezTo>
                  <a:cubicBezTo>
                    <a:pt x="270" y="142"/>
                    <a:pt x="270" y="141"/>
                    <a:pt x="270" y="142"/>
                  </a:cubicBezTo>
                  <a:cubicBezTo>
                    <a:pt x="269" y="142"/>
                    <a:pt x="269" y="142"/>
                    <a:pt x="269" y="142"/>
                  </a:cubicBezTo>
                  <a:cubicBezTo>
                    <a:pt x="268" y="142"/>
                    <a:pt x="268" y="141"/>
                    <a:pt x="268" y="141"/>
                  </a:cubicBezTo>
                  <a:cubicBezTo>
                    <a:pt x="268" y="141"/>
                    <a:pt x="267" y="141"/>
                    <a:pt x="267" y="141"/>
                  </a:cubicBezTo>
                  <a:cubicBezTo>
                    <a:pt x="267" y="141"/>
                    <a:pt x="267" y="141"/>
                    <a:pt x="267" y="140"/>
                  </a:cubicBezTo>
                  <a:cubicBezTo>
                    <a:pt x="267" y="140"/>
                    <a:pt x="266" y="140"/>
                    <a:pt x="266" y="140"/>
                  </a:cubicBezTo>
                  <a:cubicBezTo>
                    <a:pt x="266" y="140"/>
                    <a:pt x="266" y="140"/>
                    <a:pt x="266" y="140"/>
                  </a:cubicBezTo>
                  <a:cubicBezTo>
                    <a:pt x="266" y="140"/>
                    <a:pt x="265" y="140"/>
                    <a:pt x="265" y="140"/>
                  </a:cubicBezTo>
                  <a:cubicBezTo>
                    <a:pt x="265" y="139"/>
                    <a:pt x="265" y="139"/>
                    <a:pt x="265" y="139"/>
                  </a:cubicBezTo>
                  <a:cubicBezTo>
                    <a:pt x="265" y="139"/>
                    <a:pt x="265" y="138"/>
                    <a:pt x="264" y="138"/>
                  </a:cubicBezTo>
                  <a:cubicBezTo>
                    <a:pt x="264" y="139"/>
                    <a:pt x="264" y="139"/>
                    <a:pt x="264" y="139"/>
                  </a:cubicBezTo>
                  <a:cubicBezTo>
                    <a:pt x="264" y="139"/>
                    <a:pt x="264" y="139"/>
                    <a:pt x="263" y="139"/>
                  </a:cubicBezTo>
                  <a:cubicBezTo>
                    <a:pt x="263" y="139"/>
                    <a:pt x="263" y="139"/>
                    <a:pt x="263" y="139"/>
                  </a:cubicBezTo>
                  <a:cubicBezTo>
                    <a:pt x="263" y="140"/>
                    <a:pt x="263" y="140"/>
                    <a:pt x="263" y="140"/>
                  </a:cubicBezTo>
                  <a:cubicBezTo>
                    <a:pt x="262" y="139"/>
                    <a:pt x="262" y="140"/>
                    <a:pt x="261" y="140"/>
                  </a:cubicBezTo>
                  <a:cubicBezTo>
                    <a:pt x="261" y="140"/>
                    <a:pt x="261" y="139"/>
                    <a:pt x="261" y="139"/>
                  </a:cubicBezTo>
                  <a:cubicBezTo>
                    <a:pt x="261" y="139"/>
                    <a:pt x="260" y="139"/>
                    <a:pt x="260" y="139"/>
                  </a:cubicBezTo>
                  <a:cubicBezTo>
                    <a:pt x="260" y="139"/>
                    <a:pt x="260" y="139"/>
                    <a:pt x="259" y="139"/>
                  </a:cubicBezTo>
                  <a:cubicBezTo>
                    <a:pt x="259" y="139"/>
                    <a:pt x="259" y="139"/>
                    <a:pt x="259" y="139"/>
                  </a:cubicBezTo>
                  <a:cubicBezTo>
                    <a:pt x="259" y="138"/>
                    <a:pt x="259" y="138"/>
                    <a:pt x="258" y="138"/>
                  </a:cubicBezTo>
                  <a:cubicBezTo>
                    <a:pt x="258" y="138"/>
                    <a:pt x="258" y="138"/>
                    <a:pt x="258" y="138"/>
                  </a:cubicBezTo>
                  <a:cubicBezTo>
                    <a:pt x="258" y="138"/>
                    <a:pt x="258" y="138"/>
                    <a:pt x="258" y="138"/>
                  </a:cubicBezTo>
                  <a:cubicBezTo>
                    <a:pt x="257" y="137"/>
                    <a:pt x="258" y="137"/>
                    <a:pt x="257" y="137"/>
                  </a:cubicBezTo>
                  <a:cubicBezTo>
                    <a:pt x="257" y="137"/>
                    <a:pt x="256" y="136"/>
                    <a:pt x="255" y="136"/>
                  </a:cubicBezTo>
                  <a:cubicBezTo>
                    <a:pt x="255" y="136"/>
                    <a:pt x="255" y="136"/>
                    <a:pt x="254" y="136"/>
                  </a:cubicBezTo>
                  <a:cubicBezTo>
                    <a:pt x="254" y="136"/>
                    <a:pt x="254" y="135"/>
                    <a:pt x="254" y="135"/>
                  </a:cubicBezTo>
                  <a:cubicBezTo>
                    <a:pt x="254" y="135"/>
                    <a:pt x="254" y="135"/>
                    <a:pt x="253" y="135"/>
                  </a:cubicBezTo>
                  <a:cubicBezTo>
                    <a:pt x="253" y="134"/>
                    <a:pt x="253" y="134"/>
                    <a:pt x="252" y="134"/>
                  </a:cubicBezTo>
                  <a:cubicBezTo>
                    <a:pt x="252" y="134"/>
                    <a:pt x="252" y="134"/>
                    <a:pt x="252" y="134"/>
                  </a:cubicBezTo>
                  <a:cubicBezTo>
                    <a:pt x="252" y="134"/>
                    <a:pt x="252" y="133"/>
                    <a:pt x="252" y="133"/>
                  </a:cubicBezTo>
                  <a:cubicBezTo>
                    <a:pt x="251" y="133"/>
                    <a:pt x="249" y="132"/>
                    <a:pt x="248" y="132"/>
                  </a:cubicBezTo>
                  <a:cubicBezTo>
                    <a:pt x="248" y="133"/>
                    <a:pt x="247" y="133"/>
                    <a:pt x="247" y="133"/>
                  </a:cubicBezTo>
                  <a:cubicBezTo>
                    <a:pt x="247" y="133"/>
                    <a:pt x="247" y="133"/>
                    <a:pt x="247" y="133"/>
                  </a:cubicBezTo>
                  <a:cubicBezTo>
                    <a:pt x="247" y="133"/>
                    <a:pt x="246" y="133"/>
                    <a:pt x="246" y="134"/>
                  </a:cubicBezTo>
                  <a:cubicBezTo>
                    <a:pt x="246" y="134"/>
                    <a:pt x="246" y="134"/>
                    <a:pt x="246" y="134"/>
                  </a:cubicBezTo>
                  <a:cubicBezTo>
                    <a:pt x="246" y="134"/>
                    <a:pt x="245" y="134"/>
                    <a:pt x="245" y="134"/>
                  </a:cubicBezTo>
                  <a:cubicBezTo>
                    <a:pt x="245" y="134"/>
                    <a:pt x="245" y="134"/>
                    <a:pt x="245" y="134"/>
                  </a:cubicBezTo>
                  <a:cubicBezTo>
                    <a:pt x="245" y="134"/>
                    <a:pt x="244" y="134"/>
                    <a:pt x="244" y="134"/>
                  </a:cubicBezTo>
                  <a:cubicBezTo>
                    <a:pt x="244" y="133"/>
                    <a:pt x="243" y="134"/>
                    <a:pt x="242" y="134"/>
                  </a:cubicBezTo>
                  <a:cubicBezTo>
                    <a:pt x="242" y="133"/>
                    <a:pt x="242" y="133"/>
                    <a:pt x="241" y="133"/>
                  </a:cubicBezTo>
                  <a:cubicBezTo>
                    <a:pt x="241" y="132"/>
                    <a:pt x="241" y="133"/>
                    <a:pt x="240" y="133"/>
                  </a:cubicBezTo>
                  <a:cubicBezTo>
                    <a:pt x="240" y="132"/>
                    <a:pt x="240" y="132"/>
                    <a:pt x="240" y="132"/>
                  </a:cubicBezTo>
                  <a:cubicBezTo>
                    <a:pt x="240" y="131"/>
                    <a:pt x="240" y="132"/>
                    <a:pt x="239" y="131"/>
                  </a:cubicBezTo>
                  <a:cubicBezTo>
                    <a:pt x="239" y="131"/>
                    <a:pt x="239" y="131"/>
                    <a:pt x="239" y="131"/>
                  </a:cubicBezTo>
                  <a:cubicBezTo>
                    <a:pt x="238" y="131"/>
                    <a:pt x="238" y="131"/>
                    <a:pt x="238" y="131"/>
                  </a:cubicBezTo>
                  <a:cubicBezTo>
                    <a:pt x="237" y="131"/>
                    <a:pt x="237" y="131"/>
                    <a:pt x="237" y="132"/>
                  </a:cubicBezTo>
                  <a:cubicBezTo>
                    <a:pt x="237" y="132"/>
                    <a:pt x="237" y="132"/>
                    <a:pt x="237" y="133"/>
                  </a:cubicBezTo>
                  <a:cubicBezTo>
                    <a:pt x="237" y="133"/>
                    <a:pt x="237" y="133"/>
                    <a:pt x="236" y="133"/>
                  </a:cubicBezTo>
                  <a:cubicBezTo>
                    <a:pt x="236" y="132"/>
                    <a:pt x="235" y="132"/>
                    <a:pt x="234" y="131"/>
                  </a:cubicBezTo>
                  <a:cubicBezTo>
                    <a:pt x="233" y="130"/>
                    <a:pt x="232" y="129"/>
                    <a:pt x="231" y="128"/>
                  </a:cubicBezTo>
                  <a:cubicBezTo>
                    <a:pt x="230" y="128"/>
                    <a:pt x="230" y="127"/>
                    <a:pt x="229" y="126"/>
                  </a:cubicBezTo>
                  <a:cubicBezTo>
                    <a:pt x="228" y="125"/>
                    <a:pt x="226" y="124"/>
                    <a:pt x="225" y="123"/>
                  </a:cubicBezTo>
                  <a:cubicBezTo>
                    <a:pt x="224" y="122"/>
                    <a:pt x="224" y="122"/>
                    <a:pt x="223" y="121"/>
                  </a:cubicBezTo>
                  <a:cubicBezTo>
                    <a:pt x="223" y="121"/>
                    <a:pt x="223" y="121"/>
                    <a:pt x="223" y="121"/>
                  </a:cubicBezTo>
                  <a:cubicBezTo>
                    <a:pt x="222" y="121"/>
                    <a:pt x="222" y="120"/>
                    <a:pt x="221" y="120"/>
                  </a:cubicBezTo>
                  <a:cubicBezTo>
                    <a:pt x="221" y="120"/>
                    <a:pt x="221" y="120"/>
                    <a:pt x="221" y="120"/>
                  </a:cubicBezTo>
                  <a:cubicBezTo>
                    <a:pt x="220" y="120"/>
                    <a:pt x="219" y="119"/>
                    <a:pt x="218" y="119"/>
                  </a:cubicBezTo>
                  <a:cubicBezTo>
                    <a:pt x="218" y="118"/>
                    <a:pt x="217" y="118"/>
                    <a:pt x="217" y="118"/>
                  </a:cubicBezTo>
                  <a:cubicBezTo>
                    <a:pt x="217" y="118"/>
                    <a:pt x="217" y="117"/>
                    <a:pt x="217" y="117"/>
                  </a:cubicBezTo>
                  <a:cubicBezTo>
                    <a:pt x="217" y="117"/>
                    <a:pt x="217" y="116"/>
                    <a:pt x="217" y="115"/>
                  </a:cubicBezTo>
                  <a:cubicBezTo>
                    <a:pt x="217" y="115"/>
                    <a:pt x="217" y="115"/>
                    <a:pt x="216" y="115"/>
                  </a:cubicBezTo>
                  <a:cubicBezTo>
                    <a:pt x="216" y="116"/>
                    <a:pt x="216" y="115"/>
                    <a:pt x="216" y="116"/>
                  </a:cubicBezTo>
                  <a:cubicBezTo>
                    <a:pt x="215" y="116"/>
                    <a:pt x="215" y="116"/>
                    <a:pt x="215" y="116"/>
                  </a:cubicBezTo>
                  <a:cubicBezTo>
                    <a:pt x="215" y="116"/>
                    <a:pt x="215" y="116"/>
                    <a:pt x="214" y="116"/>
                  </a:cubicBezTo>
                  <a:cubicBezTo>
                    <a:pt x="214" y="116"/>
                    <a:pt x="214" y="116"/>
                    <a:pt x="214" y="117"/>
                  </a:cubicBezTo>
                  <a:cubicBezTo>
                    <a:pt x="213" y="117"/>
                    <a:pt x="212" y="117"/>
                    <a:pt x="211" y="117"/>
                  </a:cubicBezTo>
                  <a:cubicBezTo>
                    <a:pt x="211" y="117"/>
                    <a:pt x="211" y="118"/>
                    <a:pt x="211" y="118"/>
                  </a:cubicBezTo>
                  <a:cubicBezTo>
                    <a:pt x="211" y="118"/>
                    <a:pt x="211" y="118"/>
                    <a:pt x="210" y="119"/>
                  </a:cubicBezTo>
                  <a:cubicBezTo>
                    <a:pt x="210" y="118"/>
                    <a:pt x="210" y="118"/>
                    <a:pt x="210" y="119"/>
                  </a:cubicBezTo>
                  <a:cubicBezTo>
                    <a:pt x="210" y="119"/>
                    <a:pt x="209" y="119"/>
                    <a:pt x="209" y="119"/>
                  </a:cubicBezTo>
                  <a:cubicBezTo>
                    <a:pt x="209" y="120"/>
                    <a:pt x="209" y="120"/>
                    <a:pt x="209" y="120"/>
                  </a:cubicBezTo>
                  <a:cubicBezTo>
                    <a:pt x="208" y="120"/>
                    <a:pt x="208" y="120"/>
                    <a:pt x="208" y="120"/>
                  </a:cubicBezTo>
                  <a:cubicBezTo>
                    <a:pt x="208" y="120"/>
                    <a:pt x="208" y="119"/>
                    <a:pt x="207" y="119"/>
                  </a:cubicBezTo>
                  <a:cubicBezTo>
                    <a:pt x="206" y="119"/>
                    <a:pt x="206" y="120"/>
                    <a:pt x="205" y="120"/>
                  </a:cubicBezTo>
                  <a:cubicBezTo>
                    <a:pt x="205" y="120"/>
                    <a:pt x="205" y="120"/>
                    <a:pt x="205" y="119"/>
                  </a:cubicBezTo>
                  <a:cubicBezTo>
                    <a:pt x="205" y="119"/>
                    <a:pt x="205" y="119"/>
                    <a:pt x="205" y="119"/>
                  </a:cubicBezTo>
                  <a:cubicBezTo>
                    <a:pt x="205" y="119"/>
                    <a:pt x="206" y="119"/>
                    <a:pt x="206" y="119"/>
                  </a:cubicBezTo>
                  <a:cubicBezTo>
                    <a:pt x="206" y="119"/>
                    <a:pt x="206" y="119"/>
                    <a:pt x="206" y="118"/>
                  </a:cubicBezTo>
                  <a:cubicBezTo>
                    <a:pt x="206" y="118"/>
                    <a:pt x="206" y="118"/>
                    <a:pt x="205" y="117"/>
                  </a:cubicBezTo>
                  <a:cubicBezTo>
                    <a:pt x="205" y="117"/>
                    <a:pt x="205" y="117"/>
                    <a:pt x="205" y="117"/>
                  </a:cubicBezTo>
                  <a:cubicBezTo>
                    <a:pt x="205" y="117"/>
                    <a:pt x="204" y="118"/>
                    <a:pt x="204" y="118"/>
                  </a:cubicBezTo>
                  <a:cubicBezTo>
                    <a:pt x="203" y="118"/>
                    <a:pt x="203" y="117"/>
                    <a:pt x="202" y="117"/>
                  </a:cubicBezTo>
                  <a:cubicBezTo>
                    <a:pt x="202" y="117"/>
                    <a:pt x="201" y="117"/>
                    <a:pt x="200" y="117"/>
                  </a:cubicBezTo>
                  <a:cubicBezTo>
                    <a:pt x="200" y="117"/>
                    <a:pt x="200" y="117"/>
                    <a:pt x="200" y="117"/>
                  </a:cubicBezTo>
                  <a:cubicBezTo>
                    <a:pt x="200" y="116"/>
                    <a:pt x="199" y="116"/>
                    <a:pt x="198" y="116"/>
                  </a:cubicBezTo>
                  <a:cubicBezTo>
                    <a:pt x="198" y="116"/>
                    <a:pt x="198" y="116"/>
                    <a:pt x="198" y="116"/>
                  </a:cubicBezTo>
                  <a:cubicBezTo>
                    <a:pt x="198" y="116"/>
                    <a:pt x="198" y="116"/>
                    <a:pt x="198" y="116"/>
                  </a:cubicBezTo>
                  <a:cubicBezTo>
                    <a:pt x="198" y="116"/>
                    <a:pt x="198" y="116"/>
                    <a:pt x="198" y="116"/>
                  </a:cubicBezTo>
                  <a:cubicBezTo>
                    <a:pt x="198" y="116"/>
                    <a:pt x="198" y="116"/>
                    <a:pt x="197" y="117"/>
                  </a:cubicBezTo>
                  <a:cubicBezTo>
                    <a:pt x="197" y="117"/>
                    <a:pt x="197" y="117"/>
                    <a:pt x="197" y="117"/>
                  </a:cubicBezTo>
                  <a:cubicBezTo>
                    <a:pt x="197" y="117"/>
                    <a:pt x="197" y="117"/>
                    <a:pt x="196" y="117"/>
                  </a:cubicBezTo>
                  <a:cubicBezTo>
                    <a:pt x="196" y="117"/>
                    <a:pt x="196" y="117"/>
                    <a:pt x="195" y="117"/>
                  </a:cubicBezTo>
                  <a:cubicBezTo>
                    <a:pt x="195" y="117"/>
                    <a:pt x="195" y="116"/>
                    <a:pt x="195" y="116"/>
                  </a:cubicBezTo>
                  <a:cubicBezTo>
                    <a:pt x="195" y="116"/>
                    <a:pt x="195" y="115"/>
                    <a:pt x="195" y="115"/>
                  </a:cubicBezTo>
                  <a:cubicBezTo>
                    <a:pt x="195" y="115"/>
                    <a:pt x="195" y="115"/>
                    <a:pt x="195" y="114"/>
                  </a:cubicBezTo>
                  <a:cubicBezTo>
                    <a:pt x="195" y="114"/>
                    <a:pt x="195" y="114"/>
                    <a:pt x="194" y="114"/>
                  </a:cubicBezTo>
                  <a:cubicBezTo>
                    <a:pt x="194" y="114"/>
                    <a:pt x="194" y="114"/>
                    <a:pt x="194" y="114"/>
                  </a:cubicBezTo>
                  <a:cubicBezTo>
                    <a:pt x="194" y="114"/>
                    <a:pt x="194" y="114"/>
                    <a:pt x="194" y="114"/>
                  </a:cubicBezTo>
                  <a:cubicBezTo>
                    <a:pt x="194" y="113"/>
                    <a:pt x="194" y="113"/>
                    <a:pt x="193" y="113"/>
                  </a:cubicBezTo>
                  <a:cubicBezTo>
                    <a:pt x="193" y="113"/>
                    <a:pt x="193" y="113"/>
                    <a:pt x="193" y="112"/>
                  </a:cubicBezTo>
                  <a:cubicBezTo>
                    <a:pt x="193" y="112"/>
                    <a:pt x="193" y="112"/>
                    <a:pt x="193" y="112"/>
                  </a:cubicBezTo>
                  <a:cubicBezTo>
                    <a:pt x="192" y="112"/>
                    <a:pt x="192" y="111"/>
                    <a:pt x="192" y="111"/>
                  </a:cubicBezTo>
                  <a:cubicBezTo>
                    <a:pt x="192" y="111"/>
                    <a:pt x="191" y="111"/>
                    <a:pt x="191" y="111"/>
                  </a:cubicBezTo>
                  <a:cubicBezTo>
                    <a:pt x="191" y="111"/>
                    <a:pt x="190" y="111"/>
                    <a:pt x="190" y="111"/>
                  </a:cubicBezTo>
                  <a:cubicBezTo>
                    <a:pt x="190" y="112"/>
                    <a:pt x="190" y="112"/>
                    <a:pt x="190" y="112"/>
                  </a:cubicBezTo>
                  <a:cubicBezTo>
                    <a:pt x="190" y="112"/>
                    <a:pt x="190" y="112"/>
                    <a:pt x="190" y="112"/>
                  </a:cubicBezTo>
                  <a:cubicBezTo>
                    <a:pt x="189" y="112"/>
                    <a:pt x="189" y="112"/>
                    <a:pt x="189" y="112"/>
                  </a:cubicBezTo>
                  <a:cubicBezTo>
                    <a:pt x="189" y="112"/>
                    <a:pt x="188" y="111"/>
                    <a:pt x="188" y="111"/>
                  </a:cubicBezTo>
                  <a:cubicBezTo>
                    <a:pt x="188" y="111"/>
                    <a:pt x="187" y="111"/>
                    <a:pt x="187" y="111"/>
                  </a:cubicBezTo>
                  <a:cubicBezTo>
                    <a:pt x="186" y="111"/>
                    <a:pt x="185" y="111"/>
                    <a:pt x="185" y="111"/>
                  </a:cubicBezTo>
                  <a:cubicBezTo>
                    <a:pt x="185" y="111"/>
                    <a:pt x="184" y="111"/>
                    <a:pt x="184" y="111"/>
                  </a:cubicBezTo>
                  <a:cubicBezTo>
                    <a:pt x="184" y="111"/>
                    <a:pt x="184" y="111"/>
                    <a:pt x="184" y="111"/>
                  </a:cubicBezTo>
                  <a:cubicBezTo>
                    <a:pt x="184" y="111"/>
                    <a:pt x="184" y="111"/>
                    <a:pt x="183" y="111"/>
                  </a:cubicBezTo>
                  <a:cubicBezTo>
                    <a:pt x="183" y="112"/>
                    <a:pt x="184" y="112"/>
                    <a:pt x="182" y="112"/>
                  </a:cubicBezTo>
                  <a:cubicBezTo>
                    <a:pt x="182" y="112"/>
                    <a:pt x="182" y="112"/>
                    <a:pt x="182" y="112"/>
                  </a:cubicBezTo>
                  <a:cubicBezTo>
                    <a:pt x="182" y="112"/>
                    <a:pt x="182" y="112"/>
                    <a:pt x="182" y="112"/>
                  </a:cubicBezTo>
                  <a:cubicBezTo>
                    <a:pt x="182" y="112"/>
                    <a:pt x="182" y="113"/>
                    <a:pt x="182" y="113"/>
                  </a:cubicBezTo>
                  <a:cubicBezTo>
                    <a:pt x="181" y="113"/>
                    <a:pt x="181" y="113"/>
                    <a:pt x="181" y="113"/>
                  </a:cubicBezTo>
                  <a:cubicBezTo>
                    <a:pt x="181" y="113"/>
                    <a:pt x="181" y="113"/>
                    <a:pt x="181" y="113"/>
                  </a:cubicBezTo>
                  <a:cubicBezTo>
                    <a:pt x="180" y="113"/>
                    <a:pt x="180" y="113"/>
                    <a:pt x="179" y="114"/>
                  </a:cubicBezTo>
                  <a:cubicBezTo>
                    <a:pt x="179" y="114"/>
                    <a:pt x="179" y="114"/>
                    <a:pt x="179" y="114"/>
                  </a:cubicBezTo>
                  <a:cubicBezTo>
                    <a:pt x="178" y="114"/>
                    <a:pt x="178" y="114"/>
                    <a:pt x="178" y="114"/>
                  </a:cubicBezTo>
                  <a:cubicBezTo>
                    <a:pt x="177" y="114"/>
                    <a:pt x="177" y="114"/>
                    <a:pt x="177" y="114"/>
                  </a:cubicBezTo>
                  <a:cubicBezTo>
                    <a:pt x="177" y="114"/>
                    <a:pt x="176" y="114"/>
                    <a:pt x="176" y="114"/>
                  </a:cubicBezTo>
                  <a:cubicBezTo>
                    <a:pt x="176" y="114"/>
                    <a:pt x="175" y="114"/>
                    <a:pt x="175" y="114"/>
                  </a:cubicBezTo>
                  <a:cubicBezTo>
                    <a:pt x="175" y="114"/>
                    <a:pt x="175" y="114"/>
                    <a:pt x="174" y="114"/>
                  </a:cubicBezTo>
                  <a:cubicBezTo>
                    <a:pt x="174" y="115"/>
                    <a:pt x="173" y="115"/>
                    <a:pt x="172" y="115"/>
                  </a:cubicBezTo>
                  <a:cubicBezTo>
                    <a:pt x="172" y="115"/>
                    <a:pt x="172" y="115"/>
                    <a:pt x="172" y="115"/>
                  </a:cubicBezTo>
                  <a:cubicBezTo>
                    <a:pt x="172" y="115"/>
                    <a:pt x="172" y="116"/>
                    <a:pt x="172" y="116"/>
                  </a:cubicBezTo>
                  <a:cubicBezTo>
                    <a:pt x="171" y="116"/>
                    <a:pt x="171" y="116"/>
                    <a:pt x="171" y="116"/>
                  </a:cubicBezTo>
                  <a:cubicBezTo>
                    <a:pt x="171" y="116"/>
                    <a:pt x="171" y="116"/>
                    <a:pt x="170" y="116"/>
                  </a:cubicBezTo>
                  <a:cubicBezTo>
                    <a:pt x="170" y="116"/>
                    <a:pt x="169" y="116"/>
                    <a:pt x="169" y="116"/>
                  </a:cubicBezTo>
                  <a:cubicBezTo>
                    <a:pt x="168" y="116"/>
                    <a:pt x="168" y="116"/>
                    <a:pt x="168" y="116"/>
                  </a:cubicBezTo>
                  <a:cubicBezTo>
                    <a:pt x="168" y="116"/>
                    <a:pt x="168" y="117"/>
                    <a:pt x="168" y="117"/>
                  </a:cubicBezTo>
                  <a:cubicBezTo>
                    <a:pt x="167" y="117"/>
                    <a:pt x="167" y="116"/>
                    <a:pt x="167" y="116"/>
                  </a:cubicBezTo>
                  <a:cubicBezTo>
                    <a:pt x="166" y="117"/>
                    <a:pt x="166" y="117"/>
                    <a:pt x="166" y="117"/>
                  </a:cubicBezTo>
                  <a:cubicBezTo>
                    <a:pt x="165" y="117"/>
                    <a:pt x="165" y="117"/>
                    <a:pt x="165" y="117"/>
                  </a:cubicBezTo>
                  <a:cubicBezTo>
                    <a:pt x="164" y="117"/>
                    <a:pt x="164" y="117"/>
                    <a:pt x="164" y="117"/>
                  </a:cubicBezTo>
                  <a:cubicBezTo>
                    <a:pt x="164" y="117"/>
                    <a:pt x="163" y="117"/>
                    <a:pt x="163" y="117"/>
                  </a:cubicBezTo>
                  <a:cubicBezTo>
                    <a:pt x="163" y="118"/>
                    <a:pt x="163" y="118"/>
                    <a:pt x="162" y="118"/>
                  </a:cubicBezTo>
                  <a:cubicBezTo>
                    <a:pt x="162" y="118"/>
                    <a:pt x="161" y="117"/>
                    <a:pt x="161" y="118"/>
                  </a:cubicBezTo>
                  <a:cubicBezTo>
                    <a:pt x="161" y="118"/>
                    <a:pt x="161" y="118"/>
                    <a:pt x="160" y="118"/>
                  </a:cubicBezTo>
                  <a:cubicBezTo>
                    <a:pt x="160" y="117"/>
                    <a:pt x="160" y="118"/>
                    <a:pt x="159" y="118"/>
                  </a:cubicBezTo>
                  <a:cubicBezTo>
                    <a:pt x="159" y="118"/>
                    <a:pt x="159" y="117"/>
                    <a:pt x="159" y="117"/>
                  </a:cubicBezTo>
                  <a:cubicBezTo>
                    <a:pt x="158" y="117"/>
                    <a:pt x="158" y="118"/>
                    <a:pt x="157" y="118"/>
                  </a:cubicBezTo>
                  <a:cubicBezTo>
                    <a:pt x="157" y="118"/>
                    <a:pt x="157" y="118"/>
                    <a:pt x="157" y="118"/>
                  </a:cubicBezTo>
                  <a:cubicBezTo>
                    <a:pt x="157" y="118"/>
                    <a:pt x="157" y="118"/>
                    <a:pt x="157" y="119"/>
                  </a:cubicBezTo>
                  <a:cubicBezTo>
                    <a:pt x="157" y="119"/>
                    <a:pt x="157" y="119"/>
                    <a:pt x="157" y="119"/>
                  </a:cubicBezTo>
                  <a:cubicBezTo>
                    <a:pt x="157" y="119"/>
                    <a:pt x="157" y="119"/>
                    <a:pt x="157" y="119"/>
                  </a:cubicBezTo>
                  <a:cubicBezTo>
                    <a:pt x="157" y="119"/>
                    <a:pt x="157" y="119"/>
                    <a:pt x="157" y="120"/>
                  </a:cubicBezTo>
                  <a:cubicBezTo>
                    <a:pt x="157" y="120"/>
                    <a:pt x="158" y="120"/>
                    <a:pt x="158" y="121"/>
                  </a:cubicBezTo>
                  <a:cubicBezTo>
                    <a:pt x="158" y="121"/>
                    <a:pt x="158" y="121"/>
                    <a:pt x="158" y="122"/>
                  </a:cubicBezTo>
                  <a:cubicBezTo>
                    <a:pt x="158" y="122"/>
                    <a:pt x="158" y="122"/>
                    <a:pt x="159" y="122"/>
                  </a:cubicBezTo>
                  <a:cubicBezTo>
                    <a:pt x="159" y="122"/>
                    <a:pt x="159" y="122"/>
                    <a:pt x="159" y="122"/>
                  </a:cubicBezTo>
                  <a:cubicBezTo>
                    <a:pt x="160" y="122"/>
                    <a:pt x="160" y="122"/>
                    <a:pt x="161" y="122"/>
                  </a:cubicBezTo>
                  <a:cubicBezTo>
                    <a:pt x="161" y="122"/>
                    <a:pt x="161" y="122"/>
                    <a:pt x="161" y="122"/>
                  </a:cubicBezTo>
                  <a:cubicBezTo>
                    <a:pt x="161" y="123"/>
                    <a:pt x="161" y="122"/>
                    <a:pt x="161" y="123"/>
                  </a:cubicBezTo>
                  <a:cubicBezTo>
                    <a:pt x="161" y="123"/>
                    <a:pt x="161" y="123"/>
                    <a:pt x="160" y="122"/>
                  </a:cubicBezTo>
                  <a:cubicBezTo>
                    <a:pt x="160" y="122"/>
                    <a:pt x="159" y="122"/>
                    <a:pt x="159" y="123"/>
                  </a:cubicBezTo>
                  <a:cubicBezTo>
                    <a:pt x="159" y="123"/>
                    <a:pt x="159" y="123"/>
                    <a:pt x="159" y="123"/>
                  </a:cubicBezTo>
                  <a:cubicBezTo>
                    <a:pt x="158" y="123"/>
                    <a:pt x="158" y="123"/>
                    <a:pt x="158" y="123"/>
                  </a:cubicBezTo>
                  <a:cubicBezTo>
                    <a:pt x="158" y="123"/>
                    <a:pt x="158" y="123"/>
                    <a:pt x="158" y="123"/>
                  </a:cubicBezTo>
                  <a:cubicBezTo>
                    <a:pt x="158" y="123"/>
                    <a:pt x="157" y="124"/>
                    <a:pt x="157" y="124"/>
                  </a:cubicBezTo>
                  <a:cubicBezTo>
                    <a:pt x="157" y="124"/>
                    <a:pt x="157" y="125"/>
                    <a:pt x="157" y="125"/>
                  </a:cubicBezTo>
                  <a:cubicBezTo>
                    <a:pt x="158" y="125"/>
                    <a:pt x="158" y="125"/>
                    <a:pt x="158" y="126"/>
                  </a:cubicBezTo>
                  <a:cubicBezTo>
                    <a:pt x="158" y="126"/>
                    <a:pt x="159" y="126"/>
                    <a:pt x="159" y="126"/>
                  </a:cubicBezTo>
                  <a:cubicBezTo>
                    <a:pt x="158" y="127"/>
                    <a:pt x="158" y="127"/>
                    <a:pt x="157" y="127"/>
                  </a:cubicBezTo>
                  <a:cubicBezTo>
                    <a:pt x="157" y="127"/>
                    <a:pt x="157" y="127"/>
                    <a:pt x="156" y="128"/>
                  </a:cubicBezTo>
                  <a:cubicBezTo>
                    <a:pt x="156" y="128"/>
                    <a:pt x="156" y="128"/>
                    <a:pt x="156" y="128"/>
                  </a:cubicBezTo>
                  <a:cubicBezTo>
                    <a:pt x="156" y="128"/>
                    <a:pt x="156" y="128"/>
                    <a:pt x="156" y="128"/>
                  </a:cubicBezTo>
                  <a:cubicBezTo>
                    <a:pt x="156" y="129"/>
                    <a:pt x="156" y="129"/>
                    <a:pt x="156" y="129"/>
                  </a:cubicBezTo>
                  <a:cubicBezTo>
                    <a:pt x="156" y="129"/>
                    <a:pt x="157" y="129"/>
                    <a:pt x="157" y="129"/>
                  </a:cubicBezTo>
                  <a:cubicBezTo>
                    <a:pt x="157" y="129"/>
                    <a:pt x="157" y="129"/>
                    <a:pt x="157" y="129"/>
                  </a:cubicBezTo>
                  <a:cubicBezTo>
                    <a:pt x="157" y="129"/>
                    <a:pt x="157" y="129"/>
                    <a:pt x="157" y="129"/>
                  </a:cubicBezTo>
                  <a:cubicBezTo>
                    <a:pt x="158" y="129"/>
                    <a:pt x="158" y="130"/>
                    <a:pt x="158" y="130"/>
                  </a:cubicBezTo>
                  <a:cubicBezTo>
                    <a:pt x="159" y="130"/>
                    <a:pt x="159" y="130"/>
                    <a:pt x="159" y="130"/>
                  </a:cubicBezTo>
                  <a:cubicBezTo>
                    <a:pt x="160" y="130"/>
                    <a:pt x="160" y="130"/>
                    <a:pt x="160" y="130"/>
                  </a:cubicBezTo>
                  <a:cubicBezTo>
                    <a:pt x="160" y="130"/>
                    <a:pt x="160" y="131"/>
                    <a:pt x="160" y="131"/>
                  </a:cubicBezTo>
                  <a:cubicBezTo>
                    <a:pt x="161" y="131"/>
                    <a:pt x="162" y="131"/>
                    <a:pt x="162" y="131"/>
                  </a:cubicBezTo>
                  <a:cubicBezTo>
                    <a:pt x="163" y="132"/>
                    <a:pt x="163" y="131"/>
                    <a:pt x="163" y="133"/>
                  </a:cubicBezTo>
                  <a:cubicBezTo>
                    <a:pt x="163" y="133"/>
                    <a:pt x="163" y="133"/>
                    <a:pt x="163" y="133"/>
                  </a:cubicBezTo>
                  <a:cubicBezTo>
                    <a:pt x="162" y="134"/>
                    <a:pt x="160" y="134"/>
                    <a:pt x="159" y="134"/>
                  </a:cubicBezTo>
                  <a:cubicBezTo>
                    <a:pt x="159" y="134"/>
                    <a:pt x="159" y="133"/>
                    <a:pt x="158" y="133"/>
                  </a:cubicBezTo>
                  <a:cubicBezTo>
                    <a:pt x="158" y="133"/>
                    <a:pt x="158" y="133"/>
                    <a:pt x="157" y="133"/>
                  </a:cubicBezTo>
                  <a:cubicBezTo>
                    <a:pt x="157" y="133"/>
                    <a:pt x="157" y="134"/>
                    <a:pt x="157" y="134"/>
                  </a:cubicBezTo>
                  <a:cubicBezTo>
                    <a:pt x="157" y="134"/>
                    <a:pt x="157" y="135"/>
                    <a:pt x="157" y="135"/>
                  </a:cubicBezTo>
                  <a:cubicBezTo>
                    <a:pt x="157" y="135"/>
                    <a:pt x="156" y="134"/>
                    <a:pt x="156" y="134"/>
                  </a:cubicBezTo>
                  <a:cubicBezTo>
                    <a:pt x="156" y="134"/>
                    <a:pt x="156" y="134"/>
                    <a:pt x="156" y="134"/>
                  </a:cubicBezTo>
                  <a:cubicBezTo>
                    <a:pt x="155" y="134"/>
                    <a:pt x="155" y="134"/>
                    <a:pt x="155" y="134"/>
                  </a:cubicBezTo>
                  <a:cubicBezTo>
                    <a:pt x="155" y="134"/>
                    <a:pt x="154" y="134"/>
                    <a:pt x="154" y="134"/>
                  </a:cubicBezTo>
                  <a:cubicBezTo>
                    <a:pt x="154" y="134"/>
                    <a:pt x="154" y="134"/>
                    <a:pt x="153" y="134"/>
                  </a:cubicBezTo>
                  <a:cubicBezTo>
                    <a:pt x="153" y="133"/>
                    <a:pt x="153" y="133"/>
                    <a:pt x="153" y="133"/>
                  </a:cubicBezTo>
                  <a:cubicBezTo>
                    <a:pt x="152" y="133"/>
                    <a:pt x="152" y="132"/>
                    <a:pt x="152" y="132"/>
                  </a:cubicBezTo>
                  <a:cubicBezTo>
                    <a:pt x="152" y="132"/>
                    <a:pt x="152" y="132"/>
                    <a:pt x="151" y="132"/>
                  </a:cubicBezTo>
                  <a:cubicBezTo>
                    <a:pt x="151" y="132"/>
                    <a:pt x="151" y="131"/>
                    <a:pt x="150" y="132"/>
                  </a:cubicBezTo>
                  <a:cubicBezTo>
                    <a:pt x="150" y="132"/>
                    <a:pt x="150" y="132"/>
                    <a:pt x="150" y="132"/>
                  </a:cubicBezTo>
                  <a:cubicBezTo>
                    <a:pt x="150" y="132"/>
                    <a:pt x="149" y="132"/>
                    <a:pt x="148" y="132"/>
                  </a:cubicBezTo>
                  <a:cubicBezTo>
                    <a:pt x="148" y="132"/>
                    <a:pt x="148" y="132"/>
                    <a:pt x="148" y="133"/>
                  </a:cubicBezTo>
                  <a:cubicBezTo>
                    <a:pt x="148" y="133"/>
                    <a:pt x="148" y="133"/>
                    <a:pt x="148" y="133"/>
                  </a:cubicBezTo>
                  <a:cubicBezTo>
                    <a:pt x="148" y="133"/>
                    <a:pt x="148" y="133"/>
                    <a:pt x="148" y="133"/>
                  </a:cubicBezTo>
                  <a:cubicBezTo>
                    <a:pt x="148" y="133"/>
                    <a:pt x="148" y="133"/>
                    <a:pt x="148" y="133"/>
                  </a:cubicBezTo>
                  <a:cubicBezTo>
                    <a:pt x="147" y="133"/>
                    <a:pt x="147" y="132"/>
                    <a:pt x="147" y="132"/>
                  </a:cubicBezTo>
                  <a:cubicBezTo>
                    <a:pt x="147" y="132"/>
                    <a:pt x="147" y="132"/>
                    <a:pt x="147" y="132"/>
                  </a:cubicBezTo>
                  <a:cubicBezTo>
                    <a:pt x="146" y="132"/>
                    <a:pt x="146" y="132"/>
                    <a:pt x="146" y="132"/>
                  </a:cubicBezTo>
                  <a:cubicBezTo>
                    <a:pt x="146" y="132"/>
                    <a:pt x="144" y="132"/>
                    <a:pt x="143" y="132"/>
                  </a:cubicBezTo>
                  <a:cubicBezTo>
                    <a:pt x="143" y="132"/>
                    <a:pt x="143" y="133"/>
                    <a:pt x="143" y="133"/>
                  </a:cubicBezTo>
                  <a:cubicBezTo>
                    <a:pt x="143" y="133"/>
                    <a:pt x="142" y="133"/>
                    <a:pt x="142" y="133"/>
                  </a:cubicBezTo>
                  <a:cubicBezTo>
                    <a:pt x="142" y="133"/>
                    <a:pt x="142" y="134"/>
                    <a:pt x="142" y="134"/>
                  </a:cubicBezTo>
                  <a:cubicBezTo>
                    <a:pt x="142" y="134"/>
                    <a:pt x="141" y="134"/>
                    <a:pt x="141" y="135"/>
                  </a:cubicBezTo>
                  <a:cubicBezTo>
                    <a:pt x="141" y="135"/>
                    <a:pt x="141" y="134"/>
                    <a:pt x="141" y="134"/>
                  </a:cubicBezTo>
                  <a:cubicBezTo>
                    <a:pt x="140" y="134"/>
                    <a:pt x="140" y="134"/>
                    <a:pt x="140" y="134"/>
                  </a:cubicBezTo>
                  <a:cubicBezTo>
                    <a:pt x="140" y="134"/>
                    <a:pt x="139" y="134"/>
                    <a:pt x="139" y="134"/>
                  </a:cubicBezTo>
                  <a:cubicBezTo>
                    <a:pt x="139" y="134"/>
                    <a:pt x="139" y="134"/>
                    <a:pt x="139" y="133"/>
                  </a:cubicBezTo>
                  <a:cubicBezTo>
                    <a:pt x="139" y="133"/>
                    <a:pt x="138" y="133"/>
                    <a:pt x="138" y="133"/>
                  </a:cubicBezTo>
                  <a:cubicBezTo>
                    <a:pt x="138" y="133"/>
                    <a:pt x="138" y="133"/>
                    <a:pt x="138" y="133"/>
                  </a:cubicBezTo>
                  <a:cubicBezTo>
                    <a:pt x="138" y="133"/>
                    <a:pt x="137" y="132"/>
                    <a:pt x="137" y="132"/>
                  </a:cubicBezTo>
                  <a:cubicBezTo>
                    <a:pt x="136" y="132"/>
                    <a:pt x="136" y="132"/>
                    <a:pt x="136" y="132"/>
                  </a:cubicBezTo>
                  <a:cubicBezTo>
                    <a:pt x="136" y="133"/>
                    <a:pt x="136" y="133"/>
                    <a:pt x="136" y="133"/>
                  </a:cubicBezTo>
                  <a:cubicBezTo>
                    <a:pt x="135" y="133"/>
                    <a:pt x="135" y="132"/>
                    <a:pt x="134" y="132"/>
                  </a:cubicBezTo>
                  <a:cubicBezTo>
                    <a:pt x="134" y="132"/>
                    <a:pt x="133" y="131"/>
                    <a:pt x="133" y="131"/>
                  </a:cubicBezTo>
                  <a:cubicBezTo>
                    <a:pt x="132" y="131"/>
                    <a:pt x="132" y="131"/>
                    <a:pt x="132" y="130"/>
                  </a:cubicBezTo>
                  <a:cubicBezTo>
                    <a:pt x="132" y="130"/>
                    <a:pt x="132" y="130"/>
                    <a:pt x="132" y="130"/>
                  </a:cubicBezTo>
                  <a:cubicBezTo>
                    <a:pt x="131" y="130"/>
                    <a:pt x="131" y="130"/>
                    <a:pt x="131" y="130"/>
                  </a:cubicBezTo>
                  <a:cubicBezTo>
                    <a:pt x="130" y="130"/>
                    <a:pt x="129" y="130"/>
                    <a:pt x="128" y="130"/>
                  </a:cubicBezTo>
                  <a:cubicBezTo>
                    <a:pt x="128" y="130"/>
                    <a:pt x="128" y="130"/>
                    <a:pt x="128" y="130"/>
                  </a:cubicBezTo>
                  <a:cubicBezTo>
                    <a:pt x="127" y="129"/>
                    <a:pt x="127" y="129"/>
                    <a:pt x="127" y="129"/>
                  </a:cubicBezTo>
                  <a:cubicBezTo>
                    <a:pt x="127" y="129"/>
                    <a:pt x="127" y="129"/>
                    <a:pt x="127" y="129"/>
                  </a:cubicBezTo>
                  <a:cubicBezTo>
                    <a:pt x="127" y="129"/>
                    <a:pt x="126" y="129"/>
                    <a:pt x="126" y="129"/>
                  </a:cubicBezTo>
                  <a:cubicBezTo>
                    <a:pt x="126" y="129"/>
                    <a:pt x="125" y="129"/>
                    <a:pt x="124" y="129"/>
                  </a:cubicBezTo>
                  <a:cubicBezTo>
                    <a:pt x="124" y="130"/>
                    <a:pt x="124" y="130"/>
                    <a:pt x="124" y="130"/>
                  </a:cubicBezTo>
                  <a:cubicBezTo>
                    <a:pt x="124" y="130"/>
                    <a:pt x="123" y="130"/>
                    <a:pt x="123" y="130"/>
                  </a:cubicBezTo>
                  <a:cubicBezTo>
                    <a:pt x="123" y="130"/>
                    <a:pt x="123" y="129"/>
                    <a:pt x="123" y="129"/>
                  </a:cubicBezTo>
                  <a:cubicBezTo>
                    <a:pt x="123" y="129"/>
                    <a:pt x="123" y="129"/>
                    <a:pt x="123" y="129"/>
                  </a:cubicBezTo>
                  <a:cubicBezTo>
                    <a:pt x="122" y="129"/>
                    <a:pt x="122" y="129"/>
                    <a:pt x="121" y="129"/>
                  </a:cubicBezTo>
                  <a:cubicBezTo>
                    <a:pt x="121" y="129"/>
                    <a:pt x="121" y="129"/>
                    <a:pt x="121" y="129"/>
                  </a:cubicBezTo>
                  <a:cubicBezTo>
                    <a:pt x="121" y="129"/>
                    <a:pt x="121" y="129"/>
                    <a:pt x="120" y="129"/>
                  </a:cubicBezTo>
                  <a:cubicBezTo>
                    <a:pt x="120" y="129"/>
                    <a:pt x="120" y="129"/>
                    <a:pt x="120" y="129"/>
                  </a:cubicBezTo>
                  <a:cubicBezTo>
                    <a:pt x="120" y="129"/>
                    <a:pt x="120" y="129"/>
                    <a:pt x="120" y="129"/>
                  </a:cubicBezTo>
                  <a:cubicBezTo>
                    <a:pt x="119" y="130"/>
                    <a:pt x="120" y="130"/>
                    <a:pt x="119" y="130"/>
                  </a:cubicBezTo>
                  <a:cubicBezTo>
                    <a:pt x="119" y="130"/>
                    <a:pt x="119" y="130"/>
                    <a:pt x="119" y="130"/>
                  </a:cubicBezTo>
                  <a:cubicBezTo>
                    <a:pt x="119" y="130"/>
                    <a:pt x="119" y="131"/>
                    <a:pt x="119" y="131"/>
                  </a:cubicBezTo>
                  <a:cubicBezTo>
                    <a:pt x="118" y="131"/>
                    <a:pt x="118" y="131"/>
                    <a:pt x="118" y="131"/>
                  </a:cubicBezTo>
                  <a:cubicBezTo>
                    <a:pt x="117" y="131"/>
                    <a:pt x="117" y="132"/>
                    <a:pt x="117" y="132"/>
                  </a:cubicBezTo>
                  <a:cubicBezTo>
                    <a:pt x="116" y="132"/>
                    <a:pt x="116" y="132"/>
                    <a:pt x="116" y="132"/>
                  </a:cubicBezTo>
                  <a:cubicBezTo>
                    <a:pt x="115" y="132"/>
                    <a:pt x="116" y="133"/>
                    <a:pt x="116" y="133"/>
                  </a:cubicBezTo>
                  <a:cubicBezTo>
                    <a:pt x="115" y="134"/>
                    <a:pt x="115" y="134"/>
                    <a:pt x="114" y="134"/>
                  </a:cubicBezTo>
                  <a:cubicBezTo>
                    <a:pt x="114" y="134"/>
                    <a:pt x="113" y="134"/>
                    <a:pt x="113" y="134"/>
                  </a:cubicBezTo>
                  <a:cubicBezTo>
                    <a:pt x="113" y="134"/>
                    <a:pt x="113" y="135"/>
                    <a:pt x="113" y="135"/>
                  </a:cubicBezTo>
                  <a:cubicBezTo>
                    <a:pt x="113" y="135"/>
                    <a:pt x="113" y="136"/>
                    <a:pt x="114" y="136"/>
                  </a:cubicBezTo>
                  <a:cubicBezTo>
                    <a:pt x="114" y="137"/>
                    <a:pt x="114" y="137"/>
                    <a:pt x="115" y="138"/>
                  </a:cubicBezTo>
                  <a:cubicBezTo>
                    <a:pt x="114" y="138"/>
                    <a:pt x="114" y="138"/>
                    <a:pt x="114" y="138"/>
                  </a:cubicBezTo>
                  <a:cubicBezTo>
                    <a:pt x="114" y="138"/>
                    <a:pt x="114" y="138"/>
                    <a:pt x="113" y="138"/>
                  </a:cubicBezTo>
                  <a:cubicBezTo>
                    <a:pt x="113" y="138"/>
                    <a:pt x="113" y="138"/>
                    <a:pt x="112" y="137"/>
                  </a:cubicBezTo>
                  <a:cubicBezTo>
                    <a:pt x="112" y="136"/>
                    <a:pt x="110" y="135"/>
                    <a:pt x="109" y="135"/>
                  </a:cubicBezTo>
                  <a:cubicBezTo>
                    <a:pt x="109" y="136"/>
                    <a:pt x="108" y="136"/>
                    <a:pt x="108" y="137"/>
                  </a:cubicBezTo>
                  <a:cubicBezTo>
                    <a:pt x="108" y="137"/>
                    <a:pt x="108" y="137"/>
                    <a:pt x="108" y="137"/>
                  </a:cubicBezTo>
                  <a:cubicBezTo>
                    <a:pt x="108" y="138"/>
                    <a:pt x="107" y="138"/>
                    <a:pt x="107" y="138"/>
                  </a:cubicBezTo>
                  <a:cubicBezTo>
                    <a:pt x="107" y="139"/>
                    <a:pt x="107" y="141"/>
                    <a:pt x="107" y="141"/>
                  </a:cubicBezTo>
                  <a:cubicBezTo>
                    <a:pt x="107" y="142"/>
                    <a:pt x="108" y="142"/>
                    <a:pt x="108" y="142"/>
                  </a:cubicBezTo>
                  <a:cubicBezTo>
                    <a:pt x="108" y="142"/>
                    <a:pt x="108" y="143"/>
                    <a:pt x="107" y="143"/>
                  </a:cubicBezTo>
                  <a:cubicBezTo>
                    <a:pt x="107" y="143"/>
                    <a:pt x="107" y="145"/>
                    <a:pt x="107" y="146"/>
                  </a:cubicBezTo>
                  <a:cubicBezTo>
                    <a:pt x="107" y="146"/>
                    <a:pt x="107" y="146"/>
                    <a:pt x="107" y="146"/>
                  </a:cubicBezTo>
                  <a:cubicBezTo>
                    <a:pt x="108" y="146"/>
                    <a:pt x="109" y="147"/>
                    <a:pt x="109" y="147"/>
                  </a:cubicBezTo>
                  <a:cubicBezTo>
                    <a:pt x="109" y="147"/>
                    <a:pt x="110" y="147"/>
                    <a:pt x="110" y="147"/>
                  </a:cubicBezTo>
                  <a:cubicBezTo>
                    <a:pt x="110" y="147"/>
                    <a:pt x="109" y="148"/>
                    <a:pt x="110" y="148"/>
                  </a:cubicBezTo>
                  <a:cubicBezTo>
                    <a:pt x="110" y="148"/>
                    <a:pt x="110" y="148"/>
                    <a:pt x="110" y="148"/>
                  </a:cubicBezTo>
                  <a:cubicBezTo>
                    <a:pt x="110" y="149"/>
                    <a:pt x="110" y="149"/>
                    <a:pt x="110" y="149"/>
                  </a:cubicBezTo>
                  <a:cubicBezTo>
                    <a:pt x="110" y="149"/>
                    <a:pt x="111" y="150"/>
                    <a:pt x="111" y="150"/>
                  </a:cubicBezTo>
                  <a:cubicBezTo>
                    <a:pt x="111" y="149"/>
                    <a:pt x="112" y="149"/>
                    <a:pt x="112" y="149"/>
                  </a:cubicBezTo>
                  <a:cubicBezTo>
                    <a:pt x="112" y="149"/>
                    <a:pt x="112" y="149"/>
                    <a:pt x="112" y="149"/>
                  </a:cubicBezTo>
                  <a:cubicBezTo>
                    <a:pt x="113" y="149"/>
                    <a:pt x="113" y="149"/>
                    <a:pt x="114" y="149"/>
                  </a:cubicBezTo>
                  <a:cubicBezTo>
                    <a:pt x="114" y="149"/>
                    <a:pt x="115" y="150"/>
                    <a:pt x="115" y="150"/>
                  </a:cubicBezTo>
                  <a:cubicBezTo>
                    <a:pt x="115" y="151"/>
                    <a:pt x="116" y="151"/>
                    <a:pt x="116" y="151"/>
                  </a:cubicBezTo>
                  <a:cubicBezTo>
                    <a:pt x="116" y="151"/>
                    <a:pt x="116" y="152"/>
                    <a:pt x="117" y="152"/>
                  </a:cubicBezTo>
                  <a:cubicBezTo>
                    <a:pt x="117" y="153"/>
                    <a:pt x="118" y="153"/>
                    <a:pt x="118" y="154"/>
                  </a:cubicBezTo>
                  <a:cubicBezTo>
                    <a:pt x="118" y="154"/>
                    <a:pt x="118" y="154"/>
                    <a:pt x="118" y="154"/>
                  </a:cubicBezTo>
                  <a:cubicBezTo>
                    <a:pt x="118" y="154"/>
                    <a:pt x="117" y="154"/>
                    <a:pt x="117" y="154"/>
                  </a:cubicBezTo>
                  <a:cubicBezTo>
                    <a:pt x="117" y="154"/>
                    <a:pt x="117" y="154"/>
                    <a:pt x="116" y="154"/>
                  </a:cubicBezTo>
                  <a:cubicBezTo>
                    <a:pt x="116" y="154"/>
                    <a:pt x="116" y="155"/>
                    <a:pt x="116" y="155"/>
                  </a:cubicBezTo>
                  <a:cubicBezTo>
                    <a:pt x="117" y="155"/>
                    <a:pt x="117" y="155"/>
                    <a:pt x="117" y="155"/>
                  </a:cubicBezTo>
                  <a:cubicBezTo>
                    <a:pt x="117" y="155"/>
                    <a:pt x="117" y="155"/>
                    <a:pt x="118" y="155"/>
                  </a:cubicBezTo>
                  <a:cubicBezTo>
                    <a:pt x="118" y="155"/>
                    <a:pt x="118" y="156"/>
                    <a:pt x="118" y="156"/>
                  </a:cubicBezTo>
                  <a:cubicBezTo>
                    <a:pt x="118" y="156"/>
                    <a:pt x="118" y="156"/>
                    <a:pt x="119" y="156"/>
                  </a:cubicBezTo>
                  <a:cubicBezTo>
                    <a:pt x="119" y="156"/>
                    <a:pt x="119" y="156"/>
                    <a:pt x="119" y="156"/>
                  </a:cubicBezTo>
                  <a:cubicBezTo>
                    <a:pt x="119" y="156"/>
                    <a:pt x="119" y="156"/>
                    <a:pt x="119" y="156"/>
                  </a:cubicBezTo>
                  <a:cubicBezTo>
                    <a:pt x="119" y="157"/>
                    <a:pt x="119" y="157"/>
                    <a:pt x="119" y="157"/>
                  </a:cubicBezTo>
                  <a:cubicBezTo>
                    <a:pt x="119" y="157"/>
                    <a:pt x="118" y="157"/>
                    <a:pt x="118" y="157"/>
                  </a:cubicBezTo>
                  <a:cubicBezTo>
                    <a:pt x="118" y="157"/>
                    <a:pt x="118" y="157"/>
                    <a:pt x="118" y="158"/>
                  </a:cubicBezTo>
                  <a:cubicBezTo>
                    <a:pt x="118" y="158"/>
                    <a:pt x="118" y="158"/>
                    <a:pt x="118" y="158"/>
                  </a:cubicBezTo>
                  <a:cubicBezTo>
                    <a:pt x="117" y="158"/>
                    <a:pt x="117" y="158"/>
                    <a:pt x="117" y="158"/>
                  </a:cubicBezTo>
                  <a:cubicBezTo>
                    <a:pt x="117" y="159"/>
                    <a:pt x="117" y="159"/>
                    <a:pt x="117" y="159"/>
                  </a:cubicBezTo>
                  <a:cubicBezTo>
                    <a:pt x="116" y="159"/>
                    <a:pt x="117" y="159"/>
                    <a:pt x="116" y="159"/>
                  </a:cubicBezTo>
                  <a:cubicBezTo>
                    <a:pt x="116" y="159"/>
                    <a:pt x="116" y="159"/>
                    <a:pt x="116" y="159"/>
                  </a:cubicBezTo>
                  <a:cubicBezTo>
                    <a:pt x="116" y="159"/>
                    <a:pt x="115" y="159"/>
                    <a:pt x="115" y="159"/>
                  </a:cubicBezTo>
                  <a:cubicBezTo>
                    <a:pt x="115" y="159"/>
                    <a:pt x="114" y="159"/>
                    <a:pt x="114" y="159"/>
                  </a:cubicBezTo>
                  <a:cubicBezTo>
                    <a:pt x="114" y="159"/>
                    <a:pt x="113" y="159"/>
                    <a:pt x="113" y="159"/>
                  </a:cubicBezTo>
                  <a:cubicBezTo>
                    <a:pt x="113" y="159"/>
                    <a:pt x="113" y="159"/>
                    <a:pt x="113" y="159"/>
                  </a:cubicBezTo>
                  <a:cubicBezTo>
                    <a:pt x="113" y="160"/>
                    <a:pt x="114" y="160"/>
                    <a:pt x="114" y="160"/>
                  </a:cubicBezTo>
                  <a:cubicBezTo>
                    <a:pt x="114" y="160"/>
                    <a:pt x="114" y="160"/>
                    <a:pt x="114" y="161"/>
                  </a:cubicBezTo>
                  <a:cubicBezTo>
                    <a:pt x="114" y="161"/>
                    <a:pt x="113" y="161"/>
                    <a:pt x="113" y="161"/>
                  </a:cubicBezTo>
                  <a:cubicBezTo>
                    <a:pt x="113" y="161"/>
                    <a:pt x="113" y="161"/>
                    <a:pt x="113" y="161"/>
                  </a:cubicBezTo>
                  <a:cubicBezTo>
                    <a:pt x="113" y="161"/>
                    <a:pt x="113" y="162"/>
                    <a:pt x="113" y="162"/>
                  </a:cubicBezTo>
                  <a:cubicBezTo>
                    <a:pt x="113" y="162"/>
                    <a:pt x="113" y="162"/>
                    <a:pt x="113" y="162"/>
                  </a:cubicBezTo>
                  <a:cubicBezTo>
                    <a:pt x="113" y="162"/>
                    <a:pt x="113" y="163"/>
                    <a:pt x="113" y="163"/>
                  </a:cubicBezTo>
                  <a:cubicBezTo>
                    <a:pt x="113" y="163"/>
                    <a:pt x="113" y="163"/>
                    <a:pt x="112" y="163"/>
                  </a:cubicBezTo>
                  <a:cubicBezTo>
                    <a:pt x="112" y="163"/>
                    <a:pt x="112" y="164"/>
                    <a:pt x="112" y="164"/>
                  </a:cubicBezTo>
                  <a:cubicBezTo>
                    <a:pt x="112" y="164"/>
                    <a:pt x="112" y="164"/>
                    <a:pt x="112" y="164"/>
                  </a:cubicBezTo>
                  <a:cubicBezTo>
                    <a:pt x="111" y="164"/>
                    <a:pt x="111" y="164"/>
                    <a:pt x="111" y="165"/>
                  </a:cubicBezTo>
                  <a:cubicBezTo>
                    <a:pt x="111" y="165"/>
                    <a:pt x="111" y="166"/>
                    <a:pt x="111" y="166"/>
                  </a:cubicBezTo>
                  <a:cubicBezTo>
                    <a:pt x="112" y="166"/>
                    <a:pt x="112" y="166"/>
                    <a:pt x="112" y="166"/>
                  </a:cubicBezTo>
                  <a:cubicBezTo>
                    <a:pt x="112" y="166"/>
                    <a:pt x="113" y="166"/>
                    <a:pt x="113" y="166"/>
                  </a:cubicBezTo>
                  <a:cubicBezTo>
                    <a:pt x="113" y="166"/>
                    <a:pt x="113" y="167"/>
                    <a:pt x="113" y="167"/>
                  </a:cubicBezTo>
                  <a:cubicBezTo>
                    <a:pt x="113" y="167"/>
                    <a:pt x="114" y="167"/>
                    <a:pt x="114" y="167"/>
                  </a:cubicBezTo>
                  <a:cubicBezTo>
                    <a:pt x="114" y="167"/>
                    <a:pt x="114" y="167"/>
                    <a:pt x="114" y="168"/>
                  </a:cubicBezTo>
                  <a:cubicBezTo>
                    <a:pt x="114" y="168"/>
                    <a:pt x="115" y="168"/>
                    <a:pt x="115" y="169"/>
                  </a:cubicBezTo>
                  <a:cubicBezTo>
                    <a:pt x="115" y="170"/>
                    <a:pt x="115" y="170"/>
                    <a:pt x="115" y="170"/>
                  </a:cubicBezTo>
                  <a:cubicBezTo>
                    <a:pt x="115" y="170"/>
                    <a:pt x="115" y="171"/>
                    <a:pt x="115" y="171"/>
                  </a:cubicBezTo>
                  <a:cubicBezTo>
                    <a:pt x="115" y="171"/>
                    <a:pt x="115" y="171"/>
                    <a:pt x="115" y="171"/>
                  </a:cubicBezTo>
                  <a:cubicBezTo>
                    <a:pt x="116" y="171"/>
                    <a:pt x="116" y="173"/>
                    <a:pt x="116" y="173"/>
                  </a:cubicBezTo>
                  <a:cubicBezTo>
                    <a:pt x="116" y="173"/>
                    <a:pt x="117" y="174"/>
                    <a:pt x="117" y="174"/>
                  </a:cubicBezTo>
                  <a:cubicBezTo>
                    <a:pt x="117" y="174"/>
                    <a:pt x="117" y="175"/>
                    <a:pt x="117" y="175"/>
                  </a:cubicBezTo>
                  <a:cubicBezTo>
                    <a:pt x="117" y="175"/>
                    <a:pt x="118" y="175"/>
                    <a:pt x="118" y="175"/>
                  </a:cubicBezTo>
                  <a:cubicBezTo>
                    <a:pt x="118" y="176"/>
                    <a:pt x="118" y="176"/>
                    <a:pt x="118" y="176"/>
                  </a:cubicBezTo>
                  <a:cubicBezTo>
                    <a:pt x="119" y="176"/>
                    <a:pt x="119" y="177"/>
                    <a:pt x="119" y="177"/>
                  </a:cubicBezTo>
                  <a:cubicBezTo>
                    <a:pt x="119" y="177"/>
                    <a:pt x="120" y="177"/>
                    <a:pt x="120" y="178"/>
                  </a:cubicBezTo>
                  <a:cubicBezTo>
                    <a:pt x="120" y="178"/>
                    <a:pt x="120" y="178"/>
                    <a:pt x="120" y="178"/>
                  </a:cubicBezTo>
                  <a:cubicBezTo>
                    <a:pt x="120" y="178"/>
                    <a:pt x="120" y="178"/>
                    <a:pt x="120" y="179"/>
                  </a:cubicBezTo>
                  <a:cubicBezTo>
                    <a:pt x="121" y="179"/>
                    <a:pt x="121" y="179"/>
                    <a:pt x="121" y="179"/>
                  </a:cubicBezTo>
                  <a:cubicBezTo>
                    <a:pt x="121" y="179"/>
                    <a:pt x="121" y="180"/>
                    <a:pt x="121" y="180"/>
                  </a:cubicBezTo>
                  <a:cubicBezTo>
                    <a:pt x="120" y="180"/>
                    <a:pt x="120" y="180"/>
                    <a:pt x="120" y="180"/>
                  </a:cubicBezTo>
                  <a:cubicBezTo>
                    <a:pt x="120" y="181"/>
                    <a:pt x="119" y="181"/>
                    <a:pt x="119" y="181"/>
                  </a:cubicBezTo>
                  <a:cubicBezTo>
                    <a:pt x="119" y="181"/>
                    <a:pt x="119" y="181"/>
                    <a:pt x="119" y="181"/>
                  </a:cubicBezTo>
                  <a:cubicBezTo>
                    <a:pt x="119" y="181"/>
                    <a:pt x="119" y="182"/>
                    <a:pt x="119" y="182"/>
                  </a:cubicBezTo>
                  <a:cubicBezTo>
                    <a:pt x="118" y="182"/>
                    <a:pt x="118" y="182"/>
                    <a:pt x="117" y="181"/>
                  </a:cubicBezTo>
                  <a:cubicBezTo>
                    <a:pt x="117" y="181"/>
                    <a:pt x="117" y="180"/>
                    <a:pt x="116" y="180"/>
                  </a:cubicBezTo>
                  <a:cubicBezTo>
                    <a:pt x="116" y="180"/>
                    <a:pt x="116" y="180"/>
                    <a:pt x="116" y="180"/>
                  </a:cubicBezTo>
                  <a:cubicBezTo>
                    <a:pt x="116" y="180"/>
                    <a:pt x="116" y="180"/>
                    <a:pt x="116" y="180"/>
                  </a:cubicBezTo>
                  <a:cubicBezTo>
                    <a:pt x="116" y="180"/>
                    <a:pt x="115" y="179"/>
                    <a:pt x="115" y="179"/>
                  </a:cubicBezTo>
                  <a:cubicBezTo>
                    <a:pt x="115" y="179"/>
                    <a:pt x="115" y="179"/>
                    <a:pt x="115" y="179"/>
                  </a:cubicBezTo>
                  <a:cubicBezTo>
                    <a:pt x="115" y="179"/>
                    <a:pt x="115" y="179"/>
                    <a:pt x="115" y="179"/>
                  </a:cubicBezTo>
                  <a:cubicBezTo>
                    <a:pt x="114" y="178"/>
                    <a:pt x="114" y="179"/>
                    <a:pt x="114" y="179"/>
                  </a:cubicBezTo>
                  <a:cubicBezTo>
                    <a:pt x="114" y="178"/>
                    <a:pt x="114" y="178"/>
                    <a:pt x="113" y="178"/>
                  </a:cubicBezTo>
                  <a:cubicBezTo>
                    <a:pt x="113" y="178"/>
                    <a:pt x="113" y="178"/>
                    <a:pt x="113" y="178"/>
                  </a:cubicBezTo>
                  <a:cubicBezTo>
                    <a:pt x="113" y="178"/>
                    <a:pt x="112" y="178"/>
                    <a:pt x="112" y="178"/>
                  </a:cubicBezTo>
                  <a:cubicBezTo>
                    <a:pt x="112" y="178"/>
                    <a:pt x="112" y="178"/>
                    <a:pt x="111" y="178"/>
                  </a:cubicBezTo>
                  <a:cubicBezTo>
                    <a:pt x="111" y="178"/>
                    <a:pt x="110" y="177"/>
                    <a:pt x="110" y="176"/>
                  </a:cubicBezTo>
                  <a:cubicBezTo>
                    <a:pt x="110" y="176"/>
                    <a:pt x="110" y="176"/>
                    <a:pt x="110" y="175"/>
                  </a:cubicBezTo>
                  <a:cubicBezTo>
                    <a:pt x="110" y="175"/>
                    <a:pt x="109" y="175"/>
                    <a:pt x="109" y="175"/>
                  </a:cubicBezTo>
                  <a:cubicBezTo>
                    <a:pt x="109" y="175"/>
                    <a:pt x="108" y="175"/>
                    <a:pt x="108" y="175"/>
                  </a:cubicBezTo>
                  <a:cubicBezTo>
                    <a:pt x="108" y="175"/>
                    <a:pt x="107" y="174"/>
                    <a:pt x="107" y="174"/>
                  </a:cubicBezTo>
                  <a:cubicBezTo>
                    <a:pt x="107" y="174"/>
                    <a:pt x="107" y="174"/>
                    <a:pt x="107" y="174"/>
                  </a:cubicBezTo>
                  <a:cubicBezTo>
                    <a:pt x="107" y="174"/>
                    <a:pt x="106" y="174"/>
                    <a:pt x="106" y="174"/>
                  </a:cubicBezTo>
                  <a:cubicBezTo>
                    <a:pt x="106" y="174"/>
                    <a:pt x="105" y="174"/>
                    <a:pt x="105" y="174"/>
                  </a:cubicBezTo>
                  <a:cubicBezTo>
                    <a:pt x="105" y="174"/>
                    <a:pt x="105" y="174"/>
                    <a:pt x="104" y="174"/>
                  </a:cubicBezTo>
                  <a:cubicBezTo>
                    <a:pt x="103" y="174"/>
                    <a:pt x="103" y="175"/>
                    <a:pt x="102" y="175"/>
                  </a:cubicBezTo>
                  <a:cubicBezTo>
                    <a:pt x="102" y="174"/>
                    <a:pt x="102" y="174"/>
                    <a:pt x="101" y="174"/>
                  </a:cubicBezTo>
                  <a:cubicBezTo>
                    <a:pt x="101" y="174"/>
                    <a:pt x="100" y="173"/>
                    <a:pt x="100" y="173"/>
                  </a:cubicBezTo>
                  <a:cubicBezTo>
                    <a:pt x="99" y="173"/>
                    <a:pt x="99" y="173"/>
                    <a:pt x="99" y="173"/>
                  </a:cubicBezTo>
                  <a:cubicBezTo>
                    <a:pt x="98" y="173"/>
                    <a:pt x="98" y="172"/>
                    <a:pt x="98" y="172"/>
                  </a:cubicBezTo>
                  <a:cubicBezTo>
                    <a:pt x="98" y="172"/>
                    <a:pt x="97" y="172"/>
                    <a:pt x="97" y="172"/>
                  </a:cubicBezTo>
                  <a:cubicBezTo>
                    <a:pt x="97" y="172"/>
                    <a:pt x="96" y="172"/>
                    <a:pt x="96" y="172"/>
                  </a:cubicBezTo>
                  <a:cubicBezTo>
                    <a:pt x="96" y="172"/>
                    <a:pt x="96" y="171"/>
                    <a:pt x="96" y="171"/>
                  </a:cubicBezTo>
                  <a:cubicBezTo>
                    <a:pt x="95" y="171"/>
                    <a:pt x="95" y="171"/>
                    <a:pt x="95" y="171"/>
                  </a:cubicBezTo>
                  <a:cubicBezTo>
                    <a:pt x="95" y="171"/>
                    <a:pt x="94" y="172"/>
                    <a:pt x="94" y="172"/>
                  </a:cubicBezTo>
                  <a:cubicBezTo>
                    <a:pt x="93" y="172"/>
                    <a:pt x="92" y="172"/>
                    <a:pt x="92" y="171"/>
                  </a:cubicBezTo>
                  <a:cubicBezTo>
                    <a:pt x="92" y="171"/>
                    <a:pt x="91" y="171"/>
                    <a:pt x="91" y="171"/>
                  </a:cubicBezTo>
                  <a:cubicBezTo>
                    <a:pt x="91" y="171"/>
                    <a:pt x="91" y="171"/>
                    <a:pt x="91" y="171"/>
                  </a:cubicBezTo>
                  <a:cubicBezTo>
                    <a:pt x="90" y="171"/>
                    <a:pt x="90" y="171"/>
                    <a:pt x="90" y="171"/>
                  </a:cubicBezTo>
                  <a:cubicBezTo>
                    <a:pt x="90" y="171"/>
                    <a:pt x="90" y="171"/>
                    <a:pt x="89" y="171"/>
                  </a:cubicBezTo>
                  <a:cubicBezTo>
                    <a:pt x="89" y="170"/>
                    <a:pt x="88" y="170"/>
                    <a:pt x="88" y="170"/>
                  </a:cubicBezTo>
                  <a:cubicBezTo>
                    <a:pt x="88" y="170"/>
                    <a:pt x="87" y="170"/>
                    <a:pt x="87" y="170"/>
                  </a:cubicBezTo>
                  <a:cubicBezTo>
                    <a:pt x="87" y="170"/>
                    <a:pt x="87" y="170"/>
                    <a:pt x="86" y="170"/>
                  </a:cubicBezTo>
                  <a:cubicBezTo>
                    <a:pt x="86" y="170"/>
                    <a:pt x="86" y="170"/>
                    <a:pt x="85" y="170"/>
                  </a:cubicBezTo>
                  <a:cubicBezTo>
                    <a:pt x="85" y="170"/>
                    <a:pt x="85" y="170"/>
                    <a:pt x="85" y="170"/>
                  </a:cubicBezTo>
                  <a:cubicBezTo>
                    <a:pt x="84" y="170"/>
                    <a:pt x="83" y="169"/>
                    <a:pt x="83" y="169"/>
                  </a:cubicBezTo>
                  <a:cubicBezTo>
                    <a:pt x="83" y="169"/>
                    <a:pt x="82" y="168"/>
                    <a:pt x="82" y="168"/>
                  </a:cubicBezTo>
                  <a:cubicBezTo>
                    <a:pt x="82" y="168"/>
                    <a:pt x="82" y="168"/>
                    <a:pt x="81" y="168"/>
                  </a:cubicBezTo>
                  <a:cubicBezTo>
                    <a:pt x="81" y="168"/>
                    <a:pt x="81" y="167"/>
                    <a:pt x="81" y="167"/>
                  </a:cubicBezTo>
                  <a:cubicBezTo>
                    <a:pt x="81" y="167"/>
                    <a:pt x="80" y="167"/>
                    <a:pt x="80" y="167"/>
                  </a:cubicBezTo>
                  <a:cubicBezTo>
                    <a:pt x="80" y="167"/>
                    <a:pt x="80" y="166"/>
                    <a:pt x="79" y="166"/>
                  </a:cubicBezTo>
                  <a:cubicBezTo>
                    <a:pt x="79" y="166"/>
                    <a:pt x="78" y="166"/>
                    <a:pt x="77" y="166"/>
                  </a:cubicBezTo>
                  <a:cubicBezTo>
                    <a:pt x="77" y="166"/>
                    <a:pt x="77" y="165"/>
                    <a:pt x="77" y="165"/>
                  </a:cubicBezTo>
                  <a:cubicBezTo>
                    <a:pt x="76" y="165"/>
                    <a:pt x="76" y="165"/>
                    <a:pt x="76" y="165"/>
                  </a:cubicBezTo>
                  <a:cubicBezTo>
                    <a:pt x="76" y="165"/>
                    <a:pt x="75" y="164"/>
                    <a:pt x="75" y="164"/>
                  </a:cubicBezTo>
                  <a:cubicBezTo>
                    <a:pt x="75" y="164"/>
                    <a:pt x="75" y="164"/>
                    <a:pt x="75" y="164"/>
                  </a:cubicBezTo>
                  <a:cubicBezTo>
                    <a:pt x="75" y="164"/>
                    <a:pt x="75" y="164"/>
                    <a:pt x="75" y="164"/>
                  </a:cubicBezTo>
                  <a:cubicBezTo>
                    <a:pt x="75" y="164"/>
                    <a:pt x="74" y="164"/>
                    <a:pt x="74" y="164"/>
                  </a:cubicBezTo>
                  <a:cubicBezTo>
                    <a:pt x="74" y="164"/>
                    <a:pt x="74" y="164"/>
                    <a:pt x="74" y="164"/>
                  </a:cubicBezTo>
                  <a:cubicBezTo>
                    <a:pt x="73" y="164"/>
                    <a:pt x="73" y="163"/>
                    <a:pt x="73" y="163"/>
                  </a:cubicBezTo>
                  <a:cubicBezTo>
                    <a:pt x="73" y="163"/>
                    <a:pt x="71" y="162"/>
                    <a:pt x="71" y="162"/>
                  </a:cubicBezTo>
                  <a:cubicBezTo>
                    <a:pt x="71" y="162"/>
                    <a:pt x="71" y="162"/>
                    <a:pt x="71" y="162"/>
                  </a:cubicBezTo>
                  <a:cubicBezTo>
                    <a:pt x="71" y="162"/>
                    <a:pt x="71" y="162"/>
                    <a:pt x="71" y="161"/>
                  </a:cubicBezTo>
                  <a:cubicBezTo>
                    <a:pt x="71" y="161"/>
                    <a:pt x="71" y="161"/>
                    <a:pt x="71" y="161"/>
                  </a:cubicBezTo>
                  <a:cubicBezTo>
                    <a:pt x="71" y="161"/>
                    <a:pt x="71" y="161"/>
                    <a:pt x="71" y="161"/>
                  </a:cubicBezTo>
                  <a:cubicBezTo>
                    <a:pt x="71" y="161"/>
                    <a:pt x="71" y="161"/>
                    <a:pt x="71" y="161"/>
                  </a:cubicBezTo>
                  <a:cubicBezTo>
                    <a:pt x="71" y="161"/>
                    <a:pt x="72" y="162"/>
                    <a:pt x="73" y="162"/>
                  </a:cubicBezTo>
                  <a:cubicBezTo>
                    <a:pt x="73" y="162"/>
                    <a:pt x="73" y="162"/>
                    <a:pt x="73" y="161"/>
                  </a:cubicBezTo>
                  <a:cubicBezTo>
                    <a:pt x="73" y="161"/>
                    <a:pt x="74" y="161"/>
                    <a:pt x="74" y="161"/>
                  </a:cubicBezTo>
                  <a:cubicBezTo>
                    <a:pt x="74" y="161"/>
                    <a:pt x="74" y="161"/>
                    <a:pt x="74" y="161"/>
                  </a:cubicBezTo>
                  <a:cubicBezTo>
                    <a:pt x="75" y="161"/>
                    <a:pt x="74" y="160"/>
                    <a:pt x="74" y="160"/>
                  </a:cubicBezTo>
                  <a:cubicBezTo>
                    <a:pt x="74" y="160"/>
                    <a:pt x="74" y="160"/>
                    <a:pt x="74" y="160"/>
                  </a:cubicBezTo>
                  <a:cubicBezTo>
                    <a:pt x="74" y="159"/>
                    <a:pt x="75" y="159"/>
                    <a:pt x="75" y="159"/>
                  </a:cubicBezTo>
                  <a:cubicBezTo>
                    <a:pt x="75" y="159"/>
                    <a:pt x="75" y="158"/>
                    <a:pt x="75" y="158"/>
                  </a:cubicBezTo>
                  <a:cubicBezTo>
                    <a:pt x="75" y="159"/>
                    <a:pt x="75" y="159"/>
                    <a:pt x="76" y="159"/>
                  </a:cubicBezTo>
                  <a:cubicBezTo>
                    <a:pt x="76" y="158"/>
                    <a:pt x="76" y="158"/>
                    <a:pt x="76" y="158"/>
                  </a:cubicBezTo>
                  <a:cubicBezTo>
                    <a:pt x="76" y="158"/>
                    <a:pt x="77" y="158"/>
                    <a:pt x="77" y="158"/>
                  </a:cubicBezTo>
                  <a:cubicBezTo>
                    <a:pt x="77" y="158"/>
                    <a:pt x="77" y="157"/>
                    <a:pt x="77" y="157"/>
                  </a:cubicBezTo>
                  <a:cubicBezTo>
                    <a:pt x="77" y="157"/>
                    <a:pt x="77" y="157"/>
                    <a:pt x="76" y="157"/>
                  </a:cubicBezTo>
                  <a:cubicBezTo>
                    <a:pt x="76" y="156"/>
                    <a:pt x="76" y="156"/>
                    <a:pt x="76" y="156"/>
                  </a:cubicBezTo>
                  <a:cubicBezTo>
                    <a:pt x="75" y="155"/>
                    <a:pt x="75" y="156"/>
                    <a:pt x="74" y="155"/>
                  </a:cubicBezTo>
                  <a:cubicBezTo>
                    <a:pt x="74" y="155"/>
                    <a:pt x="74" y="155"/>
                    <a:pt x="74" y="155"/>
                  </a:cubicBezTo>
                  <a:cubicBezTo>
                    <a:pt x="74" y="155"/>
                    <a:pt x="74" y="155"/>
                    <a:pt x="74" y="155"/>
                  </a:cubicBezTo>
                  <a:cubicBezTo>
                    <a:pt x="75" y="155"/>
                    <a:pt x="75" y="155"/>
                    <a:pt x="76" y="155"/>
                  </a:cubicBezTo>
                  <a:cubicBezTo>
                    <a:pt x="76" y="154"/>
                    <a:pt x="76" y="155"/>
                    <a:pt x="76" y="155"/>
                  </a:cubicBezTo>
                  <a:cubicBezTo>
                    <a:pt x="76" y="155"/>
                    <a:pt x="76" y="155"/>
                    <a:pt x="77" y="155"/>
                  </a:cubicBezTo>
                  <a:cubicBezTo>
                    <a:pt x="77" y="154"/>
                    <a:pt x="77" y="154"/>
                    <a:pt x="77" y="154"/>
                  </a:cubicBezTo>
                  <a:cubicBezTo>
                    <a:pt x="77" y="154"/>
                    <a:pt x="77" y="154"/>
                    <a:pt x="77" y="154"/>
                  </a:cubicBezTo>
                  <a:cubicBezTo>
                    <a:pt x="77" y="154"/>
                    <a:pt x="77" y="154"/>
                    <a:pt x="77" y="154"/>
                  </a:cubicBezTo>
                  <a:cubicBezTo>
                    <a:pt x="77" y="154"/>
                    <a:pt x="77" y="154"/>
                    <a:pt x="78" y="154"/>
                  </a:cubicBezTo>
                  <a:cubicBezTo>
                    <a:pt x="78" y="153"/>
                    <a:pt x="78" y="153"/>
                    <a:pt x="78" y="153"/>
                  </a:cubicBezTo>
                  <a:cubicBezTo>
                    <a:pt x="78" y="153"/>
                    <a:pt x="79" y="153"/>
                    <a:pt x="80" y="153"/>
                  </a:cubicBezTo>
                  <a:cubicBezTo>
                    <a:pt x="80" y="153"/>
                    <a:pt x="80" y="152"/>
                    <a:pt x="80" y="152"/>
                  </a:cubicBezTo>
                  <a:cubicBezTo>
                    <a:pt x="80" y="152"/>
                    <a:pt x="80" y="152"/>
                    <a:pt x="80" y="152"/>
                  </a:cubicBezTo>
                  <a:cubicBezTo>
                    <a:pt x="79" y="152"/>
                    <a:pt x="79" y="151"/>
                    <a:pt x="79" y="151"/>
                  </a:cubicBezTo>
                  <a:cubicBezTo>
                    <a:pt x="78" y="151"/>
                    <a:pt x="78" y="151"/>
                    <a:pt x="78" y="152"/>
                  </a:cubicBezTo>
                  <a:cubicBezTo>
                    <a:pt x="77" y="152"/>
                    <a:pt x="77" y="152"/>
                    <a:pt x="77" y="152"/>
                  </a:cubicBezTo>
                  <a:cubicBezTo>
                    <a:pt x="77" y="152"/>
                    <a:pt x="77" y="152"/>
                    <a:pt x="77" y="151"/>
                  </a:cubicBezTo>
                  <a:cubicBezTo>
                    <a:pt x="76" y="151"/>
                    <a:pt x="76" y="152"/>
                    <a:pt x="76" y="152"/>
                  </a:cubicBezTo>
                  <a:cubicBezTo>
                    <a:pt x="76" y="152"/>
                    <a:pt x="76" y="152"/>
                    <a:pt x="76" y="152"/>
                  </a:cubicBezTo>
                  <a:cubicBezTo>
                    <a:pt x="76" y="151"/>
                    <a:pt x="75" y="151"/>
                    <a:pt x="76" y="150"/>
                  </a:cubicBezTo>
                  <a:cubicBezTo>
                    <a:pt x="76" y="150"/>
                    <a:pt x="77" y="150"/>
                    <a:pt x="77" y="150"/>
                  </a:cubicBezTo>
                  <a:cubicBezTo>
                    <a:pt x="77" y="149"/>
                    <a:pt x="77" y="149"/>
                    <a:pt x="78" y="149"/>
                  </a:cubicBezTo>
                  <a:cubicBezTo>
                    <a:pt x="78" y="149"/>
                    <a:pt x="79" y="149"/>
                    <a:pt x="79" y="149"/>
                  </a:cubicBezTo>
                  <a:cubicBezTo>
                    <a:pt x="80" y="149"/>
                    <a:pt x="80" y="149"/>
                    <a:pt x="81" y="149"/>
                  </a:cubicBezTo>
                  <a:cubicBezTo>
                    <a:pt x="81" y="149"/>
                    <a:pt x="81" y="149"/>
                    <a:pt x="81" y="149"/>
                  </a:cubicBezTo>
                  <a:cubicBezTo>
                    <a:pt x="81" y="149"/>
                    <a:pt x="81" y="148"/>
                    <a:pt x="81" y="148"/>
                  </a:cubicBezTo>
                  <a:cubicBezTo>
                    <a:pt x="81" y="147"/>
                    <a:pt x="82" y="147"/>
                    <a:pt x="82" y="146"/>
                  </a:cubicBezTo>
                  <a:cubicBezTo>
                    <a:pt x="82" y="146"/>
                    <a:pt x="82" y="146"/>
                    <a:pt x="81" y="146"/>
                  </a:cubicBezTo>
                  <a:cubicBezTo>
                    <a:pt x="81" y="146"/>
                    <a:pt x="81" y="145"/>
                    <a:pt x="81" y="145"/>
                  </a:cubicBezTo>
                  <a:cubicBezTo>
                    <a:pt x="81" y="145"/>
                    <a:pt x="80" y="145"/>
                    <a:pt x="80" y="144"/>
                  </a:cubicBezTo>
                  <a:cubicBezTo>
                    <a:pt x="80" y="144"/>
                    <a:pt x="80" y="144"/>
                    <a:pt x="80" y="144"/>
                  </a:cubicBezTo>
                  <a:cubicBezTo>
                    <a:pt x="81" y="144"/>
                    <a:pt x="81" y="144"/>
                    <a:pt x="81" y="144"/>
                  </a:cubicBezTo>
                  <a:cubicBezTo>
                    <a:pt x="81" y="144"/>
                    <a:pt x="81" y="143"/>
                    <a:pt x="81" y="143"/>
                  </a:cubicBezTo>
                  <a:cubicBezTo>
                    <a:pt x="81" y="143"/>
                    <a:pt x="81" y="143"/>
                    <a:pt x="81" y="143"/>
                  </a:cubicBezTo>
                  <a:cubicBezTo>
                    <a:pt x="81" y="143"/>
                    <a:pt x="81" y="143"/>
                    <a:pt x="81" y="143"/>
                  </a:cubicBezTo>
                  <a:cubicBezTo>
                    <a:pt x="81" y="143"/>
                    <a:pt x="81" y="143"/>
                    <a:pt x="81" y="143"/>
                  </a:cubicBezTo>
                  <a:cubicBezTo>
                    <a:pt x="81" y="143"/>
                    <a:pt x="81" y="143"/>
                    <a:pt x="81" y="143"/>
                  </a:cubicBezTo>
                  <a:cubicBezTo>
                    <a:pt x="81" y="143"/>
                    <a:pt x="81" y="143"/>
                    <a:pt x="81" y="142"/>
                  </a:cubicBezTo>
                  <a:cubicBezTo>
                    <a:pt x="81" y="142"/>
                    <a:pt x="81" y="142"/>
                    <a:pt x="82" y="142"/>
                  </a:cubicBezTo>
                  <a:cubicBezTo>
                    <a:pt x="82" y="141"/>
                    <a:pt x="81" y="141"/>
                    <a:pt x="81" y="140"/>
                  </a:cubicBezTo>
                  <a:cubicBezTo>
                    <a:pt x="81" y="140"/>
                    <a:pt x="81" y="140"/>
                    <a:pt x="81" y="139"/>
                  </a:cubicBezTo>
                  <a:cubicBezTo>
                    <a:pt x="81" y="139"/>
                    <a:pt x="81" y="139"/>
                    <a:pt x="81" y="139"/>
                  </a:cubicBezTo>
                  <a:cubicBezTo>
                    <a:pt x="80" y="139"/>
                    <a:pt x="80" y="140"/>
                    <a:pt x="80" y="139"/>
                  </a:cubicBezTo>
                  <a:cubicBezTo>
                    <a:pt x="79" y="139"/>
                    <a:pt x="79" y="139"/>
                    <a:pt x="79" y="139"/>
                  </a:cubicBezTo>
                  <a:cubicBezTo>
                    <a:pt x="78" y="139"/>
                    <a:pt x="78" y="139"/>
                    <a:pt x="78" y="139"/>
                  </a:cubicBezTo>
                  <a:cubicBezTo>
                    <a:pt x="78" y="139"/>
                    <a:pt x="78" y="139"/>
                    <a:pt x="78" y="138"/>
                  </a:cubicBezTo>
                  <a:cubicBezTo>
                    <a:pt x="77" y="138"/>
                    <a:pt x="77" y="138"/>
                    <a:pt x="77" y="138"/>
                  </a:cubicBezTo>
                  <a:cubicBezTo>
                    <a:pt x="76" y="138"/>
                    <a:pt x="76" y="138"/>
                    <a:pt x="76" y="138"/>
                  </a:cubicBezTo>
                  <a:cubicBezTo>
                    <a:pt x="76" y="138"/>
                    <a:pt x="75" y="138"/>
                    <a:pt x="75" y="138"/>
                  </a:cubicBezTo>
                  <a:cubicBezTo>
                    <a:pt x="75" y="138"/>
                    <a:pt x="74" y="138"/>
                    <a:pt x="74" y="138"/>
                  </a:cubicBezTo>
                  <a:cubicBezTo>
                    <a:pt x="74" y="137"/>
                    <a:pt x="74" y="137"/>
                    <a:pt x="73" y="137"/>
                  </a:cubicBezTo>
                  <a:cubicBezTo>
                    <a:pt x="73" y="137"/>
                    <a:pt x="72" y="137"/>
                    <a:pt x="72" y="138"/>
                  </a:cubicBezTo>
                  <a:cubicBezTo>
                    <a:pt x="72" y="137"/>
                    <a:pt x="71" y="137"/>
                    <a:pt x="71" y="137"/>
                  </a:cubicBezTo>
                  <a:cubicBezTo>
                    <a:pt x="71" y="136"/>
                    <a:pt x="71" y="136"/>
                    <a:pt x="71" y="136"/>
                  </a:cubicBezTo>
                  <a:cubicBezTo>
                    <a:pt x="71" y="136"/>
                    <a:pt x="71" y="136"/>
                    <a:pt x="70" y="136"/>
                  </a:cubicBezTo>
                  <a:cubicBezTo>
                    <a:pt x="70" y="136"/>
                    <a:pt x="70" y="136"/>
                    <a:pt x="70" y="135"/>
                  </a:cubicBezTo>
                  <a:cubicBezTo>
                    <a:pt x="70" y="135"/>
                    <a:pt x="70" y="135"/>
                    <a:pt x="70" y="135"/>
                  </a:cubicBezTo>
                  <a:cubicBezTo>
                    <a:pt x="69" y="135"/>
                    <a:pt x="69" y="136"/>
                    <a:pt x="68" y="136"/>
                  </a:cubicBezTo>
                  <a:cubicBezTo>
                    <a:pt x="68" y="136"/>
                    <a:pt x="68" y="136"/>
                    <a:pt x="68" y="136"/>
                  </a:cubicBezTo>
                  <a:cubicBezTo>
                    <a:pt x="67" y="136"/>
                    <a:pt x="67" y="136"/>
                    <a:pt x="66" y="136"/>
                  </a:cubicBezTo>
                  <a:cubicBezTo>
                    <a:pt x="66" y="136"/>
                    <a:pt x="66" y="136"/>
                    <a:pt x="65" y="136"/>
                  </a:cubicBezTo>
                  <a:cubicBezTo>
                    <a:pt x="65" y="136"/>
                    <a:pt x="65" y="136"/>
                    <a:pt x="65" y="136"/>
                  </a:cubicBezTo>
                  <a:cubicBezTo>
                    <a:pt x="65" y="136"/>
                    <a:pt x="65" y="136"/>
                    <a:pt x="65" y="136"/>
                  </a:cubicBezTo>
                  <a:cubicBezTo>
                    <a:pt x="65" y="136"/>
                    <a:pt x="65" y="136"/>
                    <a:pt x="65" y="135"/>
                  </a:cubicBezTo>
                  <a:cubicBezTo>
                    <a:pt x="64" y="135"/>
                    <a:pt x="63" y="135"/>
                    <a:pt x="63" y="135"/>
                  </a:cubicBezTo>
                  <a:cubicBezTo>
                    <a:pt x="62" y="135"/>
                    <a:pt x="62" y="135"/>
                    <a:pt x="62" y="135"/>
                  </a:cubicBezTo>
                  <a:cubicBezTo>
                    <a:pt x="62" y="134"/>
                    <a:pt x="61" y="133"/>
                    <a:pt x="61" y="133"/>
                  </a:cubicBezTo>
                  <a:cubicBezTo>
                    <a:pt x="61" y="133"/>
                    <a:pt x="61" y="132"/>
                    <a:pt x="61" y="132"/>
                  </a:cubicBezTo>
                  <a:cubicBezTo>
                    <a:pt x="61" y="132"/>
                    <a:pt x="61" y="132"/>
                    <a:pt x="61" y="132"/>
                  </a:cubicBezTo>
                  <a:cubicBezTo>
                    <a:pt x="60" y="132"/>
                    <a:pt x="60" y="132"/>
                    <a:pt x="60" y="131"/>
                  </a:cubicBezTo>
                  <a:cubicBezTo>
                    <a:pt x="59" y="131"/>
                    <a:pt x="59" y="131"/>
                    <a:pt x="59" y="131"/>
                  </a:cubicBezTo>
                  <a:cubicBezTo>
                    <a:pt x="59" y="131"/>
                    <a:pt x="59" y="132"/>
                    <a:pt x="59" y="132"/>
                  </a:cubicBezTo>
                  <a:cubicBezTo>
                    <a:pt x="59" y="132"/>
                    <a:pt x="58" y="132"/>
                    <a:pt x="58" y="132"/>
                  </a:cubicBezTo>
                  <a:cubicBezTo>
                    <a:pt x="58" y="131"/>
                    <a:pt x="58" y="131"/>
                    <a:pt x="58" y="131"/>
                  </a:cubicBezTo>
                  <a:cubicBezTo>
                    <a:pt x="58" y="131"/>
                    <a:pt x="57" y="131"/>
                    <a:pt x="57" y="131"/>
                  </a:cubicBezTo>
                  <a:cubicBezTo>
                    <a:pt x="57" y="131"/>
                    <a:pt x="56" y="130"/>
                    <a:pt x="56" y="130"/>
                  </a:cubicBezTo>
                  <a:cubicBezTo>
                    <a:pt x="57" y="130"/>
                    <a:pt x="57" y="129"/>
                    <a:pt x="57" y="129"/>
                  </a:cubicBezTo>
                  <a:cubicBezTo>
                    <a:pt x="57" y="129"/>
                    <a:pt x="57" y="129"/>
                    <a:pt x="57" y="129"/>
                  </a:cubicBezTo>
                  <a:cubicBezTo>
                    <a:pt x="57" y="129"/>
                    <a:pt x="57" y="128"/>
                    <a:pt x="57" y="128"/>
                  </a:cubicBezTo>
                  <a:cubicBezTo>
                    <a:pt x="57" y="128"/>
                    <a:pt x="56" y="128"/>
                    <a:pt x="56" y="127"/>
                  </a:cubicBezTo>
                  <a:cubicBezTo>
                    <a:pt x="56" y="127"/>
                    <a:pt x="56" y="127"/>
                    <a:pt x="56" y="127"/>
                  </a:cubicBezTo>
                  <a:cubicBezTo>
                    <a:pt x="55" y="127"/>
                    <a:pt x="54" y="126"/>
                    <a:pt x="54" y="126"/>
                  </a:cubicBezTo>
                  <a:cubicBezTo>
                    <a:pt x="54" y="126"/>
                    <a:pt x="53" y="126"/>
                    <a:pt x="53" y="126"/>
                  </a:cubicBezTo>
                  <a:cubicBezTo>
                    <a:pt x="52" y="126"/>
                    <a:pt x="51" y="126"/>
                    <a:pt x="51" y="126"/>
                  </a:cubicBezTo>
                  <a:cubicBezTo>
                    <a:pt x="51" y="126"/>
                    <a:pt x="51" y="126"/>
                    <a:pt x="50" y="126"/>
                  </a:cubicBezTo>
                  <a:cubicBezTo>
                    <a:pt x="50" y="126"/>
                    <a:pt x="49" y="126"/>
                    <a:pt x="49" y="126"/>
                  </a:cubicBezTo>
                  <a:cubicBezTo>
                    <a:pt x="49" y="126"/>
                    <a:pt x="48" y="126"/>
                    <a:pt x="48" y="126"/>
                  </a:cubicBezTo>
                  <a:cubicBezTo>
                    <a:pt x="48" y="126"/>
                    <a:pt x="48" y="127"/>
                    <a:pt x="48" y="127"/>
                  </a:cubicBezTo>
                  <a:cubicBezTo>
                    <a:pt x="48" y="127"/>
                    <a:pt x="48" y="127"/>
                    <a:pt x="48" y="127"/>
                  </a:cubicBezTo>
                  <a:cubicBezTo>
                    <a:pt x="47" y="127"/>
                    <a:pt x="47" y="127"/>
                    <a:pt x="47" y="127"/>
                  </a:cubicBezTo>
                  <a:cubicBezTo>
                    <a:pt x="46" y="127"/>
                    <a:pt x="46" y="127"/>
                    <a:pt x="46" y="126"/>
                  </a:cubicBezTo>
                  <a:cubicBezTo>
                    <a:pt x="46" y="126"/>
                    <a:pt x="46" y="126"/>
                    <a:pt x="46" y="125"/>
                  </a:cubicBezTo>
                  <a:cubicBezTo>
                    <a:pt x="46" y="125"/>
                    <a:pt x="46" y="125"/>
                    <a:pt x="45" y="125"/>
                  </a:cubicBezTo>
                  <a:cubicBezTo>
                    <a:pt x="45" y="124"/>
                    <a:pt x="46" y="124"/>
                    <a:pt x="45" y="124"/>
                  </a:cubicBezTo>
                  <a:cubicBezTo>
                    <a:pt x="45" y="123"/>
                    <a:pt x="44" y="123"/>
                    <a:pt x="44" y="123"/>
                  </a:cubicBezTo>
                  <a:cubicBezTo>
                    <a:pt x="44" y="123"/>
                    <a:pt x="44" y="123"/>
                    <a:pt x="44" y="123"/>
                  </a:cubicBezTo>
                  <a:cubicBezTo>
                    <a:pt x="44" y="123"/>
                    <a:pt x="44" y="122"/>
                    <a:pt x="45" y="122"/>
                  </a:cubicBezTo>
                  <a:cubicBezTo>
                    <a:pt x="45" y="122"/>
                    <a:pt x="45" y="122"/>
                    <a:pt x="45" y="122"/>
                  </a:cubicBezTo>
                  <a:cubicBezTo>
                    <a:pt x="46" y="123"/>
                    <a:pt x="47" y="123"/>
                    <a:pt x="48" y="123"/>
                  </a:cubicBezTo>
                  <a:cubicBezTo>
                    <a:pt x="48" y="122"/>
                    <a:pt x="49" y="122"/>
                    <a:pt x="49" y="122"/>
                  </a:cubicBezTo>
                  <a:cubicBezTo>
                    <a:pt x="49" y="122"/>
                    <a:pt x="49" y="122"/>
                    <a:pt x="49" y="122"/>
                  </a:cubicBezTo>
                  <a:cubicBezTo>
                    <a:pt x="49" y="121"/>
                    <a:pt x="49" y="121"/>
                    <a:pt x="49" y="120"/>
                  </a:cubicBezTo>
                  <a:cubicBezTo>
                    <a:pt x="49" y="120"/>
                    <a:pt x="48" y="120"/>
                    <a:pt x="48" y="120"/>
                  </a:cubicBezTo>
                  <a:cubicBezTo>
                    <a:pt x="48" y="120"/>
                    <a:pt x="48" y="119"/>
                    <a:pt x="48" y="119"/>
                  </a:cubicBezTo>
                  <a:cubicBezTo>
                    <a:pt x="48" y="119"/>
                    <a:pt x="47" y="119"/>
                    <a:pt x="47" y="119"/>
                  </a:cubicBezTo>
                  <a:cubicBezTo>
                    <a:pt x="46" y="119"/>
                    <a:pt x="46" y="119"/>
                    <a:pt x="46" y="119"/>
                  </a:cubicBezTo>
                  <a:cubicBezTo>
                    <a:pt x="46" y="118"/>
                    <a:pt x="46" y="118"/>
                    <a:pt x="46" y="118"/>
                  </a:cubicBezTo>
                  <a:cubicBezTo>
                    <a:pt x="45" y="118"/>
                    <a:pt x="45" y="117"/>
                    <a:pt x="45" y="117"/>
                  </a:cubicBezTo>
                  <a:cubicBezTo>
                    <a:pt x="45" y="117"/>
                    <a:pt x="45" y="117"/>
                    <a:pt x="44" y="117"/>
                  </a:cubicBezTo>
                  <a:cubicBezTo>
                    <a:pt x="44" y="117"/>
                    <a:pt x="43" y="116"/>
                    <a:pt x="43" y="116"/>
                  </a:cubicBezTo>
                  <a:cubicBezTo>
                    <a:pt x="43" y="116"/>
                    <a:pt x="43" y="116"/>
                    <a:pt x="43" y="116"/>
                  </a:cubicBezTo>
                  <a:cubicBezTo>
                    <a:pt x="43" y="116"/>
                    <a:pt x="43" y="115"/>
                    <a:pt x="42" y="115"/>
                  </a:cubicBezTo>
                  <a:cubicBezTo>
                    <a:pt x="42" y="115"/>
                    <a:pt x="42" y="115"/>
                    <a:pt x="42" y="115"/>
                  </a:cubicBezTo>
                  <a:cubicBezTo>
                    <a:pt x="42" y="115"/>
                    <a:pt x="42" y="115"/>
                    <a:pt x="42" y="114"/>
                  </a:cubicBezTo>
                  <a:cubicBezTo>
                    <a:pt x="42" y="114"/>
                    <a:pt x="41" y="114"/>
                    <a:pt x="41" y="114"/>
                  </a:cubicBezTo>
                  <a:cubicBezTo>
                    <a:pt x="42" y="114"/>
                    <a:pt x="42" y="113"/>
                    <a:pt x="42" y="113"/>
                  </a:cubicBezTo>
                  <a:cubicBezTo>
                    <a:pt x="42" y="112"/>
                    <a:pt x="41" y="112"/>
                    <a:pt x="41" y="112"/>
                  </a:cubicBezTo>
                  <a:cubicBezTo>
                    <a:pt x="41" y="112"/>
                    <a:pt x="41" y="110"/>
                    <a:pt x="41" y="110"/>
                  </a:cubicBezTo>
                  <a:cubicBezTo>
                    <a:pt x="40" y="110"/>
                    <a:pt x="40" y="110"/>
                    <a:pt x="39" y="109"/>
                  </a:cubicBezTo>
                  <a:cubicBezTo>
                    <a:pt x="39" y="109"/>
                    <a:pt x="39" y="109"/>
                    <a:pt x="39" y="109"/>
                  </a:cubicBezTo>
                  <a:cubicBezTo>
                    <a:pt x="39" y="109"/>
                    <a:pt x="38" y="109"/>
                    <a:pt x="37" y="109"/>
                  </a:cubicBezTo>
                  <a:cubicBezTo>
                    <a:pt x="37" y="108"/>
                    <a:pt x="36" y="109"/>
                    <a:pt x="36" y="109"/>
                  </a:cubicBezTo>
                  <a:cubicBezTo>
                    <a:pt x="36" y="109"/>
                    <a:pt x="36" y="109"/>
                    <a:pt x="36" y="109"/>
                  </a:cubicBezTo>
                  <a:cubicBezTo>
                    <a:pt x="35" y="109"/>
                    <a:pt x="35" y="109"/>
                    <a:pt x="35" y="109"/>
                  </a:cubicBezTo>
                  <a:cubicBezTo>
                    <a:pt x="35" y="109"/>
                    <a:pt x="35" y="109"/>
                    <a:pt x="35" y="108"/>
                  </a:cubicBezTo>
                  <a:cubicBezTo>
                    <a:pt x="35" y="108"/>
                    <a:pt x="34" y="108"/>
                    <a:pt x="34" y="108"/>
                  </a:cubicBezTo>
                  <a:cubicBezTo>
                    <a:pt x="33" y="108"/>
                    <a:pt x="33" y="108"/>
                    <a:pt x="32" y="108"/>
                  </a:cubicBezTo>
                  <a:cubicBezTo>
                    <a:pt x="32" y="107"/>
                    <a:pt x="31" y="108"/>
                    <a:pt x="30" y="107"/>
                  </a:cubicBezTo>
                  <a:cubicBezTo>
                    <a:pt x="30" y="107"/>
                    <a:pt x="30" y="107"/>
                    <a:pt x="30" y="107"/>
                  </a:cubicBezTo>
                  <a:cubicBezTo>
                    <a:pt x="30" y="106"/>
                    <a:pt x="30" y="106"/>
                    <a:pt x="30" y="106"/>
                  </a:cubicBezTo>
                  <a:cubicBezTo>
                    <a:pt x="30" y="106"/>
                    <a:pt x="30" y="106"/>
                    <a:pt x="30" y="105"/>
                  </a:cubicBezTo>
                  <a:cubicBezTo>
                    <a:pt x="30" y="105"/>
                    <a:pt x="30" y="105"/>
                    <a:pt x="29" y="105"/>
                  </a:cubicBezTo>
                  <a:cubicBezTo>
                    <a:pt x="29" y="105"/>
                    <a:pt x="29" y="105"/>
                    <a:pt x="29" y="105"/>
                  </a:cubicBezTo>
                  <a:cubicBezTo>
                    <a:pt x="29" y="105"/>
                    <a:pt x="29" y="105"/>
                    <a:pt x="29" y="105"/>
                  </a:cubicBezTo>
                  <a:cubicBezTo>
                    <a:pt x="29" y="104"/>
                    <a:pt x="29" y="104"/>
                    <a:pt x="29" y="104"/>
                  </a:cubicBezTo>
                  <a:cubicBezTo>
                    <a:pt x="29" y="104"/>
                    <a:pt x="29" y="104"/>
                    <a:pt x="28" y="104"/>
                  </a:cubicBezTo>
                  <a:cubicBezTo>
                    <a:pt x="28" y="103"/>
                    <a:pt x="28" y="103"/>
                    <a:pt x="29" y="103"/>
                  </a:cubicBezTo>
                  <a:cubicBezTo>
                    <a:pt x="29" y="102"/>
                    <a:pt x="28" y="102"/>
                    <a:pt x="28" y="102"/>
                  </a:cubicBezTo>
                  <a:cubicBezTo>
                    <a:pt x="28" y="102"/>
                    <a:pt x="27" y="101"/>
                    <a:pt x="27" y="100"/>
                  </a:cubicBezTo>
                  <a:cubicBezTo>
                    <a:pt x="27" y="100"/>
                    <a:pt x="27" y="100"/>
                    <a:pt x="27" y="100"/>
                  </a:cubicBezTo>
                  <a:cubicBezTo>
                    <a:pt x="27" y="100"/>
                    <a:pt x="28" y="100"/>
                    <a:pt x="28" y="100"/>
                  </a:cubicBezTo>
                  <a:cubicBezTo>
                    <a:pt x="28" y="99"/>
                    <a:pt x="28" y="99"/>
                    <a:pt x="28" y="99"/>
                  </a:cubicBezTo>
                  <a:cubicBezTo>
                    <a:pt x="28" y="99"/>
                    <a:pt x="27" y="99"/>
                    <a:pt x="27" y="98"/>
                  </a:cubicBezTo>
                  <a:cubicBezTo>
                    <a:pt x="27" y="98"/>
                    <a:pt x="27" y="98"/>
                    <a:pt x="27" y="98"/>
                  </a:cubicBezTo>
                  <a:cubicBezTo>
                    <a:pt x="27" y="98"/>
                    <a:pt x="27" y="98"/>
                    <a:pt x="27" y="97"/>
                  </a:cubicBezTo>
                  <a:cubicBezTo>
                    <a:pt x="27" y="97"/>
                    <a:pt x="26" y="95"/>
                    <a:pt x="26" y="95"/>
                  </a:cubicBezTo>
                  <a:cubicBezTo>
                    <a:pt x="27" y="95"/>
                    <a:pt x="27" y="94"/>
                    <a:pt x="27" y="94"/>
                  </a:cubicBezTo>
                  <a:cubicBezTo>
                    <a:pt x="27" y="94"/>
                    <a:pt x="27" y="93"/>
                    <a:pt x="27" y="93"/>
                  </a:cubicBezTo>
                  <a:cubicBezTo>
                    <a:pt x="28" y="93"/>
                    <a:pt x="28" y="93"/>
                    <a:pt x="28" y="93"/>
                  </a:cubicBezTo>
                  <a:cubicBezTo>
                    <a:pt x="28" y="93"/>
                    <a:pt x="28" y="93"/>
                    <a:pt x="28" y="92"/>
                  </a:cubicBezTo>
                  <a:cubicBezTo>
                    <a:pt x="28" y="92"/>
                    <a:pt x="28" y="92"/>
                    <a:pt x="28" y="92"/>
                  </a:cubicBezTo>
                  <a:cubicBezTo>
                    <a:pt x="28" y="92"/>
                    <a:pt x="28" y="92"/>
                    <a:pt x="28" y="91"/>
                  </a:cubicBezTo>
                  <a:cubicBezTo>
                    <a:pt x="28" y="91"/>
                    <a:pt x="28" y="91"/>
                    <a:pt x="28" y="91"/>
                  </a:cubicBezTo>
                  <a:cubicBezTo>
                    <a:pt x="28" y="91"/>
                    <a:pt x="28" y="91"/>
                    <a:pt x="28" y="91"/>
                  </a:cubicBezTo>
                  <a:cubicBezTo>
                    <a:pt x="28" y="91"/>
                    <a:pt x="28" y="91"/>
                    <a:pt x="29" y="91"/>
                  </a:cubicBezTo>
                  <a:cubicBezTo>
                    <a:pt x="29" y="91"/>
                    <a:pt x="29" y="91"/>
                    <a:pt x="29" y="90"/>
                  </a:cubicBezTo>
                  <a:cubicBezTo>
                    <a:pt x="30" y="90"/>
                    <a:pt x="30" y="91"/>
                    <a:pt x="31" y="90"/>
                  </a:cubicBezTo>
                  <a:cubicBezTo>
                    <a:pt x="31" y="90"/>
                    <a:pt x="31" y="89"/>
                    <a:pt x="32" y="89"/>
                  </a:cubicBezTo>
                  <a:cubicBezTo>
                    <a:pt x="32" y="90"/>
                    <a:pt x="32" y="90"/>
                    <a:pt x="33" y="90"/>
                  </a:cubicBezTo>
                  <a:cubicBezTo>
                    <a:pt x="34" y="90"/>
                    <a:pt x="34" y="90"/>
                    <a:pt x="35" y="90"/>
                  </a:cubicBezTo>
                  <a:cubicBezTo>
                    <a:pt x="35" y="90"/>
                    <a:pt x="35" y="90"/>
                    <a:pt x="35" y="89"/>
                  </a:cubicBezTo>
                  <a:cubicBezTo>
                    <a:pt x="35" y="89"/>
                    <a:pt x="35" y="89"/>
                    <a:pt x="35" y="89"/>
                  </a:cubicBezTo>
                  <a:cubicBezTo>
                    <a:pt x="35" y="89"/>
                    <a:pt x="35" y="89"/>
                    <a:pt x="34" y="89"/>
                  </a:cubicBezTo>
                  <a:cubicBezTo>
                    <a:pt x="34" y="89"/>
                    <a:pt x="34" y="88"/>
                    <a:pt x="33" y="88"/>
                  </a:cubicBezTo>
                  <a:cubicBezTo>
                    <a:pt x="33" y="88"/>
                    <a:pt x="32" y="88"/>
                    <a:pt x="31" y="88"/>
                  </a:cubicBezTo>
                  <a:cubicBezTo>
                    <a:pt x="31" y="88"/>
                    <a:pt x="30" y="87"/>
                    <a:pt x="29" y="87"/>
                  </a:cubicBezTo>
                  <a:cubicBezTo>
                    <a:pt x="29" y="87"/>
                    <a:pt x="29" y="86"/>
                    <a:pt x="29" y="86"/>
                  </a:cubicBezTo>
                  <a:cubicBezTo>
                    <a:pt x="28" y="86"/>
                    <a:pt x="28" y="86"/>
                    <a:pt x="27" y="87"/>
                  </a:cubicBezTo>
                  <a:cubicBezTo>
                    <a:pt x="27" y="86"/>
                    <a:pt x="27" y="86"/>
                    <a:pt x="27" y="86"/>
                  </a:cubicBezTo>
                  <a:cubicBezTo>
                    <a:pt x="28" y="86"/>
                    <a:pt x="28" y="86"/>
                    <a:pt x="28" y="85"/>
                  </a:cubicBezTo>
                  <a:cubicBezTo>
                    <a:pt x="29" y="85"/>
                    <a:pt x="29" y="85"/>
                    <a:pt x="29" y="85"/>
                  </a:cubicBezTo>
                  <a:cubicBezTo>
                    <a:pt x="29" y="85"/>
                    <a:pt x="29" y="85"/>
                    <a:pt x="29" y="85"/>
                  </a:cubicBezTo>
                  <a:cubicBezTo>
                    <a:pt x="29" y="84"/>
                    <a:pt x="30" y="84"/>
                    <a:pt x="30" y="84"/>
                  </a:cubicBezTo>
                  <a:cubicBezTo>
                    <a:pt x="30" y="84"/>
                    <a:pt x="30" y="84"/>
                    <a:pt x="30" y="84"/>
                  </a:cubicBezTo>
                  <a:cubicBezTo>
                    <a:pt x="30" y="84"/>
                    <a:pt x="31" y="84"/>
                    <a:pt x="31" y="84"/>
                  </a:cubicBezTo>
                  <a:cubicBezTo>
                    <a:pt x="31" y="84"/>
                    <a:pt x="31" y="83"/>
                    <a:pt x="32" y="83"/>
                  </a:cubicBezTo>
                  <a:cubicBezTo>
                    <a:pt x="32" y="83"/>
                    <a:pt x="32" y="83"/>
                    <a:pt x="32" y="82"/>
                  </a:cubicBezTo>
                  <a:cubicBezTo>
                    <a:pt x="33" y="82"/>
                    <a:pt x="33" y="82"/>
                    <a:pt x="33" y="82"/>
                  </a:cubicBezTo>
                  <a:cubicBezTo>
                    <a:pt x="33" y="82"/>
                    <a:pt x="33" y="82"/>
                    <a:pt x="33" y="82"/>
                  </a:cubicBezTo>
                  <a:cubicBezTo>
                    <a:pt x="33" y="82"/>
                    <a:pt x="33" y="81"/>
                    <a:pt x="33" y="81"/>
                  </a:cubicBezTo>
                  <a:cubicBezTo>
                    <a:pt x="34" y="81"/>
                    <a:pt x="34" y="81"/>
                    <a:pt x="34" y="81"/>
                  </a:cubicBezTo>
                  <a:cubicBezTo>
                    <a:pt x="34" y="81"/>
                    <a:pt x="34" y="80"/>
                    <a:pt x="35" y="80"/>
                  </a:cubicBezTo>
                  <a:cubicBezTo>
                    <a:pt x="35" y="80"/>
                    <a:pt x="35" y="80"/>
                    <a:pt x="35" y="79"/>
                  </a:cubicBezTo>
                  <a:cubicBezTo>
                    <a:pt x="36" y="79"/>
                    <a:pt x="37" y="78"/>
                    <a:pt x="37" y="78"/>
                  </a:cubicBezTo>
                  <a:cubicBezTo>
                    <a:pt x="38" y="77"/>
                    <a:pt x="38" y="77"/>
                    <a:pt x="38" y="77"/>
                  </a:cubicBezTo>
                  <a:cubicBezTo>
                    <a:pt x="38" y="76"/>
                    <a:pt x="38" y="76"/>
                    <a:pt x="38" y="75"/>
                  </a:cubicBezTo>
                  <a:cubicBezTo>
                    <a:pt x="38" y="75"/>
                    <a:pt x="37" y="74"/>
                    <a:pt x="37" y="74"/>
                  </a:cubicBezTo>
                  <a:cubicBezTo>
                    <a:pt x="37" y="74"/>
                    <a:pt x="37" y="74"/>
                    <a:pt x="37" y="74"/>
                  </a:cubicBezTo>
                  <a:cubicBezTo>
                    <a:pt x="36" y="74"/>
                    <a:pt x="36" y="74"/>
                    <a:pt x="36" y="74"/>
                  </a:cubicBezTo>
                  <a:cubicBezTo>
                    <a:pt x="36" y="74"/>
                    <a:pt x="36" y="74"/>
                    <a:pt x="36" y="73"/>
                  </a:cubicBezTo>
                  <a:cubicBezTo>
                    <a:pt x="35" y="73"/>
                    <a:pt x="35" y="73"/>
                    <a:pt x="35" y="73"/>
                  </a:cubicBezTo>
                  <a:cubicBezTo>
                    <a:pt x="35" y="73"/>
                    <a:pt x="35" y="73"/>
                    <a:pt x="35" y="73"/>
                  </a:cubicBezTo>
                  <a:cubicBezTo>
                    <a:pt x="35" y="73"/>
                    <a:pt x="34" y="73"/>
                    <a:pt x="34" y="73"/>
                  </a:cubicBezTo>
                  <a:cubicBezTo>
                    <a:pt x="34" y="73"/>
                    <a:pt x="33" y="72"/>
                    <a:pt x="33" y="72"/>
                  </a:cubicBezTo>
                  <a:cubicBezTo>
                    <a:pt x="33" y="72"/>
                    <a:pt x="33" y="71"/>
                    <a:pt x="34" y="71"/>
                  </a:cubicBezTo>
                  <a:cubicBezTo>
                    <a:pt x="34" y="71"/>
                    <a:pt x="34" y="70"/>
                    <a:pt x="34" y="70"/>
                  </a:cubicBezTo>
                  <a:cubicBezTo>
                    <a:pt x="34" y="70"/>
                    <a:pt x="34" y="69"/>
                    <a:pt x="33" y="69"/>
                  </a:cubicBezTo>
                  <a:cubicBezTo>
                    <a:pt x="33" y="69"/>
                    <a:pt x="32" y="69"/>
                    <a:pt x="32" y="68"/>
                  </a:cubicBezTo>
                  <a:cubicBezTo>
                    <a:pt x="32" y="68"/>
                    <a:pt x="32" y="68"/>
                    <a:pt x="32" y="67"/>
                  </a:cubicBezTo>
                  <a:cubicBezTo>
                    <a:pt x="32" y="67"/>
                    <a:pt x="32" y="67"/>
                    <a:pt x="32" y="67"/>
                  </a:cubicBezTo>
                  <a:cubicBezTo>
                    <a:pt x="31" y="66"/>
                    <a:pt x="30" y="67"/>
                    <a:pt x="30" y="66"/>
                  </a:cubicBezTo>
                  <a:cubicBezTo>
                    <a:pt x="30" y="66"/>
                    <a:pt x="30" y="66"/>
                    <a:pt x="30" y="66"/>
                  </a:cubicBezTo>
                  <a:cubicBezTo>
                    <a:pt x="31" y="65"/>
                    <a:pt x="30" y="65"/>
                    <a:pt x="30" y="65"/>
                  </a:cubicBezTo>
                  <a:cubicBezTo>
                    <a:pt x="30" y="65"/>
                    <a:pt x="30" y="65"/>
                    <a:pt x="30" y="65"/>
                  </a:cubicBezTo>
                  <a:cubicBezTo>
                    <a:pt x="30" y="64"/>
                    <a:pt x="30" y="64"/>
                    <a:pt x="30" y="64"/>
                  </a:cubicBezTo>
                  <a:cubicBezTo>
                    <a:pt x="30" y="63"/>
                    <a:pt x="31" y="63"/>
                    <a:pt x="31" y="63"/>
                  </a:cubicBezTo>
                  <a:cubicBezTo>
                    <a:pt x="31" y="63"/>
                    <a:pt x="31" y="63"/>
                    <a:pt x="31" y="63"/>
                  </a:cubicBezTo>
                  <a:cubicBezTo>
                    <a:pt x="31" y="63"/>
                    <a:pt x="31" y="62"/>
                    <a:pt x="31" y="62"/>
                  </a:cubicBezTo>
                  <a:cubicBezTo>
                    <a:pt x="31" y="62"/>
                    <a:pt x="30" y="62"/>
                    <a:pt x="30" y="61"/>
                  </a:cubicBezTo>
                  <a:cubicBezTo>
                    <a:pt x="30" y="61"/>
                    <a:pt x="30" y="61"/>
                    <a:pt x="30" y="61"/>
                  </a:cubicBezTo>
                  <a:cubicBezTo>
                    <a:pt x="30" y="61"/>
                    <a:pt x="29" y="60"/>
                    <a:pt x="29" y="60"/>
                  </a:cubicBezTo>
                  <a:cubicBezTo>
                    <a:pt x="28" y="59"/>
                    <a:pt x="28" y="59"/>
                    <a:pt x="28" y="59"/>
                  </a:cubicBezTo>
                  <a:cubicBezTo>
                    <a:pt x="28" y="58"/>
                    <a:pt x="27" y="58"/>
                    <a:pt x="27" y="57"/>
                  </a:cubicBezTo>
                  <a:cubicBezTo>
                    <a:pt x="27" y="57"/>
                    <a:pt x="27" y="57"/>
                    <a:pt x="28" y="56"/>
                  </a:cubicBezTo>
                  <a:cubicBezTo>
                    <a:pt x="29" y="55"/>
                    <a:pt x="29" y="56"/>
                    <a:pt x="29" y="54"/>
                  </a:cubicBezTo>
                  <a:cubicBezTo>
                    <a:pt x="29" y="54"/>
                    <a:pt x="28" y="53"/>
                    <a:pt x="28" y="53"/>
                  </a:cubicBezTo>
                  <a:cubicBezTo>
                    <a:pt x="27" y="53"/>
                    <a:pt x="27" y="52"/>
                    <a:pt x="27" y="52"/>
                  </a:cubicBezTo>
                  <a:cubicBezTo>
                    <a:pt x="25" y="52"/>
                    <a:pt x="24" y="52"/>
                    <a:pt x="24" y="50"/>
                  </a:cubicBezTo>
                  <a:cubicBezTo>
                    <a:pt x="24" y="50"/>
                    <a:pt x="24" y="50"/>
                    <a:pt x="24" y="50"/>
                  </a:cubicBezTo>
                  <a:cubicBezTo>
                    <a:pt x="24" y="49"/>
                    <a:pt x="24" y="49"/>
                    <a:pt x="24" y="49"/>
                  </a:cubicBezTo>
                  <a:cubicBezTo>
                    <a:pt x="25" y="49"/>
                    <a:pt x="25" y="49"/>
                    <a:pt x="26" y="48"/>
                  </a:cubicBezTo>
                  <a:cubicBezTo>
                    <a:pt x="26" y="48"/>
                    <a:pt x="26" y="48"/>
                    <a:pt x="26" y="47"/>
                  </a:cubicBezTo>
                  <a:cubicBezTo>
                    <a:pt x="26" y="47"/>
                    <a:pt x="26" y="47"/>
                    <a:pt x="27" y="47"/>
                  </a:cubicBezTo>
                  <a:cubicBezTo>
                    <a:pt x="27" y="47"/>
                    <a:pt x="28" y="47"/>
                    <a:pt x="28" y="46"/>
                  </a:cubicBezTo>
                  <a:cubicBezTo>
                    <a:pt x="29" y="46"/>
                    <a:pt x="30" y="47"/>
                    <a:pt x="30" y="47"/>
                  </a:cubicBezTo>
                  <a:cubicBezTo>
                    <a:pt x="30" y="46"/>
                    <a:pt x="31" y="46"/>
                    <a:pt x="31" y="46"/>
                  </a:cubicBezTo>
                  <a:cubicBezTo>
                    <a:pt x="31" y="46"/>
                    <a:pt x="31" y="46"/>
                    <a:pt x="31" y="46"/>
                  </a:cubicBezTo>
                  <a:cubicBezTo>
                    <a:pt x="31" y="45"/>
                    <a:pt x="31" y="46"/>
                    <a:pt x="31" y="45"/>
                  </a:cubicBezTo>
                  <a:cubicBezTo>
                    <a:pt x="31" y="45"/>
                    <a:pt x="31" y="45"/>
                    <a:pt x="31" y="45"/>
                  </a:cubicBezTo>
                  <a:cubicBezTo>
                    <a:pt x="31" y="46"/>
                    <a:pt x="32" y="46"/>
                    <a:pt x="32" y="46"/>
                  </a:cubicBezTo>
                  <a:cubicBezTo>
                    <a:pt x="32" y="46"/>
                    <a:pt x="33" y="46"/>
                    <a:pt x="33" y="45"/>
                  </a:cubicBezTo>
                  <a:cubicBezTo>
                    <a:pt x="33" y="45"/>
                    <a:pt x="33" y="45"/>
                    <a:pt x="33" y="45"/>
                  </a:cubicBezTo>
                  <a:cubicBezTo>
                    <a:pt x="33" y="45"/>
                    <a:pt x="34" y="45"/>
                    <a:pt x="34" y="45"/>
                  </a:cubicBezTo>
                  <a:cubicBezTo>
                    <a:pt x="34" y="45"/>
                    <a:pt x="34" y="45"/>
                    <a:pt x="34" y="45"/>
                  </a:cubicBezTo>
                  <a:cubicBezTo>
                    <a:pt x="34" y="45"/>
                    <a:pt x="35" y="45"/>
                    <a:pt x="35" y="45"/>
                  </a:cubicBezTo>
                  <a:cubicBezTo>
                    <a:pt x="35" y="45"/>
                    <a:pt x="35" y="45"/>
                    <a:pt x="35" y="45"/>
                  </a:cubicBezTo>
                  <a:cubicBezTo>
                    <a:pt x="36" y="45"/>
                    <a:pt x="37" y="45"/>
                    <a:pt x="37" y="46"/>
                  </a:cubicBezTo>
                  <a:cubicBezTo>
                    <a:pt x="37" y="46"/>
                    <a:pt x="37" y="46"/>
                    <a:pt x="37" y="46"/>
                  </a:cubicBezTo>
                  <a:cubicBezTo>
                    <a:pt x="37" y="46"/>
                    <a:pt x="37" y="46"/>
                    <a:pt x="37" y="46"/>
                  </a:cubicBezTo>
                  <a:cubicBezTo>
                    <a:pt x="36" y="46"/>
                    <a:pt x="36" y="46"/>
                    <a:pt x="35" y="45"/>
                  </a:cubicBezTo>
                  <a:cubicBezTo>
                    <a:pt x="35" y="45"/>
                    <a:pt x="35" y="45"/>
                    <a:pt x="35" y="45"/>
                  </a:cubicBezTo>
                  <a:cubicBezTo>
                    <a:pt x="35" y="45"/>
                    <a:pt x="35" y="45"/>
                    <a:pt x="35" y="45"/>
                  </a:cubicBezTo>
                  <a:cubicBezTo>
                    <a:pt x="34" y="45"/>
                    <a:pt x="34" y="45"/>
                    <a:pt x="34" y="45"/>
                  </a:cubicBezTo>
                  <a:cubicBezTo>
                    <a:pt x="34" y="45"/>
                    <a:pt x="34" y="45"/>
                    <a:pt x="34" y="45"/>
                  </a:cubicBezTo>
                  <a:cubicBezTo>
                    <a:pt x="34" y="45"/>
                    <a:pt x="34" y="46"/>
                    <a:pt x="34" y="46"/>
                  </a:cubicBezTo>
                  <a:cubicBezTo>
                    <a:pt x="34" y="46"/>
                    <a:pt x="35" y="46"/>
                    <a:pt x="35" y="46"/>
                  </a:cubicBezTo>
                  <a:cubicBezTo>
                    <a:pt x="34" y="46"/>
                    <a:pt x="35" y="46"/>
                    <a:pt x="35" y="47"/>
                  </a:cubicBezTo>
                  <a:cubicBezTo>
                    <a:pt x="35" y="47"/>
                    <a:pt x="36" y="46"/>
                    <a:pt x="37" y="47"/>
                  </a:cubicBezTo>
                  <a:cubicBezTo>
                    <a:pt x="37" y="47"/>
                    <a:pt x="37" y="47"/>
                    <a:pt x="37" y="47"/>
                  </a:cubicBezTo>
                  <a:cubicBezTo>
                    <a:pt x="37" y="47"/>
                    <a:pt x="38" y="47"/>
                    <a:pt x="38" y="47"/>
                  </a:cubicBezTo>
                  <a:cubicBezTo>
                    <a:pt x="38" y="47"/>
                    <a:pt x="38" y="47"/>
                    <a:pt x="38" y="47"/>
                  </a:cubicBezTo>
                  <a:cubicBezTo>
                    <a:pt x="38" y="47"/>
                    <a:pt x="38" y="47"/>
                    <a:pt x="38" y="48"/>
                  </a:cubicBezTo>
                  <a:cubicBezTo>
                    <a:pt x="38" y="48"/>
                    <a:pt x="37" y="48"/>
                    <a:pt x="38" y="49"/>
                  </a:cubicBezTo>
                  <a:cubicBezTo>
                    <a:pt x="38" y="49"/>
                    <a:pt x="38" y="49"/>
                    <a:pt x="38" y="49"/>
                  </a:cubicBezTo>
                  <a:cubicBezTo>
                    <a:pt x="38" y="48"/>
                    <a:pt x="39" y="48"/>
                    <a:pt x="39" y="48"/>
                  </a:cubicBezTo>
                  <a:cubicBezTo>
                    <a:pt x="40" y="48"/>
                    <a:pt x="39" y="47"/>
                    <a:pt x="40" y="47"/>
                  </a:cubicBezTo>
                  <a:cubicBezTo>
                    <a:pt x="40" y="47"/>
                    <a:pt x="41" y="47"/>
                    <a:pt x="42" y="47"/>
                  </a:cubicBezTo>
                  <a:cubicBezTo>
                    <a:pt x="42" y="47"/>
                    <a:pt x="43" y="48"/>
                    <a:pt x="44" y="48"/>
                  </a:cubicBezTo>
                  <a:cubicBezTo>
                    <a:pt x="44" y="48"/>
                    <a:pt x="45" y="48"/>
                    <a:pt x="45" y="48"/>
                  </a:cubicBezTo>
                  <a:cubicBezTo>
                    <a:pt x="46" y="48"/>
                    <a:pt x="46" y="48"/>
                    <a:pt x="47" y="48"/>
                  </a:cubicBezTo>
                  <a:cubicBezTo>
                    <a:pt x="47" y="48"/>
                    <a:pt x="48" y="48"/>
                    <a:pt x="48" y="48"/>
                  </a:cubicBezTo>
                  <a:cubicBezTo>
                    <a:pt x="48" y="48"/>
                    <a:pt x="49" y="48"/>
                    <a:pt x="49" y="49"/>
                  </a:cubicBezTo>
                  <a:cubicBezTo>
                    <a:pt x="50" y="49"/>
                    <a:pt x="51" y="49"/>
                    <a:pt x="52" y="50"/>
                  </a:cubicBezTo>
                  <a:cubicBezTo>
                    <a:pt x="53" y="50"/>
                    <a:pt x="53" y="50"/>
                    <a:pt x="53" y="50"/>
                  </a:cubicBezTo>
                  <a:cubicBezTo>
                    <a:pt x="54" y="50"/>
                    <a:pt x="54" y="51"/>
                    <a:pt x="55" y="51"/>
                  </a:cubicBezTo>
                  <a:cubicBezTo>
                    <a:pt x="55" y="51"/>
                    <a:pt x="56" y="51"/>
                    <a:pt x="56" y="51"/>
                  </a:cubicBezTo>
                  <a:cubicBezTo>
                    <a:pt x="56" y="51"/>
                    <a:pt x="56" y="51"/>
                    <a:pt x="56" y="52"/>
                  </a:cubicBezTo>
                  <a:cubicBezTo>
                    <a:pt x="57" y="52"/>
                    <a:pt x="57" y="52"/>
                    <a:pt x="57" y="52"/>
                  </a:cubicBezTo>
                  <a:cubicBezTo>
                    <a:pt x="58" y="52"/>
                    <a:pt x="58" y="52"/>
                    <a:pt x="58" y="52"/>
                  </a:cubicBezTo>
                  <a:cubicBezTo>
                    <a:pt x="58" y="52"/>
                    <a:pt x="58" y="52"/>
                    <a:pt x="58" y="52"/>
                  </a:cubicBezTo>
                  <a:cubicBezTo>
                    <a:pt x="59" y="52"/>
                    <a:pt x="59" y="52"/>
                    <a:pt x="59" y="52"/>
                  </a:cubicBezTo>
                  <a:cubicBezTo>
                    <a:pt x="60" y="52"/>
                    <a:pt x="60" y="53"/>
                    <a:pt x="60" y="53"/>
                  </a:cubicBezTo>
                  <a:cubicBezTo>
                    <a:pt x="61" y="53"/>
                    <a:pt x="61" y="53"/>
                    <a:pt x="62" y="53"/>
                  </a:cubicBezTo>
                  <a:cubicBezTo>
                    <a:pt x="62" y="53"/>
                    <a:pt x="62" y="53"/>
                    <a:pt x="62" y="53"/>
                  </a:cubicBezTo>
                  <a:cubicBezTo>
                    <a:pt x="62" y="53"/>
                    <a:pt x="62" y="53"/>
                    <a:pt x="62" y="53"/>
                  </a:cubicBezTo>
                  <a:cubicBezTo>
                    <a:pt x="63" y="53"/>
                    <a:pt x="63" y="54"/>
                    <a:pt x="63" y="54"/>
                  </a:cubicBezTo>
                  <a:cubicBezTo>
                    <a:pt x="64" y="54"/>
                    <a:pt x="64" y="54"/>
                    <a:pt x="64" y="54"/>
                  </a:cubicBezTo>
                  <a:cubicBezTo>
                    <a:pt x="64" y="54"/>
                    <a:pt x="64" y="54"/>
                    <a:pt x="65" y="54"/>
                  </a:cubicBezTo>
                  <a:cubicBezTo>
                    <a:pt x="65" y="54"/>
                    <a:pt x="65" y="54"/>
                    <a:pt x="65" y="54"/>
                  </a:cubicBezTo>
                  <a:cubicBezTo>
                    <a:pt x="65" y="54"/>
                    <a:pt x="65" y="54"/>
                    <a:pt x="66" y="55"/>
                  </a:cubicBezTo>
                  <a:cubicBezTo>
                    <a:pt x="66" y="55"/>
                    <a:pt x="66" y="55"/>
                    <a:pt x="66" y="56"/>
                  </a:cubicBezTo>
                  <a:cubicBezTo>
                    <a:pt x="66" y="56"/>
                    <a:pt x="66" y="56"/>
                    <a:pt x="66" y="56"/>
                  </a:cubicBezTo>
                  <a:cubicBezTo>
                    <a:pt x="67" y="57"/>
                    <a:pt x="67" y="56"/>
                    <a:pt x="67" y="57"/>
                  </a:cubicBezTo>
                  <a:cubicBezTo>
                    <a:pt x="67" y="57"/>
                    <a:pt x="67" y="57"/>
                    <a:pt x="67" y="58"/>
                  </a:cubicBezTo>
                  <a:cubicBezTo>
                    <a:pt x="67" y="58"/>
                    <a:pt x="66" y="59"/>
                    <a:pt x="65" y="59"/>
                  </a:cubicBezTo>
                  <a:cubicBezTo>
                    <a:pt x="65" y="59"/>
                    <a:pt x="65" y="60"/>
                    <a:pt x="65" y="60"/>
                  </a:cubicBezTo>
                  <a:cubicBezTo>
                    <a:pt x="65" y="60"/>
                    <a:pt x="65" y="60"/>
                    <a:pt x="64" y="60"/>
                  </a:cubicBezTo>
                  <a:cubicBezTo>
                    <a:pt x="64" y="60"/>
                    <a:pt x="64" y="60"/>
                    <a:pt x="64" y="60"/>
                  </a:cubicBezTo>
                  <a:cubicBezTo>
                    <a:pt x="63" y="60"/>
                    <a:pt x="63" y="60"/>
                    <a:pt x="62" y="61"/>
                  </a:cubicBezTo>
                  <a:cubicBezTo>
                    <a:pt x="62" y="61"/>
                    <a:pt x="62" y="61"/>
                    <a:pt x="61" y="61"/>
                  </a:cubicBezTo>
                  <a:cubicBezTo>
                    <a:pt x="61" y="61"/>
                    <a:pt x="60" y="61"/>
                    <a:pt x="60" y="61"/>
                  </a:cubicBezTo>
                  <a:cubicBezTo>
                    <a:pt x="58" y="62"/>
                    <a:pt x="55" y="61"/>
                    <a:pt x="53" y="60"/>
                  </a:cubicBezTo>
                  <a:cubicBezTo>
                    <a:pt x="53" y="60"/>
                    <a:pt x="52" y="60"/>
                    <a:pt x="52" y="60"/>
                  </a:cubicBezTo>
                  <a:cubicBezTo>
                    <a:pt x="51" y="60"/>
                    <a:pt x="50" y="60"/>
                    <a:pt x="49" y="60"/>
                  </a:cubicBezTo>
                  <a:cubicBezTo>
                    <a:pt x="49" y="60"/>
                    <a:pt x="49" y="60"/>
                    <a:pt x="48" y="60"/>
                  </a:cubicBezTo>
                  <a:cubicBezTo>
                    <a:pt x="48" y="60"/>
                    <a:pt x="47" y="59"/>
                    <a:pt x="46" y="59"/>
                  </a:cubicBezTo>
                  <a:cubicBezTo>
                    <a:pt x="46" y="59"/>
                    <a:pt x="45" y="59"/>
                    <a:pt x="45" y="59"/>
                  </a:cubicBezTo>
                  <a:cubicBezTo>
                    <a:pt x="45" y="59"/>
                    <a:pt x="45" y="59"/>
                    <a:pt x="45" y="59"/>
                  </a:cubicBezTo>
                  <a:cubicBezTo>
                    <a:pt x="45" y="59"/>
                    <a:pt x="44" y="59"/>
                    <a:pt x="44" y="58"/>
                  </a:cubicBezTo>
                  <a:cubicBezTo>
                    <a:pt x="44" y="58"/>
                    <a:pt x="44" y="58"/>
                    <a:pt x="44" y="58"/>
                  </a:cubicBezTo>
                  <a:cubicBezTo>
                    <a:pt x="44" y="58"/>
                    <a:pt x="43" y="58"/>
                    <a:pt x="43" y="58"/>
                  </a:cubicBezTo>
                  <a:cubicBezTo>
                    <a:pt x="43" y="58"/>
                    <a:pt x="43" y="58"/>
                    <a:pt x="43" y="58"/>
                  </a:cubicBezTo>
                  <a:cubicBezTo>
                    <a:pt x="43" y="58"/>
                    <a:pt x="42" y="58"/>
                    <a:pt x="42" y="58"/>
                  </a:cubicBezTo>
                  <a:cubicBezTo>
                    <a:pt x="42" y="58"/>
                    <a:pt x="42" y="58"/>
                    <a:pt x="41" y="58"/>
                  </a:cubicBezTo>
                  <a:cubicBezTo>
                    <a:pt x="41" y="58"/>
                    <a:pt x="39" y="57"/>
                    <a:pt x="39" y="57"/>
                  </a:cubicBezTo>
                  <a:cubicBezTo>
                    <a:pt x="39" y="57"/>
                    <a:pt x="39" y="57"/>
                    <a:pt x="39" y="57"/>
                  </a:cubicBezTo>
                  <a:cubicBezTo>
                    <a:pt x="39" y="57"/>
                    <a:pt x="38" y="56"/>
                    <a:pt x="37" y="56"/>
                  </a:cubicBezTo>
                  <a:cubicBezTo>
                    <a:pt x="37" y="56"/>
                    <a:pt x="36" y="56"/>
                    <a:pt x="35" y="56"/>
                  </a:cubicBezTo>
                  <a:cubicBezTo>
                    <a:pt x="35" y="57"/>
                    <a:pt x="35" y="57"/>
                    <a:pt x="35" y="57"/>
                  </a:cubicBezTo>
                  <a:cubicBezTo>
                    <a:pt x="36" y="57"/>
                    <a:pt x="37" y="57"/>
                    <a:pt x="37" y="57"/>
                  </a:cubicBezTo>
                  <a:cubicBezTo>
                    <a:pt x="37" y="57"/>
                    <a:pt x="37" y="57"/>
                    <a:pt x="37" y="57"/>
                  </a:cubicBezTo>
                  <a:cubicBezTo>
                    <a:pt x="37" y="58"/>
                    <a:pt x="37" y="58"/>
                    <a:pt x="37" y="58"/>
                  </a:cubicBezTo>
                  <a:cubicBezTo>
                    <a:pt x="38" y="58"/>
                    <a:pt x="38" y="58"/>
                    <a:pt x="39" y="58"/>
                  </a:cubicBezTo>
                  <a:cubicBezTo>
                    <a:pt x="39" y="58"/>
                    <a:pt x="39" y="59"/>
                    <a:pt x="39" y="59"/>
                  </a:cubicBezTo>
                  <a:cubicBezTo>
                    <a:pt x="39" y="59"/>
                    <a:pt x="39" y="59"/>
                    <a:pt x="39" y="59"/>
                  </a:cubicBezTo>
                  <a:cubicBezTo>
                    <a:pt x="39" y="59"/>
                    <a:pt x="39" y="59"/>
                    <a:pt x="39" y="59"/>
                  </a:cubicBezTo>
                  <a:cubicBezTo>
                    <a:pt x="40" y="59"/>
                    <a:pt x="40" y="59"/>
                    <a:pt x="40" y="60"/>
                  </a:cubicBezTo>
                  <a:cubicBezTo>
                    <a:pt x="40" y="60"/>
                    <a:pt x="40" y="60"/>
                    <a:pt x="40" y="60"/>
                  </a:cubicBezTo>
                  <a:cubicBezTo>
                    <a:pt x="41" y="60"/>
                    <a:pt x="42" y="60"/>
                    <a:pt x="42" y="60"/>
                  </a:cubicBezTo>
                  <a:cubicBezTo>
                    <a:pt x="41" y="60"/>
                    <a:pt x="41" y="60"/>
                    <a:pt x="41" y="60"/>
                  </a:cubicBezTo>
                  <a:cubicBezTo>
                    <a:pt x="41" y="60"/>
                    <a:pt x="41" y="60"/>
                    <a:pt x="41" y="60"/>
                  </a:cubicBezTo>
                  <a:cubicBezTo>
                    <a:pt x="42" y="60"/>
                    <a:pt x="45" y="61"/>
                    <a:pt x="46" y="62"/>
                  </a:cubicBezTo>
                  <a:cubicBezTo>
                    <a:pt x="46" y="62"/>
                    <a:pt x="46" y="62"/>
                    <a:pt x="46" y="62"/>
                  </a:cubicBezTo>
                  <a:cubicBezTo>
                    <a:pt x="46" y="63"/>
                    <a:pt x="46" y="62"/>
                    <a:pt x="47" y="63"/>
                  </a:cubicBezTo>
                  <a:cubicBezTo>
                    <a:pt x="47" y="63"/>
                    <a:pt x="47" y="63"/>
                    <a:pt x="47" y="63"/>
                  </a:cubicBezTo>
                  <a:cubicBezTo>
                    <a:pt x="47" y="63"/>
                    <a:pt x="46" y="63"/>
                    <a:pt x="46" y="63"/>
                  </a:cubicBezTo>
                  <a:cubicBezTo>
                    <a:pt x="46" y="63"/>
                    <a:pt x="46" y="63"/>
                    <a:pt x="46" y="64"/>
                  </a:cubicBezTo>
                  <a:cubicBezTo>
                    <a:pt x="46" y="64"/>
                    <a:pt x="45" y="64"/>
                    <a:pt x="45" y="65"/>
                  </a:cubicBezTo>
                  <a:cubicBezTo>
                    <a:pt x="46" y="65"/>
                    <a:pt x="46" y="65"/>
                    <a:pt x="46" y="65"/>
                  </a:cubicBezTo>
                  <a:cubicBezTo>
                    <a:pt x="46" y="65"/>
                    <a:pt x="46" y="65"/>
                    <a:pt x="46" y="65"/>
                  </a:cubicBezTo>
                  <a:cubicBezTo>
                    <a:pt x="47" y="66"/>
                    <a:pt x="47" y="66"/>
                    <a:pt x="47" y="66"/>
                  </a:cubicBezTo>
                  <a:cubicBezTo>
                    <a:pt x="47" y="66"/>
                    <a:pt x="47" y="66"/>
                    <a:pt x="47" y="67"/>
                  </a:cubicBezTo>
                  <a:cubicBezTo>
                    <a:pt x="47" y="67"/>
                    <a:pt x="47" y="67"/>
                    <a:pt x="47" y="67"/>
                  </a:cubicBezTo>
                  <a:cubicBezTo>
                    <a:pt x="47" y="67"/>
                    <a:pt x="47" y="67"/>
                    <a:pt x="48" y="67"/>
                  </a:cubicBezTo>
                  <a:cubicBezTo>
                    <a:pt x="48" y="68"/>
                    <a:pt x="48" y="68"/>
                    <a:pt x="48" y="69"/>
                  </a:cubicBezTo>
                  <a:cubicBezTo>
                    <a:pt x="48" y="69"/>
                    <a:pt x="48" y="69"/>
                    <a:pt x="48" y="69"/>
                  </a:cubicBezTo>
                  <a:cubicBezTo>
                    <a:pt x="48" y="69"/>
                    <a:pt x="49" y="69"/>
                    <a:pt x="49" y="69"/>
                  </a:cubicBezTo>
                  <a:cubicBezTo>
                    <a:pt x="49" y="69"/>
                    <a:pt x="49" y="69"/>
                    <a:pt x="50" y="69"/>
                  </a:cubicBezTo>
                  <a:cubicBezTo>
                    <a:pt x="50" y="70"/>
                    <a:pt x="51" y="69"/>
                    <a:pt x="51" y="69"/>
                  </a:cubicBezTo>
                  <a:cubicBezTo>
                    <a:pt x="51" y="69"/>
                    <a:pt x="52" y="70"/>
                    <a:pt x="52" y="70"/>
                  </a:cubicBezTo>
                  <a:cubicBezTo>
                    <a:pt x="52" y="70"/>
                    <a:pt x="52" y="70"/>
                    <a:pt x="53" y="70"/>
                  </a:cubicBezTo>
                  <a:cubicBezTo>
                    <a:pt x="53" y="70"/>
                    <a:pt x="53" y="71"/>
                    <a:pt x="54" y="71"/>
                  </a:cubicBezTo>
                  <a:cubicBezTo>
                    <a:pt x="54" y="71"/>
                    <a:pt x="55" y="71"/>
                    <a:pt x="55" y="71"/>
                  </a:cubicBezTo>
                  <a:cubicBezTo>
                    <a:pt x="55" y="71"/>
                    <a:pt x="56" y="71"/>
                    <a:pt x="56" y="71"/>
                  </a:cubicBezTo>
                  <a:cubicBezTo>
                    <a:pt x="56" y="71"/>
                    <a:pt x="56" y="71"/>
                    <a:pt x="56" y="71"/>
                  </a:cubicBezTo>
                  <a:cubicBezTo>
                    <a:pt x="57" y="71"/>
                    <a:pt x="57" y="72"/>
                    <a:pt x="58" y="72"/>
                  </a:cubicBezTo>
                  <a:cubicBezTo>
                    <a:pt x="58" y="72"/>
                    <a:pt x="58" y="71"/>
                    <a:pt x="58" y="71"/>
                  </a:cubicBezTo>
                  <a:cubicBezTo>
                    <a:pt x="59" y="71"/>
                    <a:pt x="59" y="71"/>
                    <a:pt x="59" y="71"/>
                  </a:cubicBezTo>
                  <a:cubicBezTo>
                    <a:pt x="60" y="71"/>
                    <a:pt x="60" y="71"/>
                    <a:pt x="60" y="70"/>
                  </a:cubicBezTo>
                  <a:cubicBezTo>
                    <a:pt x="60" y="70"/>
                    <a:pt x="59" y="70"/>
                    <a:pt x="59" y="69"/>
                  </a:cubicBezTo>
                  <a:cubicBezTo>
                    <a:pt x="59" y="69"/>
                    <a:pt x="59" y="69"/>
                    <a:pt x="58" y="69"/>
                  </a:cubicBezTo>
                  <a:cubicBezTo>
                    <a:pt x="58" y="68"/>
                    <a:pt x="57" y="69"/>
                    <a:pt x="56" y="69"/>
                  </a:cubicBezTo>
                  <a:cubicBezTo>
                    <a:pt x="56" y="69"/>
                    <a:pt x="56" y="68"/>
                    <a:pt x="56" y="68"/>
                  </a:cubicBezTo>
                  <a:cubicBezTo>
                    <a:pt x="56" y="68"/>
                    <a:pt x="55" y="68"/>
                    <a:pt x="55" y="68"/>
                  </a:cubicBezTo>
                  <a:cubicBezTo>
                    <a:pt x="55" y="68"/>
                    <a:pt x="55" y="67"/>
                    <a:pt x="55" y="67"/>
                  </a:cubicBezTo>
                  <a:cubicBezTo>
                    <a:pt x="54" y="67"/>
                    <a:pt x="54" y="67"/>
                    <a:pt x="54" y="67"/>
                  </a:cubicBezTo>
                  <a:cubicBezTo>
                    <a:pt x="54" y="67"/>
                    <a:pt x="54" y="66"/>
                    <a:pt x="55" y="66"/>
                  </a:cubicBezTo>
                  <a:cubicBezTo>
                    <a:pt x="55" y="66"/>
                    <a:pt x="55" y="66"/>
                    <a:pt x="55" y="66"/>
                  </a:cubicBezTo>
                  <a:cubicBezTo>
                    <a:pt x="55" y="66"/>
                    <a:pt x="55" y="66"/>
                    <a:pt x="55" y="65"/>
                  </a:cubicBezTo>
                  <a:cubicBezTo>
                    <a:pt x="55" y="66"/>
                    <a:pt x="56" y="66"/>
                    <a:pt x="56" y="66"/>
                  </a:cubicBezTo>
                  <a:cubicBezTo>
                    <a:pt x="56" y="66"/>
                    <a:pt x="57" y="66"/>
                    <a:pt x="57" y="66"/>
                  </a:cubicBezTo>
                  <a:cubicBezTo>
                    <a:pt x="57" y="66"/>
                    <a:pt x="57" y="67"/>
                    <a:pt x="58" y="67"/>
                  </a:cubicBezTo>
                  <a:cubicBezTo>
                    <a:pt x="58" y="67"/>
                    <a:pt x="58" y="67"/>
                    <a:pt x="59" y="67"/>
                  </a:cubicBezTo>
                  <a:cubicBezTo>
                    <a:pt x="59" y="68"/>
                    <a:pt x="59" y="68"/>
                    <a:pt x="59" y="68"/>
                  </a:cubicBezTo>
                  <a:cubicBezTo>
                    <a:pt x="60" y="67"/>
                    <a:pt x="61" y="67"/>
                    <a:pt x="62" y="67"/>
                  </a:cubicBezTo>
                  <a:cubicBezTo>
                    <a:pt x="62" y="68"/>
                    <a:pt x="63" y="68"/>
                    <a:pt x="64" y="68"/>
                  </a:cubicBezTo>
                  <a:cubicBezTo>
                    <a:pt x="65" y="69"/>
                    <a:pt x="65" y="68"/>
                    <a:pt x="66" y="68"/>
                  </a:cubicBezTo>
                  <a:cubicBezTo>
                    <a:pt x="66" y="68"/>
                    <a:pt x="66" y="68"/>
                    <a:pt x="66" y="68"/>
                  </a:cubicBezTo>
                  <a:cubicBezTo>
                    <a:pt x="67" y="68"/>
                    <a:pt x="67" y="68"/>
                    <a:pt x="68" y="68"/>
                  </a:cubicBezTo>
                  <a:cubicBezTo>
                    <a:pt x="68" y="68"/>
                    <a:pt x="68" y="68"/>
                    <a:pt x="68" y="68"/>
                  </a:cubicBezTo>
                  <a:cubicBezTo>
                    <a:pt x="67" y="67"/>
                    <a:pt x="67" y="66"/>
                    <a:pt x="66" y="66"/>
                  </a:cubicBezTo>
                  <a:cubicBezTo>
                    <a:pt x="66" y="66"/>
                    <a:pt x="66" y="66"/>
                    <a:pt x="66" y="66"/>
                  </a:cubicBezTo>
                  <a:cubicBezTo>
                    <a:pt x="66" y="66"/>
                    <a:pt x="65" y="65"/>
                    <a:pt x="65" y="65"/>
                  </a:cubicBezTo>
                  <a:cubicBezTo>
                    <a:pt x="65" y="65"/>
                    <a:pt x="64" y="65"/>
                    <a:pt x="64" y="64"/>
                  </a:cubicBezTo>
                  <a:cubicBezTo>
                    <a:pt x="64" y="64"/>
                    <a:pt x="64" y="64"/>
                    <a:pt x="64" y="64"/>
                  </a:cubicBezTo>
                  <a:cubicBezTo>
                    <a:pt x="65" y="63"/>
                    <a:pt x="66" y="63"/>
                    <a:pt x="66" y="63"/>
                  </a:cubicBezTo>
                  <a:cubicBezTo>
                    <a:pt x="66" y="63"/>
                    <a:pt x="67" y="62"/>
                    <a:pt x="67" y="62"/>
                  </a:cubicBezTo>
                  <a:cubicBezTo>
                    <a:pt x="67" y="62"/>
                    <a:pt x="67" y="62"/>
                    <a:pt x="68" y="62"/>
                  </a:cubicBezTo>
                  <a:cubicBezTo>
                    <a:pt x="68" y="62"/>
                    <a:pt x="69" y="62"/>
                    <a:pt x="70" y="61"/>
                  </a:cubicBezTo>
                  <a:cubicBezTo>
                    <a:pt x="70" y="61"/>
                    <a:pt x="71" y="60"/>
                    <a:pt x="71" y="60"/>
                  </a:cubicBezTo>
                  <a:cubicBezTo>
                    <a:pt x="72" y="60"/>
                    <a:pt x="73" y="60"/>
                    <a:pt x="73" y="60"/>
                  </a:cubicBezTo>
                  <a:cubicBezTo>
                    <a:pt x="74" y="60"/>
                    <a:pt x="74" y="60"/>
                    <a:pt x="75" y="60"/>
                  </a:cubicBezTo>
                  <a:cubicBezTo>
                    <a:pt x="75" y="60"/>
                    <a:pt x="75" y="60"/>
                    <a:pt x="75" y="60"/>
                  </a:cubicBezTo>
                  <a:cubicBezTo>
                    <a:pt x="75" y="60"/>
                    <a:pt x="76" y="60"/>
                    <a:pt x="76" y="61"/>
                  </a:cubicBezTo>
                  <a:cubicBezTo>
                    <a:pt x="76" y="61"/>
                    <a:pt x="76" y="61"/>
                    <a:pt x="76" y="61"/>
                  </a:cubicBezTo>
                  <a:cubicBezTo>
                    <a:pt x="76" y="61"/>
                    <a:pt x="76" y="61"/>
                    <a:pt x="76" y="61"/>
                  </a:cubicBezTo>
                  <a:cubicBezTo>
                    <a:pt x="75" y="61"/>
                    <a:pt x="75" y="61"/>
                    <a:pt x="75" y="61"/>
                  </a:cubicBezTo>
                  <a:cubicBezTo>
                    <a:pt x="76" y="62"/>
                    <a:pt x="76" y="62"/>
                    <a:pt x="76" y="62"/>
                  </a:cubicBezTo>
                  <a:cubicBezTo>
                    <a:pt x="76" y="62"/>
                    <a:pt x="76" y="61"/>
                    <a:pt x="76" y="61"/>
                  </a:cubicBezTo>
                  <a:cubicBezTo>
                    <a:pt x="76" y="61"/>
                    <a:pt x="76" y="61"/>
                    <a:pt x="76" y="61"/>
                  </a:cubicBezTo>
                  <a:cubicBezTo>
                    <a:pt x="76" y="61"/>
                    <a:pt x="76" y="61"/>
                    <a:pt x="76" y="61"/>
                  </a:cubicBezTo>
                  <a:cubicBezTo>
                    <a:pt x="76" y="61"/>
                    <a:pt x="77" y="61"/>
                    <a:pt x="77" y="61"/>
                  </a:cubicBezTo>
                  <a:cubicBezTo>
                    <a:pt x="77" y="61"/>
                    <a:pt x="77" y="61"/>
                    <a:pt x="78" y="62"/>
                  </a:cubicBezTo>
                  <a:cubicBezTo>
                    <a:pt x="78" y="62"/>
                    <a:pt x="78" y="62"/>
                    <a:pt x="79" y="62"/>
                  </a:cubicBezTo>
                  <a:cubicBezTo>
                    <a:pt x="79" y="62"/>
                    <a:pt x="79" y="62"/>
                    <a:pt x="79" y="62"/>
                  </a:cubicBezTo>
                  <a:cubicBezTo>
                    <a:pt x="79" y="62"/>
                    <a:pt x="78" y="61"/>
                    <a:pt x="78" y="60"/>
                  </a:cubicBezTo>
                  <a:cubicBezTo>
                    <a:pt x="78" y="60"/>
                    <a:pt x="78" y="60"/>
                    <a:pt x="79" y="60"/>
                  </a:cubicBezTo>
                  <a:cubicBezTo>
                    <a:pt x="79" y="60"/>
                    <a:pt x="79" y="59"/>
                    <a:pt x="79" y="59"/>
                  </a:cubicBezTo>
                  <a:cubicBezTo>
                    <a:pt x="79" y="59"/>
                    <a:pt x="79" y="59"/>
                    <a:pt x="79" y="59"/>
                  </a:cubicBezTo>
                  <a:cubicBezTo>
                    <a:pt x="79" y="59"/>
                    <a:pt x="79" y="59"/>
                    <a:pt x="79" y="58"/>
                  </a:cubicBezTo>
                  <a:cubicBezTo>
                    <a:pt x="79" y="58"/>
                    <a:pt x="79" y="58"/>
                    <a:pt x="79" y="58"/>
                  </a:cubicBezTo>
                  <a:cubicBezTo>
                    <a:pt x="79" y="58"/>
                    <a:pt x="79" y="58"/>
                    <a:pt x="79" y="57"/>
                  </a:cubicBezTo>
                  <a:cubicBezTo>
                    <a:pt x="78" y="57"/>
                    <a:pt x="77" y="57"/>
                    <a:pt x="77" y="56"/>
                  </a:cubicBezTo>
                  <a:cubicBezTo>
                    <a:pt x="76" y="56"/>
                    <a:pt x="76" y="57"/>
                    <a:pt x="76" y="56"/>
                  </a:cubicBezTo>
                  <a:cubicBezTo>
                    <a:pt x="76" y="55"/>
                    <a:pt x="77" y="53"/>
                    <a:pt x="76" y="52"/>
                  </a:cubicBezTo>
                  <a:cubicBezTo>
                    <a:pt x="76" y="52"/>
                    <a:pt x="76" y="52"/>
                    <a:pt x="76" y="52"/>
                  </a:cubicBezTo>
                  <a:cubicBezTo>
                    <a:pt x="76" y="52"/>
                    <a:pt x="76" y="52"/>
                    <a:pt x="76" y="51"/>
                  </a:cubicBezTo>
                  <a:cubicBezTo>
                    <a:pt x="75" y="51"/>
                    <a:pt x="74" y="51"/>
                    <a:pt x="73" y="50"/>
                  </a:cubicBezTo>
                  <a:cubicBezTo>
                    <a:pt x="73" y="50"/>
                    <a:pt x="73" y="50"/>
                    <a:pt x="74" y="50"/>
                  </a:cubicBezTo>
                  <a:cubicBezTo>
                    <a:pt x="74" y="51"/>
                    <a:pt x="75" y="51"/>
                    <a:pt x="76" y="51"/>
                  </a:cubicBezTo>
                  <a:cubicBezTo>
                    <a:pt x="77" y="51"/>
                    <a:pt x="77" y="51"/>
                    <a:pt x="77" y="51"/>
                  </a:cubicBezTo>
                  <a:cubicBezTo>
                    <a:pt x="78" y="50"/>
                    <a:pt x="78" y="50"/>
                    <a:pt x="79" y="50"/>
                  </a:cubicBezTo>
                  <a:cubicBezTo>
                    <a:pt x="79" y="51"/>
                    <a:pt x="80" y="51"/>
                    <a:pt x="81" y="51"/>
                  </a:cubicBezTo>
                  <a:cubicBezTo>
                    <a:pt x="81" y="51"/>
                    <a:pt x="82" y="52"/>
                    <a:pt x="83" y="52"/>
                  </a:cubicBezTo>
                  <a:cubicBezTo>
                    <a:pt x="83" y="52"/>
                    <a:pt x="83" y="52"/>
                    <a:pt x="83" y="52"/>
                  </a:cubicBezTo>
                  <a:cubicBezTo>
                    <a:pt x="83" y="52"/>
                    <a:pt x="83" y="53"/>
                    <a:pt x="84" y="53"/>
                  </a:cubicBezTo>
                  <a:cubicBezTo>
                    <a:pt x="84" y="53"/>
                    <a:pt x="84" y="53"/>
                    <a:pt x="84" y="53"/>
                  </a:cubicBezTo>
                  <a:cubicBezTo>
                    <a:pt x="84" y="53"/>
                    <a:pt x="83" y="53"/>
                    <a:pt x="83" y="53"/>
                  </a:cubicBezTo>
                  <a:cubicBezTo>
                    <a:pt x="83" y="54"/>
                    <a:pt x="80" y="54"/>
                    <a:pt x="80" y="54"/>
                  </a:cubicBezTo>
                  <a:cubicBezTo>
                    <a:pt x="80" y="54"/>
                    <a:pt x="80" y="54"/>
                    <a:pt x="80" y="54"/>
                  </a:cubicBezTo>
                  <a:cubicBezTo>
                    <a:pt x="80" y="54"/>
                    <a:pt x="79" y="55"/>
                    <a:pt x="79" y="55"/>
                  </a:cubicBezTo>
                  <a:cubicBezTo>
                    <a:pt x="79" y="55"/>
                    <a:pt x="79" y="55"/>
                    <a:pt x="79" y="56"/>
                  </a:cubicBezTo>
                  <a:cubicBezTo>
                    <a:pt x="79" y="56"/>
                    <a:pt x="80" y="56"/>
                    <a:pt x="80" y="56"/>
                  </a:cubicBezTo>
                  <a:cubicBezTo>
                    <a:pt x="81" y="56"/>
                    <a:pt x="81" y="56"/>
                    <a:pt x="82" y="57"/>
                  </a:cubicBezTo>
                  <a:cubicBezTo>
                    <a:pt x="82" y="57"/>
                    <a:pt x="82" y="57"/>
                    <a:pt x="82" y="57"/>
                  </a:cubicBezTo>
                  <a:cubicBezTo>
                    <a:pt x="82" y="57"/>
                    <a:pt x="83" y="58"/>
                    <a:pt x="83" y="58"/>
                  </a:cubicBezTo>
                  <a:cubicBezTo>
                    <a:pt x="84" y="58"/>
                    <a:pt x="85" y="58"/>
                    <a:pt x="85" y="58"/>
                  </a:cubicBezTo>
                  <a:cubicBezTo>
                    <a:pt x="85" y="58"/>
                    <a:pt x="85" y="58"/>
                    <a:pt x="85" y="58"/>
                  </a:cubicBezTo>
                  <a:cubicBezTo>
                    <a:pt x="85" y="58"/>
                    <a:pt x="85" y="58"/>
                    <a:pt x="86" y="58"/>
                  </a:cubicBezTo>
                  <a:cubicBezTo>
                    <a:pt x="86" y="58"/>
                    <a:pt x="86" y="58"/>
                    <a:pt x="87" y="58"/>
                  </a:cubicBezTo>
                  <a:cubicBezTo>
                    <a:pt x="87" y="58"/>
                    <a:pt x="88" y="58"/>
                    <a:pt x="88" y="58"/>
                  </a:cubicBezTo>
                  <a:cubicBezTo>
                    <a:pt x="88" y="58"/>
                    <a:pt x="89" y="58"/>
                    <a:pt x="89" y="58"/>
                  </a:cubicBezTo>
                  <a:cubicBezTo>
                    <a:pt x="89" y="57"/>
                    <a:pt x="89" y="57"/>
                    <a:pt x="89" y="57"/>
                  </a:cubicBezTo>
                  <a:cubicBezTo>
                    <a:pt x="89" y="56"/>
                    <a:pt x="89" y="56"/>
                    <a:pt x="89" y="56"/>
                  </a:cubicBezTo>
                  <a:cubicBezTo>
                    <a:pt x="89" y="55"/>
                    <a:pt x="89" y="55"/>
                    <a:pt x="89" y="55"/>
                  </a:cubicBezTo>
                  <a:cubicBezTo>
                    <a:pt x="90" y="55"/>
                    <a:pt x="90" y="55"/>
                    <a:pt x="90" y="54"/>
                  </a:cubicBezTo>
                  <a:cubicBezTo>
                    <a:pt x="90" y="54"/>
                    <a:pt x="91" y="54"/>
                    <a:pt x="91" y="55"/>
                  </a:cubicBezTo>
                  <a:cubicBezTo>
                    <a:pt x="92" y="54"/>
                    <a:pt x="92" y="55"/>
                    <a:pt x="93" y="55"/>
                  </a:cubicBezTo>
                  <a:cubicBezTo>
                    <a:pt x="93" y="54"/>
                    <a:pt x="93" y="54"/>
                    <a:pt x="93" y="54"/>
                  </a:cubicBezTo>
                  <a:cubicBezTo>
                    <a:pt x="93" y="54"/>
                    <a:pt x="92" y="54"/>
                    <a:pt x="92" y="54"/>
                  </a:cubicBezTo>
                  <a:cubicBezTo>
                    <a:pt x="93" y="54"/>
                    <a:pt x="94" y="53"/>
                    <a:pt x="95" y="53"/>
                  </a:cubicBezTo>
                  <a:cubicBezTo>
                    <a:pt x="95" y="53"/>
                    <a:pt x="95" y="53"/>
                    <a:pt x="96" y="53"/>
                  </a:cubicBezTo>
                  <a:cubicBezTo>
                    <a:pt x="96" y="53"/>
                    <a:pt x="96" y="52"/>
                    <a:pt x="96" y="52"/>
                  </a:cubicBezTo>
                  <a:cubicBezTo>
                    <a:pt x="96" y="52"/>
                    <a:pt x="97" y="52"/>
                    <a:pt x="97" y="52"/>
                  </a:cubicBezTo>
                  <a:cubicBezTo>
                    <a:pt x="97" y="52"/>
                    <a:pt x="97" y="51"/>
                    <a:pt x="97" y="51"/>
                  </a:cubicBezTo>
                  <a:cubicBezTo>
                    <a:pt x="98" y="51"/>
                    <a:pt x="98" y="52"/>
                    <a:pt x="99" y="51"/>
                  </a:cubicBezTo>
                  <a:cubicBezTo>
                    <a:pt x="100" y="51"/>
                    <a:pt x="101" y="51"/>
                    <a:pt x="102" y="51"/>
                  </a:cubicBezTo>
                  <a:cubicBezTo>
                    <a:pt x="102" y="51"/>
                    <a:pt x="102" y="51"/>
                    <a:pt x="102" y="51"/>
                  </a:cubicBezTo>
                  <a:cubicBezTo>
                    <a:pt x="102" y="51"/>
                    <a:pt x="102" y="51"/>
                    <a:pt x="102" y="51"/>
                  </a:cubicBezTo>
                  <a:cubicBezTo>
                    <a:pt x="102" y="51"/>
                    <a:pt x="102" y="51"/>
                    <a:pt x="102" y="51"/>
                  </a:cubicBezTo>
                  <a:cubicBezTo>
                    <a:pt x="102" y="52"/>
                    <a:pt x="102" y="52"/>
                    <a:pt x="103" y="52"/>
                  </a:cubicBezTo>
                  <a:cubicBezTo>
                    <a:pt x="103" y="51"/>
                    <a:pt x="104" y="51"/>
                    <a:pt x="104" y="51"/>
                  </a:cubicBezTo>
                  <a:cubicBezTo>
                    <a:pt x="104" y="50"/>
                    <a:pt x="103" y="50"/>
                    <a:pt x="103" y="50"/>
                  </a:cubicBezTo>
                  <a:cubicBezTo>
                    <a:pt x="103" y="50"/>
                    <a:pt x="103" y="50"/>
                    <a:pt x="103" y="50"/>
                  </a:cubicBezTo>
                  <a:cubicBezTo>
                    <a:pt x="103" y="50"/>
                    <a:pt x="105" y="49"/>
                    <a:pt x="106" y="49"/>
                  </a:cubicBezTo>
                  <a:cubicBezTo>
                    <a:pt x="106" y="49"/>
                    <a:pt x="107" y="49"/>
                    <a:pt x="107" y="49"/>
                  </a:cubicBezTo>
                  <a:cubicBezTo>
                    <a:pt x="107" y="50"/>
                    <a:pt x="107" y="50"/>
                    <a:pt x="107" y="50"/>
                  </a:cubicBezTo>
                  <a:cubicBezTo>
                    <a:pt x="107" y="51"/>
                    <a:pt x="107" y="51"/>
                    <a:pt x="107" y="51"/>
                  </a:cubicBezTo>
                  <a:cubicBezTo>
                    <a:pt x="107" y="51"/>
                    <a:pt x="106" y="51"/>
                    <a:pt x="106" y="51"/>
                  </a:cubicBezTo>
                  <a:cubicBezTo>
                    <a:pt x="106" y="51"/>
                    <a:pt x="106" y="52"/>
                    <a:pt x="106" y="52"/>
                  </a:cubicBezTo>
                  <a:cubicBezTo>
                    <a:pt x="106" y="52"/>
                    <a:pt x="106" y="52"/>
                    <a:pt x="107" y="52"/>
                  </a:cubicBezTo>
                  <a:cubicBezTo>
                    <a:pt x="107" y="52"/>
                    <a:pt x="108" y="52"/>
                    <a:pt x="109" y="52"/>
                  </a:cubicBezTo>
                  <a:cubicBezTo>
                    <a:pt x="109" y="52"/>
                    <a:pt x="109" y="52"/>
                    <a:pt x="109" y="52"/>
                  </a:cubicBezTo>
                  <a:cubicBezTo>
                    <a:pt x="109" y="52"/>
                    <a:pt x="110" y="52"/>
                    <a:pt x="110" y="52"/>
                  </a:cubicBezTo>
                  <a:cubicBezTo>
                    <a:pt x="111" y="52"/>
                    <a:pt x="110" y="52"/>
                    <a:pt x="111" y="52"/>
                  </a:cubicBezTo>
                  <a:cubicBezTo>
                    <a:pt x="111" y="52"/>
                    <a:pt x="111" y="52"/>
                    <a:pt x="111" y="51"/>
                  </a:cubicBezTo>
                  <a:cubicBezTo>
                    <a:pt x="111" y="51"/>
                    <a:pt x="111" y="51"/>
                    <a:pt x="111" y="51"/>
                  </a:cubicBezTo>
                  <a:cubicBezTo>
                    <a:pt x="112" y="51"/>
                    <a:pt x="112" y="51"/>
                    <a:pt x="112" y="51"/>
                  </a:cubicBezTo>
                  <a:cubicBezTo>
                    <a:pt x="113" y="51"/>
                    <a:pt x="113" y="50"/>
                    <a:pt x="114" y="50"/>
                  </a:cubicBezTo>
                  <a:cubicBezTo>
                    <a:pt x="114" y="50"/>
                    <a:pt x="114" y="50"/>
                    <a:pt x="115" y="50"/>
                  </a:cubicBezTo>
                  <a:cubicBezTo>
                    <a:pt x="115" y="50"/>
                    <a:pt x="116" y="50"/>
                    <a:pt x="116" y="50"/>
                  </a:cubicBezTo>
                  <a:cubicBezTo>
                    <a:pt x="116" y="50"/>
                    <a:pt x="117" y="50"/>
                    <a:pt x="117" y="51"/>
                  </a:cubicBezTo>
                  <a:cubicBezTo>
                    <a:pt x="118" y="51"/>
                    <a:pt x="118" y="51"/>
                    <a:pt x="119" y="51"/>
                  </a:cubicBezTo>
                  <a:cubicBezTo>
                    <a:pt x="119" y="50"/>
                    <a:pt x="119" y="50"/>
                    <a:pt x="120" y="50"/>
                  </a:cubicBezTo>
                  <a:cubicBezTo>
                    <a:pt x="120" y="50"/>
                    <a:pt x="120" y="50"/>
                    <a:pt x="121" y="50"/>
                  </a:cubicBezTo>
                  <a:cubicBezTo>
                    <a:pt x="121" y="50"/>
                    <a:pt x="121" y="49"/>
                    <a:pt x="121" y="49"/>
                  </a:cubicBezTo>
                  <a:cubicBezTo>
                    <a:pt x="121" y="49"/>
                    <a:pt x="121" y="50"/>
                    <a:pt x="122" y="50"/>
                  </a:cubicBezTo>
                  <a:cubicBezTo>
                    <a:pt x="122" y="49"/>
                    <a:pt x="122" y="49"/>
                    <a:pt x="122" y="49"/>
                  </a:cubicBezTo>
                  <a:cubicBezTo>
                    <a:pt x="122" y="49"/>
                    <a:pt x="123" y="49"/>
                    <a:pt x="123" y="49"/>
                  </a:cubicBezTo>
                  <a:cubicBezTo>
                    <a:pt x="124" y="49"/>
                    <a:pt x="125" y="49"/>
                    <a:pt x="125" y="49"/>
                  </a:cubicBezTo>
                  <a:cubicBezTo>
                    <a:pt x="125" y="49"/>
                    <a:pt x="125" y="49"/>
                    <a:pt x="125" y="49"/>
                  </a:cubicBezTo>
                  <a:cubicBezTo>
                    <a:pt x="124" y="50"/>
                    <a:pt x="124" y="50"/>
                    <a:pt x="124" y="50"/>
                  </a:cubicBezTo>
                  <a:cubicBezTo>
                    <a:pt x="125" y="51"/>
                    <a:pt x="125" y="51"/>
                    <a:pt x="125" y="51"/>
                  </a:cubicBezTo>
                  <a:cubicBezTo>
                    <a:pt x="125" y="51"/>
                    <a:pt x="127" y="52"/>
                    <a:pt x="128" y="51"/>
                  </a:cubicBezTo>
                  <a:cubicBezTo>
                    <a:pt x="128" y="51"/>
                    <a:pt x="128" y="50"/>
                    <a:pt x="127" y="50"/>
                  </a:cubicBezTo>
                  <a:cubicBezTo>
                    <a:pt x="128" y="50"/>
                    <a:pt x="129" y="50"/>
                    <a:pt x="130" y="50"/>
                  </a:cubicBezTo>
                  <a:cubicBezTo>
                    <a:pt x="130" y="50"/>
                    <a:pt x="130" y="49"/>
                    <a:pt x="130" y="49"/>
                  </a:cubicBezTo>
                  <a:cubicBezTo>
                    <a:pt x="130" y="49"/>
                    <a:pt x="130" y="49"/>
                    <a:pt x="130" y="49"/>
                  </a:cubicBezTo>
                  <a:cubicBezTo>
                    <a:pt x="130" y="48"/>
                    <a:pt x="130" y="48"/>
                    <a:pt x="130" y="48"/>
                  </a:cubicBezTo>
                  <a:cubicBezTo>
                    <a:pt x="129" y="48"/>
                    <a:pt x="129" y="48"/>
                    <a:pt x="129" y="48"/>
                  </a:cubicBezTo>
                  <a:cubicBezTo>
                    <a:pt x="129" y="47"/>
                    <a:pt x="128" y="47"/>
                    <a:pt x="128" y="47"/>
                  </a:cubicBezTo>
                  <a:cubicBezTo>
                    <a:pt x="128" y="47"/>
                    <a:pt x="127" y="46"/>
                    <a:pt x="127" y="46"/>
                  </a:cubicBezTo>
                  <a:cubicBezTo>
                    <a:pt x="127" y="46"/>
                    <a:pt x="127" y="46"/>
                    <a:pt x="127" y="46"/>
                  </a:cubicBezTo>
                  <a:cubicBezTo>
                    <a:pt x="127" y="46"/>
                    <a:pt x="128" y="46"/>
                    <a:pt x="128" y="46"/>
                  </a:cubicBezTo>
                  <a:cubicBezTo>
                    <a:pt x="128" y="45"/>
                    <a:pt x="128" y="45"/>
                    <a:pt x="129" y="45"/>
                  </a:cubicBezTo>
                  <a:cubicBezTo>
                    <a:pt x="129" y="45"/>
                    <a:pt x="132" y="45"/>
                    <a:pt x="133" y="45"/>
                  </a:cubicBezTo>
                  <a:cubicBezTo>
                    <a:pt x="133" y="45"/>
                    <a:pt x="134" y="45"/>
                    <a:pt x="134" y="45"/>
                  </a:cubicBezTo>
                  <a:cubicBezTo>
                    <a:pt x="135" y="46"/>
                    <a:pt x="135" y="45"/>
                    <a:pt x="136" y="46"/>
                  </a:cubicBezTo>
                  <a:cubicBezTo>
                    <a:pt x="137" y="46"/>
                    <a:pt x="138" y="46"/>
                    <a:pt x="139" y="46"/>
                  </a:cubicBezTo>
                  <a:cubicBezTo>
                    <a:pt x="140" y="47"/>
                    <a:pt x="142" y="47"/>
                    <a:pt x="142" y="48"/>
                  </a:cubicBezTo>
                  <a:cubicBezTo>
                    <a:pt x="142" y="48"/>
                    <a:pt x="142" y="48"/>
                    <a:pt x="142" y="48"/>
                  </a:cubicBezTo>
                  <a:cubicBezTo>
                    <a:pt x="143" y="48"/>
                    <a:pt x="143" y="48"/>
                    <a:pt x="143" y="48"/>
                  </a:cubicBezTo>
                  <a:cubicBezTo>
                    <a:pt x="143" y="48"/>
                    <a:pt x="144" y="48"/>
                    <a:pt x="144" y="48"/>
                  </a:cubicBezTo>
                  <a:cubicBezTo>
                    <a:pt x="145" y="48"/>
                    <a:pt x="145" y="48"/>
                    <a:pt x="145" y="48"/>
                  </a:cubicBezTo>
                  <a:cubicBezTo>
                    <a:pt x="145" y="48"/>
                    <a:pt x="145" y="48"/>
                    <a:pt x="145" y="48"/>
                  </a:cubicBezTo>
                  <a:cubicBezTo>
                    <a:pt x="146" y="48"/>
                    <a:pt x="146" y="48"/>
                    <a:pt x="147" y="49"/>
                  </a:cubicBezTo>
                  <a:cubicBezTo>
                    <a:pt x="147" y="49"/>
                    <a:pt x="148" y="49"/>
                    <a:pt x="149" y="49"/>
                  </a:cubicBezTo>
                  <a:cubicBezTo>
                    <a:pt x="149" y="49"/>
                    <a:pt x="150" y="49"/>
                    <a:pt x="150" y="49"/>
                  </a:cubicBezTo>
                  <a:cubicBezTo>
                    <a:pt x="151" y="49"/>
                    <a:pt x="151" y="50"/>
                    <a:pt x="151" y="50"/>
                  </a:cubicBezTo>
                  <a:cubicBezTo>
                    <a:pt x="152" y="50"/>
                    <a:pt x="152" y="50"/>
                    <a:pt x="153" y="50"/>
                  </a:cubicBezTo>
                  <a:cubicBezTo>
                    <a:pt x="153" y="51"/>
                    <a:pt x="153" y="51"/>
                    <a:pt x="153" y="51"/>
                  </a:cubicBezTo>
                  <a:cubicBezTo>
                    <a:pt x="154" y="51"/>
                    <a:pt x="154" y="51"/>
                    <a:pt x="154" y="51"/>
                  </a:cubicBezTo>
                  <a:cubicBezTo>
                    <a:pt x="155" y="51"/>
                    <a:pt x="155" y="51"/>
                    <a:pt x="155" y="52"/>
                  </a:cubicBezTo>
                  <a:cubicBezTo>
                    <a:pt x="155" y="52"/>
                    <a:pt x="155" y="52"/>
                    <a:pt x="156" y="52"/>
                  </a:cubicBezTo>
                  <a:cubicBezTo>
                    <a:pt x="156" y="52"/>
                    <a:pt x="156" y="52"/>
                    <a:pt x="157" y="52"/>
                  </a:cubicBezTo>
                  <a:cubicBezTo>
                    <a:pt x="157" y="52"/>
                    <a:pt x="157" y="52"/>
                    <a:pt x="157" y="52"/>
                  </a:cubicBezTo>
                  <a:cubicBezTo>
                    <a:pt x="157" y="51"/>
                    <a:pt x="157" y="51"/>
                    <a:pt x="157" y="51"/>
                  </a:cubicBezTo>
                  <a:cubicBezTo>
                    <a:pt x="157" y="51"/>
                    <a:pt x="157" y="50"/>
                    <a:pt x="157" y="50"/>
                  </a:cubicBezTo>
                  <a:cubicBezTo>
                    <a:pt x="157" y="50"/>
                    <a:pt x="157" y="49"/>
                    <a:pt x="157" y="49"/>
                  </a:cubicBezTo>
                  <a:cubicBezTo>
                    <a:pt x="157" y="49"/>
                    <a:pt x="157" y="49"/>
                    <a:pt x="157" y="49"/>
                  </a:cubicBezTo>
                  <a:cubicBezTo>
                    <a:pt x="157" y="48"/>
                    <a:pt x="156" y="49"/>
                    <a:pt x="156" y="49"/>
                  </a:cubicBezTo>
                  <a:cubicBezTo>
                    <a:pt x="156" y="49"/>
                    <a:pt x="155" y="48"/>
                    <a:pt x="155" y="48"/>
                  </a:cubicBezTo>
                  <a:cubicBezTo>
                    <a:pt x="155" y="48"/>
                    <a:pt x="153" y="47"/>
                    <a:pt x="153" y="47"/>
                  </a:cubicBezTo>
                  <a:cubicBezTo>
                    <a:pt x="152" y="46"/>
                    <a:pt x="153" y="46"/>
                    <a:pt x="152" y="46"/>
                  </a:cubicBezTo>
                  <a:cubicBezTo>
                    <a:pt x="152" y="46"/>
                    <a:pt x="151" y="46"/>
                    <a:pt x="151" y="46"/>
                  </a:cubicBezTo>
                  <a:cubicBezTo>
                    <a:pt x="151" y="46"/>
                    <a:pt x="150" y="46"/>
                    <a:pt x="150" y="46"/>
                  </a:cubicBezTo>
                  <a:cubicBezTo>
                    <a:pt x="149" y="45"/>
                    <a:pt x="149" y="45"/>
                    <a:pt x="148" y="45"/>
                  </a:cubicBezTo>
                  <a:cubicBezTo>
                    <a:pt x="148" y="45"/>
                    <a:pt x="148" y="45"/>
                    <a:pt x="148" y="45"/>
                  </a:cubicBezTo>
                  <a:cubicBezTo>
                    <a:pt x="148" y="45"/>
                    <a:pt x="148" y="45"/>
                    <a:pt x="148" y="44"/>
                  </a:cubicBezTo>
                  <a:cubicBezTo>
                    <a:pt x="148" y="44"/>
                    <a:pt x="148" y="44"/>
                    <a:pt x="149" y="44"/>
                  </a:cubicBezTo>
                  <a:cubicBezTo>
                    <a:pt x="149" y="44"/>
                    <a:pt x="149" y="44"/>
                    <a:pt x="149" y="43"/>
                  </a:cubicBezTo>
                  <a:cubicBezTo>
                    <a:pt x="149" y="43"/>
                    <a:pt x="149" y="43"/>
                    <a:pt x="148" y="43"/>
                  </a:cubicBezTo>
                  <a:cubicBezTo>
                    <a:pt x="148" y="43"/>
                    <a:pt x="148" y="43"/>
                    <a:pt x="148" y="43"/>
                  </a:cubicBezTo>
                  <a:cubicBezTo>
                    <a:pt x="148" y="43"/>
                    <a:pt x="148" y="43"/>
                    <a:pt x="148" y="42"/>
                  </a:cubicBezTo>
                  <a:cubicBezTo>
                    <a:pt x="148" y="42"/>
                    <a:pt x="147" y="41"/>
                    <a:pt x="147" y="41"/>
                  </a:cubicBezTo>
                  <a:cubicBezTo>
                    <a:pt x="147" y="41"/>
                    <a:pt x="147" y="40"/>
                    <a:pt x="147" y="40"/>
                  </a:cubicBezTo>
                  <a:cubicBezTo>
                    <a:pt x="146" y="40"/>
                    <a:pt x="146" y="40"/>
                    <a:pt x="145" y="41"/>
                  </a:cubicBezTo>
                  <a:cubicBezTo>
                    <a:pt x="145" y="40"/>
                    <a:pt x="145" y="40"/>
                    <a:pt x="145" y="40"/>
                  </a:cubicBezTo>
                  <a:cubicBezTo>
                    <a:pt x="145" y="40"/>
                    <a:pt x="145" y="40"/>
                    <a:pt x="145" y="40"/>
                  </a:cubicBezTo>
                  <a:cubicBezTo>
                    <a:pt x="145" y="40"/>
                    <a:pt x="145" y="40"/>
                    <a:pt x="145" y="39"/>
                  </a:cubicBezTo>
                  <a:cubicBezTo>
                    <a:pt x="145" y="39"/>
                    <a:pt x="145" y="39"/>
                    <a:pt x="145" y="39"/>
                  </a:cubicBezTo>
                  <a:cubicBezTo>
                    <a:pt x="146" y="39"/>
                    <a:pt x="146" y="39"/>
                    <a:pt x="146" y="39"/>
                  </a:cubicBezTo>
                  <a:cubicBezTo>
                    <a:pt x="147" y="38"/>
                    <a:pt x="148" y="37"/>
                    <a:pt x="148" y="37"/>
                  </a:cubicBezTo>
                  <a:cubicBezTo>
                    <a:pt x="149" y="36"/>
                    <a:pt x="148" y="35"/>
                    <a:pt x="148" y="35"/>
                  </a:cubicBezTo>
                  <a:cubicBezTo>
                    <a:pt x="148" y="35"/>
                    <a:pt x="148" y="34"/>
                    <a:pt x="148" y="34"/>
                  </a:cubicBezTo>
                  <a:cubicBezTo>
                    <a:pt x="148" y="34"/>
                    <a:pt x="148" y="34"/>
                    <a:pt x="148" y="34"/>
                  </a:cubicBezTo>
                  <a:cubicBezTo>
                    <a:pt x="148" y="33"/>
                    <a:pt x="149" y="32"/>
                    <a:pt x="149" y="32"/>
                  </a:cubicBezTo>
                  <a:cubicBezTo>
                    <a:pt x="149" y="32"/>
                    <a:pt x="149" y="32"/>
                    <a:pt x="149" y="32"/>
                  </a:cubicBezTo>
                  <a:cubicBezTo>
                    <a:pt x="149" y="32"/>
                    <a:pt x="149" y="32"/>
                    <a:pt x="149" y="32"/>
                  </a:cubicBezTo>
                  <a:cubicBezTo>
                    <a:pt x="149" y="32"/>
                    <a:pt x="149" y="32"/>
                    <a:pt x="149" y="32"/>
                  </a:cubicBezTo>
                  <a:cubicBezTo>
                    <a:pt x="151" y="32"/>
                    <a:pt x="153" y="32"/>
                    <a:pt x="155" y="32"/>
                  </a:cubicBezTo>
                  <a:cubicBezTo>
                    <a:pt x="156" y="32"/>
                    <a:pt x="156" y="32"/>
                    <a:pt x="156" y="32"/>
                  </a:cubicBezTo>
                  <a:cubicBezTo>
                    <a:pt x="156" y="32"/>
                    <a:pt x="157" y="33"/>
                    <a:pt x="157" y="33"/>
                  </a:cubicBezTo>
                  <a:cubicBezTo>
                    <a:pt x="157" y="33"/>
                    <a:pt x="157" y="33"/>
                    <a:pt x="158" y="32"/>
                  </a:cubicBezTo>
                  <a:cubicBezTo>
                    <a:pt x="158" y="33"/>
                    <a:pt x="159" y="33"/>
                    <a:pt x="159" y="33"/>
                  </a:cubicBezTo>
                  <a:cubicBezTo>
                    <a:pt x="160" y="33"/>
                    <a:pt x="160" y="33"/>
                    <a:pt x="160" y="34"/>
                  </a:cubicBezTo>
                  <a:cubicBezTo>
                    <a:pt x="160" y="34"/>
                    <a:pt x="160" y="34"/>
                    <a:pt x="160" y="34"/>
                  </a:cubicBezTo>
                  <a:cubicBezTo>
                    <a:pt x="160" y="34"/>
                    <a:pt x="160" y="34"/>
                    <a:pt x="160" y="34"/>
                  </a:cubicBezTo>
                  <a:cubicBezTo>
                    <a:pt x="161" y="34"/>
                    <a:pt x="161" y="34"/>
                    <a:pt x="161" y="35"/>
                  </a:cubicBezTo>
                  <a:cubicBezTo>
                    <a:pt x="161" y="35"/>
                    <a:pt x="161" y="35"/>
                    <a:pt x="161" y="35"/>
                  </a:cubicBezTo>
                  <a:cubicBezTo>
                    <a:pt x="161" y="35"/>
                    <a:pt x="161" y="36"/>
                    <a:pt x="161" y="36"/>
                  </a:cubicBezTo>
                  <a:cubicBezTo>
                    <a:pt x="161" y="36"/>
                    <a:pt x="161" y="36"/>
                    <a:pt x="160" y="36"/>
                  </a:cubicBezTo>
                  <a:cubicBezTo>
                    <a:pt x="160" y="36"/>
                    <a:pt x="161" y="37"/>
                    <a:pt x="161" y="37"/>
                  </a:cubicBezTo>
                  <a:cubicBezTo>
                    <a:pt x="160" y="37"/>
                    <a:pt x="160" y="37"/>
                    <a:pt x="160" y="38"/>
                  </a:cubicBezTo>
                  <a:cubicBezTo>
                    <a:pt x="160" y="38"/>
                    <a:pt x="161" y="39"/>
                    <a:pt x="161" y="39"/>
                  </a:cubicBezTo>
                  <a:cubicBezTo>
                    <a:pt x="162" y="39"/>
                    <a:pt x="163" y="39"/>
                    <a:pt x="163" y="39"/>
                  </a:cubicBezTo>
                  <a:cubicBezTo>
                    <a:pt x="163" y="40"/>
                    <a:pt x="163" y="40"/>
                    <a:pt x="163" y="40"/>
                  </a:cubicBezTo>
                  <a:cubicBezTo>
                    <a:pt x="164" y="40"/>
                    <a:pt x="164" y="40"/>
                    <a:pt x="164" y="41"/>
                  </a:cubicBezTo>
                  <a:cubicBezTo>
                    <a:pt x="165" y="41"/>
                    <a:pt x="165" y="41"/>
                    <a:pt x="165" y="41"/>
                  </a:cubicBezTo>
                  <a:cubicBezTo>
                    <a:pt x="165" y="41"/>
                    <a:pt x="165" y="42"/>
                    <a:pt x="165" y="42"/>
                  </a:cubicBezTo>
                  <a:cubicBezTo>
                    <a:pt x="165" y="42"/>
                    <a:pt x="165" y="42"/>
                    <a:pt x="165" y="42"/>
                  </a:cubicBezTo>
                  <a:cubicBezTo>
                    <a:pt x="165" y="42"/>
                    <a:pt x="165" y="42"/>
                    <a:pt x="165" y="42"/>
                  </a:cubicBezTo>
                  <a:cubicBezTo>
                    <a:pt x="165" y="43"/>
                    <a:pt x="165" y="43"/>
                    <a:pt x="165" y="43"/>
                  </a:cubicBezTo>
                  <a:cubicBezTo>
                    <a:pt x="165" y="43"/>
                    <a:pt x="165" y="44"/>
                    <a:pt x="166" y="44"/>
                  </a:cubicBezTo>
                  <a:cubicBezTo>
                    <a:pt x="166" y="44"/>
                    <a:pt x="166" y="44"/>
                    <a:pt x="166" y="44"/>
                  </a:cubicBezTo>
                  <a:cubicBezTo>
                    <a:pt x="166" y="45"/>
                    <a:pt x="166" y="45"/>
                    <a:pt x="166" y="45"/>
                  </a:cubicBezTo>
                  <a:cubicBezTo>
                    <a:pt x="166" y="45"/>
                    <a:pt x="166" y="46"/>
                    <a:pt x="166" y="46"/>
                  </a:cubicBezTo>
                  <a:cubicBezTo>
                    <a:pt x="167" y="46"/>
                    <a:pt x="167" y="46"/>
                    <a:pt x="167" y="46"/>
                  </a:cubicBezTo>
                  <a:cubicBezTo>
                    <a:pt x="167" y="47"/>
                    <a:pt x="167" y="47"/>
                    <a:pt x="167" y="47"/>
                  </a:cubicBezTo>
                  <a:cubicBezTo>
                    <a:pt x="167" y="47"/>
                    <a:pt x="167" y="47"/>
                    <a:pt x="167" y="47"/>
                  </a:cubicBezTo>
                  <a:cubicBezTo>
                    <a:pt x="168" y="47"/>
                    <a:pt x="167" y="48"/>
                    <a:pt x="168" y="48"/>
                  </a:cubicBezTo>
                  <a:cubicBezTo>
                    <a:pt x="169" y="50"/>
                    <a:pt x="171" y="50"/>
                    <a:pt x="172" y="51"/>
                  </a:cubicBezTo>
                  <a:cubicBezTo>
                    <a:pt x="172" y="51"/>
                    <a:pt x="172" y="51"/>
                    <a:pt x="172" y="51"/>
                  </a:cubicBezTo>
                  <a:cubicBezTo>
                    <a:pt x="172" y="51"/>
                    <a:pt x="172" y="51"/>
                    <a:pt x="172" y="52"/>
                  </a:cubicBezTo>
                  <a:cubicBezTo>
                    <a:pt x="172" y="53"/>
                    <a:pt x="172" y="53"/>
                    <a:pt x="173" y="53"/>
                  </a:cubicBezTo>
                  <a:cubicBezTo>
                    <a:pt x="173" y="53"/>
                    <a:pt x="173" y="54"/>
                    <a:pt x="173" y="54"/>
                  </a:cubicBezTo>
                  <a:cubicBezTo>
                    <a:pt x="172" y="54"/>
                    <a:pt x="172" y="54"/>
                    <a:pt x="172" y="55"/>
                  </a:cubicBezTo>
                  <a:cubicBezTo>
                    <a:pt x="171" y="55"/>
                    <a:pt x="172" y="55"/>
                    <a:pt x="171" y="55"/>
                  </a:cubicBezTo>
                  <a:cubicBezTo>
                    <a:pt x="171" y="56"/>
                    <a:pt x="171" y="56"/>
                    <a:pt x="171" y="56"/>
                  </a:cubicBezTo>
                  <a:cubicBezTo>
                    <a:pt x="171" y="56"/>
                    <a:pt x="171" y="56"/>
                    <a:pt x="171" y="56"/>
                  </a:cubicBezTo>
                  <a:cubicBezTo>
                    <a:pt x="171" y="56"/>
                    <a:pt x="170" y="56"/>
                    <a:pt x="170" y="56"/>
                  </a:cubicBezTo>
                  <a:cubicBezTo>
                    <a:pt x="170" y="57"/>
                    <a:pt x="170" y="57"/>
                    <a:pt x="170" y="57"/>
                  </a:cubicBezTo>
                  <a:cubicBezTo>
                    <a:pt x="170" y="57"/>
                    <a:pt x="169" y="57"/>
                    <a:pt x="169" y="58"/>
                  </a:cubicBezTo>
                  <a:cubicBezTo>
                    <a:pt x="168" y="58"/>
                    <a:pt x="168" y="58"/>
                    <a:pt x="168" y="58"/>
                  </a:cubicBezTo>
                  <a:cubicBezTo>
                    <a:pt x="168" y="58"/>
                    <a:pt x="168" y="58"/>
                    <a:pt x="168" y="58"/>
                  </a:cubicBezTo>
                  <a:cubicBezTo>
                    <a:pt x="168" y="58"/>
                    <a:pt x="167" y="58"/>
                    <a:pt x="167" y="58"/>
                  </a:cubicBezTo>
                  <a:cubicBezTo>
                    <a:pt x="167" y="58"/>
                    <a:pt x="167" y="58"/>
                    <a:pt x="167" y="58"/>
                  </a:cubicBezTo>
                  <a:cubicBezTo>
                    <a:pt x="167" y="58"/>
                    <a:pt x="167" y="58"/>
                    <a:pt x="166" y="58"/>
                  </a:cubicBezTo>
                  <a:cubicBezTo>
                    <a:pt x="166" y="59"/>
                    <a:pt x="165" y="58"/>
                    <a:pt x="165" y="58"/>
                  </a:cubicBezTo>
                  <a:cubicBezTo>
                    <a:pt x="164" y="58"/>
                    <a:pt x="164" y="58"/>
                    <a:pt x="164" y="58"/>
                  </a:cubicBezTo>
                  <a:cubicBezTo>
                    <a:pt x="163" y="58"/>
                    <a:pt x="162" y="58"/>
                    <a:pt x="161" y="58"/>
                  </a:cubicBezTo>
                  <a:cubicBezTo>
                    <a:pt x="161" y="58"/>
                    <a:pt x="161" y="58"/>
                    <a:pt x="161" y="58"/>
                  </a:cubicBezTo>
                  <a:cubicBezTo>
                    <a:pt x="161" y="58"/>
                    <a:pt x="162" y="58"/>
                    <a:pt x="162" y="59"/>
                  </a:cubicBezTo>
                  <a:cubicBezTo>
                    <a:pt x="162" y="59"/>
                    <a:pt x="162" y="59"/>
                    <a:pt x="162" y="59"/>
                  </a:cubicBezTo>
                  <a:cubicBezTo>
                    <a:pt x="162" y="59"/>
                    <a:pt x="162" y="59"/>
                    <a:pt x="162" y="59"/>
                  </a:cubicBezTo>
                  <a:cubicBezTo>
                    <a:pt x="163" y="60"/>
                    <a:pt x="164" y="60"/>
                    <a:pt x="164" y="60"/>
                  </a:cubicBezTo>
                  <a:cubicBezTo>
                    <a:pt x="165" y="60"/>
                    <a:pt x="165" y="60"/>
                    <a:pt x="165" y="60"/>
                  </a:cubicBezTo>
                  <a:cubicBezTo>
                    <a:pt x="165" y="60"/>
                    <a:pt x="166" y="60"/>
                    <a:pt x="166" y="60"/>
                  </a:cubicBezTo>
                  <a:cubicBezTo>
                    <a:pt x="166" y="60"/>
                    <a:pt x="166" y="60"/>
                    <a:pt x="167" y="60"/>
                  </a:cubicBezTo>
                  <a:cubicBezTo>
                    <a:pt x="167" y="60"/>
                    <a:pt x="168" y="60"/>
                    <a:pt x="168" y="60"/>
                  </a:cubicBezTo>
                  <a:cubicBezTo>
                    <a:pt x="169" y="60"/>
                    <a:pt x="170" y="60"/>
                    <a:pt x="171" y="60"/>
                  </a:cubicBezTo>
                  <a:cubicBezTo>
                    <a:pt x="171" y="60"/>
                    <a:pt x="171" y="60"/>
                    <a:pt x="171" y="60"/>
                  </a:cubicBezTo>
                  <a:cubicBezTo>
                    <a:pt x="172" y="61"/>
                    <a:pt x="172" y="61"/>
                    <a:pt x="172" y="61"/>
                  </a:cubicBezTo>
                  <a:cubicBezTo>
                    <a:pt x="173" y="61"/>
                    <a:pt x="174" y="61"/>
                    <a:pt x="174" y="60"/>
                  </a:cubicBezTo>
                  <a:cubicBezTo>
                    <a:pt x="174" y="60"/>
                    <a:pt x="174" y="60"/>
                    <a:pt x="174" y="60"/>
                  </a:cubicBezTo>
                  <a:cubicBezTo>
                    <a:pt x="174" y="60"/>
                    <a:pt x="174" y="60"/>
                    <a:pt x="174" y="59"/>
                  </a:cubicBezTo>
                  <a:cubicBezTo>
                    <a:pt x="174" y="59"/>
                    <a:pt x="174" y="59"/>
                    <a:pt x="174" y="59"/>
                  </a:cubicBezTo>
                  <a:cubicBezTo>
                    <a:pt x="174" y="59"/>
                    <a:pt x="175" y="59"/>
                    <a:pt x="175" y="59"/>
                  </a:cubicBezTo>
                  <a:cubicBezTo>
                    <a:pt x="175" y="59"/>
                    <a:pt x="175" y="59"/>
                    <a:pt x="176" y="58"/>
                  </a:cubicBezTo>
                  <a:cubicBezTo>
                    <a:pt x="176" y="58"/>
                    <a:pt x="176" y="58"/>
                    <a:pt x="177" y="58"/>
                  </a:cubicBezTo>
                  <a:cubicBezTo>
                    <a:pt x="177" y="58"/>
                    <a:pt x="177" y="57"/>
                    <a:pt x="177" y="57"/>
                  </a:cubicBezTo>
                  <a:cubicBezTo>
                    <a:pt x="177" y="56"/>
                    <a:pt x="177" y="56"/>
                    <a:pt x="177" y="56"/>
                  </a:cubicBezTo>
                  <a:cubicBezTo>
                    <a:pt x="178" y="55"/>
                    <a:pt x="179" y="55"/>
                    <a:pt x="179" y="54"/>
                  </a:cubicBezTo>
                  <a:cubicBezTo>
                    <a:pt x="179" y="54"/>
                    <a:pt x="179" y="53"/>
                    <a:pt x="179" y="53"/>
                  </a:cubicBezTo>
                  <a:cubicBezTo>
                    <a:pt x="178" y="52"/>
                    <a:pt x="178" y="52"/>
                    <a:pt x="177" y="52"/>
                  </a:cubicBezTo>
                  <a:cubicBezTo>
                    <a:pt x="177" y="51"/>
                    <a:pt x="176" y="51"/>
                    <a:pt x="176" y="51"/>
                  </a:cubicBezTo>
                  <a:cubicBezTo>
                    <a:pt x="176" y="51"/>
                    <a:pt x="176" y="51"/>
                    <a:pt x="176" y="50"/>
                  </a:cubicBezTo>
                  <a:cubicBezTo>
                    <a:pt x="176" y="50"/>
                    <a:pt x="176" y="50"/>
                    <a:pt x="176" y="50"/>
                  </a:cubicBezTo>
                  <a:cubicBezTo>
                    <a:pt x="176" y="50"/>
                    <a:pt x="176" y="50"/>
                    <a:pt x="177" y="49"/>
                  </a:cubicBezTo>
                  <a:cubicBezTo>
                    <a:pt x="178" y="49"/>
                    <a:pt x="180" y="49"/>
                    <a:pt x="182" y="49"/>
                  </a:cubicBezTo>
                  <a:cubicBezTo>
                    <a:pt x="182" y="49"/>
                    <a:pt x="182" y="49"/>
                    <a:pt x="182" y="49"/>
                  </a:cubicBezTo>
                  <a:cubicBezTo>
                    <a:pt x="182" y="49"/>
                    <a:pt x="182" y="49"/>
                    <a:pt x="182" y="50"/>
                  </a:cubicBezTo>
                  <a:cubicBezTo>
                    <a:pt x="182" y="50"/>
                    <a:pt x="183" y="50"/>
                    <a:pt x="183" y="50"/>
                  </a:cubicBezTo>
                  <a:cubicBezTo>
                    <a:pt x="183" y="50"/>
                    <a:pt x="184" y="50"/>
                    <a:pt x="185" y="51"/>
                  </a:cubicBezTo>
                  <a:cubicBezTo>
                    <a:pt x="185" y="51"/>
                    <a:pt x="185" y="51"/>
                    <a:pt x="185" y="51"/>
                  </a:cubicBezTo>
                  <a:cubicBezTo>
                    <a:pt x="185" y="52"/>
                    <a:pt x="186" y="52"/>
                    <a:pt x="186" y="52"/>
                  </a:cubicBezTo>
                  <a:cubicBezTo>
                    <a:pt x="186" y="52"/>
                    <a:pt x="186" y="53"/>
                    <a:pt x="186" y="53"/>
                  </a:cubicBezTo>
                  <a:cubicBezTo>
                    <a:pt x="186" y="53"/>
                    <a:pt x="186" y="53"/>
                    <a:pt x="186" y="53"/>
                  </a:cubicBezTo>
                  <a:cubicBezTo>
                    <a:pt x="186" y="53"/>
                    <a:pt x="186" y="53"/>
                    <a:pt x="186" y="53"/>
                  </a:cubicBezTo>
                  <a:cubicBezTo>
                    <a:pt x="186" y="53"/>
                    <a:pt x="186" y="53"/>
                    <a:pt x="186" y="53"/>
                  </a:cubicBezTo>
                  <a:cubicBezTo>
                    <a:pt x="186" y="53"/>
                    <a:pt x="186" y="54"/>
                    <a:pt x="186" y="54"/>
                  </a:cubicBezTo>
                  <a:cubicBezTo>
                    <a:pt x="186" y="54"/>
                    <a:pt x="186" y="54"/>
                    <a:pt x="186" y="54"/>
                  </a:cubicBezTo>
                  <a:cubicBezTo>
                    <a:pt x="187" y="54"/>
                    <a:pt x="188" y="54"/>
                    <a:pt x="188" y="55"/>
                  </a:cubicBezTo>
                  <a:cubicBezTo>
                    <a:pt x="188" y="55"/>
                    <a:pt x="189" y="55"/>
                    <a:pt x="189" y="55"/>
                  </a:cubicBezTo>
                  <a:cubicBezTo>
                    <a:pt x="189" y="55"/>
                    <a:pt x="189" y="55"/>
                    <a:pt x="190" y="55"/>
                  </a:cubicBezTo>
                  <a:cubicBezTo>
                    <a:pt x="190" y="55"/>
                    <a:pt x="191" y="55"/>
                    <a:pt x="192" y="55"/>
                  </a:cubicBezTo>
                  <a:cubicBezTo>
                    <a:pt x="192" y="55"/>
                    <a:pt x="193" y="55"/>
                    <a:pt x="193" y="55"/>
                  </a:cubicBezTo>
                  <a:cubicBezTo>
                    <a:pt x="193" y="55"/>
                    <a:pt x="193" y="55"/>
                    <a:pt x="193" y="55"/>
                  </a:cubicBezTo>
                  <a:cubicBezTo>
                    <a:pt x="193" y="54"/>
                    <a:pt x="193" y="54"/>
                    <a:pt x="192" y="54"/>
                  </a:cubicBezTo>
                  <a:cubicBezTo>
                    <a:pt x="192" y="54"/>
                    <a:pt x="192" y="54"/>
                    <a:pt x="192" y="54"/>
                  </a:cubicBezTo>
                  <a:cubicBezTo>
                    <a:pt x="192" y="54"/>
                    <a:pt x="192" y="54"/>
                    <a:pt x="192" y="54"/>
                  </a:cubicBezTo>
                  <a:cubicBezTo>
                    <a:pt x="191" y="54"/>
                    <a:pt x="191" y="54"/>
                    <a:pt x="191" y="54"/>
                  </a:cubicBezTo>
                  <a:cubicBezTo>
                    <a:pt x="190" y="54"/>
                    <a:pt x="190" y="54"/>
                    <a:pt x="190" y="54"/>
                  </a:cubicBezTo>
                  <a:cubicBezTo>
                    <a:pt x="190" y="54"/>
                    <a:pt x="189" y="54"/>
                    <a:pt x="189" y="54"/>
                  </a:cubicBezTo>
                  <a:cubicBezTo>
                    <a:pt x="189" y="54"/>
                    <a:pt x="188" y="54"/>
                    <a:pt x="188" y="54"/>
                  </a:cubicBezTo>
                  <a:cubicBezTo>
                    <a:pt x="188" y="53"/>
                    <a:pt x="187" y="53"/>
                    <a:pt x="187" y="52"/>
                  </a:cubicBezTo>
                  <a:cubicBezTo>
                    <a:pt x="188" y="52"/>
                    <a:pt x="188" y="52"/>
                    <a:pt x="189" y="52"/>
                  </a:cubicBezTo>
                  <a:cubicBezTo>
                    <a:pt x="189" y="52"/>
                    <a:pt x="189" y="51"/>
                    <a:pt x="189" y="51"/>
                  </a:cubicBezTo>
                  <a:cubicBezTo>
                    <a:pt x="188" y="51"/>
                    <a:pt x="187" y="50"/>
                    <a:pt x="187" y="50"/>
                  </a:cubicBezTo>
                  <a:cubicBezTo>
                    <a:pt x="186" y="50"/>
                    <a:pt x="186" y="49"/>
                    <a:pt x="186" y="49"/>
                  </a:cubicBezTo>
                  <a:cubicBezTo>
                    <a:pt x="185" y="49"/>
                    <a:pt x="185" y="49"/>
                    <a:pt x="185" y="49"/>
                  </a:cubicBezTo>
                  <a:cubicBezTo>
                    <a:pt x="185" y="49"/>
                    <a:pt x="184" y="48"/>
                    <a:pt x="184" y="48"/>
                  </a:cubicBezTo>
                  <a:cubicBezTo>
                    <a:pt x="184" y="48"/>
                    <a:pt x="183" y="48"/>
                    <a:pt x="183" y="48"/>
                  </a:cubicBezTo>
                  <a:cubicBezTo>
                    <a:pt x="183" y="48"/>
                    <a:pt x="182" y="48"/>
                    <a:pt x="182" y="48"/>
                  </a:cubicBezTo>
                  <a:cubicBezTo>
                    <a:pt x="181" y="47"/>
                    <a:pt x="181" y="48"/>
                    <a:pt x="181" y="48"/>
                  </a:cubicBezTo>
                  <a:cubicBezTo>
                    <a:pt x="180" y="48"/>
                    <a:pt x="180" y="47"/>
                    <a:pt x="180" y="47"/>
                  </a:cubicBezTo>
                  <a:cubicBezTo>
                    <a:pt x="179" y="47"/>
                    <a:pt x="179" y="47"/>
                    <a:pt x="178" y="47"/>
                  </a:cubicBezTo>
                  <a:cubicBezTo>
                    <a:pt x="178" y="47"/>
                    <a:pt x="177" y="47"/>
                    <a:pt x="177" y="47"/>
                  </a:cubicBezTo>
                  <a:cubicBezTo>
                    <a:pt x="176" y="47"/>
                    <a:pt x="176" y="48"/>
                    <a:pt x="175" y="48"/>
                  </a:cubicBezTo>
                  <a:cubicBezTo>
                    <a:pt x="174" y="47"/>
                    <a:pt x="173" y="48"/>
                    <a:pt x="173" y="48"/>
                  </a:cubicBezTo>
                  <a:cubicBezTo>
                    <a:pt x="172" y="48"/>
                    <a:pt x="172" y="47"/>
                    <a:pt x="172" y="46"/>
                  </a:cubicBezTo>
                  <a:cubicBezTo>
                    <a:pt x="172" y="46"/>
                    <a:pt x="172" y="46"/>
                    <a:pt x="171" y="46"/>
                  </a:cubicBezTo>
                  <a:cubicBezTo>
                    <a:pt x="171" y="46"/>
                    <a:pt x="171" y="46"/>
                    <a:pt x="171" y="46"/>
                  </a:cubicBezTo>
                  <a:cubicBezTo>
                    <a:pt x="170" y="45"/>
                    <a:pt x="170" y="45"/>
                    <a:pt x="170" y="45"/>
                  </a:cubicBezTo>
                  <a:cubicBezTo>
                    <a:pt x="170" y="44"/>
                    <a:pt x="170" y="44"/>
                    <a:pt x="170" y="43"/>
                  </a:cubicBezTo>
                  <a:cubicBezTo>
                    <a:pt x="170" y="43"/>
                    <a:pt x="171" y="42"/>
                    <a:pt x="171" y="42"/>
                  </a:cubicBezTo>
                  <a:cubicBezTo>
                    <a:pt x="170" y="41"/>
                    <a:pt x="170" y="41"/>
                    <a:pt x="170" y="41"/>
                  </a:cubicBezTo>
                  <a:cubicBezTo>
                    <a:pt x="169" y="41"/>
                    <a:pt x="169" y="41"/>
                    <a:pt x="168" y="40"/>
                  </a:cubicBezTo>
                  <a:cubicBezTo>
                    <a:pt x="168" y="40"/>
                    <a:pt x="168" y="40"/>
                    <a:pt x="168" y="40"/>
                  </a:cubicBezTo>
                  <a:cubicBezTo>
                    <a:pt x="168" y="40"/>
                    <a:pt x="167" y="40"/>
                    <a:pt x="167" y="39"/>
                  </a:cubicBezTo>
                  <a:cubicBezTo>
                    <a:pt x="167" y="39"/>
                    <a:pt x="167" y="39"/>
                    <a:pt x="166" y="39"/>
                  </a:cubicBezTo>
                  <a:cubicBezTo>
                    <a:pt x="166" y="38"/>
                    <a:pt x="165" y="38"/>
                    <a:pt x="164" y="38"/>
                  </a:cubicBezTo>
                  <a:cubicBezTo>
                    <a:pt x="165" y="37"/>
                    <a:pt x="165" y="37"/>
                    <a:pt x="165" y="37"/>
                  </a:cubicBezTo>
                  <a:cubicBezTo>
                    <a:pt x="165" y="36"/>
                    <a:pt x="167" y="36"/>
                    <a:pt x="167" y="36"/>
                  </a:cubicBezTo>
                  <a:cubicBezTo>
                    <a:pt x="167" y="36"/>
                    <a:pt x="168" y="36"/>
                    <a:pt x="168" y="36"/>
                  </a:cubicBezTo>
                  <a:cubicBezTo>
                    <a:pt x="168" y="36"/>
                    <a:pt x="168" y="36"/>
                    <a:pt x="168" y="35"/>
                  </a:cubicBezTo>
                  <a:cubicBezTo>
                    <a:pt x="168" y="35"/>
                    <a:pt x="168" y="35"/>
                    <a:pt x="168" y="34"/>
                  </a:cubicBezTo>
                  <a:cubicBezTo>
                    <a:pt x="168" y="34"/>
                    <a:pt x="168" y="34"/>
                    <a:pt x="168" y="34"/>
                  </a:cubicBezTo>
                  <a:cubicBezTo>
                    <a:pt x="168" y="34"/>
                    <a:pt x="168" y="33"/>
                    <a:pt x="167" y="33"/>
                  </a:cubicBezTo>
                  <a:cubicBezTo>
                    <a:pt x="167" y="33"/>
                    <a:pt x="167" y="33"/>
                    <a:pt x="167" y="33"/>
                  </a:cubicBezTo>
                  <a:cubicBezTo>
                    <a:pt x="167" y="33"/>
                    <a:pt x="167" y="33"/>
                    <a:pt x="167" y="32"/>
                  </a:cubicBezTo>
                  <a:cubicBezTo>
                    <a:pt x="167" y="32"/>
                    <a:pt x="167" y="32"/>
                    <a:pt x="167" y="32"/>
                  </a:cubicBezTo>
                  <a:cubicBezTo>
                    <a:pt x="167" y="32"/>
                    <a:pt x="167" y="32"/>
                    <a:pt x="168" y="33"/>
                  </a:cubicBezTo>
                  <a:cubicBezTo>
                    <a:pt x="168" y="33"/>
                    <a:pt x="168" y="33"/>
                    <a:pt x="168" y="33"/>
                  </a:cubicBezTo>
                  <a:cubicBezTo>
                    <a:pt x="168" y="33"/>
                    <a:pt x="168" y="33"/>
                    <a:pt x="168" y="33"/>
                  </a:cubicBezTo>
                  <a:cubicBezTo>
                    <a:pt x="169" y="33"/>
                    <a:pt x="169" y="34"/>
                    <a:pt x="169" y="34"/>
                  </a:cubicBezTo>
                  <a:cubicBezTo>
                    <a:pt x="169" y="34"/>
                    <a:pt x="170" y="34"/>
                    <a:pt x="170" y="35"/>
                  </a:cubicBezTo>
                  <a:cubicBezTo>
                    <a:pt x="170" y="35"/>
                    <a:pt x="170" y="35"/>
                    <a:pt x="170" y="35"/>
                  </a:cubicBezTo>
                  <a:cubicBezTo>
                    <a:pt x="170" y="36"/>
                    <a:pt x="169" y="36"/>
                    <a:pt x="170" y="37"/>
                  </a:cubicBezTo>
                  <a:cubicBezTo>
                    <a:pt x="170" y="37"/>
                    <a:pt x="170" y="37"/>
                    <a:pt x="170" y="37"/>
                  </a:cubicBezTo>
                  <a:cubicBezTo>
                    <a:pt x="170" y="37"/>
                    <a:pt x="171" y="38"/>
                    <a:pt x="171" y="38"/>
                  </a:cubicBezTo>
                  <a:cubicBezTo>
                    <a:pt x="171" y="38"/>
                    <a:pt x="171" y="38"/>
                    <a:pt x="171" y="38"/>
                  </a:cubicBezTo>
                  <a:cubicBezTo>
                    <a:pt x="171" y="38"/>
                    <a:pt x="171" y="39"/>
                    <a:pt x="171" y="39"/>
                  </a:cubicBezTo>
                  <a:cubicBezTo>
                    <a:pt x="172" y="39"/>
                    <a:pt x="173" y="39"/>
                    <a:pt x="174" y="39"/>
                  </a:cubicBezTo>
                  <a:cubicBezTo>
                    <a:pt x="175" y="39"/>
                    <a:pt x="176" y="39"/>
                    <a:pt x="177" y="39"/>
                  </a:cubicBezTo>
                  <a:cubicBezTo>
                    <a:pt x="177" y="39"/>
                    <a:pt x="177" y="40"/>
                    <a:pt x="178" y="40"/>
                  </a:cubicBezTo>
                  <a:cubicBezTo>
                    <a:pt x="178" y="39"/>
                    <a:pt x="178" y="39"/>
                    <a:pt x="178" y="39"/>
                  </a:cubicBezTo>
                  <a:cubicBezTo>
                    <a:pt x="178" y="40"/>
                    <a:pt x="179" y="39"/>
                    <a:pt x="180" y="39"/>
                  </a:cubicBezTo>
                  <a:cubicBezTo>
                    <a:pt x="180" y="40"/>
                    <a:pt x="180" y="40"/>
                    <a:pt x="181" y="40"/>
                  </a:cubicBezTo>
                  <a:cubicBezTo>
                    <a:pt x="181" y="40"/>
                    <a:pt x="181" y="40"/>
                    <a:pt x="182" y="40"/>
                  </a:cubicBezTo>
                  <a:cubicBezTo>
                    <a:pt x="182" y="40"/>
                    <a:pt x="182" y="40"/>
                    <a:pt x="182" y="41"/>
                  </a:cubicBezTo>
                  <a:cubicBezTo>
                    <a:pt x="183" y="40"/>
                    <a:pt x="184" y="40"/>
                    <a:pt x="184" y="40"/>
                  </a:cubicBezTo>
                  <a:cubicBezTo>
                    <a:pt x="184" y="40"/>
                    <a:pt x="184" y="40"/>
                    <a:pt x="184" y="40"/>
                  </a:cubicBezTo>
                  <a:cubicBezTo>
                    <a:pt x="184" y="40"/>
                    <a:pt x="184" y="40"/>
                    <a:pt x="184" y="40"/>
                  </a:cubicBezTo>
                  <a:cubicBezTo>
                    <a:pt x="184" y="40"/>
                    <a:pt x="184" y="40"/>
                    <a:pt x="184" y="40"/>
                  </a:cubicBezTo>
                  <a:cubicBezTo>
                    <a:pt x="183" y="40"/>
                    <a:pt x="183" y="40"/>
                    <a:pt x="183" y="40"/>
                  </a:cubicBezTo>
                  <a:cubicBezTo>
                    <a:pt x="183" y="40"/>
                    <a:pt x="183" y="40"/>
                    <a:pt x="183" y="39"/>
                  </a:cubicBezTo>
                  <a:cubicBezTo>
                    <a:pt x="182" y="39"/>
                    <a:pt x="182" y="39"/>
                    <a:pt x="182" y="39"/>
                  </a:cubicBezTo>
                  <a:cubicBezTo>
                    <a:pt x="182" y="39"/>
                    <a:pt x="182" y="39"/>
                    <a:pt x="181" y="39"/>
                  </a:cubicBezTo>
                  <a:cubicBezTo>
                    <a:pt x="181" y="39"/>
                    <a:pt x="181" y="39"/>
                    <a:pt x="180" y="38"/>
                  </a:cubicBezTo>
                  <a:cubicBezTo>
                    <a:pt x="180" y="38"/>
                    <a:pt x="180" y="38"/>
                    <a:pt x="180" y="38"/>
                  </a:cubicBezTo>
                  <a:cubicBezTo>
                    <a:pt x="180" y="38"/>
                    <a:pt x="180" y="38"/>
                    <a:pt x="180" y="38"/>
                  </a:cubicBezTo>
                  <a:cubicBezTo>
                    <a:pt x="179" y="39"/>
                    <a:pt x="178" y="38"/>
                    <a:pt x="178" y="38"/>
                  </a:cubicBezTo>
                  <a:cubicBezTo>
                    <a:pt x="178" y="38"/>
                    <a:pt x="177" y="38"/>
                    <a:pt x="177" y="38"/>
                  </a:cubicBezTo>
                  <a:cubicBezTo>
                    <a:pt x="177" y="38"/>
                    <a:pt x="176" y="38"/>
                    <a:pt x="176" y="38"/>
                  </a:cubicBezTo>
                  <a:cubicBezTo>
                    <a:pt x="176" y="38"/>
                    <a:pt x="175" y="37"/>
                    <a:pt x="175" y="37"/>
                  </a:cubicBezTo>
                  <a:cubicBezTo>
                    <a:pt x="175" y="37"/>
                    <a:pt x="174" y="37"/>
                    <a:pt x="174" y="37"/>
                  </a:cubicBezTo>
                  <a:cubicBezTo>
                    <a:pt x="174" y="37"/>
                    <a:pt x="174" y="37"/>
                    <a:pt x="174" y="37"/>
                  </a:cubicBezTo>
                  <a:cubicBezTo>
                    <a:pt x="173" y="36"/>
                    <a:pt x="173" y="36"/>
                    <a:pt x="173" y="36"/>
                  </a:cubicBezTo>
                  <a:cubicBezTo>
                    <a:pt x="175" y="35"/>
                    <a:pt x="176" y="36"/>
                    <a:pt x="177" y="37"/>
                  </a:cubicBezTo>
                  <a:cubicBezTo>
                    <a:pt x="178" y="37"/>
                    <a:pt x="179" y="36"/>
                    <a:pt x="179" y="36"/>
                  </a:cubicBezTo>
                  <a:cubicBezTo>
                    <a:pt x="179" y="36"/>
                    <a:pt x="179" y="36"/>
                    <a:pt x="179" y="36"/>
                  </a:cubicBezTo>
                  <a:cubicBezTo>
                    <a:pt x="179" y="35"/>
                    <a:pt x="179" y="35"/>
                    <a:pt x="178" y="35"/>
                  </a:cubicBezTo>
                  <a:cubicBezTo>
                    <a:pt x="178" y="35"/>
                    <a:pt x="177" y="35"/>
                    <a:pt x="177" y="35"/>
                  </a:cubicBezTo>
                  <a:cubicBezTo>
                    <a:pt x="177" y="35"/>
                    <a:pt x="177" y="35"/>
                    <a:pt x="177" y="35"/>
                  </a:cubicBezTo>
                  <a:cubicBezTo>
                    <a:pt x="178" y="34"/>
                    <a:pt x="179" y="34"/>
                    <a:pt x="180" y="34"/>
                  </a:cubicBezTo>
                  <a:cubicBezTo>
                    <a:pt x="181" y="34"/>
                    <a:pt x="181" y="34"/>
                    <a:pt x="182" y="34"/>
                  </a:cubicBezTo>
                  <a:cubicBezTo>
                    <a:pt x="183" y="35"/>
                    <a:pt x="184" y="35"/>
                    <a:pt x="184" y="35"/>
                  </a:cubicBezTo>
                  <a:cubicBezTo>
                    <a:pt x="185" y="35"/>
                    <a:pt x="186" y="35"/>
                    <a:pt x="186" y="35"/>
                  </a:cubicBezTo>
                  <a:cubicBezTo>
                    <a:pt x="187" y="35"/>
                    <a:pt x="186" y="36"/>
                    <a:pt x="186" y="36"/>
                  </a:cubicBezTo>
                  <a:cubicBezTo>
                    <a:pt x="187" y="36"/>
                    <a:pt x="187" y="36"/>
                    <a:pt x="188" y="36"/>
                  </a:cubicBezTo>
                  <a:cubicBezTo>
                    <a:pt x="189" y="36"/>
                    <a:pt x="189" y="37"/>
                    <a:pt x="190" y="37"/>
                  </a:cubicBezTo>
                  <a:cubicBezTo>
                    <a:pt x="191" y="37"/>
                    <a:pt x="194" y="37"/>
                    <a:pt x="194" y="37"/>
                  </a:cubicBezTo>
                  <a:cubicBezTo>
                    <a:pt x="194" y="37"/>
                    <a:pt x="194" y="37"/>
                    <a:pt x="194" y="36"/>
                  </a:cubicBezTo>
                  <a:cubicBezTo>
                    <a:pt x="194" y="36"/>
                    <a:pt x="194" y="36"/>
                    <a:pt x="194" y="36"/>
                  </a:cubicBezTo>
                  <a:cubicBezTo>
                    <a:pt x="194" y="36"/>
                    <a:pt x="193" y="36"/>
                    <a:pt x="193" y="35"/>
                  </a:cubicBezTo>
                  <a:cubicBezTo>
                    <a:pt x="193" y="35"/>
                    <a:pt x="192" y="35"/>
                    <a:pt x="192" y="35"/>
                  </a:cubicBezTo>
                  <a:cubicBezTo>
                    <a:pt x="192" y="35"/>
                    <a:pt x="192" y="35"/>
                    <a:pt x="192" y="35"/>
                  </a:cubicBezTo>
                  <a:cubicBezTo>
                    <a:pt x="192" y="35"/>
                    <a:pt x="191" y="34"/>
                    <a:pt x="191" y="34"/>
                  </a:cubicBezTo>
                  <a:cubicBezTo>
                    <a:pt x="191" y="34"/>
                    <a:pt x="190" y="34"/>
                    <a:pt x="190" y="34"/>
                  </a:cubicBezTo>
                  <a:cubicBezTo>
                    <a:pt x="189" y="34"/>
                    <a:pt x="187" y="34"/>
                    <a:pt x="186" y="33"/>
                  </a:cubicBezTo>
                  <a:cubicBezTo>
                    <a:pt x="186" y="33"/>
                    <a:pt x="185" y="33"/>
                    <a:pt x="185" y="32"/>
                  </a:cubicBezTo>
                  <a:cubicBezTo>
                    <a:pt x="185" y="32"/>
                    <a:pt x="185" y="32"/>
                    <a:pt x="185" y="31"/>
                  </a:cubicBezTo>
                  <a:cubicBezTo>
                    <a:pt x="184" y="31"/>
                    <a:pt x="184" y="31"/>
                    <a:pt x="183" y="31"/>
                  </a:cubicBezTo>
                  <a:cubicBezTo>
                    <a:pt x="183" y="31"/>
                    <a:pt x="182" y="30"/>
                    <a:pt x="182" y="30"/>
                  </a:cubicBezTo>
                  <a:cubicBezTo>
                    <a:pt x="182" y="30"/>
                    <a:pt x="182" y="30"/>
                    <a:pt x="183" y="29"/>
                  </a:cubicBezTo>
                  <a:cubicBezTo>
                    <a:pt x="183" y="29"/>
                    <a:pt x="184" y="29"/>
                    <a:pt x="185" y="29"/>
                  </a:cubicBezTo>
                  <a:cubicBezTo>
                    <a:pt x="186" y="29"/>
                    <a:pt x="187" y="29"/>
                    <a:pt x="188" y="29"/>
                  </a:cubicBezTo>
                  <a:cubicBezTo>
                    <a:pt x="188" y="29"/>
                    <a:pt x="188" y="29"/>
                    <a:pt x="188" y="29"/>
                  </a:cubicBezTo>
                  <a:cubicBezTo>
                    <a:pt x="189" y="29"/>
                    <a:pt x="189" y="29"/>
                    <a:pt x="190" y="29"/>
                  </a:cubicBezTo>
                  <a:cubicBezTo>
                    <a:pt x="191" y="29"/>
                    <a:pt x="193" y="29"/>
                    <a:pt x="194" y="29"/>
                  </a:cubicBezTo>
                  <a:cubicBezTo>
                    <a:pt x="195" y="29"/>
                    <a:pt x="196" y="29"/>
                    <a:pt x="196" y="29"/>
                  </a:cubicBezTo>
                  <a:cubicBezTo>
                    <a:pt x="197" y="29"/>
                    <a:pt x="197" y="28"/>
                    <a:pt x="197" y="28"/>
                  </a:cubicBezTo>
                  <a:cubicBezTo>
                    <a:pt x="197" y="28"/>
                    <a:pt x="197" y="28"/>
                    <a:pt x="197" y="28"/>
                  </a:cubicBezTo>
                  <a:cubicBezTo>
                    <a:pt x="199" y="28"/>
                    <a:pt x="200" y="28"/>
                    <a:pt x="201" y="28"/>
                  </a:cubicBezTo>
                  <a:cubicBezTo>
                    <a:pt x="201" y="28"/>
                    <a:pt x="201" y="28"/>
                    <a:pt x="201" y="27"/>
                  </a:cubicBezTo>
                  <a:cubicBezTo>
                    <a:pt x="201" y="27"/>
                    <a:pt x="201" y="27"/>
                    <a:pt x="202" y="27"/>
                  </a:cubicBezTo>
                  <a:cubicBezTo>
                    <a:pt x="202" y="27"/>
                    <a:pt x="202" y="27"/>
                    <a:pt x="202" y="27"/>
                  </a:cubicBezTo>
                  <a:cubicBezTo>
                    <a:pt x="201" y="27"/>
                    <a:pt x="200" y="27"/>
                    <a:pt x="199" y="26"/>
                  </a:cubicBezTo>
                  <a:cubicBezTo>
                    <a:pt x="199" y="26"/>
                    <a:pt x="200" y="26"/>
                    <a:pt x="200" y="26"/>
                  </a:cubicBezTo>
                  <a:cubicBezTo>
                    <a:pt x="200" y="26"/>
                    <a:pt x="200" y="26"/>
                    <a:pt x="200" y="26"/>
                  </a:cubicBezTo>
                  <a:cubicBezTo>
                    <a:pt x="199" y="25"/>
                    <a:pt x="199" y="25"/>
                    <a:pt x="198" y="25"/>
                  </a:cubicBezTo>
                  <a:cubicBezTo>
                    <a:pt x="198" y="25"/>
                    <a:pt x="198" y="25"/>
                    <a:pt x="198" y="25"/>
                  </a:cubicBezTo>
                  <a:cubicBezTo>
                    <a:pt x="198" y="25"/>
                    <a:pt x="198" y="24"/>
                    <a:pt x="198" y="24"/>
                  </a:cubicBezTo>
                  <a:cubicBezTo>
                    <a:pt x="199" y="24"/>
                    <a:pt x="199" y="24"/>
                    <a:pt x="199" y="24"/>
                  </a:cubicBezTo>
                  <a:cubicBezTo>
                    <a:pt x="199" y="24"/>
                    <a:pt x="199" y="23"/>
                    <a:pt x="199" y="23"/>
                  </a:cubicBezTo>
                  <a:cubicBezTo>
                    <a:pt x="200" y="23"/>
                    <a:pt x="200" y="23"/>
                    <a:pt x="201" y="23"/>
                  </a:cubicBezTo>
                  <a:cubicBezTo>
                    <a:pt x="201" y="23"/>
                    <a:pt x="201" y="22"/>
                    <a:pt x="201" y="22"/>
                  </a:cubicBezTo>
                  <a:cubicBezTo>
                    <a:pt x="201" y="22"/>
                    <a:pt x="201" y="22"/>
                    <a:pt x="202" y="22"/>
                  </a:cubicBezTo>
                  <a:cubicBezTo>
                    <a:pt x="202" y="22"/>
                    <a:pt x="202" y="22"/>
                    <a:pt x="202" y="22"/>
                  </a:cubicBezTo>
                  <a:cubicBezTo>
                    <a:pt x="203" y="22"/>
                    <a:pt x="203" y="22"/>
                    <a:pt x="203" y="22"/>
                  </a:cubicBezTo>
                  <a:cubicBezTo>
                    <a:pt x="203" y="22"/>
                    <a:pt x="204" y="22"/>
                    <a:pt x="204" y="22"/>
                  </a:cubicBezTo>
                  <a:cubicBezTo>
                    <a:pt x="204" y="22"/>
                    <a:pt x="204" y="21"/>
                    <a:pt x="205" y="21"/>
                  </a:cubicBezTo>
                  <a:cubicBezTo>
                    <a:pt x="205" y="21"/>
                    <a:pt x="205" y="21"/>
                    <a:pt x="205" y="21"/>
                  </a:cubicBezTo>
                  <a:cubicBezTo>
                    <a:pt x="205" y="21"/>
                    <a:pt x="206" y="21"/>
                    <a:pt x="206" y="21"/>
                  </a:cubicBezTo>
                  <a:cubicBezTo>
                    <a:pt x="207" y="21"/>
                    <a:pt x="207" y="21"/>
                    <a:pt x="207" y="21"/>
                  </a:cubicBezTo>
                  <a:cubicBezTo>
                    <a:pt x="207" y="21"/>
                    <a:pt x="207" y="21"/>
                    <a:pt x="207" y="21"/>
                  </a:cubicBezTo>
                  <a:cubicBezTo>
                    <a:pt x="208" y="21"/>
                    <a:pt x="208" y="21"/>
                    <a:pt x="208" y="21"/>
                  </a:cubicBezTo>
                  <a:cubicBezTo>
                    <a:pt x="209" y="21"/>
                    <a:pt x="209" y="21"/>
                    <a:pt x="209" y="21"/>
                  </a:cubicBezTo>
                  <a:cubicBezTo>
                    <a:pt x="210" y="21"/>
                    <a:pt x="210" y="21"/>
                    <a:pt x="211" y="21"/>
                  </a:cubicBezTo>
                  <a:cubicBezTo>
                    <a:pt x="212" y="20"/>
                    <a:pt x="214" y="20"/>
                    <a:pt x="215" y="20"/>
                  </a:cubicBezTo>
                  <a:cubicBezTo>
                    <a:pt x="215" y="20"/>
                    <a:pt x="215" y="20"/>
                    <a:pt x="215" y="19"/>
                  </a:cubicBezTo>
                  <a:cubicBezTo>
                    <a:pt x="215" y="19"/>
                    <a:pt x="215" y="19"/>
                    <a:pt x="214" y="20"/>
                  </a:cubicBezTo>
                  <a:cubicBezTo>
                    <a:pt x="214" y="19"/>
                    <a:pt x="214" y="19"/>
                    <a:pt x="214" y="19"/>
                  </a:cubicBezTo>
                  <a:cubicBezTo>
                    <a:pt x="215" y="19"/>
                    <a:pt x="215" y="19"/>
                    <a:pt x="215" y="19"/>
                  </a:cubicBezTo>
                  <a:cubicBezTo>
                    <a:pt x="215" y="19"/>
                    <a:pt x="216" y="19"/>
                    <a:pt x="216" y="19"/>
                  </a:cubicBezTo>
                  <a:cubicBezTo>
                    <a:pt x="216" y="19"/>
                    <a:pt x="216" y="19"/>
                    <a:pt x="216" y="19"/>
                  </a:cubicBezTo>
                  <a:cubicBezTo>
                    <a:pt x="217" y="19"/>
                    <a:pt x="217" y="19"/>
                    <a:pt x="218" y="19"/>
                  </a:cubicBezTo>
                  <a:cubicBezTo>
                    <a:pt x="218" y="19"/>
                    <a:pt x="220" y="19"/>
                    <a:pt x="220" y="19"/>
                  </a:cubicBezTo>
                  <a:cubicBezTo>
                    <a:pt x="220" y="19"/>
                    <a:pt x="220" y="19"/>
                    <a:pt x="220" y="19"/>
                  </a:cubicBezTo>
                  <a:cubicBezTo>
                    <a:pt x="220" y="19"/>
                    <a:pt x="220" y="19"/>
                    <a:pt x="220" y="19"/>
                  </a:cubicBezTo>
                  <a:cubicBezTo>
                    <a:pt x="220" y="20"/>
                    <a:pt x="220" y="20"/>
                    <a:pt x="220" y="20"/>
                  </a:cubicBezTo>
                  <a:cubicBezTo>
                    <a:pt x="221" y="20"/>
                    <a:pt x="221" y="20"/>
                    <a:pt x="222" y="20"/>
                  </a:cubicBezTo>
                  <a:cubicBezTo>
                    <a:pt x="222" y="20"/>
                    <a:pt x="223" y="20"/>
                    <a:pt x="224" y="20"/>
                  </a:cubicBezTo>
                  <a:cubicBezTo>
                    <a:pt x="224" y="20"/>
                    <a:pt x="224" y="20"/>
                    <a:pt x="224" y="20"/>
                  </a:cubicBezTo>
                  <a:cubicBezTo>
                    <a:pt x="224" y="20"/>
                    <a:pt x="226" y="20"/>
                    <a:pt x="226" y="20"/>
                  </a:cubicBezTo>
                  <a:cubicBezTo>
                    <a:pt x="226" y="20"/>
                    <a:pt x="227" y="19"/>
                    <a:pt x="227" y="19"/>
                  </a:cubicBezTo>
                  <a:cubicBezTo>
                    <a:pt x="227" y="19"/>
                    <a:pt x="227" y="19"/>
                    <a:pt x="227" y="19"/>
                  </a:cubicBezTo>
                  <a:cubicBezTo>
                    <a:pt x="228" y="19"/>
                    <a:pt x="228" y="19"/>
                    <a:pt x="228" y="19"/>
                  </a:cubicBezTo>
                  <a:cubicBezTo>
                    <a:pt x="228" y="19"/>
                    <a:pt x="228" y="19"/>
                    <a:pt x="228" y="19"/>
                  </a:cubicBezTo>
                  <a:cubicBezTo>
                    <a:pt x="229" y="19"/>
                    <a:pt x="229" y="19"/>
                    <a:pt x="229" y="19"/>
                  </a:cubicBezTo>
                  <a:cubicBezTo>
                    <a:pt x="229" y="19"/>
                    <a:pt x="229" y="19"/>
                    <a:pt x="230" y="19"/>
                  </a:cubicBezTo>
                  <a:cubicBezTo>
                    <a:pt x="230" y="19"/>
                    <a:pt x="230" y="19"/>
                    <a:pt x="230" y="19"/>
                  </a:cubicBezTo>
                  <a:cubicBezTo>
                    <a:pt x="231" y="19"/>
                    <a:pt x="231" y="19"/>
                    <a:pt x="231" y="19"/>
                  </a:cubicBezTo>
                  <a:cubicBezTo>
                    <a:pt x="231" y="19"/>
                    <a:pt x="232" y="19"/>
                    <a:pt x="232" y="19"/>
                  </a:cubicBezTo>
                  <a:cubicBezTo>
                    <a:pt x="232" y="19"/>
                    <a:pt x="232" y="19"/>
                    <a:pt x="232" y="19"/>
                  </a:cubicBezTo>
                  <a:cubicBezTo>
                    <a:pt x="232" y="19"/>
                    <a:pt x="232" y="19"/>
                    <a:pt x="232" y="19"/>
                  </a:cubicBezTo>
                  <a:cubicBezTo>
                    <a:pt x="232" y="19"/>
                    <a:pt x="231" y="19"/>
                    <a:pt x="231" y="18"/>
                  </a:cubicBezTo>
                  <a:cubicBezTo>
                    <a:pt x="231" y="18"/>
                    <a:pt x="231" y="18"/>
                    <a:pt x="231" y="18"/>
                  </a:cubicBezTo>
                  <a:cubicBezTo>
                    <a:pt x="230" y="18"/>
                    <a:pt x="230" y="18"/>
                    <a:pt x="230" y="18"/>
                  </a:cubicBezTo>
                  <a:cubicBezTo>
                    <a:pt x="230" y="18"/>
                    <a:pt x="231" y="18"/>
                    <a:pt x="231" y="18"/>
                  </a:cubicBezTo>
                  <a:cubicBezTo>
                    <a:pt x="232" y="18"/>
                    <a:pt x="232" y="18"/>
                    <a:pt x="233" y="18"/>
                  </a:cubicBezTo>
                  <a:cubicBezTo>
                    <a:pt x="233" y="18"/>
                    <a:pt x="233" y="18"/>
                    <a:pt x="233" y="18"/>
                  </a:cubicBezTo>
                  <a:cubicBezTo>
                    <a:pt x="234" y="18"/>
                    <a:pt x="234" y="18"/>
                    <a:pt x="234" y="18"/>
                  </a:cubicBezTo>
                  <a:cubicBezTo>
                    <a:pt x="235" y="18"/>
                    <a:pt x="235" y="18"/>
                    <a:pt x="236" y="18"/>
                  </a:cubicBezTo>
                  <a:cubicBezTo>
                    <a:pt x="236" y="18"/>
                    <a:pt x="236" y="18"/>
                    <a:pt x="237" y="18"/>
                  </a:cubicBezTo>
                  <a:cubicBezTo>
                    <a:pt x="237" y="18"/>
                    <a:pt x="238" y="18"/>
                    <a:pt x="238" y="18"/>
                  </a:cubicBezTo>
                  <a:cubicBezTo>
                    <a:pt x="238" y="18"/>
                    <a:pt x="238" y="18"/>
                    <a:pt x="238" y="18"/>
                  </a:cubicBezTo>
                  <a:cubicBezTo>
                    <a:pt x="237" y="18"/>
                    <a:pt x="235" y="17"/>
                    <a:pt x="234" y="17"/>
                  </a:cubicBezTo>
                  <a:cubicBezTo>
                    <a:pt x="234" y="17"/>
                    <a:pt x="234" y="16"/>
                    <a:pt x="233" y="16"/>
                  </a:cubicBezTo>
                  <a:cubicBezTo>
                    <a:pt x="233" y="16"/>
                    <a:pt x="232" y="16"/>
                    <a:pt x="232" y="16"/>
                  </a:cubicBezTo>
                  <a:cubicBezTo>
                    <a:pt x="232" y="16"/>
                    <a:pt x="232" y="16"/>
                    <a:pt x="232" y="16"/>
                  </a:cubicBezTo>
                  <a:cubicBezTo>
                    <a:pt x="232" y="16"/>
                    <a:pt x="233" y="16"/>
                    <a:pt x="233" y="15"/>
                  </a:cubicBezTo>
                  <a:cubicBezTo>
                    <a:pt x="232" y="15"/>
                    <a:pt x="232" y="15"/>
                    <a:pt x="232" y="15"/>
                  </a:cubicBezTo>
                  <a:cubicBezTo>
                    <a:pt x="233" y="15"/>
                    <a:pt x="233" y="15"/>
                    <a:pt x="233" y="14"/>
                  </a:cubicBezTo>
                  <a:cubicBezTo>
                    <a:pt x="233" y="14"/>
                    <a:pt x="233" y="14"/>
                    <a:pt x="233" y="14"/>
                  </a:cubicBezTo>
                  <a:cubicBezTo>
                    <a:pt x="233" y="14"/>
                    <a:pt x="234" y="13"/>
                    <a:pt x="234" y="13"/>
                  </a:cubicBezTo>
                  <a:cubicBezTo>
                    <a:pt x="235" y="13"/>
                    <a:pt x="236" y="14"/>
                    <a:pt x="236" y="13"/>
                  </a:cubicBezTo>
                  <a:cubicBezTo>
                    <a:pt x="237" y="13"/>
                    <a:pt x="237" y="13"/>
                    <a:pt x="237" y="13"/>
                  </a:cubicBezTo>
                  <a:cubicBezTo>
                    <a:pt x="237" y="13"/>
                    <a:pt x="238" y="13"/>
                    <a:pt x="238" y="13"/>
                  </a:cubicBezTo>
                  <a:cubicBezTo>
                    <a:pt x="238" y="13"/>
                    <a:pt x="239" y="13"/>
                    <a:pt x="239" y="13"/>
                  </a:cubicBezTo>
                  <a:cubicBezTo>
                    <a:pt x="239" y="13"/>
                    <a:pt x="240" y="13"/>
                    <a:pt x="240" y="13"/>
                  </a:cubicBezTo>
                  <a:cubicBezTo>
                    <a:pt x="240" y="14"/>
                    <a:pt x="241" y="13"/>
                    <a:pt x="241" y="14"/>
                  </a:cubicBezTo>
                  <a:cubicBezTo>
                    <a:pt x="242" y="14"/>
                    <a:pt x="243" y="13"/>
                    <a:pt x="244" y="14"/>
                  </a:cubicBezTo>
                  <a:cubicBezTo>
                    <a:pt x="244" y="14"/>
                    <a:pt x="244" y="14"/>
                    <a:pt x="244" y="14"/>
                  </a:cubicBezTo>
                  <a:cubicBezTo>
                    <a:pt x="243" y="15"/>
                    <a:pt x="242" y="15"/>
                    <a:pt x="241" y="15"/>
                  </a:cubicBezTo>
                  <a:cubicBezTo>
                    <a:pt x="241" y="15"/>
                    <a:pt x="240" y="15"/>
                    <a:pt x="240" y="15"/>
                  </a:cubicBezTo>
                  <a:cubicBezTo>
                    <a:pt x="240" y="15"/>
                    <a:pt x="240" y="15"/>
                    <a:pt x="240" y="15"/>
                  </a:cubicBezTo>
                  <a:close/>
                  <a:moveTo>
                    <a:pt x="4" y="112"/>
                  </a:moveTo>
                  <a:cubicBezTo>
                    <a:pt x="5" y="112"/>
                    <a:pt x="6" y="113"/>
                    <a:pt x="6" y="113"/>
                  </a:cubicBezTo>
                  <a:cubicBezTo>
                    <a:pt x="7" y="113"/>
                    <a:pt x="7" y="113"/>
                    <a:pt x="7" y="113"/>
                  </a:cubicBezTo>
                  <a:cubicBezTo>
                    <a:pt x="7" y="113"/>
                    <a:pt x="7" y="113"/>
                    <a:pt x="7" y="113"/>
                  </a:cubicBezTo>
                  <a:cubicBezTo>
                    <a:pt x="8" y="113"/>
                    <a:pt x="9" y="113"/>
                    <a:pt x="9" y="113"/>
                  </a:cubicBezTo>
                  <a:cubicBezTo>
                    <a:pt x="9" y="114"/>
                    <a:pt x="10" y="114"/>
                    <a:pt x="10" y="114"/>
                  </a:cubicBezTo>
                  <a:cubicBezTo>
                    <a:pt x="10" y="114"/>
                    <a:pt x="10" y="114"/>
                    <a:pt x="10" y="114"/>
                  </a:cubicBezTo>
                  <a:cubicBezTo>
                    <a:pt x="10" y="115"/>
                    <a:pt x="10" y="116"/>
                    <a:pt x="9" y="116"/>
                  </a:cubicBezTo>
                  <a:cubicBezTo>
                    <a:pt x="9" y="116"/>
                    <a:pt x="8" y="116"/>
                    <a:pt x="7" y="116"/>
                  </a:cubicBezTo>
                  <a:cubicBezTo>
                    <a:pt x="6" y="116"/>
                    <a:pt x="5" y="116"/>
                    <a:pt x="4" y="116"/>
                  </a:cubicBezTo>
                  <a:cubicBezTo>
                    <a:pt x="4" y="116"/>
                    <a:pt x="3" y="116"/>
                    <a:pt x="3" y="116"/>
                  </a:cubicBezTo>
                  <a:cubicBezTo>
                    <a:pt x="2" y="116"/>
                    <a:pt x="1" y="116"/>
                    <a:pt x="0" y="116"/>
                  </a:cubicBezTo>
                  <a:cubicBezTo>
                    <a:pt x="0" y="116"/>
                    <a:pt x="0" y="116"/>
                    <a:pt x="0" y="115"/>
                  </a:cubicBezTo>
                  <a:cubicBezTo>
                    <a:pt x="1" y="115"/>
                    <a:pt x="1" y="115"/>
                    <a:pt x="1" y="115"/>
                  </a:cubicBezTo>
                  <a:cubicBezTo>
                    <a:pt x="1" y="115"/>
                    <a:pt x="1" y="115"/>
                    <a:pt x="1" y="115"/>
                  </a:cubicBezTo>
                  <a:cubicBezTo>
                    <a:pt x="1" y="115"/>
                    <a:pt x="1" y="115"/>
                    <a:pt x="1" y="114"/>
                  </a:cubicBezTo>
                  <a:cubicBezTo>
                    <a:pt x="1" y="115"/>
                    <a:pt x="0" y="115"/>
                    <a:pt x="0" y="114"/>
                  </a:cubicBezTo>
                  <a:cubicBezTo>
                    <a:pt x="0" y="114"/>
                    <a:pt x="0" y="114"/>
                    <a:pt x="0" y="114"/>
                  </a:cubicBezTo>
                  <a:cubicBezTo>
                    <a:pt x="0" y="114"/>
                    <a:pt x="0" y="114"/>
                    <a:pt x="0" y="114"/>
                  </a:cubicBezTo>
                  <a:cubicBezTo>
                    <a:pt x="1" y="113"/>
                    <a:pt x="3" y="114"/>
                    <a:pt x="4" y="114"/>
                  </a:cubicBezTo>
                  <a:cubicBezTo>
                    <a:pt x="4" y="113"/>
                    <a:pt x="4" y="113"/>
                    <a:pt x="4" y="112"/>
                  </a:cubicBezTo>
                  <a:close/>
                  <a:moveTo>
                    <a:pt x="91" y="0"/>
                  </a:moveTo>
                  <a:cubicBezTo>
                    <a:pt x="91" y="0"/>
                    <a:pt x="91" y="0"/>
                    <a:pt x="91" y="0"/>
                  </a:cubicBezTo>
                  <a:cubicBezTo>
                    <a:pt x="91" y="0"/>
                    <a:pt x="91" y="0"/>
                    <a:pt x="91" y="0"/>
                  </a:cubicBezTo>
                  <a:cubicBezTo>
                    <a:pt x="91" y="0"/>
                    <a:pt x="91" y="0"/>
                    <a:pt x="91" y="0"/>
                  </a:cubicBezTo>
                  <a:cubicBezTo>
                    <a:pt x="91" y="0"/>
                    <a:pt x="91" y="0"/>
                    <a:pt x="91" y="0"/>
                  </a:cubicBezTo>
                  <a:close/>
                  <a:moveTo>
                    <a:pt x="50" y="66"/>
                  </a:moveTo>
                  <a:cubicBezTo>
                    <a:pt x="50" y="66"/>
                    <a:pt x="50" y="66"/>
                    <a:pt x="50" y="66"/>
                  </a:cubicBezTo>
                  <a:cubicBezTo>
                    <a:pt x="50" y="66"/>
                    <a:pt x="50" y="66"/>
                    <a:pt x="50" y="66"/>
                  </a:cubicBezTo>
                  <a:cubicBezTo>
                    <a:pt x="51" y="66"/>
                    <a:pt x="50" y="66"/>
                    <a:pt x="50" y="66"/>
                  </a:cubicBezTo>
                  <a:close/>
                  <a:moveTo>
                    <a:pt x="167" y="59"/>
                  </a:moveTo>
                  <a:cubicBezTo>
                    <a:pt x="167" y="59"/>
                    <a:pt x="167" y="59"/>
                    <a:pt x="167" y="59"/>
                  </a:cubicBezTo>
                  <a:cubicBezTo>
                    <a:pt x="167" y="59"/>
                    <a:pt x="167" y="59"/>
                    <a:pt x="168" y="59"/>
                  </a:cubicBezTo>
                  <a:cubicBezTo>
                    <a:pt x="168" y="59"/>
                    <a:pt x="168" y="59"/>
                    <a:pt x="168" y="59"/>
                  </a:cubicBezTo>
                  <a:cubicBezTo>
                    <a:pt x="167" y="59"/>
                    <a:pt x="167" y="59"/>
                    <a:pt x="167" y="59"/>
                  </a:cubicBezTo>
                  <a:close/>
                  <a:moveTo>
                    <a:pt x="164" y="59"/>
                  </a:moveTo>
                  <a:cubicBezTo>
                    <a:pt x="164" y="59"/>
                    <a:pt x="165" y="59"/>
                    <a:pt x="165" y="59"/>
                  </a:cubicBezTo>
                  <a:cubicBezTo>
                    <a:pt x="165" y="59"/>
                    <a:pt x="165" y="59"/>
                    <a:pt x="165" y="59"/>
                  </a:cubicBezTo>
                  <a:cubicBezTo>
                    <a:pt x="165" y="59"/>
                    <a:pt x="165" y="59"/>
                    <a:pt x="165" y="59"/>
                  </a:cubicBezTo>
                  <a:cubicBezTo>
                    <a:pt x="165" y="59"/>
                    <a:pt x="165" y="59"/>
                    <a:pt x="165" y="59"/>
                  </a:cubicBezTo>
                  <a:cubicBezTo>
                    <a:pt x="165" y="59"/>
                    <a:pt x="165" y="59"/>
                    <a:pt x="164" y="59"/>
                  </a:cubicBezTo>
                  <a:close/>
                  <a:moveTo>
                    <a:pt x="169" y="58"/>
                  </a:moveTo>
                  <a:cubicBezTo>
                    <a:pt x="169" y="58"/>
                    <a:pt x="168" y="58"/>
                    <a:pt x="168" y="58"/>
                  </a:cubicBezTo>
                  <a:cubicBezTo>
                    <a:pt x="168" y="58"/>
                    <a:pt x="168" y="58"/>
                    <a:pt x="168" y="58"/>
                  </a:cubicBezTo>
                  <a:cubicBezTo>
                    <a:pt x="168" y="58"/>
                    <a:pt x="168" y="58"/>
                    <a:pt x="168" y="58"/>
                  </a:cubicBezTo>
                  <a:cubicBezTo>
                    <a:pt x="168" y="59"/>
                    <a:pt x="169" y="59"/>
                    <a:pt x="170" y="59"/>
                  </a:cubicBezTo>
                  <a:cubicBezTo>
                    <a:pt x="170" y="59"/>
                    <a:pt x="170" y="58"/>
                    <a:pt x="170" y="58"/>
                  </a:cubicBezTo>
                  <a:cubicBezTo>
                    <a:pt x="170" y="58"/>
                    <a:pt x="169" y="58"/>
                    <a:pt x="169" y="58"/>
                  </a:cubicBezTo>
                  <a:close/>
                  <a:moveTo>
                    <a:pt x="90" y="46"/>
                  </a:moveTo>
                  <a:cubicBezTo>
                    <a:pt x="89" y="47"/>
                    <a:pt x="89" y="47"/>
                    <a:pt x="89" y="47"/>
                  </a:cubicBezTo>
                  <a:cubicBezTo>
                    <a:pt x="88" y="47"/>
                    <a:pt x="88" y="47"/>
                    <a:pt x="88" y="47"/>
                  </a:cubicBezTo>
                  <a:cubicBezTo>
                    <a:pt x="88" y="48"/>
                    <a:pt x="88" y="48"/>
                    <a:pt x="88" y="49"/>
                  </a:cubicBezTo>
                  <a:cubicBezTo>
                    <a:pt x="89" y="49"/>
                    <a:pt x="89" y="49"/>
                    <a:pt x="90" y="49"/>
                  </a:cubicBezTo>
                  <a:cubicBezTo>
                    <a:pt x="90" y="50"/>
                    <a:pt x="91" y="49"/>
                    <a:pt x="91" y="49"/>
                  </a:cubicBezTo>
                  <a:cubicBezTo>
                    <a:pt x="92" y="49"/>
                    <a:pt x="92" y="49"/>
                    <a:pt x="93" y="49"/>
                  </a:cubicBezTo>
                  <a:cubicBezTo>
                    <a:pt x="93" y="49"/>
                    <a:pt x="93" y="48"/>
                    <a:pt x="94" y="48"/>
                  </a:cubicBezTo>
                  <a:cubicBezTo>
                    <a:pt x="94" y="48"/>
                    <a:pt x="94" y="48"/>
                    <a:pt x="94" y="48"/>
                  </a:cubicBezTo>
                  <a:cubicBezTo>
                    <a:pt x="94" y="47"/>
                    <a:pt x="93" y="47"/>
                    <a:pt x="93" y="47"/>
                  </a:cubicBezTo>
                  <a:cubicBezTo>
                    <a:pt x="92" y="47"/>
                    <a:pt x="92" y="47"/>
                    <a:pt x="92" y="47"/>
                  </a:cubicBezTo>
                  <a:cubicBezTo>
                    <a:pt x="91" y="47"/>
                    <a:pt x="91" y="46"/>
                    <a:pt x="90" y="46"/>
                  </a:cubicBezTo>
                  <a:close/>
                  <a:moveTo>
                    <a:pt x="124" y="45"/>
                  </a:moveTo>
                  <a:cubicBezTo>
                    <a:pt x="124" y="45"/>
                    <a:pt x="124" y="45"/>
                    <a:pt x="124" y="45"/>
                  </a:cubicBezTo>
                  <a:cubicBezTo>
                    <a:pt x="124" y="45"/>
                    <a:pt x="124" y="45"/>
                    <a:pt x="124" y="45"/>
                  </a:cubicBezTo>
                  <a:cubicBezTo>
                    <a:pt x="125" y="45"/>
                    <a:pt x="126" y="45"/>
                    <a:pt x="127" y="45"/>
                  </a:cubicBezTo>
                  <a:cubicBezTo>
                    <a:pt x="127" y="45"/>
                    <a:pt x="127" y="45"/>
                    <a:pt x="127" y="45"/>
                  </a:cubicBezTo>
                  <a:cubicBezTo>
                    <a:pt x="126" y="44"/>
                    <a:pt x="126" y="44"/>
                    <a:pt x="125" y="44"/>
                  </a:cubicBezTo>
                  <a:cubicBezTo>
                    <a:pt x="125" y="44"/>
                    <a:pt x="125" y="44"/>
                    <a:pt x="125" y="44"/>
                  </a:cubicBezTo>
                  <a:cubicBezTo>
                    <a:pt x="124" y="44"/>
                    <a:pt x="124" y="44"/>
                    <a:pt x="124" y="44"/>
                  </a:cubicBezTo>
                  <a:cubicBezTo>
                    <a:pt x="124" y="44"/>
                    <a:pt x="124" y="44"/>
                    <a:pt x="124" y="44"/>
                  </a:cubicBezTo>
                  <a:cubicBezTo>
                    <a:pt x="124" y="44"/>
                    <a:pt x="123" y="44"/>
                    <a:pt x="123" y="44"/>
                  </a:cubicBezTo>
                  <a:cubicBezTo>
                    <a:pt x="122" y="43"/>
                    <a:pt x="122" y="43"/>
                    <a:pt x="121" y="42"/>
                  </a:cubicBezTo>
                  <a:cubicBezTo>
                    <a:pt x="121" y="42"/>
                    <a:pt x="120" y="43"/>
                    <a:pt x="120" y="43"/>
                  </a:cubicBezTo>
                  <a:cubicBezTo>
                    <a:pt x="120" y="43"/>
                    <a:pt x="120" y="43"/>
                    <a:pt x="120" y="43"/>
                  </a:cubicBezTo>
                  <a:cubicBezTo>
                    <a:pt x="120" y="43"/>
                    <a:pt x="120" y="43"/>
                    <a:pt x="120" y="43"/>
                  </a:cubicBezTo>
                  <a:cubicBezTo>
                    <a:pt x="120" y="43"/>
                    <a:pt x="120" y="43"/>
                    <a:pt x="120" y="43"/>
                  </a:cubicBezTo>
                  <a:cubicBezTo>
                    <a:pt x="120" y="43"/>
                    <a:pt x="120" y="43"/>
                    <a:pt x="120" y="43"/>
                  </a:cubicBezTo>
                  <a:cubicBezTo>
                    <a:pt x="120" y="44"/>
                    <a:pt x="121" y="44"/>
                    <a:pt x="121" y="44"/>
                  </a:cubicBezTo>
                  <a:cubicBezTo>
                    <a:pt x="122" y="44"/>
                    <a:pt x="123" y="44"/>
                    <a:pt x="123" y="44"/>
                  </a:cubicBezTo>
                  <a:cubicBezTo>
                    <a:pt x="123" y="44"/>
                    <a:pt x="124" y="45"/>
                    <a:pt x="124" y="45"/>
                  </a:cubicBezTo>
                  <a:close/>
                  <a:moveTo>
                    <a:pt x="99" y="39"/>
                  </a:moveTo>
                  <a:cubicBezTo>
                    <a:pt x="99" y="39"/>
                    <a:pt x="99" y="39"/>
                    <a:pt x="99" y="39"/>
                  </a:cubicBezTo>
                  <a:cubicBezTo>
                    <a:pt x="99" y="39"/>
                    <a:pt x="99" y="39"/>
                    <a:pt x="99" y="39"/>
                  </a:cubicBezTo>
                  <a:cubicBezTo>
                    <a:pt x="99" y="39"/>
                    <a:pt x="99" y="39"/>
                    <a:pt x="99" y="39"/>
                  </a:cubicBezTo>
                  <a:cubicBezTo>
                    <a:pt x="99" y="39"/>
                    <a:pt x="99" y="39"/>
                    <a:pt x="99" y="39"/>
                  </a:cubicBezTo>
                  <a:cubicBezTo>
                    <a:pt x="99" y="39"/>
                    <a:pt x="99" y="39"/>
                    <a:pt x="99" y="38"/>
                  </a:cubicBezTo>
                  <a:cubicBezTo>
                    <a:pt x="99" y="38"/>
                    <a:pt x="98" y="38"/>
                    <a:pt x="98" y="38"/>
                  </a:cubicBezTo>
                  <a:cubicBezTo>
                    <a:pt x="98" y="39"/>
                    <a:pt x="99" y="39"/>
                    <a:pt x="99" y="39"/>
                  </a:cubicBezTo>
                  <a:cubicBezTo>
                    <a:pt x="99" y="39"/>
                    <a:pt x="99" y="39"/>
                    <a:pt x="99" y="39"/>
                  </a:cubicBezTo>
                  <a:cubicBezTo>
                    <a:pt x="99" y="39"/>
                    <a:pt x="99" y="39"/>
                    <a:pt x="99" y="39"/>
                  </a:cubicBezTo>
                  <a:cubicBezTo>
                    <a:pt x="99" y="39"/>
                    <a:pt x="99" y="39"/>
                    <a:pt x="99" y="39"/>
                  </a:cubicBezTo>
                  <a:cubicBezTo>
                    <a:pt x="100" y="39"/>
                    <a:pt x="100" y="39"/>
                    <a:pt x="100" y="39"/>
                  </a:cubicBezTo>
                  <a:cubicBezTo>
                    <a:pt x="100" y="39"/>
                    <a:pt x="100" y="39"/>
                    <a:pt x="100" y="39"/>
                  </a:cubicBezTo>
                  <a:cubicBezTo>
                    <a:pt x="100" y="39"/>
                    <a:pt x="100" y="39"/>
                    <a:pt x="100" y="39"/>
                  </a:cubicBezTo>
                  <a:cubicBezTo>
                    <a:pt x="100" y="39"/>
                    <a:pt x="100" y="39"/>
                    <a:pt x="99" y="39"/>
                  </a:cubicBezTo>
                  <a:close/>
                  <a:moveTo>
                    <a:pt x="175" y="33"/>
                  </a:moveTo>
                  <a:cubicBezTo>
                    <a:pt x="175" y="33"/>
                    <a:pt x="175" y="34"/>
                    <a:pt x="174" y="34"/>
                  </a:cubicBezTo>
                  <a:cubicBezTo>
                    <a:pt x="174" y="34"/>
                    <a:pt x="174" y="34"/>
                    <a:pt x="174" y="34"/>
                  </a:cubicBezTo>
                  <a:cubicBezTo>
                    <a:pt x="176" y="34"/>
                    <a:pt x="177" y="34"/>
                    <a:pt x="177" y="34"/>
                  </a:cubicBezTo>
                  <a:cubicBezTo>
                    <a:pt x="177" y="34"/>
                    <a:pt x="177" y="34"/>
                    <a:pt x="177" y="34"/>
                  </a:cubicBezTo>
                  <a:cubicBezTo>
                    <a:pt x="177" y="33"/>
                    <a:pt x="176" y="33"/>
                    <a:pt x="175" y="33"/>
                  </a:cubicBezTo>
                  <a:close/>
                  <a:moveTo>
                    <a:pt x="179" y="31"/>
                  </a:moveTo>
                  <a:cubicBezTo>
                    <a:pt x="179" y="32"/>
                    <a:pt x="178" y="32"/>
                    <a:pt x="178" y="32"/>
                  </a:cubicBezTo>
                  <a:cubicBezTo>
                    <a:pt x="178" y="32"/>
                    <a:pt x="178" y="32"/>
                    <a:pt x="178" y="32"/>
                  </a:cubicBezTo>
                  <a:cubicBezTo>
                    <a:pt x="179" y="32"/>
                    <a:pt x="179" y="32"/>
                    <a:pt x="179" y="32"/>
                  </a:cubicBezTo>
                  <a:cubicBezTo>
                    <a:pt x="180" y="32"/>
                    <a:pt x="180" y="32"/>
                    <a:pt x="180" y="32"/>
                  </a:cubicBezTo>
                  <a:cubicBezTo>
                    <a:pt x="180" y="32"/>
                    <a:pt x="180" y="32"/>
                    <a:pt x="180" y="32"/>
                  </a:cubicBezTo>
                  <a:cubicBezTo>
                    <a:pt x="181" y="32"/>
                    <a:pt x="181" y="32"/>
                    <a:pt x="181" y="32"/>
                  </a:cubicBezTo>
                  <a:cubicBezTo>
                    <a:pt x="181" y="32"/>
                    <a:pt x="181" y="32"/>
                    <a:pt x="181" y="32"/>
                  </a:cubicBezTo>
                  <a:cubicBezTo>
                    <a:pt x="180" y="32"/>
                    <a:pt x="180" y="31"/>
                    <a:pt x="179" y="31"/>
                  </a:cubicBezTo>
                  <a:close/>
                  <a:moveTo>
                    <a:pt x="164" y="31"/>
                  </a:moveTo>
                  <a:cubicBezTo>
                    <a:pt x="164" y="32"/>
                    <a:pt x="164" y="31"/>
                    <a:pt x="165" y="32"/>
                  </a:cubicBezTo>
                  <a:cubicBezTo>
                    <a:pt x="165" y="32"/>
                    <a:pt x="165" y="32"/>
                    <a:pt x="165" y="32"/>
                  </a:cubicBezTo>
                  <a:cubicBezTo>
                    <a:pt x="165" y="31"/>
                    <a:pt x="165" y="31"/>
                    <a:pt x="165" y="31"/>
                  </a:cubicBezTo>
                  <a:cubicBezTo>
                    <a:pt x="164" y="31"/>
                    <a:pt x="164" y="31"/>
                    <a:pt x="164" y="31"/>
                  </a:cubicBezTo>
                  <a:close/>
                  <a:moveTo>
                    <a:pt x="105" y="31"/>
                  </a:moveTo>
                  <a:cubicBezTo>
                    <a:pt x="106" y="31"/>
                    <a:pt x="106" y="31"/>
                    <a:pt x="106" y="31"/>
                  </a:cubicBezTo>
                  <a:cubicBezTo>
                    <a:pt x="106" y="31"/>
                    <a:pt x="106" y="31"/>
                    <a:pt x="107" y="31"/>
                  </a:cubicBezTo>
                  <a:cubicBezTo>
                    <a:pt x="107" y="31"/>
                    <a:pt x="107" y="31"/>
                    <a:pt x="107" y="31"/>
                  </a:cubicBezTo>
                  <a:cubicBezTo>
                    <a:pt x="106" y="31"/>
                    <a:pt x="105" y="31"/>
                    <a:pt x="105" y="30"/>
                  </a:cubicBezTo>
                  <a:cubicBezTo>
                    <a:pt x="104" y="30"/>
                    <a:pt x="104" y="30"/>
                    <a:pt x="103" y="30"/>
                  </a:cubicBezTo>
                  <a:cubicBezTo>
                    <a:pt x="103" y="30"/>
                    <a:pt x="102" y="30"/>
                    <a:pt x="102" y="30"/>
                  </a:cubicBezTo>
                  <a:cubicBezTo>
                    <a:pt x="101" y="30"/>
                    <a:pt x="101" y="30"/>
                    <a:pt x="101" y="30"/>
                  </a:cubicBezTo>
                  <a:cubicBezTo>
                    <a:pt x="100" y="31"/>
                    <a:pt x="99" y="30"/>
                    <a:pt x="99" y="30"/>
                  </a:cubicBezTo>
                  <a:cubicBezTo>
                    <a:pt x="98" y="31"/>
                    <a:pt x="98" y="31"/>
                    <a:pt x="98" y="31"/>
                  </a:cubicBezTo>
                  <a:cubicBezTo>
                    <a:pt x="98" y="31"/>
                    <a:pt x="98" y="31"/>
                    <a:pt x="98" y="31"/>
                  </a:cubicBezTo>
                  <a:cubicBezTo>
                    <a:pt x="98" y="31"/>
                    <a:pt x="98" y="31"/>
                    <a:pt x="97" y="31"/>
                  </a:cubicBezTo>
                  <a:cubicBezTo>
                    <a:pt x="98" y="31"/>
                    <a:pt x="98" y="31"/>
                    <a:pt x="98" y="31"/>
                  </a:cubicBezTo>
                  <a:cubicBezTo>
                    <a:pt x="98" y="31"/>
                    <a:pt x="98" y="31"/>
                    <a:pt x="98" y="32"/>
                  </a:cubicBezTo>
                  <a:cubicBezTo>
                    <a:pt x="98" y="32"/>
                    <a:pt x="98" y="32"/>
                    <a:pt x="98" y="32"/>
                  </a:cubicBezTo>
                  <a:cubicBezTo>
                    <a:pt x="98" y="32"/>
                    <a:pt x="97" y="32"/>
                    <a:pt x="97" y="32"/>
                  </a:cubicBezTo>
                  <a:cubicBezTo>
                    <a:pt x="96" y="32"/>
                    <a:pt x="96" y="32"/>
                    <a:pt x="96" y="32"/>
                  </a:cubicBezTo>
                  <a:cubicBezTo>
                    <a:pt x="96" y="32"/>
                    <a:pt x="96" y="33"/>
                    <a:pt x="96" y="33"/>
                  </a:cubicBezTo>
                  <a:cubicBezTo>
                    <a:pt x="97" y="33"/>
                    <a:pt x="97" y="32"/>
                    <a:pt x="97" y="33"/>
                  </a:cubicBezTo>
                  <a:cubicBezTo>
                    <a:pt x="98" y="33"/>
                    <a:pt x="98" y="33"/>
                    <a:pt x="98" y="33"/>
                  </a:cubicBezTo>
                  <a:cubicBezTo>
                    <a:pt x="98" y="33"/>
                    <a:pt x="98" y="33"/>
                    <a:pt x="98" y="33"/>
                  </a:cubicBezTo>
                  <a:cubicBezTo>
                    <a:pt x="98" y="33"/>
                    <a:pt x="98" y="34"/>
                    <a:pt x="97" y="34"/>
                  </a:cubicBezTo>
                  <a:cubicBezTo>
                    <a:pt x="97" y="34"/>
                    <a:pt x="97" y="34"/>
                    <a:pt x="98" y="34"/>
                  </a:cubicBezTo>
                  <a:cubicBezTo>
                    <a:pt x="98" y="35"/>
                    <a:pt x="97" y="34"/>
                    <a:pt x="97" y="35"/>
                  </a:cubicBezTo>
                  <a:cubicBezTo>
                    <a:pt x="97" y="35"/>
                    <a:pt x="97" y="35"/>
                    <a:pt x="97" y="35"/>
                  </a:cubicBezTo>
                  <a:cubicBezTo>
                    <a:pt x="97" y="36"/>
                    <a:pt x="95" y="36"/>
                    <a:pt x="95" y="35"/>
                  </a:cubicBezTo>
                  <a:cubicBezTo>
                    <a:pt x="94" y="35"/>
                    <a:pt x="94" y="36"/>
                    <a:pt x="94" y="37"/>
                  </a:cubicBezTo>
                  <a:cubicBezTo>
                    <a:pt x="94" y="37"/>
                    <a:pt x="95" y="37"/>
                    <a:pt x="95" y="37"/>
                  </a:cubicBezTo>
                  <a:cubicBezTo>
                    <a:pt x="95" y="37"/>
                    <a:pt x="95" y="37"/>
                    <a:pt x="95" y="37"/>
                  </a:cubicBezTo>
                  <a:cubicBezTo>
                    <a:pt x="95" y="38"/>
                    <a:pt x="96" y="37"/>
                    <a:pt x="96" y="38"/>
                  </a:cubicBezTo>
                  <a:cubicBezTo>
                    <a:pt x="97" y="38"/>
                    <a:pt x="96" y="37"/>
                    <a:pt x="97" y="37"/>
                  </a:cubicBezTo>
                  <a:cubicBezTo>
                    <a:pt x="97" y="37"/>
                    <a:pt x="97" y="38"/>
                    <a:pt x="97" y="37"/>
                  </a:cubicBezTo>
                  <a:cubicBezTo>
                    <a:pt x="98" y="37"/>
                    <a:pt x="98" y="37"/>
                    <a:pt x="99" y="38"/>
                  </a:cubicBezTo>
                  <a:cubicBezTo>
                    <a:pt x="99" y="38"/>
                    <a:pt x="100" y="37"/>
                    <a:pt x="101" y="37"/>
                  </a:cubicBezTo>
                  <a:cubicBezTo>
                    <a:pt x="101" y="38"/>
                    <a:pt x="101" y="38"/>
                    <a:pt x="101" y="38"/>
                  </a:cubicBezTo>
                  <a:cubicBezTo>
                    <a:pt x="101" y="38"/>
                    <a:pt x="101" y="38"/>
                    <a:pt x="101" y="38"/>
                  </a:cubicBezTo>
                  <a:cubicBezTo>
                    <a:pt x="102" y="38"/>
                    <a:pt x="102" y="38"/>
                    <a:pt x="102" y="38"/>
                  </a:cubicBezTo>
                  <a:cubicBezTo>
                    <a:pt x="102" y="38"/>
                    <a:pt x="102" y="38"/>
                    <a:pt x="102" y="39"/>
                  </a:cubicBezTo>
                  <a:cubicBezTo>
                    <a:pt x="102" y="39"/>
                    <a:pt x="102" y="39"/>
                    <a:pt x="102" y="39"/>
                  </a:cubicBezTo>
                  <a:cubicBezTo>
                    <a:pt x="102" y="39"/>
                    <a:pt x="102" y="39"/>
                    <a:pt x="102" y="39"/>
                  </a:cubicBezTo>
                  <a:cubicBezTo>
                    <a:pt x="102" y="39"/>
                    <a:pt x="103" y="39"/>
                    <a:pt x="103" y="39"/>
                  </a:cubicBezTo>
                  <a:cubicBezTo>
                    <a:pt x="103" y="39"/>
                    <a:pt x="104" y="39"/>
                    <a:pt x="104" y="39"/>
                  </a:cubicBezTo>
                  <a:cubicBezTo>
                    <a:pt x="104" y="39"/>
                    <a:pt x="104" y="39"/>
                    <a:pt x="104" y="40"/>
                  </a:cubicBezTo>
                  <a:cubicBezTo>
                    <a:pt x="103" y="40"/>
                    <a:pt x="103" y="40"/>
                    <a:pt x="103" y="40"/>
                  </a:cubicBezTo>
                  <a:cubicBezTo>
                    <a:pt x="103" y="40"/>
                    <a:pt x="103" y="40"/>
                    <a:pt x="103" y="40"/>
                  </a:cubicBezTo>
                  <a:cubicBezTo>
                    <a:pt x="104" y="41"/>
                    <a:pt x="105" y="41"/>
                    <a:pt x="105" y="41"/>
                  </a:cubicBezTo>
                  <a:cubicBezTo>
                    <a:pt x="105" y="41"/>
                    <a:pt x="106" y="41"/>
                    <a:pt x="106" y="41"/>
                  </a:cubicBezTo>
                  <a:cubicBezTo>
                    <a:pt x="106" y="41"/>
                    <a:pt x="106" y="41"/>
                    <a:pt x="106" y="41"/>
                  </a:cubicBezTo>
                  <a:cubicBezTo>
                    <a:pt x="106" y="41"/>
                    <a:pt x="106" y="41"/>
                    <a:pt x="106" y="41"/>
                  </a:cubicBezTo>
                  <a:cubicBezTo>
                    <a:pt x="106" y="41"/>
                    <a:pt x="107" y="41"/>
                    <a:pt x="107" y="41"/>
                  </a:cubicBezTo>
                  <a:cubicBezTo>
                    <a:pt x="107" y="41"/>
                    <a:pt x="108" y="41"/>
                    <a:pt x="108" y="41"/>
                  </a:cubicBezTo>
                  <a:cubicBezTo>
                    <a:pt x="108" y="41"/>
                    <a:pt x="108" y="41"/>
                    <a:pt x="108" y="41"/>
                  </a:cubicBezTo>
                  <a:cubicBezTo>
                    <a:pt x="109" y="41"/>
                    <a:pt x="110" y="41"/>
                    <a:pt x="110" y="41"/>
                  </a:cubicBezTo>
                  <a:cubicBezTo>
                    <a:pt x="110" y="41"/>
                    <a:pt x="110" y="41"/>
                    <a:pt x="110" y="41"/>
                  </a:cubicBezTo>
                  <a:cubicBezTo>
                    <a:pt x="111" y="41"/>
                    <a:pt x="111" y="41"/>
                    <a:pt x="111" y="41"/>
                  </a:cubicBezTo>
                  <a:cubicBezTo>
                    <a:pt x="111" y="41"/>
                    <a:pt x="112" y="41"/>
                    <a:pt x="112" y="41"/>
                  </a:cubicBezTo>
                  <a:cubicBezTo>
                    <a:pt x="112" y="41"/>
                    <a:pt x="113" y="41"/>
                    <a:pt x="113" y="41"/>
                  </a:cubicBezTo>
                  <a:cubicBezTo>
                    <a:pt x="113" y="41"/>
                    <a:pt x="113" y="41"/>
                    <a:pt x="113" y="41"/>
                  </a:cubicBezTo>
                  <a:cubicBezTo>
                    <a:pt x="114" y="41"/>
                    <a:pt x="115" y="41"/>
                    <a:pt x="115" y="41"/>
                  </a:cubicBezTo>
                  <a:cubicBezTo>
                    <a:pt x="115" y="41"/>
                    <a:pt x="115" y="41"/>
                    <a:pt x="115" y="41"/>
                  </a:cubicBezTo>
                  <a:cubicBezTo>
                    <a:pt x="115" y="41"/>
                    <a:pt x="115" y="41"/>
                    <a:pt x="115" y="41"/>
                  </a:cubicBezTo>
                  <a:cubicBezTo>
                    <a:pt x="115" y="41"/>
                    <a:pt x="115" y="41"/>
                    <a:pt x="115" y="41"/>
                  </a:cubicBezTo>
                  <a:cubicBezTo>
                    <a:pt x="115" y="41"/>
                    <a:pt x="114" y="41"/>
                    <a:pt x="114" y="41"/>
                  </a:cubicBezTo>
                  <a:cubicBezTo>
                    <a:pt x="113" y="41"/>
                    <a:pt x="113" y="40"/>
                    <a:pt x="112" y="40"/>
                  </a:cubicBezTo>
                  <a:cubicBezTo>
                    <a:pt x="112" y="40"/>
                    <a:pt x="112" y="40"/>
                    <a:pt x="111" y="40"/>
                  </a:cubicBezTo>
                  <a:cubicBezTo>
                    <a:pt x="111" y="39"/>
                    <a:pt x="110" y="39"/>
                    <a:pt x="109" y="39"/>
                  </a:cubicBezTo>
                  <a:cubicBezTo>
                    <a:pt x="109" y="39"/>
                    <a:pt x="109" y="38"/>
                    <a:pt x="109" y="38"/>
                  </a:cubicBezTo>
                  <a:cubicBezTo>
                    <a:pt x="109" y="38"/>
                    <a:pt x="109" y="38"/>
                    <a:pt x="109" y="38"/>
                  </a:cubicBezTo>
                  <a:cubicBezTo>
                    <a:pt x="108" y="38"/>
                    <a:pt x="108" y="38"/>
                    <a:pt x="108" y="38"/>
                  </a:cubicBezTo>
                  <a:cubicBezTo>
                    <a:pt x="108" y="38"/>
                    <a:pt x="108" y="38"/>
                    <a:pt x="108" y="38"/>
                  </a:cubicBezTo>
                  <a:cubicBezTo>
                    <a:pt x="107" y="37"/>
                    <a:pt x="106" y="36"/>
                    <a:pt x="106" y="36"/>
                  </a:cubicBezTo>
                  <a:cubicBezTo>
                    <a:pt x="106" y="35"/>
                    <a:pt x="106" y="35"/>
                    <a:pt x="106" y="35"/>
                  </a:cubicBezTo>
                  <a:cubicBezTo>
                    <a:pt x="106" y="35"/>
                    <a:pt x="106" y="35"/>
                    <a:pt x="106" y="35"/>
                  </a:cubicBezTo>
                  <a:cubicBezTo>
                    <a:pt x="106" y="35"/>
                    <a:pt x="106" y="34"/>
                    <a:pt x="106" y="34"/>
                  </a:cubicBezTo>
                  <a:cubicBezTo>
                    <a:pt x="106" y="34"/>
                    <a:pt x="105" y="34"/>
                    <a:pt x="105" y="34"/>
                  </a:cubicBezTo>
                  <a:cubicBezTo>
                    <a:pt x="105" y="33"/>
                    <a:pt x="105" y="33"/>
                    <a:pt x="105" y="33"/>
                  </a:cubicBezTo>
                  <a:cubicBezTo>
                    <a:pt x="105" y="33"/>
                    <a:pt x="105" y="33"/>
                    <a:pt x="105" y="33"/>
                  </a:cubicBezTo>
                  <a:cubicBezTo>
                    <a:pt x="105" y="33"/>
                    <a:pt x="105" y="33"/>
                    <a:pt x="105" y="33"/>
                  </a:cubicBezTo>
                  <a:cubicBezTo>
                    <a:pt x="105" y="33"/>
                    <a:pt x="105" y="33"/>
                    <a:pt x="106" y="33"/>
                  </a:cubicBezTo>
                  <a:cubicBezTo>
                    <a:pt x="105" y="33"/>
                    <a:pt x="105" y="33"/>
                    <a:pt x="105" y="33"/>
                  </a:cubicBezTo>
                  <a:cubicBezTo>
                    <a:pt x="105" y="33"/>
                    <a:pt x="105" y="33"/>
                    <a:pt x="105" y="33"/>
                  </a:cubicBezTo>
                  <a:cubicBezTo>
                    <a:pt x="105" y="32"/>
                    <a:pt x="105" y="32"/>
                    <a:pt x="105" y="32"/>
                  </a:cubicBezTo>
                  <a:cubicBezTo>
                    <a:pt x="105" y="32"/>
                    <a:pt x="106" y="32"/>
                    <a:pt x="106" y="32"/>
                  </a:cubicBezTo>
                  <a:cubicBezTo>
                    <a:pt x="107" y="32"/>
                    <a:pt x="107" y="32"/>
                    <a:pt x="107" y="32"/>
                  </a:cubicBezTo>
                  <a:cubicBezTo>
                    <a:pt x="107" y="32"/>
                    <a:pt x="107" y="32"/>
                    <a:pt x="107" y="32"/>
                  </a:cubicBezTo>
                  <a:cubicBezTo>
                    <a:pt x="106" y="32"/>
                    <a:pt x="106" y="32"/>
                    <a:pt x="105" y="32"/>
                  </a:cubicBezTo>
                  <a:cubicBezTo>
                    <a:pt x="105" y="32"/>
                    <a:pt x="105" y="32"/>
                    <a:pt x="105" y="31"/>
                  </a:cubicBezTo>
                  <a:close/>
                  <a:moveTo>
                    <a:pt x="151" y="30"/>
                  </a:moveTo>
                  <a:cubicBezTo>
                    <a:pt x="151" y="30"/>
                    <a:pt x="150" y="30"/>
                    <a:pt x="150" y="30"/>
                  </a:cubicBezTo>
                  <a:cubicBezTo>
                    <a:pt x="150" y="30"/>
                    <a:pt x="150" y="30"/>
                    <a:pt x="150" y="30"/>
                  </a:cubicBezTo>
                  <a:cubicBezTo>
                    <a:pt x="150" y="30"/>
                    <a:pt x="150" y="30"/>
                    <a:pt x="150" y="30"/>
                  </a:cubicBezTo>
                  <a:cubicBezTo>
                    <a:pt x="150" y="30"/>
                    <a:pt x="150" y="30"/>
                    <a:pt x="150" y="31"/>
                  </a:cubicBezTo>
                  <a:cubicBezTo>
                    <a:pt x="151" y="31"/>
                    <a:pt x="152" y="31"/>
                    <a:pt x="152" y="31"/>
                  </a:cubicBezTo>
                  <a:cubicBezTo>
                    <a:pt x="153" y="31"/>
                    <a:pt x="153" y="31"/>
                    <a:pt x="153" y="31"/>
                  </a:cubicBezTo>
                  <a:cubicBezTo>
                    <a:pt x="153" y="31"/>
                    <a:pt x="153" y="30"/>
                    <a:pt x="153" y="30"/>
                  </a:cubicBezTo>
                  <a:cubicBezTo>
                    <a:pt x="153" y="30"/>
                    <a:pt x="153" y="30"/>
                    <a:pt x="153" y="30"/>
                  </a:cubicBezTo>
                  <a:cubicBezTo>
                    <a:pt x="152" y="30"/>
                    <a:pt x="152" y="30"/>
                    <a:pt x="151" y="30"/>
                  </a:cubicBezTo>
                  <a:close/>
                  <a:moveTo>
                    <a:pt x="197" y="26"/>
                  </a:moveTo>
                  <a:cubicBezTo>
                    <a:pt x="197" y="26"/>
                    <a:pt x="197" y="26"/>
                    <a:pt x="197" y="26"/>
                  </a:cubicBezTo>
                  <a:cubicBezTo>
                    <a:pt x="197" y="26"/>
                    <a:pt x="197" y="26"/>
                    <a:pt x="197" y="26"/>
                  </a:cubicBezTo>
                  <a:cubicBezTo>
                    <a:pt x="197" y="26"/>
                    <a:pt x="197" y="26"/>
                    <a:pt x="197" y="26"/>
                  </a:cubicBezTo>
                  <a:cubicBezTo>
                    <a:pt x="198" y="26"/>
                    <a:pt x="198" y="26"/>
                    <a:pt x="198" y="26"/>
                  </a:cubicBezTo>
                  <a:cubicBezTo>
                    <a:pt x="198" y="26"/>
                    <a:pt x="198" y="26"/>
                    <a:pt x="197" y="26"/>
                  </a:cubicBezTo>
                  <a:close/>
                  <a:moveTo>
                    <a:pt x="102" y="25"/>
                  </a:moveTo>
                  <a:cubicBezTo>
                    <a:pt x="102" y="25"/>
                    <a:pt x="102" y="25"/>
                    <a:pt x="102" y="25"/>
                  </a:cubicBezTo>
                  <a:cubicBezTo>
                    <a:pt x="102" y="25"/>
                    <a:pt x="102" y="25"/>
                    <a:pt x="102" y="25"/>
                  </a:cubicBezTo>
                  <a:cubicBezTo>
                    <a:pt x="102" y="25"/>
                    <a:pt x="102" y="25"/>
                    <a:pt x="102" y="25"/>
                  </a:cubicBezTo>
                  <a:close/>
                  <a:moveTo>
                    <a:pt x="114" y="25"/>
                  </a:moveTo>
                  <a:cubicBezTo>
                    <a:pt x="114" y="24"/>
                    <a:pt x="114" y="24"/>
                    <a:pt x="114" y="24"/>
                  </a:cubicBezTo>
                  <a:cubicBezTo>
                    <a:pt x="114" y="24"/>
                    <a:pt x="114" y="24"/>
                    <a:pt x="115" y="24"/>
                  </a:cubicBezTo>
                  <a:cubicBezTo>
                    <a:pt x="115" y="24"/>
                    <a:pt x="115" y="24"/>
                    <a:pt x="116" y="24"/>
                  </a:cubicBezTo>
                  <a:cubicBezTo>
                    <a:pt x="116" y="24"/>
                    <a:pt x="116" y="24"/>
                    <a:pt x="115" y="24"/>
                  </a:cubicBezTo>
                  <a:cubicBezTo>
                    <a:pt x="115" y="24"/>
                    <a:pt x="115" y="24"/>
                    <a:pt x="115" y="24"/>
                  </a:cubicBezTo>
                  <a:cubicBezTo>
                    <a:pt x="115" y="24"/>
                    <a:pt x="115" y="24"/>
                    <a:pt x="115" y="24"/>
                  </a:cubicBezTo>
                  <a:cubicBezTo>
                    <a:pt x="114" y="24"/>
                    <a:pt x="114" y="24"/>
                    <a:pt x="114" y="24"/>
                  </a:cubicBezTo>
                  <a:cubicBezTo>
                    <a:pt x="114" y="23"/>
                    <a:pt x="114" y="23"/>
                    <a:pt x="114" y="23"/>
                  </a:cubicBezTo>
                  <a:cubicBezTo>
                    <a:pt x="115" y="23"/>
                    <a:pt x="115" y="23"/>
                    <a:pt x="115" y="23"/>
                  </a:cubicBezTo>
                  <a:cubicBezTo>
                    <a:pt x="115" y="23"/>
                    <a:pt x="116" y="23"/>
                    <a:pt x="116" y="23"/>
                  </a:cubicBezTo>
                  <a:cubicBezTo>
                    <a:pt x="116" y="23"/>
                    <a:pt x="116" y="23"/>
                    <a:pt x="116" y="23"/>
                  </a:cubicBezTo>
                  <a:cubicBezTo>
                    <a:pt x="116" y="23"/>
                    <a:pt x="117" y="23"/>
                    <a:pt x="117" y="23"/>
                  </a:cubicBezTo>
                  <a:cubicBezTo>
                    <a:pt x="117" y="22"/>
                    <a:pt x="117" y="23"/>
                    <a:pt x="118" y="22"/>
                  </a:cubicBezTo>
                  <a:cubicBezTo>
                    <a:pt x="118" y="22"/>
                    <a:pt x="118" y="22"/>
                    <a:pt x="118" y="22"/>
                  </a:cubicBezTo>
                  <a:cubicBezTo>
                    <a:pt x="119" y="22"/>
                    <a:pt x="119" y="22"/>
                    <a:pt x="119" y="22"/>
                  </a:cubicBezTo>
                  <a:cubicBezTo>
                    <a:pt x="119" y="22"/>
                    <a:pt x="119" y="22"/>
                    <a:pt x="119" y="22"/>
                  </a:cubicBezTo>
                  <a:cubicBezTo>
                    <a:pt x="119" y="22"/>
                    <a:pt x="119" y="21"/>
                    <a:pt x="120" y="21"/>
                  </a:cubicBezTo>
                  <a:cubicBezTo>
                    <a:pt x="120" y="21"/>
                    <a:pt x="120" y="21"/>
                    <a:pt x="120" y="21"/>
                  </a:cubicBezTo>
                  <a:cubicBezTo>
                    <a:pt x="121" y="21"/>
                    <a:pt x="122" y="21"/>
                    <a:pt x="122" y="21"/>
                  </a:cubicBezTo>
                  <a:cubicBezTo>
                    <a:pt x="123" y="21"/>
                    <a:pt x="123" y="21"/>
                    <a:pt x="123" y="21"/>
                  </a:cubicBezTo>
                  <a:cubicBezTo>
                    <a:pt x="123" y="21"/>
                    <a:pt x="124" y="20"/>
                    <a:pt x="124" y="20"/>
                  </a:cubicBezTo>
                  <a:cubicBezTo>
                    <a:pt x="124" y="20"/>
                    <a:pt x="124" y="21"/>
                    <a:pt x="125" y="20"/>
                  </a:cubicBezTo>
                  <a:cubicBezTo>
                    <a:pt x="125" y="20"/>
                    <a:pt x="125" y="20"/>
                    <a:pt x="125" y="20"/>
                  </a:cubicBezTo>
                  <a:cubicBezTo>
                    <a:pt x="125" y="20"/>
                    <a:pt x="126" y="20"/>
                    <a:pt x="126" y="20"/>
                  </a:cubicBezTo>
                  <a:cubicBezTo>
                    <a:pt x="126" y="20"/>
                    <a:pt x="127" y="20"/>
                    <a:pt x="127" y="20"/>
                  </a:cubicBezTo>
                  <a:cubicBezTo>
                    <a:pt x="127" y="20"/>
                    <a:pt x="127" y="20"/>
                    <a:pt x="128" y="20"/>
                  </a:cubicBezTo>
                  <a:cubicBezTo>
                    <a:pt x="128" y="20"/>
                    <a:pt x="129" y="20"/>
                    <a:pt x="129" y="20"/>
                  </a:cubicBezTo>
                  <a:cubicBezTo>
                    <a:pt x="129" y="19"/>
                    <a:pt x="130" y="19"/>
                    <a:pt x="130" y="19"/>
                  </a:cubicBezTo>
                  <a:cubicBezTo>
                    <a:pt x="130" y="19"/>
                    <a:pt x="131" y="19"/>
                    <a:pt x="131" y="19"/>
                  </a:cubicBezTo>
                  <a:cubicBezTo>
                    <a:pt x="131" y="19"/>
                    <a:pt x="132" y="19"/>
                    <a:pt x="132" y="19"/>
                  </a:cubicBezTo>
                  <a:cubicBezTo>
                    <a:pt x="132" y="19"/>
                    <a:pt x="133" y="19"/>
                    <a:pt x="133" y="19"/>
                  </a:cubicBezTo>
                  <a:cubicBezTo>
                    <a:pt x="134" y="19"/>
                    <a:pt x="134" y="19"/>
                    <a:pt x="134" y="18"/>
                  </a:cubicBezTo>
                  <a:cubicBezTo>
                    <a:pt x="134" y="18"/>
                    <a:pt x="134" y="18"/>
                    <a:pt x="135" y="18"/>
                  </a:cubicBezTo>
                  <a:cubicBezTo>
                    <a:pt x="135" y="18"/>
                    <a:pt x="135" y="18"/>
                    <a:pt x="135" y="18"/>
                  </a:cubicBezTo>
                  <a:cubicBezTo>
                    <a:pt x="136" y="18"/>
                    <a:pt x="136" y="18"/>
                    <a:pt x="136" y="18"/>
                  </a:cubicBezTo>
                  <a:cubicBezTo>
                    <a:pt x="136" y="18"/>
                    <a:pt x="137" y="18"/>
                    <a:pt x="137" y="17"/>
                  </a:cubicBezTo>
                  <a:cubicBezTo>
                    <a:pt x="137" y="16"/>
                    <a:pt x="136" y="16"/>
                    <a:pt x="136" y="16"/>
                  </a:cubicBezTo>
                  <a:cubicBezTo>
                    <a:pt x="133" y="15"/>
                    <a:pt x="131" y="16"/>
                    <a:pt x="129" y="17"/>
                  </a:cubicBezTo>
                  <a:cubicBezTo>
                    <a:pt x="129" y="17"/>
                    <a:pt x="129" y="17"/>
                    <a:pt x="129" y="17"/>
                  </a:cubicBezTo>
                  <a:cubicBezTo>
                    <a:pt x="129" y="17"/>
                    <a:pt x="129" y="17"/>
                    <a:pt x="129" y="17"/>
                  </a:cubicBezTo>
                  <a:cubicBezTo>
                    <a:pt x="129" y="17"/>
                    <a:pt x="128" y="17"/>
                    <a:pt x="127" y="17"/>
                  </a:cubicBezTo>
                  <a:cubicBezTo>
                    <a:pt x="127" y="17"/>
                    <a:pt x="127" y="18"/>
                    <a:pt x="127" y="18"/>
                  </a:cubicBezTo>
                  <a:cubicBezTo>
                    <a:pt x="127" y="18"/>
                    <a:pt x="127" y="18"/>
                    <a:pt x="126" y="18"/>
                  </a:cubicBezTo>
                  <a:cubicBezTo>
                    <a:pt x="126" y="18"/>
                    <a:pt x="126" y="18"/>
                    <a:pt x="126" y="18"/>
                  </a:cubicBezTo>
                  <a:cubicBezTo>
                    <a:pt x="125" y="18"/>
                    <a:pt x="125" y="18"/>
                    <a:pt x="125" y="18"/>
                  </a:cubicBezTo>
                  <a:cubicBezTo>
                    <a:pt x="125" y="18"/>
                    <a:pt x="124" y="18"/>
                    <a:pt x="124" y="18"/>
                  </a:cubicBezTo>
                  <a:cubicBezTo>
                    <a:pt x="124" y="18"/>
                    <a:pt x="123" y="18"/>
                    <a:pt x="123" y="18"/>
                  </a:cubicBezTo>
                  <a:cubicBezTo>
                    <a:pt x="122" y="18"/>
                    <a:pt x="122" y="19"/>
                    <a:pt x="121" y="19"/>
                  </a:cubicBezTo>
                  <a:cubicBezTo>
                    <a:pt x="121" y="19"/>
                    <a:pt x="120" y="18"/>
                    <a:pt x="120" y="19"/>
                  </a:cubicBezTo>
                  <a:cubicBezTo>
                    <a:pt x="120" y="19"/>
                    <a:pt x="120" y="19"/>
                    <a:pt x="120" y="19"/>
                  </a:cubicBezTo>
                  <a:cubicBezTo>
                    <a:pt x="119" y="19"/>
                    <a:pt x="119" y="19"/>
                    <a:pt x="119" y="19"/>
                  </a:cubicBezTo>
                  <a:cubicBezTo>
                    <a:pt x="118" y="18"/>
                    <a:pt x="116" y="18"/>
                    <a:pt x="115" y="19"/>
                  </a:cubicBezTo>
                  <a:cubicBezTo>
                    <a:pt x="115" y="19"/>
                    <a:pt x="115" y="19"/>
                    <a:pt x="115" y="19"/>
                  </a:cubicBezTo>
                  <a:cubicBezTo>
                    <a:pt x="115" y="19"/>
                    <a:pt x="115" y="20"/>
                    <a:pt x="114" y="20"/>
                  </a:cubicBezTo>
                  <a:cubicBezTo>
                    <a:pt x="114" y="19"/>
                    <a:pt x="114" y="19"/>
                    <a:pt x="114" y="19"/>
                  </a:cubicBezTo>
                  <a:cubicBezTo>
                    <a:pt x="114" y="19"/>
                    <a:pt x="114" y="19"/>
                    <a:pt x="114" y="19"/>
                  </a:cubicBezTo>
                  <a:cubicBezTo>
                    <a:pt x="114" y="19"/>
                    <a:pt x="114" y="19"/>
                    <a:pt x="114" y="19"/>
                  </a:cubicBezTo>
                  <a:cubicBezTo>
                    <a:pt x="113" y="19"/>
                    <a:pt x="113" y="19"/>
                    <a:pt x="113" y="20"/>
                  </a:cubicBezTo>
                  <a:cubicBezTo>
                    <a:pt x="113" y="20"/>
                    <a:pt x="113" y="20"/>
                    <a:pt x="112" y="20"/>
                  </a:cubicBezTo>
                  <a:cubicBezTo>
                    <a:pt x="112" y="20"/>
                    <a:pt x="111" y="20"/>
                    <a:pt x="111" y="20"/>
                  </a:cubicBezTo>
                  <a:cubicBezTo>
                    <a:pt x="111" y="20"/>
                    <a:pt x="111" y="20"/>
                    <a:pt x="111" y="20"/>
                  </a:cubicBezTo>
                  <a:cubicBezTo>
                    <a:pt x="110" y="20"/>
                    <a:pt x="110" y="20"/>
                    <a:pt x="109" y="20"/>
                  </a:cubicBezTo>
                  <a:cubicBezTo>
                    <a:pt x="109" y="20"/>
                    <a:pt x="109" y="21"/>
                    <a:pt x="108" y="21"/>
                  </a:cubicBezTo>
                  <a:cubicBezTo>
                    <a:pt x="108" y="21"/>
                    <a:pt x="108" y="21"/>
                    <a:pt x="107" y="21"/>
                  </a:cubicBezTo>
                  <a:cubicBezTo>
                    <a:pt x="107" y="21"/>
                    <a:pt x="107" y="21"/>
                    <a:pt x="107" y="21"/>
                  </a:cubicBezTo>
                  <a:cubicBezTo>
                    <a:pt x="107" y="22"/>
                    <a:pt x="107" y="22"/>
                    <a:pt x="107" y="22"/>
                  </a:cubicBezTo>
                  <a:cubicBezTo>
                    <a:pt x="107" y="22"/>
                    <a:pt x="106" y="22"/>
                    <a:pt x="106" y="22"/>
                  </a:cubicBezTo>
                  <a:cubicBezTo>
                    <a:pt x="105" y="22"/>
                    <a:pt x="105" y="22"/>
                    <a:pt x="105" y="22"/>
                  </a:cubicBezTo>
                  <a:cubicBezTo>
                    <a:pt x="105" y="22"/>
                    <a:pt x="105" y="22"/>
                    <a:pt x="105" y="22"/>
                  </a:cubicBezTo>
                  <a:cubicBezTo>
                    <a:pt x="105" y="23"/>
                    <a:pt x="104" y="23"/>
                    <a:pt x="104" y="23"/>
                  </a:cubicBezTo>
                  <a:cubicBezTo>
                    <a:pt x="104" y="23"/>
                    <a:pt x="104" y="23"/>
                    <a:pt x="104" y="23"/>
                  </a:cubicBezTo>
                  <a:cubicBezTo>
                    <a:pt x="104" y="24"/>
                    <a:pt x="104" y="24"/>
                    <a:pt x="104" y="24"/>
                  </a:cubicBezTo>
                  <a:cubicBezTo>
                    <a:pt x="104" y="24"/>
                    <a:pt x="104" y="24"/>
                    <a:pt x="104" y="24"/>
                  </a:cubicBezTo>
                  <a:cubicBezTo>
                    <a:pt x="105" y="24"/>
                    <a:pt x="105" y="24"/>
                    <a:pt x="106" y="24"/>
                  </a:cubicBezTo>
                  <a:cubicBezTo>
                    <a:pt x="106" y="25"/>
                    <a:pt x="106" y="25"/>
                    <a:pt x="106" y="25"/>
                  </a:cubicBezTo>
                  <a:cubicBezTo>
                    <a:pt x="105" y="25"/>
                    <a:pt x="104" y="25"/>
                    <a:pt x="103" y="25"/>
                  </a:cubicBezTo>
                  <a:cubicBezTo>
                    <a:pt x="103" y="25"/>
                    <a:pt x="103" y="25"/>
                    <a:pt x="103" y="25"/>
                  </a:cubicBezTo>
                  <a:cubicBezTo>
                    <a:pt x="103" y="25"/>
                    <a:pt x="103" y="25"/>
                    <a:pt x="103" y="25"/>
                  </a:cubicBezTo>
                  <a:cubicBezTo>
                    <a:pt x="104" y="25"/>
                    <a:pt x="104" y="25"/>
                    <a:pt x="104" y="25"/>
                  </a:cubicBezTo>
                  <a:cubicBezTo>
                    <a:pt x="104" y="25"/>
                    <a:pt x="104" y="26"/>
                    <a:pt x="104" y="26"/>
                  </a:cubicBezTo>
                  <a:cubicBezTo>
                    <a:pt x="104" y="26"/>
                    <a:pt x="103" y="26"/>
                    <a:pt x="103" y="26"/>
                  </a:cubicBezTo>
                  <a:cubicBezTo>
                    <a:pt x="103" y="26"/>
                    <a:pt x="103" y="26"/>
                    <a:pt x="103" y="26"/>
                  </a:cubicBezTo>
                  <a:cubicBezTo>
                    <a:pt x="103" y="26"/>
                    <a:pt x="103" y="26"/>
                    <a:pt x="103" y="26"/>
                  </a:cubicBezTo>
                  <a:cubicBezTo>
                    <a:pt x="103" y="27"/>
                    <a:pt x="103" y="27"/>
                    <a:pt x="104" y="27"/>
                  </a:cubicBezTo>
                  <a:cubicBezTo>
                    <a:pt x="104" y="27"/>
                    <a:pt x="104" y="27"/>
                    <a:pt x="104" y="27"/>
                  </a:cubicBezTo>
                  <a:cubicBezTo>
                    <a:pt x="104" y="27"/>
                    <a:pt x="104" y="27"/>
                    <a:pt x="104" y="27"/>
                  </a:cubicBezTo>
                  <a:cubicBezTo>
                    <a:pt x="103" y="27"/>
                    <a:pt x="101" y="27"/>
                    <a:pt x="101" y="27"/>
                  </a:cubicBezTo>
                  <a:cubicBezTo>
                    <a:pt x="101" y="27"/>
                    <a:pt x="101" y="27"/>
                    <a:pt x="101" y="27"/>
                  </a:cubicBezTo>
                  <a:cubicBezTo>
                    <a:pt x="101" y="27"/>
                    <a:pt x="101" y="27"/>
                    <a:pt x="101" y="27"/>
                  </a:cubicBezTo>
                  <a:cubicBezTo>
                    <a:pt x="101" y="28"/>
                    <a:pt x="101" y="28"/>
                    <a:pt x="101" y="28"/>
                  </a:cubicBezTo>
                  <a:cubicBezTo>
                    <a:pt x="100" y="28"/>
                    <a:pt x="100" y="28"/>
                    <a:pt x="100" y="28"/>
                  </a:cubicBezTo>
                  <a:cubicBezTo>
                    <a:pt x="99" y="28"/>
                    <a:pt x="99" y="28"/>
                    <a:pt x="98" y="28"/>
                  </a:cubicBezTo>
                  <a:cubicBezTo>
                    <a:pt x="98" y="28"/>
                    <a:pt x="99" y="29"/>
                    <a:pt x="99" y="29"/>
                  </a:cubicBezTo>
                  <a:cubicBezTo>
                    <a:pt x="99" y="29"/>
                    <a:pt x="99" y="29"/>
                    <a:pt x="100" y="29"/>
                  </a:cubicBezTo>
                  <a:cubicBezTo>
                    <a:pt x="100" y="29"/>
                    <a:pt x="100" y="28"/>
                    <a:pt x="100" y="28"/>
                  </a:cubicBezTo>
                  <a:cubicBezTo>
                    <a:pt x="101" y="28"/>
                    <a:pt x="102" y="28"/>
                    <a:pt x="103" y="28"/>
                  </a:cubicBezTo>
                  <a:cubicBezTo>
                    <a:pt x="103" y="28"/>
                    <a:pt x="103" y="29"/>
                    <a:pt x="103" y="29"/>
                  </a:cubicBezTo>
                  <a:cubicBezTo>
                    <a:pt x="102" y="29"/>
                    <a:pt x="101" y="29"/>
                    <a:pt x="100" y="29"/>
                  </a:cubicBezTo>
                  <a:cubicBezTo>
                    <a:pt x="100" y="30"/>
                    <a:pt x="100" y="30"/>
                    <a:pt x="100" y="30"/>
                  </a:cubicBezTo>
                  <a:cubicBezTo>
                    <a:pt x="100" y="30"/>
                    <a:pt x="101" y="30"/>
                    <a:pt x="102" y="29"/>
                  </a:cubicBezTo>
                  <a:cubicBezTo>
                    <a:pt x="102" y="29"/>
                    <a:pt x="103" y="30"/>
                    <a:pt x="104" y="30"/>
                  </a:cubicBezTo>
                  <a:cubicBezTo>
                    <a:pt x="104" y="30"/>
                    <a:pt x="105" y="30"/>
                    <a:pt x="105" y="30"/>
                  </a:cubicBezTo>
                  <a:cubicBezTo>
                    <a:pt x="105" y="30"/>
                    <a:pt x="105" y="30"/>
                    <a:pt x="105" y="30"/>
                  </a:cubicBezTo>
                  <a:cubicBezTo>
                    <a:pt x="106" y="30"/>
                    <a:pt x="106" y="30"/>
                    <a:pt x="106" y="30"/>
                  </a:cubicBezTo>
                  <a:cubicBezTo>
                    <a:pt x="107" y="30"/>
                    <a:pt x="107" y="30"/>
                    <a:pt x="107" y="30"/>
                  </a:cubicBezTo>
                  <a:cubicBezTo>
                    <a:pt x="108" y="30"/>
                    <a:pt x="108" y="30"/>
                    <a:pt x="108" y="30"/>
                  </a:cubicBezTo>
                  <a:cubicBezTo>
                    <a:pt x="108" y="30"/>
                    <a:pt x="108" y="30"/>
                    <a:pt x="108" y="30"/>
                  </a:cubicBezTo>
                  <a:cubicBezTo>
                    <a:pt x="108" y="30"/>
                    <a:pt x="108" y="30"/>
                    <a:pt x="108" y="30"/>
                  </a:cubicBezTo>
                  <a:cubicBezTo>
                    <a:pt x="109" y="30"/>
                    <a:pt x="109" y="30"/>
                    <a:pt x="109" y="30"/>
                  </a:cubicBezTo>
                  <a:cubicBezTo>
                    <a:pt x="108" y="29"/>
                    <a:pt x="108" y="29"/>
                    <a:pt x="107" y="29"/>
                  </a:cubicBezTo>
                  <a:cubicBezTo>
                    <a:pt x="107" y="29"/>
                    <a:pt x="107" y="29"/>
                    <a:pt x="107" y="29"/>
                  </a:cubicBezTo>
                  <a:cubicBezTo>
                    <a:pt x="108" y="29"/>
                    <a:pt x="109" y="29"/>
                    <a:pt x="109" y="29"/>
                  </a:cubicBezTo>
                  <a:cubicBezTo>
                    <a:pt x="109" y="29"/>
                    <a:pt x="109" y="29"/>
                    <a:pt x="109" y="29"/>
                  </a:cubicBezTo>
                  <a:cubicBezTo>
                    <a:pt x="109" y="28"/>
                    <a:pt x="108" y="28"/>
                    <a:pt x="107" y="28"/>
                  </a:cubicBezTo>
                  <a:cubicBezTo>
                    <a:pt x="107" y="28"/>
                    <a:pt x="107" y="28"/>
                    <a:pt x="107" y="28"/>
                  </a:cubicBezTo>
                  <a:cubicBezTo>
                    <a:pt x="108" y="28"/>
                    <a:pt x="110" y="28"/>
                    <a:pt x="110" y="28"/>
                  </a:cubicBezTo>
                  <a:cubicBezTo>
                    <a:pt x="110" y="28"/>
                    <a:pt x="110" y="28"/>
                    <a:pt x="110" y="28"/>
                  </a:cubicBezTo>
                  <a:cubicBezTo>
                    <a:pt x="110" y="28"/>
                    <a:pt x="110" y="28"/>
                    <a:pt x="110" y="28"/>
                  </a:cubicBezTo>
                  <a:cubicBezTo>
                    <a:pt x="110" y="28"/>
                    <a:pt x="110" y="28"/>
                    <a:pt x="110" y="28"/>
                  </a:cubicBezTo>
                  <a:cubicBezTo>
                    <a:pt x="110" y="28"/>
                    <a:pt x="109" y="27"/>
                    <a:pt x="108" y="27"/>
                  </a:cubicBezTo>
                  <a:cubicBezTo>
                    <a:pt x="108" y="27"/>
                    <a:pt x="108" y="27"/>
                    <a:pt x="108" y="27"/>
                  </a:cubicBezTo>
                  <a:cubicBezTo>
                    <a:pt x="108" y="27"/>
                    <a:pt x="108" y="27"/>
                    <a:pt x="108" y="27"/>
                  </a:cubicBezTo>
                  <a:cubicBezTo>
                    <a:pt x="108" y="27"/>
                    <a:pt x="108" y="27"/>
                    <a:pt x="108" y="26"/>
                  </a:cubicBezTo>
                  <a:cubicBezTo>
                    <a:pt x="109" y="26"/>
                    <a:pt x="109" y="27"/>
                    <a:pt x="110" y="27"/>
                  </a:cubicBezTo>
                  <a:cubicBezTo>
                    <a:pt x="110" y="27"/>
                    <a:pt x="110" y="27"/>
                    <a:pt x="110" y="27"/>
                  </a:cubicBezTo>
                  <a:cubicBezTo>
                    <a:pt x="110" y="27"/>
                    <a:pt x="111" y="27"/>
                    <a:pt x="111" y="27"/>
                  </a:cubicBezTo>
                  <a:cubicBezTo>
                    <a:pt x="111" y="27"/>
                    <a:pt x="111" y="27"/>
                    <a:pt x="111" y="27"/>
                  </a:cubicBezTo>
                  <a:cubicBezTo>
                    <a:pt x="111" y="27"/>
                    <a:pt x="111" y="26"/>
                    <a:pt x="112" y="26"/>
                  </a:cubicBezTo>
                  <a:cubicBezTo>
                    <a:pt x="112" y="26"/>
                    <a:pt x="112" y="26"/>
                    <a:pt x="112" y="26"/>
                  </a:cubicBezTo>
                  <a:cubicBezTo>
                    <a:pt x="111" y="26"/>
                    <a:pt x="111" y="25"/>
                    <a:pt x="110" y="25"/>
                  </a:cubicBezTo>
                  <a:cubicBezTo>
                    <a:pt x="110" y="25"/>
                    <a:pt x="110" y="25"/>
                    <a:pt x="110" y="25"/>
                  </a:cubicBezTo>
                  <a:cubicBezTo>
                    <a:pt x="111" y="25"/>
                    <a:pt x="112" y="25"/>
                    <a:pt x="113" y="25"/>
                  </a:cubicBezTo>
                  <a:cubicBezTo>
                    <a:pt x="113" y="25"/>
                    <a:pt x="112" y="25"/>
                    <a:pt x="112" y="24"/>
                  </a:cubicBezTo>
                  <a:cubicBezTo>
                    <a:pt x="113" y="24"/>
                    <a:pt x="113" y="24"/>
                    <a:pt x="114" y="25"/>
                  </a:cubicBezTo>
                  <a:cubicBezTo>
                    <a:pt x="114" y="25"/>
                    <a:pt x="114" y="25"/>
                    <a:pt x="114" y="25"/>
                  </a:cubicBezTo>
                  <a:cubicBezTo>
                    <a:pt x="114" y="25"/>
                    <a:pt x="114" y="25"/>
                    <a:pt x="114" y="25"/>
                  </a:cubicBezTo>
                  <a:cubicBezTo>
                    <a:pt x="114" y="25"/>
                    <a:pt x="114" y="25"/>
                    <a:pt x="114" y="25"/>
                  </a:cubicBezTo>
                  <a:cubicBezTo>
                    <a:pt x="114" y="25"/>
                    <a:pt x="114" y="25"/>
                    <a:pt x="114" y="25"/>
                  </a:cubicBezTo>
                  <a:close/>
                  <a:moveTo>
                    <a:pt x="195" y="24"/>
                  </a:moveTo>
                  <a:cubicBezTo>
                    <a:pt x="195" y="25"/>
                    <a:pt x="195" y="25"/>
                    <a:pt x="195" y="25"/>
                  </a:cubicBezTo>
                  <a:cubicBezTo>
                    <a:pt x="195" y="25"/>
                    <a:pt x="195" y="25"/>
                    <a:pt x="195" y="25"/>
                  </a:cubicBezTo>
                  <a:cubicBezTo>
                    <a:pt x="195" y="24"/>
                    <a:pt x="195" y="25"/>
                    <a:pt x="195" y="24"/>
                  </a:cubicBezTo>
                  <a:close/>
                  <a:moveTo>
                    <a:pt x="102" y="23"/>
                  </a:moveTo>
                  <a:cubicBezTo>
                    <a:pt x="102" y="23"/>
                    <a:pt x="103" y="23"/>
                    <a:pt x="103" y="23"/>
                  </a:cubicBezTo>
                  <a:cubicBezTo>
                    <a:pt x="103" y="23"/>
                    <a:pt x="103" y="23"/>
                    <a:pt x="103" y="23"/>
                  </a:cubicBezTo>
                  <a:cubicBezTo>
                    <a:pt x="103" y="23"/>
                    <a:pt x="103" y="23"/>
                    <a:pt x="103" y="23"/>
                  </a:cubicBezTo>
                  <a:cubicBezTo>
                    <a:pt x="103" y="23"/>
                    <a:pt x="102" y="23"/>
                    <a:pt x="102" y="23"/>
                  </a:cubicBezTo>
                  <a:close/>
                  <a:moveTo>
                    <a:pt x="181" y="22"/>
                  </a:moveTo>
                  <a:cubicBezTo>
                    <a:pt x="181" y="22"/>
                    <a:pt x="181" y="22"/>
                    <a:pt x="181" y="22"/>
                  </a:cubicBezTo>
                  <a:cubicBezTo>
                    <a:pt x="181" y="22"/>
                    <a:pt x="181" y="22"/>
                    <a:pt x="181" y="22"/>
                  </a:cubicBezTo>
                  <a:cubicBezTo>
                    <a:pt x="181" y="22"/>
                    <a:pt x="181" y="22"/>
                    <a:pt x="181" y="22"/>
                  </a:cubicBezTo>
                  <a:close/>
                  <a:moveTo>
                    <a:pt x="212" y="19"/>
                  </a:moveTo>
                  <a:cubicBezTo>
                    <a:pt x="212" y="19"/>
                    <a:pt x="212" y="20"/>
                    <a:pt x="212" y="19"/>
                  </a:cubicBezTo>
                  <a:cubicBezTo>
                    <a:pt x="212" y="19"/>
                    <a:pt x="212" y="19"/>
                    <a:pt x="212" y="19"/>
                  </a:cubicBezTo>
                  <a:close/>
                  <a:moveTo>
                    <a:pt x="220" y="18"/>
                  </a:moveTo>
                  <a:cubicBezTo>
                    <a:pt x="220" y="19"/>
                    <a:pt x="220" y="19"/>
                    <a:pt x="220" y="19"/>
                  </a:cubicBezTo>
                  <a:cubicBezTo>
                    <a:pt x="220" y="19"/>
                    <a:pt x="221" y="19"/>
                    <a:pt x="221" y="19"/>
                  </a:cubicBezTo>
                  <a:cubicBezTo>
                    <a:pt x="221" y="19"/>
                    <a:pt x="221" y="19"/>
                    <a:pt x="221" y="19"/>
                  </a:cubicBezTo>
                  <a:cubicBezTo>
                    <a:pt x="221" y="19"/>
                    <a:pt x="221" y="18"/>
                    <a:pt x="221" y="18"/>
                  </a:cubicBezTo>
                  <a:cubicBezTo>
                    <a:pt x="221" y="18"/>
                    <a:pt x="220" y="18"/>
                    <a:pt x="220" y="18"/>
                  </a:cubicBezTo>
                  <a:close/>
                  <a:moveTo>
                    <a:pt x="217" y="15"/>
                  </a:moveTo>
                  <a:cubicBezTo>
                    <a:pt x="217" y="15"/>
                    <a:pt x="217" y="15"/>
                    <a:pt x="217" y="15"/>
                  </a:cubicBezTo>
                  <a:cubicBezTo>
                    <a:pt x="217" y="15"/>
                    <a:pt x="217" y="15"/>
                    <a:pt x="217" y="15"/>
                  </a:cubicBezTo>
                  <a:cubicBezTo>
                    <a:pt x="217" y="15"/>
                    <a:pt x="217" y="15"/>
                    <a:pt x="218" y="15"/>
                  </a:cubicBezTo>
                  <a:cubicBezTo>
                    <a:pt x="218" y="15"/>
                    <a:pt x="218" y="15"/>
                    <a:pt x="218" y="15"/>
                  </a:cubicBezTo>
                  <a:cubicBezTo>
                    <a:pt x="217" y="15"/>
                    <a:pt x="218" y="15"/>
                    <a:pt x="217" y="15"/>
                  </a:cubicBezTo>
                  <a:close/>
                  <a:moveTo>
                    <a:pt x="227" y="9"/>
                  </a:moveTo>
                  <a:cubicBezTo>
                    <a:pt x="228" y="9"/>
                    <a:pt x="228" y="9"/>
                    <a:pt x="228" y="9"/>
                  </a:cubicBezTo>
                  <a:cubicBezTo>
                    <a:pt x="229" y="8"/>
                    <a:pt x="230" y="7"/>
                    <a:pt x="231" y="8"/>
                  </a:cubicBezTo>
                  <a:cubicBezTo>
                    <a:pt x="231" y="8"/>
                    <a:pt x="232" y="8"/>
                    <a:pt x="232" y="8"/>
                  </a:cubicBezTo>
                  <a:cubicBezTo>
                    <a:pt x="232" y="8"/>
                    <a:pt x="233" y="8"/>
                    <a:pt x="233" y="8"/>
                  </a:cubicBezTo>
                  <a:cubicBezTo>
                    <a:pt x="233" y="8"/>
                    <a:pt x="234" y="9"/>
                    <a:pt x="234" y="9"/>
                  </a:cubicBezTo>
                  <a:cubicBezTo>
                    <a:pt x="234" y="9"/>
                    <a:pt x="235" y="9"/>
                    <a:pt x="235" y="9"/>
                  </a:cubicBezTo>
                  <a:cubicBezTo>
                    <a:pt x="235" y="9"/>
                    <a:pt x="236" y="9"/>
                    <a:pt x="236" y="9"/>
                  </a:cubicBezTo>
                  <a:cubicBezTo>
                    <a:pt x="236" y="9"/>
                    <a:pt x="237" y="9"/>
                    <a:pt x="238" y="10"/>
                  </a:cubicBezTo>
                  <a:cubicBezTo>
                    <a:pt x="238" y="10"/>
                    <a:pt x="238" y="10"/>
                    <a:pt x="238" y="10"/>
                  </a:cubicBezTo>
                  <a:cubicBezTo>
                    <a:pt x="238" y="10"/>
                    <a:pt x="238" y="10"/>
                    <a:pt x="238" y="10"/>
                  </a:cubicBezTo>
                  <a:cubicBezTo>
                    <a:pt x="237" y="10"/>
                    <a:pt x="237" y="10"/>
                    <a:pt x="237" y="10"/>
                  </a:cubicBezTo>
                  <a:cubicBezTo>
                    <a:pt x="236" y="10"/>
                    <a:pt x="235" y="10"/>
                    <a:pt x="235" y="11"/>
                  </a:cubicBezTo>
                  <a:cubicBezTo>
                    <a:pt x="234" y="11"/>
                    <a:pt x="233" y="11"/>
                    <a:pt x="232" y="11"/>
                  </a:cubicBezTo>
                  <a:cubicBezTo>
                    <a:pt x="232" y="11"/>
                    <a:pt x="232" y="11"/>
                    <a:pt x="232" y="11"/>
                  </a:cubicBezTo>
                  <a:cubicBezTo>
                    <a:pt x="231" y="11"/>
                    <a:pt x="231" y="11"/>
                    <a:pt x="230" y="11"/>
                  </a:cubicBezTo>
                  <a:cubicBezTo>
                    <a:pt x="229" y="11"/>
                    <a:pt x="228" y="11"/>
                    <a:pt x="227" y="11"/>
                  </a:cubicBezTo>
                  <a:cubicBezTo>
                    <a:pt x="227" y="11"/>
                    <a:pt x="227" y="11"/>
                    <a:pt x="226" y="11"/>
                  </a:cubicBezTo>
                  <a:cubicBezTo>
                    <a:pt x="226" y="11"/>
                    <a:pt x="223" y="12"/>
                    <a:pt x="223" y="11"/>
                  </a:cubicBezTo>
                  <a:cubicBezTo>
                    <a:pt x="223" y="11"/>
                    <a:pt x="223" y="11"/>
                    <a:pt x="223" y="11"/>
                  </a:cubicBezTo>
                  <a:cubicBezTo>
                    <a:pt x="223" y="11"/>
                    <a:pt x="223" y="11"/>
                    <a:pt x="223" y="11"/>
                  </a:cubicBezTo>
                  <a:cubicBezTo>
                    <a:pt x="223" y="11"/>
                    <a:pt x="223" y="11"/>
                    <a:pt x="223" y="10"/>
                  </a:cubicBezTo>
                  <a:cubicBezTo>
                    <a:pt x="223" y="10"/>
                    <a:pt x="223" y="9"/>
                    <a:pt x="223" y="9"/>
                  </a:cubicBezTo>
                  <a:cubicBezTo>
                    <a:pt x="223" y="9"/>
                    <a:pt x="223" y="9"/>
                    <a:pt x="223" y="9"/>
                  </a:cubicBezTo>
                  <a:cubicBezTo>
                    <a:pt x="223" y="9"/>
                    <a:pt x="224" y="9"/>
                    <a:pt x="224" y="9"/>
                  </a:cubicBezTo>
                  <a:cubicBezTo>
                    <a:pt x="224" y="9"/>
                    <a:pt x="224" y="9"/>
                    <a:pt x="224" y="9"/>
                  </a:cubicBezTo>
                  <a:cubicBezTo>
                    <a:pt x="224" y="9"/>
                    <a:pt x="223" y="8"/>
                    <a:pt x="223" y="8"/>
                  </a:cubicBezTo>
                  <a:cubicBezTo>
                    <a:pt x="223" y="8"/>
                    <a:pt x="223" y="8"/>
                    <a:pt x="223" y="8"/>
                  </a:cubicBezTo>
                  <a:cubicBezTo>
                    <a:pt x="224" y="8"/>
                    <a:pt x="224" y="8"/>
                    <a:pt x="225" y="8"/>
                  </a:cubicBezTo>
                  <a:cubicBezTo>
                    <a:pt x="225" y="8"/>
                    <a:pt x="225" y="8"/>
                    <a:pt x="225" y="8"/>
                  </a:cubicBezTo>
                  <a:cubicBezTo>
                    <a:pt x="224" y="8"/>
                    <a:pt x="223" y="8"/>
                    <a:pt x="223" y="8"/>
                  </a:cubicBezTo>
                  <a:cubicBezTo>
                    <a:pt x="223" y="8"/>
                    <a:pt x="223" y="8"/>
                    <a:pt x="223" y="8"/>
                  </a:cubicBezTo>
                  <a:cubicBezTo>
                    <a:pt x="223" y="7"/>
                    <a:pt x="223" y="7"/>
                    <a:pt x="223" y="7"/>
                  </a:cubicBezTo>
                  <a:cubicBezTo>
                    <a:pt x="223" y="7"/>
                    <a:pt x="223" y="7"/>
                    <a:pt x="224" y="7"/>
                  </a:cubicBezTo>
                  <a:cubicBezTo>
                    <a:pt x="224" y="7"/>
                    <a:pt x="225" y="7"/>
                    <a:pt x="225" y="7"/>
                  </a:cubicBezTo>
                  <a:cubicBezTo>
                    <a:pt x="225" y="7"/>
                    <a:pt x="225" y="7"/>
                    <a:pt x="225" y="7"/>
                  </a:cubicBezTo>
                  <a:cubicBezTo>
                    <a:pt x="226" y="7"/>
                    <a:pt x="226" y="7"/>
                    <a:pt x="226" y="7"/>
                  </a:cubicBezTo>
                  <a:cubicBezTo>
                    <a:pt x="227" y="7"/>
                    <a:pt x="227" y="7"/>
                    <a:pt x="227" y="7"/>
                  </a:cubicBezTo>
                  <a:cubicBezTo>
                    <a:pt x="227" y="7"/>
                    <a:pt x="227" y="8"/>
                    <a:pt x="227" y="8"/>
                  </a:cubicBezTo>
                  <a:cubicBezTo>
                    <a:pt x="227" y="8"/>
                    <a:pt x="228" y="8"/>
                    <a:pt x="228" y="8"/>
                  </a:cubicBezTo>
                  <a:cubicBezTo>
                    <a:pt x="228" y="8"/>
                    <a:pt x="227" y="9"/>
                    <a:pt x="227" y="9"/>
                  </a:cubicBezTo>
                  <a:close/>
                  <a:moveTo>
                    <a:pt x="192" y="4"/>
                  </a:moveTo>
                  <a:cubicBezTo>
                    <a:pt x="193" y="4"/>
                    <a:pt x="194" y="4"/>
                    <a:pt x="194" y="5"/>
                  </a:cubicBezTo>
                  <a:cubicBezTo>
                    <a:pt x="195" y="5"/>
                    <a:pt x="195" y="4"/>
                    <a:pt x="195" y="4"/>
                  </a:cubicBezTo>
                  <a:cubicBezTo>
                    <a:pt x="196" y="4"/>
                    <a:pt x="197" y="5"/>
                    <a:pt x="198" y="5"/>
                  </a:cubicBezTo>
                  <a:cubicBezTo>
                    <a:pt x="198" y="5"/>
                    <a:pt x="198" y="5"/>
                    <a:pt x="198" y="5"/>
                  </a:cubicBezTo>
                  <a:cubicBezTo>
                    <a:pt x="198" y="5"/>
                    <a:pt x="198" y="5"/>
                    <a:pt x="198" y="5"/>
                  </a:cubicBezTo>
                  <a:cubicBezTo>
                    <a:pt x="197" y="5"/>
                    <a:pt x="196" y="6"/>
                    <a:pt x="195" y="5"/>
                  </a:cubicBezTo>
                  <a:cubicBezTo>
                    <a:pt x="195" y="5"/>
                    <a:pt x="195" y="5"/>
                    <a:pt x="195" y="5"/>
                  </a:cubicBezTo>
                  <a:cubicBezTo>
                    <a:pt x="195" y="5"/>
                    <a:pt x="193" y="5"/>
                    <a:pt x="192" y="5"/>
                  </a:cubicBezTo>
                  <a:cubicBezTo>
                    <a:pt x="192" y="5"/>
                    <a:pt x="192" y="5"/>
                    <a:pt x="192" y="4"/>
                  </a:cubicBezTo>
                  <a:close/>
                  <a:moveTo>
                    <a:pt x="101" y="4"/>
                  </a:moveTo>
                  <a:cubicBezTo>
                    <a:pt x="101" y="4"/>
                    <a:pt x="101" y="4"/>
                    <a:pt x="102" y="4"/>
                  </a:cubicBezTo>
                  <a:cubicBezTo>
                    <a:pt x="102" y="4"/>
                    <a:pt x="102" y="4"/>
                    <a:pt x="102" y="4"/>
                  </a:cubicBezTo>
                  <a:cubicBezTo>
                    <a:pt x="102" y="4"/>
                    <a:pt x="101" y="4"/>
                    <a:pt x="101" y="4"/>
                  </a:cubicBezTo>
                  <a:cubicBezTo>
                    <a:pt x="101" y="4"/>
                    <a:pt x="101" y="4"/>
                    <a:pt x="101" y="4"/>
                  </a:cubicBezTo>
                  <a:cubicBezTo>
                    <a:pt x="101" y="4"/>
                    <a:pt x="101" y="4"/>
                    <a:pt x="101" y="4"/>
                  </a:cubicBezTo>
                  <a:cubicBezTo>
                    <a:pt x="101" y="4"/>
                    <a:pt x="101" y="4"/>
                    <a:pt x="101" y="4"/>
                  </a:cubicBezTo>
                  <a:close/>
                  <a:moveTo>
                    <a:pt x="209" y="5"/>
                  </a:moveTo>
                  <a:cubicBezTo>
                    <a:pt x="209" y="5"/>
                    <a:pt x="209" y="5"/>
                    <a:pt x="209" y="5"/>
                  </a:cubicBezTo>
                  <a:cubicBezTo>
                    <a:pt x="209" y="6"/>
                    <a:pt x="210" y="6"/>
                    <a:pt x="210" y="6"/>
                  </a:cubicBezTo>
                  <a:cubicBezTo>
                    <a:pt x="210" y="5"/>
                    <a:pt x="210" y="5"/>
                    <a:pt x="210" y="5"/>
                  </a:cubicBezTo>
                  <a:cubicBezTo>
                    <a:pt x="210" y="5"/>
                    <a:pt x="211" y="5"/>
                    <a:pt x="211" y="5"/>
                  </a:cubicBezTo>
                  <a:cubicBezTo>
                    <a:pt x="211" y="5"/>
                    <a:pt x="212" y="5"/>
                    <a:pt x="212" y="5"/>
                  </a:cubicBezTo>
                  <a:cubicBezTo>
                    <a:pt x="212" y="5"/>
                    <a:pt x="212" y="5"/>
                    <a:pt x="212" y="5"/>
                  </a:cubicBezTo>
                  <a:cubicBezTo>
                    <a:pt x="212" y="4"/>
                    <a:pt x="212" y="4"/>
                    <a:pt x="213" y="4"/>
                  </a:cubicBezTo>
                  <a:cubicBezTo>
                    <a:pt x="213" y="4"/>
                    <a:pt x="213" y="4"/>
                    <a:pt x="214" y="4"/>
                  </a:cubicBezTo>
                  <a:cubicBezTo>
                    <a:pt x="214" y="5"/>
                    <a:pt x="216" y="5"/>
                    <a:pt x="216" y="5"/>
                  </a:cubicBezTo>
                  <a:cubicBezTo>
                    <a:pt x="216" y="5"/>
                    <a:pt x="216" y="6"/>
                    <a:pt x="216" y="6"/>
                  </a:cubicBezTo>
                  <a:cubicBezTo>
                    <a:pt x="217" y="6"/>
                    <a:pt x="217" y="6"/>
                    <a:pt x="217" y="7"/>
                  </a:cubicBezTo>
                  <a:cubicBezTo>
                    <a:pt x="217" y="7"/>
                    <a:pt x="217" y="7"/>
                    <a:pt x="216" y="7"/>
                  </a:cubicBezTo>
                  <a:cubicBezTo>
                    <a:pt x="216" y="7"/>
                    <a:pt x="216" y="7"/>
                    <a:pt x="216" y="7"/>
                  </a:cubicBezTo>
                  <a:cubicBezTo>
                    <a:pt x="217" y="7"/>
                    <a:pt x="219" y="8"/>
                    <a:pt x="220" y="8"/>
                  </a:cubicBezTo>
                  <a:cubicBezTo>
                    <a:pt x="220" y="8"/>
                    <a:pt x="219" y="8"/>
                    <a:pt x="219" y="8"/>
                  </a:cubicBezTo>
                  <a:cubicBezTo>
                    <a:pt x="219" y="9"/>
                    <a:pt x="219" y="8"/>
                    <a:pt x="218" y="8"/>
                  </a:cubicBezTo>
                  <a:cubicBezTo>
                    <a:pt x="218" y="9"/>
                    <a:pt x="216" y="9"/>
                    <a:pt x="216" y="8"/>
                  </a:cubicBezTo>
                  <a:cubicBezTo>
                    <a:pt x="215" y="8"/>
                    <a:pt x="215" y="8"/>
                    <a:pt x="214" y="8"/>
                  </a:cubicBezTo>
                  <a:cubicBezTo>
                    <a:pt x="214" y="8"/>
                    <a:pt x="214" y="8"/>
                    <a:pt x="214" y="8"/>
                  </a:cubicBezTo>
                  <a:cubicBezTo>
                    <a:pt x="214" y="8"/>
                    <a:pt x="213" y="8"/>
                    <a:pt x="213" y="8"/>
                  </a:cubicBezTo>
                  <a:cubicBezTo>
                    <a:pt x="212" y="8"/>
                    <a:pt x="212" y="8"/>
                    <a:pt x="211" y="8"/>
                  </a:cubicBezTo>
                  <a:cubicBezTo>
                    <a:pt x="210" y="8"/>
                    <a:pt x="209" y="8"/>
                    <a:pt x="208" y="8"/>
                  </a:cubicBezTo>
                  <a:cubicBezTo>
                    <a:pt x="208" y="8"/>
                    <a:pt x="207" y="7"/>
                    <a:pt x="207" y="7"/>
                  </a:cubicBezTo>
                  <a:cubicBezTo>
                    <a:pt x="206" y="7"/>
                    <a:pt x="206" y="8"/>
                    <a:pt x="205" y="8"/>
                  </a:cubicBezTo>
                  <a:cubicBezTo>
                    <a:pt x="205" y="7"/>
                    <a:pt x="204" y="7"/>
                    <a:pt x="204" y="7"/>
                  </a:cubicBezTo>
                  <a:cubicBezTo>
                    <a:pt x="204" y="7"/>
                    <a:pt x="203" y="7"/>
                    <a:pt x="203" y="7"/>
                  </a:cubicBezTo>
                  <a:cubicBezTo>
                    <a:pt x="203" y="7"/>
                    <a:pt x="202" y="6"/>
                    <a:pt x="202" y="6"/>
                  </a:cubicBezTo>
                  <a:cubicBezTo>
                    <a:pt x="202" y="6"/>
                    <a:pt x="201" y="6"/>
                    <a:pt x="201" y="6"/>
                  </a:cubicBezTo>
                  <a:cubicBezTo>
                    <a:pt x="201" y="6"/>
                    <a:pt x="200" y="6"/>
                    <a:pt x="200" y="6"/>
                  </a:cubicBezTo>
                  <a:cubicBezTo>
                    <a:pt x="200" y="6"/>
                    <a:pt x="200" y="6"/>
                    <a:pt x="200" y="6"/>
                  </a:cubicBezTo>
                  <a:cubicBezTo>
                    <a:pt x="200" y="6"/>
                    <a:pt x="200" y="5"/>
                    <a:pt x="200" y="5"/>
                  </a:cubicBezTo>
                  <a:cubicBezTo>
                    <a:pt x="201" y="5"/>
                    <a:pt x="201" y="5"/>
                    <a:pt x="201" y="5"/>
                  </a:cubicBezTo>
                  <a:cubicBezTo>
                    <a:pt x="201" y="5"/>
                    <a:pt x="201" y="5"/>
                    <a:pt x="201" y="5"/>
                  </a:cubicBezTo>
                  <a:cubicBezTo>
                    <a:pt x="201" y="5"/>
                    <a:pt x="201" y="5"/>
                    <a:pt x="201" y="5"/>
                  </a:cubicBezTo>
                  <a:cubicBezTo>
                    <a:pt x="201" y="5"/>
                    <a:pt x="201" y="5"/>
                    <a:pt x="201" y="5"/>
                  </a:cubicBezTo>
                  <a:cubicBezTo>
                    <a:pt x="203" y="4"/>
                    <a:pt x="205" y="4"/>
                    <a:pt x="207" y="4"/>
                  </a:cubicBezTo>
                  <a:cubicBezTo>
                    <a:pt x="208" y="4"/>
                    <a:pt x="209" y="4"/>
                    <a:pt x="210" y="4"/>
                  </a:cubicBezTo>
                  <a:cubicBezTo>
                    <a:pt x="210" y="4"/>
                    <a:pt x="210" y="5"/>
                    <a:pt x="210" y="5"/>
                  </a:cubicBezTo>
                  <a:cubicBezTo>
                    <a:pt x="209" y="5"/>
                    <a:pt x="210" y="5"/>
                    <a:pt x="209" y="5"/>
                  </a:cubicBezTo>
                  <a:close/>
                  <a:moveTo>
                    <a:pt x="74" y="4"/>
                  </a:moveTo>
                  <a:cubicBezTo>
                    <a:pt x="74" y="4"/>
                    <a:pt x="74" y="4"/>
                    <a:pt x="74" y="4"/>
                  </a:cubicBezTo>
                  <a:cubicBezTo>
                    <a:pt x="74" y="4"/>
                    <a:pt x="74" y="4"/>
                    <a:pt x="74" y="4"/>
                  </a:cubicBezTo>
                  <a:cubicBezTo>
                    <a:pt x="74" y="4"/>
                    <a:pt x="74" y="4"/>
                    <a:pt x="74" y="4"/>
                  </a:cubicBezTo>
                  <a:cubicBezTo>
                    <a:pt x="74" y="4"/>
                    <a:pt x="74" y="4"/>
                    <a:pt x="74" y="4"/>
                  </a:cubicBezTo>
                  <a:close/>
                  <a:moveTo>
                    <a:pt x="66" y="3"/>
                  </a:moveTo>
                  <a:cubicBezTo>
                    <a:pt x="66" y="3"/>
                    <a:pt x="66" y="3"/>
                    <a:pt x="66" y="3"/>
                  </a:cubicBezTo>
                  <a:cubicBezTo>
                    <a:pt x="66" y="3"/>
                    <a:pt x="66" y="3"/>
                    <a:pt x="66" y="3"/>
                  </a:cubicBezTo>
                  <a:close/>
                  <a:moveTo>
                    <a:pt x="94" y="4"/>
                  </a:moveTo>
                  <a:cubicBezTo>
                    <a:pt x="93" y="4"/>
                    <a:pt x="92" y="4"/>
                    <a:pt x="91" y="4"/>
                  </a:cubicBezTo>
                  <a:cubicBezTo>
                    <a:pt x="91" y="4"/>
                    <a:pt x="91" y="4"/>
                    <a:pt x="91" y="3"/>
                  </a:cubicBezTo>
                  <a:cubicBezTo>
                    <a:pt x="92" y="3"/>
                    <a:pt x="93" y="3"/>
                    <a:pt x="93" y="3"/>
                  </a:cubicBezTo>
                  <a:cubicBezTo>
                    <a:pt x="93" y="3"/>
                    <a:pt x="93" y="3"/>
                    <a:pt x="94" y="3"/>
                  </a:cubicBezTo>
                  <a:cubicBezTo>
                    <a:pt x="94" y="4"/>
                    <a:pt x="94" y="4"/>
                    <a:pt x="94" y="4"/>
                  </a:cubicBezTo>
                  <a:close/>
                  <a:moveTo>
                    <a:pt x="82" y="3"/>
                  </a:moveTo>
                  <a:cubicBezTo>
                    <a:pt x="83" y="3"/>
                    <a:pt x="83" y="3"/>
                    <a:pt x="83" y="3"/>
                  </a:cubicBezTo>
                  <a:cubicBezTo>
                    <a:pt x="83" y="3"/>
                    <a:pt x="83" y="3"/>
                    <a:pt x="83" y="3"/>
                  </a:cubicBezTo>
                  <a:cubicBezTo>
                    <a:pt x="83" y="3"/>
                    <a:pt x="83" y="3"/>
                    <a:pt x="83" y="3"/>
                  </a:cubicBezTo>
                  <a:cubicBezTo>
                    <a:pt x="83" y="4"/>
                    <a:pt x="82" y="4"/>
                    <a:pt x="82" y="4"/>
                  </a:cubicBezTo>
                  <a:cubicBezTo>
                    <a:pt x="82" y="3"/>
                    <a:pt x="82" y="3"/>
                    <a:pt x="82" y="3"/>
                  </a:cubicBezTo>
                  <a:cubicBezTo>
                    <a:pt x="82" y="3"/>
                    <a:pt x="82" y="3"/>
                    <a:pt x="82" y="3"/>
                  </a:cubicBezTo>
                  <a:close/>
                  <a:moveTo>
                    <a:pt x="94" y="3"/>
                  </a:moveTo>
                  <a:cubicBezTo>
                    <a:pt x="95" y="3"/>
                    <a:pt x="96" y="3"/>
                    <a:pt x="97" y="3"/>
                  </a:cubicBezTo>
                  <a:cubicBezTo>
                    <a:pt x="97" y="3"/>
                    <a:pt x="97" y="3"/>
                    <a:pt x="97" y="3"/>
                  </a:cubicBezTo>
                  <a:cubicBezTo>
                    <a:pt x="97" y="3"/>
                    <a:pt x="97" y="3"/>
                    <a:pt x="97" y="3"/>
                  </a:cubicBezTo>
                  <a:cubicBezTo>
                    <a:pt x="96" y="3"/>
                    <a:pt x="96" y="4"/>
                    <a:pt x="96" y="4"/>
                  </a:cubicBezTo>
                  <a:cubicBezTo>
                    <a:pt x="96" y="4"/>
                    <a:pt x="95" y="3"/>
                    <a:pt x="95" y="3"/>
                  </a:cubicBezTo>
                  <a:cubicBezTo>
                    <a:pt x="95" y="3"/>
                    <a:pt x="94" y="3"/>
                    <a:pt x="94" y="3"/>
                  </a:cubicBezTo>
                  <a:close/>
                  <a:moveTo>
                    <a:pt x="69" y="4"/>
                  </a:moveTo>
                  <a:cubicBezTo>
                    <a:pt x="69" y="4"/>
                    <a:pt x="69" y="3"/>
                    <a:pt x="69" y="3"/>
                  </a:cubicBezTo>
                  <a:cubicBezTo>
                    <a:pt x="69" y="3"/>
                    <a:pt x="69" y="3"/>
                    <a:pt x="69" y="3"/>
                  </a:cubicBezTo>
                  <a:cubicBezTo>
                    <a:pt x="69" y="3"/>
                    <a:pt x="69" y="3"/>
                    <a:pt x="69" y="3"/>
                  </a:cubicBezTo>
                  <a:cubicBezTo>
                    <a:pt x="69" y="3"/>
                    <a:pt x="69" y="3"/>
                    <a:pt x="69" y="3"/>
                  </a:cubicBezTo>
                  <a:cubicBezTo>
                    <a:pt x="69" y="3"/>
                    <a:pt x="69" y="3"/>
                    <a:pt x="69" y="3"/>
                  </a:cubicBezTo>
                  <a:cubicBezTo>
                    <a:pt x="69" y="3"/>
                    <a:pt x="69" y="3"/>
                    <a:pt x="69" y="3"/>
                  </a:cubicBezTo>
                  <a:cubicBezTo>
                    <a:pt x="69" y="3"/>
                    <a:pt x="69" y="3"/>
                    <a:pt x="69" y="3"/>
                  </a:cubicBezTo>
                  <a:cubicBezTo>
                    <a:pt x="70" y="3"/>
                    <a:pt x="70" y="3"/>
                    <a:pt x="70" y="3"/>
                  </a:cubicBezTo>
                  <a:cubicBezTo>
                    <a:pt x="70" y="3"/>
                    <a:pt x="70" y="3"/>
                    <a:pt x="70" y="3"/>
                  </a:cubicBezTo>
                  <a:cubicBezTo>
                    <a:pt x="70" y="3"/>
                    <a:pt x="70" y="3"/>
                    <a:pt x="70" y="4"/>
                  </a:cubicBezTo>
                  <a:cubicBezTo>
                    <a:pt x="70" y="4"/>
                    <a:pt x="69" y="4"/>
                    <a:pt x="69" y="4"/>
                  </a:cubicBezTo>
                  <a:close/>
                  <a:moveTo>
                    <a:pt x="68" y="2"/>
                  </a:moveTo>
                  <a:cubicBezTo>
                    <a:pt x="69" y="2"/>
                    <a:pt x="68" y="2"/>
                    <a:pt x="68" y="2"/>
                  </a:cubicBezTo>
                  <a:cubicBezTo>
                    <a:pt x="68" y="2"/>
                    <a:pt x="68" y="2"/>
                    <a:pt x="68" y="2"/>
                  </a:cubicBezTo>
                  <a:cubicBezTo>
                    <a:pt x="68" y="2"/>
                    <a:pt x="68" y="2"/>
                    <a:pt x="68" y="2"/>
                  </a:cubicBezTo>
                  <a:close/>
                  <a:moveTo>
                    <a:pt x="66" y="2"/>
                  </a:moveTo>
                  <a:cubicBezTo>
                    <a:pt x="66" y="2"/>
                    <a:pt x="66" y="2"/>
                    <a:pt x="66" y="2"/>
                  </a:cubicBezTo>
                  <a:cubicBezTo>
                    <a:pt x="66" y="2"/>
                    <a:pt x="65" y="2"/>
                    <a:pt x="65" y="2"/>
                  </a:cubicBezTo>
                  <a:cubicBezTo>
                    <a:pt x="65" y="2"/>
                    <a:pt x="64" y="2"/>
                    <a:pt x="64" y="2"/>
                  </a:cubicBezTo>
                  <a:cubicBezTo>
                    <a:pt x="64" y="2"/>
                    <a:pt x="63" y="3"/>
                    <a:pt x="63" y="3"/>
                  </a:cubicBezTo>
                  <a:cubicBezTo>
                    <a:pt x="63" y="2"/>
                    <a:pt x="63" y="2"/>
                    <a:pt x="63" y="2"/>
                  </a:cubicBezTo>
                  <a:cubicBezTo>
                    <a:pt x="63" y="2"/>
                    <a:pt x="65" y="2"/>
                    <a:pt x="66" y="2"/>
                  </a:cubicBezTo>
                  <a:close/>
                  <a:moveTo>
                    <a:pt x="93" y="2"/>
                  </a:moveTo>
                  <a:cubicBezTo>
                    <a:pt x="93" y="2"/>
                    <a:pt x="93" y="2"/>
                    <a:pt x="93" y="2"/>
                  </a:cubicBezTo>
                  <a:cubicBezTo>
                    <a:pt x="93" y="2"/>
                    <a:pt x="93" y="2"/>
                    <a:pt x="93" y="2"/>
                  </a:cubicBezTo>
                  <a:cubicBezTo>
                    <a:pt x="93" y="2"/>
                    <a:pt x="93" y="2"/>
                    <a:pt x="93" y="2"/>
                  </a:cubicBezTo>
                  <a:cubicBezTo>
                    <a:pt x="93" y="2"/>
                    <a:pt x="93" y="2"/>
                    <a:pt x="93" y="2"/>
                  </a:cubicBezTo>
                  <a:close/>
                  <a:moveTo>
                    <a:pt x="106" y="2"/>
                  </a:moveTo>
                  <a:cubicBezTo>
                    <a:pt x="106" y="2"/>
                    <a:pt x="106" y="2"/>
                    <a:pt x="107" y="2"/>
                  </a:cubicBezTo>
                  <a:cubicBezTo>
                    <a:pt x="107" y="2"/>
                    <a:pt x="107" y="2"/>
                    <a:pt x="107" y="2"/>
                  </a:cubicBezTo>
                  <a:cubicBezTo>
                    <a:pt x="107" y="2"/>
                    <a:pt x="107" y="2"/>
                    <a:pt x="107" y="2"/>
                  </a:cubicBezTo>
                  <a:cubicBezTo>
                    <a:pt x="107" y="2"/>
                    <a:pt x="106" y="2"/>
                    <a:pt x="106" y="2"/>
                  </a:cubicBezTo>
                  <a:cubicBezTo>
                    <a:pt x="105" y="2"/>
                    <a:pt x="105" y="3"/>
                    <a:pt x="105" y="3"/>
                  </a:cubicBezTo>
                  <a:cubicBezTo>
                    <a:pt x="104" y="3"/>
                    <a:pt x="103" y="3"/>
                    <a:pt x="103" y="2"/>
                  </a:cubicBezTo>
                  <a:cubicBezTo>
                    <a:pt x="103" y="2"/>
                    <a:pt x="102" y="3"/>
                    <a:pt x="102" y="3"/>
                  </a:cubicBezTo>
                  <a:cubicBezTo>
                    <a:pt x="101" y="3"/>
                    <a:pt x="100" y="2"/>
                    <a:pt x="100" y="2"/>
                  </a:cubicBezTo>
                  <a:cubicBezTo>
                    <a:pt x="100" y="2"/>
                    <a:pt x="100" y="2"/>
                    <a:pt x="100" y="2"/>
                  </a:cubicBezTo>
                  <a:cubicBezTo>
                    <a:pt x="101" y="2"/>
                    <a:pt x="101" y="2"/>
                    <a:pt x="102" y="2"/>
                  </a:cubicBezTo>
                  <a:cubicBezTo>
                    <a:pt x="102" y="2"/>
                    <a:pt x="104" y="2"/>
                    <a:pt x="104" y="2"/>
                  </a:cubicBezTo>
                  <a:cubicBezTo>
                    <a:pt x="105" y="2"/>
                    <a:pt x="105" y="2"/>
                    <a:pt x="106" y="2"/>
                  </a:cubicBezTo>
                  <a:close/>
                  <a:moveTo>
                    <a:pt x="74" y="2"/>
                  </a:moveTo>
                  <a:cubicBezTo>
                    <a:pt x="75" y="2"/>
                    <a:pt x="76" y="2"/>
                    <a:pt x="77" y="2"/>
                  </a:cubicBezTo>
                  <a:cubicBezTo>
                    <a:pt x="77" y="2"/>
                    <a:pt x="77" y="2"/>
                    <a:pt x="77" y="2"/>
                  </a:cubicBezTo>
                  <a:cubicBezTo>
                    <a:pt x="77" y="2"/>
                    <a:pt x="76" y="2"/>
                    <a:pt x="76" y="2"/>
                  </a:cubicBezTo>
                  <a:cubicBezTo>
                    <a:pt x="76" y="3"/>
                    <a:pt x="75" y="2"/>
                    <a:pt x="74" y="2"/>
                  </a:cubicBezTo>
                  <a:cubicBezTo>
                    <a:pt x="74" y="2"/>
                    <a:pt x="73" y="2"/>
                    <a:pt x="73" y="2"/>
                  </a:cubicBezTo>
                  <a:cubicBezTo>
                    <a:pt x="73" y="3"/>
                    <a:pt x="73" y="3"/>
                    <a:pt x="73" y="3"/>
                  </a:cubicBezTo>
                  <a:cubicBezTo>
                    <a:pt x="72" y="3"/>
                    <a:pt x="72" y="3"/>
                    <a:pt x="71" y="3"/>
                  </a:cubicBezTo>
                  <a:cubicBezTo>
                    <a:pt x="71" y="3"/>
                    <a:pt x="71" y="3"/>
                    <a:pt x="71" y="3"/>
                  </a:cubicBezTo>
                  <a:cubicBezTo>
                    <a:pt x="71" y="3"/>
                    <a:pt x="72" y="2"/>
                    <a:pt x="72" y="2"/>
                  </a:cubicBezTo>
                  <a:cubicBezTo>
                    <a:pt x="72" y="2"/>
                    <a:pt x="72" y="2"/>
                    <a:pt x="72" y="2"/>
                  </a:cubicBezTo>
                  <a:cubicBezTo>
                    <a:pt x="73" y="2"/>
                    <a:pt x="74" y="2"/>
                    <a:pt x="74" y="2"/>
                  </a:cubicBezTo>
                  <a:cubicBezTo>
                    <a:pt x="74" y="2"/>
                    <a:pt x="74" y="2"/>
                    <a:pt x="74" y="2"/>
                  </a:cubicBezTo>
                  <a:close/>
                  <a:moveTo>
                    <a:pt x="155" y="1"/>
                  </a:moveTo>
                  <a:cubicBezTo>
                    <a:pt x="155" y="1"/>
                    <a:pt x="155" y="1"/>
                    <a:pt x="156" y="1"/>
                  </a:cubicBezTo>
                  <a:cubicBezTo>
                    <a:pt x="156" y="1"/>
                    <a:pt x="156" y="1"/>
                    <a:pt x="156" y="1"/>
                  </a:cubicBezTo>
                  <a:cubicBezTo>
                    <a:pt x="155" y="1"/>
                    <a:pt x="155" y="1"/>
                    <a:pt x="155" y="1"/>
                  </a:cubicBezTo>
                  <a:cubicBezTo>
                    <a:pt x="155" y="1"/>
                    <a:pt x="155" y="1"/>
                    <a:pt x="155" y="1"/>
                  </a:cubicBezTo>
                  <a:close/>
                  <a:moveTo>
                    <a:pt x="89" y="1"/>
                  </a:moveTo>
                  <a:cubicBezTo>
                    <a:pt x="90" y="1"/>
                    <a:pt x="90" y="1"/>
                    <a:pt x="91" y="1"/>
                  </a:cubicBezTo>
                  <a:cubicBezTo>
                    <a:pt x="91" y="1"/>
                    <a:pt x="91" y="1"/>
                    <a:pt x="91" y="1"/>
                  </a:cubicBezTo>
                  <a:cubicBezTo>
                    <a:pt x="90" y="1"/>
                    <a:pt x="90" y="1"/>
                    <a:pt x="90" y="1"/>
                  </a:cubicBezTo>
                  <a:cubicBezTo>
                    <a:pt x="90" y="1"/>
                    <a:pt x="89" y="1"/>
                    <a:pt x="89" y="1"/>
                  </a:cubicBezTo>
                  <a:close/>
                  <a:moveTo>
                    <a:pt x="103" y="1"/>
                  </a:moveTo>
                  <a:cubicBezTo>
                    <a:pt x="103" y="1"/>
                    <a:pt x="104" y="1"/>
                    <a:pt x="104" y="1"/>
                  </a:cubicBezTo>
                  <a:cubicBezTo>
                    <a:pt x="104" y="1"/>
                    <a:pt x="104" y="1"/>
                    <a:pt x="104" y="1"/>
                  </a:cubicBezTo>
                  <a:cubicBezTo>
                    <a:pt x="104" y="1"/>
                    <a:pt x="103" y="1"/>
                    <a:pt x="102" y="1"/>
                  </a:cubicBezTo>
                  <a:cubicBezTo>
                    <a:pt x="102" y="1"/>
                    <a:pt x="102" y="1"/>
                    <a:pt x="102" y="1"/>
                  </a:cubicBezTo>
                  <a:cubicBezTo>
                    <a:pt x="102" y="1"/>
                    <a:pt x="103" y="1"/>
                    <a:pt x="103" y="1"/>
                  </a:cubicBezTo>
                  <a:close/>
                  <a:moveTo>
                    <a:pt x="112" y="1"/>
                  </a:moveTo>
                  <a:cubicBezTo>
                    <a:pt x="112" y="1"/>
                    <a:pt x="112" y="1"/>
                    <a:pt x="112" y="1"/>
                  </a:cubicBezTo>
                  <a:cubicBezTo>
                    <a:pt x="112" y="1"/>
                    <a:pt x="112" y="1"/>
                    <a:pt x="112" y="1"/>
                  </a:cubicBezTo>
                  <a:cubicBezTo>
                    <a:pt x="113" y="0"/>
                    <a:pt x="115" y="1"/>
                    <a:pt x="115" y="1"/>
                  </a:cubicBezTo>
                  <a:cubicBezTo>
                    <a:pt x="115" y="1"/>
                    <a:pt x="115" y="1"/>
                    <a:pt x="115" y="1"/>
                  </a:cubicBezTo>
                  <a:cubicBezTo>
                    <a:pt x="115" y="1"/>
                    <a:pt x="115" y="1"/>
                    <a:pt x="115" y="1"/>
                  </a:cubicBezTo>
                  <a:cubicBezTo>
                    <a:pt x="115" y="1"/>
                    <a:pt x="114" y="1"/>
                    <a:pt x="114" y="2"/>
                  </a:cubicBezTo>
                  <a:cubicBezTo>
                    <a:pt x="112" y="2"/>
                    <a:pt x="110" y="2"/>
                    <a:pt x="109" y="2"/>
                  </a:cubicBezTo>
                  <a:cubicBezTo>
                    <a:pt x="109" y="2"/>
                    <a:pt x="109" y="1"/>
                    <a:pt x="109" y="1"/>
                  </a:cubicBezTo>
                  <a:cubicBezTo>
                    <a:pt x="110" y="1"/>
                    <a:pt x="111" y="1"/>
                    <a:pt x="112" y="1"/>
                  </a:cubicBezTo>
                  <a:close/>
                  <a:moveTo>
                    <a:pt x="186" y="0"/>
                  </a:moveTo>
                  <a:cubicBezTo>
                    <a:pt x="186" y="0"/>
                    <a:pt x="186" y="0"/>
                    <a:pt x="187" y="0"/>
                  </a:cubicBezTo>
                  <a:cubicBezTo>
                    <a:pt x="187" y="1"/>
                    <a:pt x="187" y="1"/>
                    <a:pt x="187" y="1"/>
                  </a:cubicBezTo>
                  <a:cubicBezTo>
                    <a:pt x="186" y="1"/>
                    <a:pt x="186" y="1"/>
                    <a:pt x="186" y="1"/>
                  </a:cubicBezTo>
                  <a:cubicBezTo>
                    <a:pt x="186" y="1"/>
                    <a:pt x="186" y="1"/>
                    <a:pt x="186" y="0"/>
                  </a:cubicBezTo>
                  <a:close/>
                  <a:moveTo>
                    <a:pt x="205" y="2"/>
                  </a:moveTo>
                  <a:cubicBezTo>
                    <a:pt x="205" y="2"/>
                    <a:pt x="205" y="2"/>
                    <a:pt x="205" y="2"/>
                  </a:cubicBezTo>
                  <a:cubicBezTo>
                    <a:pt x="205" y="2"/>
                    <a:pt x="206" y="2"/>
                    <a:pt x="206" y="2"/>
                  </a:cubicBezTo>
                  <a:cubicBezTo>
                    <a:pt x="206" y="2"/>
                    <a:pt x="206" y="2"/>
                    <a:pt x="206" y="2"/>
                  </a:cubicBezTo>
                  <a:cubicBezTo>
                    <a:pt x="204" y="2"/>
                    <a:pt x="202" y="1"/>
                    <a:pt x="201" y="1"/>
                  </a:cubicBezTo>
                  <a:cubicBezTo>
                    <a:pt x="200" y="1"/>
                    <a:pt x="199" y="0"/>
                    <a:pt x="198" y="0"/>
                  </a:cubicBezTo>
                  <a:cubicBezTo>
                    <a:pt x="198" y="0"/>
                    <a:pt x="198" y="0"/>
                    <a:pt x="198" y="0"/>
                  </a:cubicBezTo>
                  <a:cubicBezTo>
                    <a:pt x="198" y="0"/>
                    <a:pt x="198" y="0"/>
                    <a:pt x="197" y="0"/>
                  </a:cubicBezTo>
                  <a:cubicBezTo>
                    <a:pt x="197" y="1"/>
                    <a:pt x="197" y="1"/>
                    <a:pt x="197" y="1"/>
                  </a:cubicBezTo>
                  <a:cubicBezTo>
                    <a:pt x="196" y="1"/>
                    <a:pt x="194" y="1"/>
                    <a:pt x="194" y="1"/>
                  </a:cubicBezTo>
                  <a:cubicBezTo>
                    <a:pt x="193" y="1"/>
                    <a:pt x="193" y="1"/>
                    <a:pt x="193" y="1"/>
                  </a:cubicBezTo>
                  <a:cubicBezTo>
                    <a:pt x="193" y="1"/>
                    <a:pt x="193" y="1"/>
                    <a:pt x="193" y="2"/>
                  </a:cubicBezTo>
                  <a:cubicBezTo>
                    <a:pt x="193" y="2"/>
                    <a:pt x="193" y="2"/>
                    <a:pt x="194" y="2"/>
                  </a:cubicBezTo>
                  <a:cubicBezTo>
                    <a:pt x="194" y="2"/>
                    <a:pt x="194" y="2"/>
                    <a:pt x="194" y="2"/>
                  </a:cubicBezTo>
                  <a:cubicBezTo>
                    <a:pt x="194" y="2"/>
                    <a:pt x="194" y="2"/>
                    <a:pt x="194" y="2"/>
                  </a:cubicBezTo>
                  <a:cubicBezTo>
                    <a:pt x="194" y="2"/>
                    <a:pt x="193" y="2"/>
                    <a:pt x="194" y="3"/>
                  </a:cubicBezTo>
                  <a:cubicBezTo>
                    <a:pt x="194" y="3"/>
                    <a:pt x="194" y="3"/>
                    <a:pt x="194" y="3"/>
                  </a:cubicBezTo>
                  <a:cubicBezTo>
                    <a:pt x="194" y="3"/>
                    <a:pt x="195" y="3"/>
                    <a:pt x="196" y="3"/>
                  </a:cubicBezTo>
                  <a:cubicBezTo>
                    <a:pt x="196" y="3"/>
                    <a:pt x="196" y="3"/>
                    <a:pt x="196" y="3"/>
                  </a:cubicBezTo>
                  <a:cubicBezTo>
                    <a:pt x="196" y="3"/>
                    <a:pt x="196" y="3"/>
                    <a:pt x="196" y="4"/>
                  </a:cubicBezTo>
                  <a:cubicBezTo>
                    <a:pt x="195" y="4"/>
                    <a:pt x="195" y="4"/>
                    <a:pt x="195" y="4"/>
                  </a:cubicBezTo>
                  <a:cubicBezTo>
                    <a:pt x="195" y="4"/>
                    <a:pt x="195" y="4"/>
                    <a:pt x="195" y="4"/>
                  </a:cubicBezTo>
                  <a:cubicBezTo>
                    <a:pt x="196" y="4"/>
                    <a:pt x="197" y="4"/>
                    <a:pt x="198" y="4"/>
                  </a:cubicBezTo>
                  <a:cubicBezTo>
                    <a:pt x="199" y="4"/>
                    <a:pt x="200" y="4"/>
                    <a:pt x="200" y="4"/>
                  </a:cubicBezTo>
                  <a:cubicBezTo>
                    <a:pt x="201" y="3"/>
                    <a:pt x="202" y="4"/>
                    <a:pt x="203" y="3"/>
                  </a:cubicBezTo>
                  <a:cubicBezTo>
                    <a:pt x="204" y="3"/>
                    <a:pt x="205" y="3"/>
                    <a:pt x="206" y="3"/>
                  </a:cubicBezTo>
                  <a:cubicBezTo>
                    <a:pt x="206" y="3"/>
                    <a:pt x="206" y="3"/>
                    <a:pt x="206" y="3"/>
                  </a:cubicBezTo>
                  <a:cubicBezTo>
                    <a:pt x="206" y="3"/>
                    <a:pt x="206" y="3"/>
                    <a:pt x="206" y="3"/>
                  </a:cubicBezTo>
                  <a:cubicBezTo>
                    <a:pt x="205" y="3"/>
                    <a:pt x="205" y="3"/>
                    <a:pt x="205" y="2"/>
                  </a:cubicBezTo>
                  <a:close/>
                  <a:moveTo>
                    <a:pt x="359" y="21"/>
                  </a:moveTo>
                  <a:cubicBezTo>
                    <a:pt x="358" y="21"/>
                    <a:pt x="357" y="21"/>
                    <a:pt x="357" y="21"/>
                  </a:cubicBezTo>
                  <a:cubicBezTo>
                    <a:pt x="356" y="21"/>
                    <a:pt x="356" y="21"/>
                    <a:pt x="356" y="20"/>
                  </a:cubicBezTo>
                  <a:cubicBezTo>
                    <a:pt x="356" y="20"/>
                    <a:pt x="355" y="20"/>
                    <a:pt x="354" y="20"/>
                  </a:cubicBezTo>
                  <a:cubicBezTo>
                    <a:pt x="354" y="20"/>
                    <a:pt x="353" y="20"/>
                    <a:pt x="353" y="20"/>
                  </a:cubicBezTo>
                  <a:cubicBezTo>
                    <a:pt x="352" y="19"/>
                    <a:pt x="350" y="19"/>
                    <a:pt x="349" y="19"/>
                  </a:cubicBezTo>
                  <a:cubicBezTo>
                    <a:pt x="349" y="19"/>
                    <a:pt x="348" y="19"/>
                    <a:pt x="348" y="19"/>
                  </a:cubicBezTo>
                  <a:cubicBezTo>
                    <a:pt x="348" y="19"/>
                    <a:pt x="348" y="19"/>
                    <a:pt x="348" y="19"/>
                  </a:cubicBezTo>
                  <a:cubicBezTo>
                    <a:pt x="348" y="19"/>
                    <a:pt x="348" y="19"/>
                    <a:pt x="347" y="19"/>
                  </a:cubicBezTo>
                  <a:cubicBezTo>
                    <a:pt x="347" y="19"/>
                    <a:pt x="347" y="19"/>
                    <a:pt x="347" y="19"/>
                  </a:cubicBezTo>
                  <a:cubicBezTo>
                    <a:pt x="347" y="19"/>
                    <a:pt x="347" y="19"/>
                    <a:pt x="347" y="19"/>
                  </a:cubicBezTo>
                  <a:cubicBezTo>
                    <a:pt x="347" y="19"/>
                    <a:pt x="347" y="19"/>
                    <a:pt x="347" y="20"/>
                  </a:cubicBezTo>
                  <a:cubicBezTo>
                    <a:pt x="347" y="20"/>
                    <a:pt x="347" y="20"/>
                    <a:pt x="347" y="20"/>
                  </a:cubicBezTo>
                  <a:cubicBezTo>
                    <a:pt x="347" y="20"/>
                    <a:pt x="347" y="20"/>
                    <a:pt x="347" y="20"/>
                  </a:cubicBezTo>
                  <a:cubicBezTo>
                    <a:pt x="347" y="20"/>
                    <a:pt x="347" y="20"/>
                    <a:pt x="348" y="20"/>
                  </a:cubicBezTo>
                  <a:cubicBezTo>
                    <a:pt x="348" y="20"/>
                    <a:pt x="348" y="20"/>
                    <a:pt x="348" y="21"/>
                  </a:cubicBezTo>
                  <a:cubicBezTo>
                    <a:pt x="348" y="21"/>
                    <a:pt x="348" y="21"/>
                    <a:pt x="347" y="20"/>
                  </a:cubicBezTo>
                  <a:cubicBezTo>
                    <a:pt x="347" y="20"/>
                    <a:pt x="347" y="20"/>
                    <a:pt x="347" y="20"/>
                  </a:cubicBezTo>
                  <a:cubicBezTo>
                    <a:pt x="347" y="21"/>
                    <a:pt x="349" y="21"/>
                    <a:pt x="349" y="22"/>
                  </a:cubicBezTo>
                  <a:cubicBezTo>
                    <a:pt x="349" y="22"/>
                    <a:pt x="349" y="22"/>
                    <a:pt x="349" y="22"/>
                  </a:cubicBezTo>
                  <a:cubicBezTo>
                    <a:pt x="349" y="22"/>
                    <a:pt x="349" y="22"/>
                    <a:pt x="349" y="22"/>
                  </a:cubicBezTo>
                  <a:cubicBezTo>
                    <a:pt x="349" y="23"/>
                    <a:pt x="351" y="23"/>
                    <a:pt x="352" y="23"/>
                  </a:cubicBezTo>
                  <a:cubicBezTo>
                    <a:pt x="352" y="23"/>
                    <a:pt x="352" y="23"/>
                    <a:pt x="352" y="23"/>
                  </a:cubicBezTo>
                  <a:cubicBezTo>
                    <a:pt x="353" y="23"/>
                    <a:pt x="353" y="24"/>
                    <a:pt x="354" y="24"/>
                  </a:cubicBezTo>
                  <a:cubicBezTo>
                    <a:pt x="354" y="24"/>
                    <a:pt x="355" y="24"/>
                    <a:pt x="355" y="24"/>
                  </a:cubicBezTo>
                  <a:cubicBezTo>
                    <a:pt x="355" y="24"/>
                    <a:pt x="355" y="24"/>
                    <a:pt x="356" y="24"/>
                  </a:cubicBezTo>
                  <a:cubicBezTo>
                    <a:pt x="356" y="24"/>
                    <a:pt x="358" y="24"/>
                    <a:pt x="358" y="25"/>
                  </a:cubicBezTo>
                  <a:cubicBezTo>
                    <a:pt x="358" y="25"/>
                    <a:pt x="358" y="25"/>
                    <a:pt x="359" y="24"/>
                  </a:cubicBezTo>
                  <a:cubicBezTo>
                    <a:pt x="359" y="24"/>
                    <a:pt x="359" y="24"/>
                    <a:pt x="359" y="24"/>
                  </a:cubicBezTo>
                  <a:cubicBezTo>
                    <a:pt x="358" y="24"/>
                    <a:pt x="358" y="24"/>
                    <a:pt x="358" y="24"/>
                  </a:cubicBezTo>
                  <a:cubicBezTo>
                    <a:pt x="358" y="23"/>
                    <a:pt x="358" y="23"/>
                    <a:pt x="358" y="23"/>
                  </a:cubicBezTo>
                  <a:cubicBezTo>
                    <a:pt x="359" y="23"/>
                    <a:pt x="359" y="23"/>
                    <a:pt x="360" y="23"/>
                  </a:cubicBezTo>
                  <a:cubicBezTo>
                    <a:pt x="360" y="24"/>
                    <a:pt x="360" y="24"/>
                    <a:pt x="360" y="24"/>
                  </a:cubicBezTo>
                  <a:cubicBezTo>
                    <a:pt x="361" y="24"/>
                    <a:pt x="362" y="24"/>
                    <a:pt x="362" y="23"/>
                  </a:cubicBezTo>
                  <a:cubicBezTo>
                    <a:pt x="363" y="23"/>
                    <a:pt x="363" y="23"/>
                    <a:pt x="363" y="23"/>
                  </a:cubicBezTo>
                  <a:cubicBezTo>
                    <a:pt x="364" y="23"/>
                    <a:pt x="365" y="23"/>
                    <a:pt x="365" y="23"/>
                  </a:cubicBezTo>
                  <a:cubicBezTo>
                    <a:pt x="366" y="23"/>
                    <a:pt x="367" y="23"/>
                    <a:pt x="367" y="23"/>
                  </a:cubicBezTo>
                  <a:cubicBezTo>
                    <a:pt x="367" y="23"/>
                    <a:pt x="367" y="24"/>
                    <a:pt x="367" y="24"/>
                  </a:cubicBezTo>
                  <a:cubicBezTo>
                    <a:pt x="367" y="24"/>
                    <a:pt x="367" y="24"/>
                    <a:pt x="368" y="24"/>
                  </a:cubicBezTo>
                  <a:cubicBezTo>
                    <a:pt x="368" y="24"/>
                    <a:pt x="368" y="24"/>
                    <a:pt x="368" y="24"/>
                  </a:cubicBezTo>
                  <a:cubicBezTo>
                    <a:pt x="368" y="23"/>
                    <a:pt x="369" y="24"/>
                    <a:pt x="369" y="24"/>
                  </a:cubicBezTo>
                  <a:cubicBezTo>
                    <a:pt x="369" y="24"/>
                    <a:pt x="369" y="24"/>
                    <a:pt x="369" y="24"/>
                  </a:cubicBezTo>
                  <a:cubicBezTo>
                    <a:pt x="369" y="23"/>
                    <a:pt x="367" y="23"/>
                    <a:pt x="367" y="23"/>
                  </a:cubicBezTo>
                  <a:cubicBezTo>
                    <a:pt x="366" y="23"/>
                    <a:pt x="365" y="23"/>
                    <a:pt x="365" y="22"/>
                  </a:cubicBezTo>
                  <a:cubicBezTo>
                    <a:pt x="364" y="22"/>
                    <a:pt x="364" y="22"/>
                    <a:pt x="364" y="22"/>
                  </a:cubicBezTo>
                  <a:cubicBezTo>
                    <a:pt x="363" y="22"/>
                    <a:pt x="363" y="22"/>
                    <a:pt x="363" y="22"/>
                  </a:cubicBezTo>
                  <a:cubicBezTo>
                    <a:pt x="363" y="22"/>
                    <a:pt x="363" y="22"/>
                    <a:pt x="362" y="22"/>
                  </a:cubicBezTo>
                  <a:cubicBezTo>
                    <a:pt x="362" y="21"/>
                    <a:pt x="362" y="21"/>
                    <a:pt x="362" y="21"/>
                  </a:cubicBezTo>
                  <a:cubicBezTo>
                    <a:pt x="362" y="21"/>
                    <a:pt x="362" y="21"/>
                    <a:pt x="362" y="21"/>
                  </a:cubicBezTo>
                  <a:cubicBezTo>
                    <a:pt x="362" y="21"/>
                    <a:pt x="362" y="21"/>
                    <a:pt x="362" y="20"/>
                  </a:cubicBezTo>
                  <a:cubicBezTo>
                    <a:pt x="362" y="20"/>
                    <a:pt x="362" y="20"/>
                    <a:pt x="362" y="20"/>
                  </a:cubicBezTo>
                  <a:cubicBezTo>
                    <a:pt x="362" y="20"/>
                    <a:pt x="362" y="20"/>
                    <a:pt x="361" y="20"/>
                  </a:cubicBezTo>
                  <a:cubicBezTo>
                    <a:pt x="360" y="20"/>
                    <a:pt x="359" y="19"/>
                    <a:pt x="358" y="19"/>
                  </a:cubicBezTo>
                  <a:cubicBezTo>
                    <a:pt x="358" y="19"/>
                    <a:pt x="358" y="20"/>
                    <a:pt x="358" y="20"/>
                  </a:cubicBezTo>
                  <a:cubicBezTo>
                    <a:pt x="358" y="20"/>
                    <a:pt x="357" y="20"/>
                    <a:pt x="357" y="19"/>
                  </a:cubicBezTo>
                  <a:cubicBezTo>
                    <a:pt x="357" y="19"/>
                    <a:pt x="357" y="19"/>
                    <a:pt x="357" y="19"/>
                  </a:cubicBezTo>
                  <a:cubicBezTo>
                    <a:pt x="357" y="19"/>
                    <a:pt x="357" y="20"/>
                    <a:pt x="357" y="20"/>
                  </a:cubicBezTo>
                  <a:cubicBezTo>
                    <a:pt x="357" y="20"/>
                    <a:pt x="358" y="20"/>
                    <a:pt x="359" y="21"/>
                  </a:cubicBezTo>
                  <a:cubicBezTo>
                    <a:pt x="359" y="21"/>
                    <a:pt x="359" y="21"/>
                    <a:pt x="359" y="21"/>
                  </a:cubicBezTo>
                  <a:close/>
                  <a:moveTo>
                    <a:pt x="371" y="38"/>
                  </a:moveTo>
                  <a:cubicBezTo>
                    <a:pt x="371" y="38"/>
                    <a:pt x="371" y="38"/>
                    <a:pt x="371" y="38"/>
                  </a:cubicBezTo>
                  <a:cubicBezTo>
                    <a:pt x="371" y="38"/>
                    <a:pt x="371" y="38"/>
                    <a:pt x="371" y="38"/>
                  </a:cubicBezTo>
                  <a:cubicBezTo>
                    <a:pt x="371" y="38"/>
                    <a:pt x="371" y="38"/>
                    <a:pt x="371" y="38"/>
                  </a:cubicBezTo>
                  <a:close/>
                  <a:moveTo>
                    <a:pt x="394" y="35"/>
                  </a:moveTo>
                  <a:cubicBezTo>
                    <a:pt x="394" y="35"/>
                    <a:pt x="394" y="35"/>
                    <a:pt x="393" y="35"/>
                  </a:cubicBezTo>
                  <a:cubicBezTo>
                    <a:pt x="393" y="35"/>
                    <a:pt x="393" y="35"/>
                    <a:pt x="393" y="35"/>
                  </a:cubicBezTo>
                  <a:cubicBezTo>
                    <a:pt x="394" y="35"/>
                    <a:pt x="395" y="35"/>
                    <a:pt x="395" y="35"/>
                  </a:cubicBezTo>
                  <a:cubicBezTo>
                    <a:pt x="395" y="35"/>
                    <a:pt x="395" y="35"/>
                    <a:pt x="395" y="36"/>
                  </a:cubicBezTo>
                  <a:cubicBezTo>
                    <a:pt x="395" y="36"/>
                    <a:pt x="395" y="36"/>
                    <a:pt x="395" y="36"/>
                  </a:cubicBezTo>
                  <a:cubicBezTo>
                    <a:pt x="395" y="36"/>
                    <a:pt x="395" y="36"/>
                    <a:pt x="395" y="36"/>
                  </a:cubicBezTo>
                  <a:cubicBezTo>
                    <a:pt x="396" y="36"/>
                    <a:pt x="396" y="35"/>
                    <a:pt x="396" y="35"/>
                  </a:cubicBezTo>
                  <a:cubicBezTo>
                    <a:pt x="396" y="34"/>
                    <a:pt x="395" y="35"/>
                    <a:pt x="394" y="35"/>
                  </a:cubicBezTo>
                  <a:close/>
                  <a:moveTo>
                    <a:pt x="306" y="31"/>
                  </a:moveTo>
                  <a:cubicBezTo>
                    <a:pt x="306" y="31"/>
                    <a:pt x="306" y="31"/>
                    <a:pt x="306" y="31"/>
                  </a:cubicBezTo>
                  <a:cubicBezTo>
                    <a:pt x="307" y="31"/>
                    <a:pt x="307" y="31"/>
                    <a:pt x="307" y="31"/>
                  </a:cubicBezTo>
                  <a:cubicBezTo>
                    <a:pt x="307" y="31"/>
                    <a:pt x="307" y="31"/>
                    <a:pt x="307" y="31"/>
                  </a:cubicBezTo>
                  <a:cubicBezTo>
                    <a:pt x="307" y="31"/>
                    <a:pt x="307" y="31"/>
                    <a:pt x="306" y="31"/>
                  </a:cubicBezTo>
                  <a:close/>
                  <a:moveTo>
                    <a:pt x="369" y="29"/>
                  </a:moveTo>
                  <a:cubicBezTo>
                    <a:pt x="371" y="29"/>
                    <a:pt x="372" y="30"/>
                    <a:pt x="373" y="30"/>
                  </a:cubicBezTo>
                  <a:cubicBezTo>
                    <a:pt x="374" y="30"/>
                    <a:pt x="374" y="30"/>
                    <a:pt x="375" y="30"/>
                  </a:cubicBezTo>
                  <a:cubicBezTo>
                    <a:pt x="376" y="30"/>
                    <a:pt x="378" y="30"/>
                    <a:pt x="378" y="30"/>
                  </a:cubicBezTo>
                  <a:cubicBezTo>
                    <a:pt x="379" y="30"/>
                    <a:pt x="379" y="30"/>
                    <a:pt x="379" y="30"/>
                  </a:cubicBezTo>
                  <a:cubicBezTo>
                    <a:pt x="379" y="30"/>
                    <a:pt x="378" y="30"/>
                    <a:pt x="377" y="29"/>
                  </a:cubicBezTo>
                  <a:cubicBezTo>
                    <a:pt x="375" y="29"/>
                    <a:pt x="373" y="28"/>
                    <a:pt x="372" y="28"/>
                  </a:cubicBezTo>
                  <a:cubicBezTo>
                    <a:pt x="371" y="28"/>
                    <a:pt x="369" y="28"/>
                    <a:pt x="369" y="28"/>
                  </a:cubicBezTo>
                  <a:cubicBezTo>
                    <a:pt x="369" y="28"/>
                    <a:pt x="369" y="29"/>
                    <a:pt x="369" y="29"/>
                  </a:cubicBezTo>
                  <a:close/>
                  <a:moveTo>
                    <a:pt x="365" y="26"/>
                  </a:moveTo>
                  <a:cubicBezTo>
                    <a:pt x="365" y="26"/>
                    <a:pt x="365" y="27"/>
                    <a:pt x="365" y="27"/>
                  </a:cubicBezTo>
                  <a:cubicBezTo>
                    <a:pt x="365" y="27"/>
                    <a:pt x="366" y="28"/>
                    <a:pt x="367" y="28"/>
                  </a:cubicBezTo>
                  <a:cubicBezTo>
                    <a:pt x="367" y="28"/>
                    <a:pt x="367" y="27"/>
                    <a:pt x="367" y="27"/>
                  </a:cubicBezTo>
                  <a:cubicBezTo>
                    <a:pt x="367" y="27"/>
                    <a:pt x="367" y="27"/>
                    <a:pt x="367" y="27"/>
                  </a:cubicBezTo>
                  <a:cubicBezTo>
                    <a:pt x="367" y="27"/>
                    <a:pt x="367" y="27"/>
                    <a:pt x="367" y="27"/>
                  </a:cubicBezTo>
                  <a:cubicBezTo>
                    <a:pt x="366" y="27"/>
                    <a:pt x="366" y="26"/>
                    <a:pt x="365" y="26"/>
                  </a:cubicBezTo>
                  <a:close/>
                  <a:moveTo>
                    <a:pt x="276" y="25"/>
                  </a:moveTo>
                  <a:cubicBezTo>
                    <a:pt x="276" y="26"/>
                    <a:pt x="276" y="26"/>
                    <a:pt x="276" y="26"/>
                  </a:cubicBezTo>
                  <a:cubicBezTo>
                    <a:pt x="276" y="26"/>
                    <a:pt x="276" y="26"/>
                    <a:pt x="276" y="26"/>
                  </a:cubicBezTo>
                  <a:cubicBezTo>
                    <a:pt x="277" y="26"/>
                    <a:pt x="277" y="26"/>
                    <a:pt x="278" y="27"/>
                  </a:cubicBezTo>
                  <a:cubicBezTo>
                    <a:pt x="278" y="27"/>
                    <a:pt x="279" y="27"/>
                    <a:pt x="280" y="27"/>
                  </a:cubicBezTo>
                  <a:cubicBezTo>
                    <a:pt x="280" y="27"/>
                    <a:pt x="280" y="26"/>
                    <a:pt x="280" y="26"/>
                  </a:cubicBezTo>
                  <a:cubicBezTo>
                    <a:pt x="280" y="26"/>
                    <a:pt x="280" y="26"/>
                    <a:pt x="280" y="26"/>
                  </a:cubicBezTo>
                  <a:cubicBezTo>
                    <a:pt x="280" y="26"/>
                    <a:pt x="280" y="26"/>
                    <a:pt x="280" y="26"/>
                  </a:cubicBezTo>
                  <a:cubicBezTo>
                    <a:pt x="280" y="26"/>
                    <a:pt x="280" y="26"/>
                    <a:pt x="280" y="26"/>
                  </a:cubicBezTo>
                  <a:cubicBezTo>
                    <a:pt x="279" y="26"/>
                    <a:pt x="277" y="25"/>
                    <a:pt x="276" y="25"/>
                  </a:cubicBezTo>
                  <a:close/>
                  <a:moveTo>
                    <a:pt x="392" y="23"/>
                  </a:moveTo>
                  <a:cubicBezTo>
                    <a:pt x="391" y="23"/>
                    <a:pt x="390" y="23"/>
                    <a:pt x="390" y="23"/>
                  </a:cubicBezTo>
                  <a:cubicBezTo>
                    <a:pt x="390" y="23"/>
                    <a:pt x="389" y="23"/>
                    <a:pt x="389" y="23"/>
                  </a:cubicBezTo>
                  <a:cubicBezTo>
                    <a:pt x="389" y="23"/>
                    <a:pt x="389" y="23"/>
                    <a:pt x="388" y="23"/>
                  </a:cubicBezTo>
                  <a:cubicBezTo>
                    <a:pt x="388" y="23"/>
                    <a:pt x="388" y="23"/>
                    <a:pt x="387" y="23"/>
                  </a:cubicBezTo>
                  <a:cubicBezTo>
                    <a:pt x="387" y="23"/>
                    <a:pt x="386" y="22"/>
                    <a:pt x="386" y="22"/>
                  </a:cubicBezTo>
                  <a:cubicBezTo>
                    <a:pt x="385" y="23"/>
                    <a:pt x="385" y="23"/>
                    <a:pt x="384" y="23"/>
                  </a:cubicBezTo>
                  <a:cubicBezTo>
                    <a:pt x="384" y="23"/>
                    <a:pt x="383" y="23"/>
                    <a:pt x="383" y="22"/>
                  </a:cubicBezTo>
                  <a:cubicBezTo>
                    <a:pt x="383" y="22"/>
                    <a:pt x="383" y="22"/>
                    <a:pt x="383" y="22"/>
                  </a:cubicBezTo>
                  <a:cubicBezTo>
                    <a:pt x="382" y="22"/>
                    <a:pt x="381" y="22"/>
                    <a:pt x="380" y="22"/>
                  </a:cubicBezTo>
                  <a:cubicBezTo>
                    <a:pt x="380" y="22"/>
                    <a:pt x="380" y="22"/>
                    <a:pt x="379" y="22"/>
                  </a:cubicBezTo>
                  <a:cubicBezTo>
                    <a:pt x="379" y="22"/>
                    <a:pt x="378" y="22"/>
                    <a:pt x="377" y="22"/>
                  </a:cubicBezTo>
                  <a:cubicBezTo>
                    <a:pt x="377" y="22"/>
                    <a:pt x="377" y="22"/>
                    <a:pt x="377" y="22"/>
                  </a:cubicBezTo>
                  <a:cubicBezTo>
                    <a:pt x="377" y="22"/>
                    <a:pt x="376" y="21"/>
                    <a:pt x="376" y="21"/>
                  </a:cubicBezTo>
                  <a:cubicBezTo>
                    <a:pt x="376" y="21"/>
                    <a:pt x="376" y="21"/>
                    <a:pt x="376" y="21"/>
                  </a:cubicBezTo>
                  <a:cubicBezTo>
                    <a:pt x="376" y="21"/>
                    <a:pt x="376" y="21"/>
                    <a:pt x="376" y="21"/>
                  </a:cubicBezTo>
                  <a:cubicBezTo>
                    <a:pt x="376" y="23"/>
                    <a:pt x="379" y="22"/>
                    <a:pt x="380" y="23"/>
                  </a:cubicBezTo>
                  <a:cubicBezTo>
                    <a:pt x="380" y="23"/>
                    <a:pt x="381" y="23"/>
                    <a:pt x="382" y="23"/>
                  </a:cubicBezTo>
                  <a:cubicBezTo>
                    <a:pt x="382" y="23"/>
                    <a:pt x="383" y="23"/>
                    <a:pt x="383" y="23"/>
                  </a:cubicBezTo>
                  <a:cubicBezTo>
                    <a:pt x="385" y="24"/>
                    <a:pt x="386" y="24"/>
                    <a:pt x="388" y="24"/>
                  </a:cubicBezTo>
                  <a:cubicBezTo>
                    <a:pt x="388" y="24"/>
                    <a:pt x="389" y="24"/>
                    <a:pt x="390" y="24"/>
                  </a:cubicBezTo>
                  <a:cubicBezTo>
                    <a:pt x="390" y="24"/>
                    <a:pt x="391" y="24"/>
                    <a:pt x="391" y="24"/>
                  </a:cubicBezTo>
                  <a:cubicBezTo>
                    <a:pt x="391" y="24"/>
                    <a:pt x="391" y="24"/>
                    <a:pt x="392" y="24"/>
                  </a:cubicBezTo>
                  <a:cubicBezTo>
                    <a:pt x="392" y="24"/>
                    <a:pt x="392" y="23"/>
                    <a:pt x="392" y="23"/>
                  </a:cubicBezTo>
                  <a:close/>
                  <a:moveTo>
                    <a:pt x="344" y="22"/>
                  </a:moveTo>
                  <a:cubicBezTo>
                    <a:pt x="344" y="21"/>
                    <a:pt x="344" y="21"/>
                    <a:pt x="344" y="21"/>
                  </a:cubicBezTo>
                  <a:cubicBezTo>
                    <a:pt x="344" y="21"/>
                    <a:pt x="343" y="21"/>
                    <a:pt x="343" y="21"/>
                  </a:cubicBezTo>
                  <a:cubicBezTo>
                    <a:pt x="343" y="21"/>
                    <a:pt x="343" y="21"/>
                    <a:pt x="343" y="21"/>
                  </a:cubicBezTo>
                  <a:cubicBezTo>
                    <a:pt x="343" y="21"/>
                    <a:pt x="343" y="21"/>
                    <a:pt x="343" y="22"/>
                  </a:cubicBezTo>
                  <a:cubicBezTo>
                    <a:pt x="344" y="22"/>
                    <a:pt x="344" y="22"/>
                    <a:pt x="344" y="22"/>
                  </a:cubicBezTo>
                  <a:close/>
                  <a:moveTo>
                    <a:pt x="365" y="20"/>
                  </a:moveTo>
                  <a:cubicBezTo>
                    <a:pt x="365" y="20"/>
                    <a:pt x="365" y="20"/>
                    <a:pt x="365" y="20"/>
                  </a:cubicBezTo>
                  <a:cubicBezTo>
                    <a:pt x="365" y="20"/>
                    <a:pt x="365" y="21"/>
                    <a:pt x="365" y="21"/>
                  </a:cubicBezTo>
                  <a:cubicBezTo>
                    <a:pt x="365" y="22"/>
                    <a:pt x="366" y="22"/>
                    <a:pt x="366" y="22"/>
                  </a:cubicBezTo>
                  <a:cubicBezTo>
                    <a:pt x="367" y="22"/>
                    <a:pt x="368" y="23"/>
                    <a:pt x="368" y="23"/>
                  </a:cubicBezTo>
                  <a:cubicBezTo>
                    <a:pt x="369" y="23"/>
                    <a:pt x="369" y="23"/>
                    <a:pt x="370" y="23"/>
                  </a:cubicBezTo>
                  <a:cubicBezTo>
                    <a:pt x="371" y="23"/>
                    <a:pt x="372" y="23"/>
                    <a:pt x="372" y="23"/>
                  </a:cubicBezTo>
                  <a:cubicBezTo>
                    <a:pt x="372" y="23"/>
                    <a:pt x="372" y="23"/>
                    <a:pt x="372" y="23"/>
                  </a:cubicBezTo>
                  <a:cubicBezTo>
                    <a:pt x="372" y="23"/>
                    <a:pt x="372" y="23"/>
                    <a:pt x="372" y="22"/>
                  </a:cubicBezTo>
                  <a:cubicBezTo>
                    <a:pt x="372" y="22"/>
                    <a:pt x="371" y="22"/>
                    <a:pt x="371" y="22"/>
                  </a:cubicBezTo>
                  <a:cubicBezTo>
                    <a:pt x="371" y="22"/>
                    <a:pt x="371" y="22"/>
                    <a:pt x="371" y="22"/>
                  </a:cubicBezTo>
                  <a:cubicBezTo>
                    <a:pt x="371" y="21"/>
                    <a:pt x="371" y="21"/>
                    <a:pt x="371" y="21"/>
                  </a:cubicBezTo>
                  <a:cubicBezTo>
                    <a:pt x="371" y="21"/>
                    <a:pt x="371" y="21"/>
                    <a:pt x="371" y="21"/>
                  </a:cubicBezTo>
                  <a:cubicBezTo>
                    <a:pt x="369" y="21"/>
                    <a:pt x="367" y="20"/>
                    <a:pt x="365" y="20"/>
                  </a:cubicBezTo>
                  <a:close/>
                  <a:moveTo>
                    <a:pt x="508" y="81"/>
                  </a:moveTo>
                  <a:cubicBezTo>
                    <a:pt x="508" y="81"/>
                    <a:pt x="508" y="81"/>
                    <a:pt x="508" y="82"/>
                  </a:cubicBezTo>
                  <a:cubicBezTo>
                    <a:pt x="508" y="82"/>
                    <a:pt x="508" y="82"/>
                    <a:pt x="508" y="82"/>
                  </a:cubicBezTo>
                  <a:cubicBezTo>
                    <a:pt x="508" y="82"/>
                    <a:pt x="508" y="82"/>
                    <a:pt x="508" y="82"/>
                  </a:cubicBezTo>
                  <a:cubicBezTo>
                    <a:pt x="508" y="82"/>
                    <a:pt x="508" y="82"/>
                    <a:pt x="508" y="81"/>
                  </a:cubicBezTo>
                  <a:cubicBezTo>
                    <a:pt x="508" y="81"/>
                    <a:pt x="508" y="81"/>
                    <a:pt x="508" y="81"/>
                  </a:cubicBezTo>
                  <a:close/>
                  <a:moveTo>
                    <a:pt x="590" y="72"/>
                  </a:moveTo>
                  <a:cubicBezTo>
                    <a:pt x="590" y="72"/>
                    <a:pt x="591" y="73"/>
                    <a:pt x="592" y="73"/>
                  </a:cubicBezTo>
                  <a:cubicBezTo>
                    <a:pt x="592" y="73"/>
                    <a:pt x="592" y="73"/>
                    <a:pt x="592" y="73"/>
                  </a:cubicBezTo>
                  <a:cubicBezTo>
                    <a:pt x="592" y="73"/>
                    <a:pt x="593" y="73"/>
                    <a:pt x="593" y="73"/>
                  </a:cubicBezTo>
                  <a:cubicBezTo>
                    <a:pt x="593" y="73"/>
                    <a:pt x="594" y="74"/>
                    <a:pt x="594" y="74"/>
                  </a:cubicBezTo>
                  <a:cubicBezTo>
                    <a:pt x="594" y="74"/>
                    <a:pt x="594" y="74"/>
                    <a:pt x="594" y="74"/>
                  </a:cubicBezTo>
                  <a:cubicBezTo>
                    <a:pt x="594" y="74"/>
                    <a:pt x="593" y="74"/>
                    <a:pt x="592" y="74"/>
                  </a:cubicBezTo>
                  <a:cubicBezTo>
                    <a:pt x="592" y="73"/>
                    <a:pt x="590" y="73"/>
                    <a:pt x="589" y="73"/>
                  </a:cubicBezTo>
                  <a:cubicBezTo>
                    <a:pt x="589" y="73"/>
                    <a:pt x="589" y="74"/>
                    <a:pt x="588" y="74"/>
                  </a:cubicBezTo>
                  <a:cubicBezTo>
                    <a:pt x="588" y="74"/>
                    <a:pt x="586" y="73"/>
                    <a:pt x="586" y="72"/>
                  </a:cubicBezTo>
                  <a:cubicBezTo>
                    <a:pt x="586" y="72"/>
                    <a:pt x="586" y="72"/>
                    <a:pt x="586" y="72"/>
                  </a:cubicBezTo>
                  <a:cubicBezTo>
                    <a:pt x="586" y="73"/>
                    <a:pt x="589" y="73"/>
                    <a:pt x="589" y="73"/>
                  </a:cubicBezTo>
                  <a:cubicBezTo>
                    <a:pt x="589" y="73"/>
                    <a:pt x="590" y="72"/>
                    <a:pt x="590" y="72"/>
                  </a:cubicBezTo>
                  <a:close/>
                  <a:moveTo>
                    <a:pt x="577" y="68"/>
                  </a:moveTo>
                  <a:cubicBezTo>
                    <a:pt x="577" y="68"/>
                    <a:pt x="577" y="68"/>
                    <a:pt x="577" y="69"/>
                  </a:cubicBezTo>
                  <a:cubicBezTo>
                    <a:pt x="577" y="69"/>
                    <a:pt x="577" y="69"/>
                    <a:pt x="577" y="69"/>
                  </a:cubicBezTo>
                  <a:cubicBezTo>
                    <a:pt x="577" y="69"/>
                    <a:pt x="577" y="69"/>
                    <a:pt x="577" y="69"/>
                  </a:cubicBezTo>
                  <a:cubicBezTo>
                    <a:pt x="577" y="68"/>
                    <a:pt x="577" y="69"/>
                    <a:pt x="577" y="68"/>
                  </a:cubicBezTo>
                  <a:close/>
                  <a:moveTo>
                    <a:pt x="576" y="67"/>
                  </a:moveTo>
                  <a:cubicBezTo>
                    <a:pt x="576" y="67"/>
                    <a:pt x="576" y="67"/>
                    <a:pt x="576" y="67"/>
                  </a:cubicBezTo>
                  <a:cubicBezTo>
                    <a:pt x="576" y="67"/>
                    <a:pt x="576" y="67"/>
                    <a:pt x="576" y="67"/>
                  </a:cubicBezTo>
                  <a:cubicBezTo>
                    <a:pt x="576" y="67"/>
                    <a:pt x="576" y="67"/>
                    <a:pt x="576" y="67"/>
                  </a:cubicBezTo>
                  <a:close/>
                  <a:moveTo>
                    <a:pt x="537" y="66"/>
                  </a:moveTo>
                  <a:cubicBezTo>
                    <a:pt x="537" y="66"/>
                    <a:pt x="537" y="66"/>
                    <a:pt x="536" y="66"/>
                  </a:cubicBezTo>
                  <a:cubicBezTo>
                    <a:pt x="536" y="66"/>
                    <a:pt x="536" y="66"/>
                    <a:pt x="536" y="67"/>
                  </a:cubicBezTo>
                  <a:cubicBezTo>
                    <a:pt x="537" y="67"/>
                    <a:pt x="537" y="67"/>
                    <a:pt x="537" y="67"/>
                  </a:cubicBezTo>
                  <a:cubicBezTo>
                    <a:pt x="538" y="67"/>
                    <a:pt x="538" y="67"/>
                    <a:pt x="538" y="67"/>
                  </a:cubicBezTo>
                  <a:cubicBezTo>
                    <a:pt x="538" y="66"/>
                    <a:pt x="538" y="66"/>
                    <a:pt x="537" y="66"/>
                  </a:cubicBezTo>
                  <a:close/>
                  <a:moveTo>
                    <a:pt x="542" y="61"/>
                  </a:moveTo>
                  <a:cubicBezTo>
                    <a:pt x="543" y="61"/>
                    <a:pt x="543" y="61"/>
                    <a:pt x="543" y="61"/>
                  </a:cubicBezTo>
                  <a:cubicBezTo>
                    <a:pt x="543" y="61"/>
                    <a:pt x="543" y="61"/>
                    <a:pt x="542" y="61"/>
                  </a:cubicBezTo>
                  <a:close/>
                  <a:moveTo>
                    <a:pt x="478" y="44"/>
                  </a:moveTo>
                  <a:cubicBezTo>
                    <a:pt x="478" y="44"/>
                    <a:pt x="478" y="44"/>
                    <a:pt x="478" y="44"/>
                  </a:cubicBezTo>
                  <a:cubicBezTo>
                    <a:pt x="478" y="45"/>
                    <a:pt x="478" y="45"/>
                    <a:pt x="478" y="45"/>
                  </a:cubicBezTo>
                  <a:cubicBezTo>
                    <a:pt x="479" y="45"/>
                    <a:pt x="480" y="45"/>
                    <a:pt x="481" y="45"/>
                  </a:cubicBezTo>
                  <a:cubicBezTo>
                    <a:pt x="482" y="46"/>
                    <a:pt x="482" y="45"/>
                    <a:pt x="483" y="46"/>
                  </a:cubicBezTo>
                  <a:cubicBezTo>
                    <a:pt x="483" y="46"/>
                    <a:pt x="483" y="46"/>
                    <a:pt x="483" y="46"/>
                  </a:cubicBezTo>
                  <a:cubicBezTo>
                    <a:pt x="483" y="45"/>
                    <a:pt x="483" y="45"/>
                    <a:pt x="483" y="45"/>
                  </a:cubicBezTo>
                  <a:cubicBezTo>
                    <a:pt x="482" y="45"/>
                    <a:pt x="482" y="45"/>
                    <a:pt x="481" y="45"/>
                  </a:cubicBezTo>
                  <a:cubicBezTo>
                    <a:pt x="481" y="45"/>
                    <a:pt x="481" y="45"/>
                    <a:pt x="481" y="45"/>
                  </a:cubicBezTo>
                  <a:cubicBezTo>
                    <a:pt x="480" y="44"/>
                    <a:pt x="479" y="44"/>
                    <a:pt x="478" y="44"/>
                  </a:cubicBezTo>
                  <a:close/>
                  <a:moveTo>
                    <a:pt x="509" y="38"/>
                  </a:moveTo>
                  <a:cubicBezTo>
                    <a:pt x="508" y="38"/>
                    <a:pt x="507" y="38"/>
                    <a:pt x="507" y="38"/>
                  </a:cubicBezTo>
                  <a:cubicBezTo>
                    <a:pt x="506" y="38"/>
                    <a:pt x="505" y="38"/>
                    <a:pt x="505" y="39"/>
                  </a:cubicBezTo>
                  <a:cubicBezTo>
                    <a:pt x="505" y="39"/>
                    <a:pt x="505" y="39"/>
                    <a:pt x="505" y="40"/>
                  </a:cubicBezTo>
                  <a:cubicBezTo>
                    <a:pt x="506" y="40"/>
                    <a:pt x="507" y="40"/>
                    <a:pt x="507" y="40"/>
                  </a:cubicBezTo>
                  <a:cubicBezTo>
                    <a:pt x="508" y="40"/>
                    <a:pt x="508" y="40"/>
                    <a:pt x="508" y="40"/>
                  </a:cubicBezTo>
                  <a:cubicBezTo>
                    <a:pt x="509" y="40"/>
                    <a:pt x="509" y="41"/>
                    <a:pt x="509" y="40"/>
                  </a:cubicBezTo>
                  <a:cubicBezTo>
                    <a:pt x="510" y="40"/>
                    <a:pt x="511" y="40"/>
                    <a:pt x="512" y="40"/>
                  </a:cubicBezTo>
                  <a:cubicBezTo>
                    <a:pt x="513" y="40"/>
                    <a:pt x="514" y="40"/>
                    <a:pt x="515" y="40"/>
                  </a:cubicBezTo>
                  <a:cubicBezTo>
                    <a:pt x="515" y="39"/>
                    <a:pt x="515" y="40"/>
                    <a:pt x="516" y="39"/>
                  </a:cubicBezTo>
                  <a:cubicBezTo>
                    <a:pt x="516" y="39"/>
                    <a:pt x="516" y="39"/>
                    <a:pt x="516" y="39"/>
                  </a:cubicBezTo>
                  <a:cubicBezTo>
                    <a:pt x="516" y="39"/>
                    <a:pt x="516" y="39"/>
                    <a:pt x="516" y="39"/>
                  </a:cubicBezTo>
                  <a:cubicBezTo>
                    <a:pt x="516" y="39"/>
                    <a:pt x="516" y="39"/>
                    <a:pt x="516" y="39"/>
                  </a:cubicBezTo>
                  <a:cubicBezTo>
                    <a:pt x="516" y="39"/>
                    <a:pt x="515" y="39"/>
                    <a:pt x="514" y="38"/>
                  </a:cubicBezTo>
                  <a:cubicBezTo>
                    <a:pt x="514" y="38"/>
                    <a:pt x="513" y="38"/>
                    <a:pt x="513" y="38"/>
                  </a:cubicBezTo>
                  <a:cubicBezTo>
                    <a:pt x="512" y="38"/>
                    <a:pt x="510" y="38"/>
                    <a:pt x="509" y="38"/>
                  </a:cubicBezTo>
                  <a:close/>
                  <a:moveTo>
                    <a:pt x="460" y="175"/>
                  </a:moveTo>
                  <a:cubicBezTo>
                    <a:pt x="460" y="175"/>
                    <a:pt x="460" y="176"/>
                    <a:pt x="461" y="176"/>
                  </a:cubicBezTo>
                  <a:cubicBezTo>
                    <a:pt x="460" y="175"/>
                    <a:pt x="460" y="175"/>
                    <a:pt x="460" y="175"/>
                  </a:cubicBezTo>
                  <a:close/>
                  <a:moveTo>
                    <a:pt x="447" y="113"/>
                  </a:moveTo>
                  <a:cubicBezTo>
                    <a:pt x="447" y="113"/>
                    <a:pt x="446" y="113"/>
                    <a:pt x="446" y="113"/>
                  </a:cubicBezTo>
                  <a:cubicBezTo>
                    <a:pt x="446" y="113"/>
                    <a:pt x="445" y="113"/>
                    <a:pt x="445" y="113"/>
                  </a:cubicBezTo>
                  <a:cubicBezTo>
                    <a:pt x="445" y="113"/>
                    <a:pt x="445" y="113"/>
                    <a:pt x="445" y="113"/>
                  </a:cubicBezTo>
                  <a:cubicBezTo>
                    <a:pt x="445" y="113"/>
                    <a:pt x="445" y="113"/>
                    <a:pt x="445" y="113"/>
                  </a:cubicBezTo>
                  <a:cubicBezTo>
                    <a:pt x="445" y="114"/>
                    <a:pt x="445" y="114"/>
                    <a:pt x="445" y="114"/>
                  </a:cubicBezTo>
                  <a:cubicBezTo>
                    <a:pt x="445" y="114"/>
                    <a:pt x="446" y="114"/>
                    <a:pt x="446" y="114"/>
                  </a:cubicBezTo>
                  <a:cubicBezTo>
                    <a:pt x="446" y="114"/>
                    <a:pt x="446" y="114"/>
                    <a:pt x="447" y="114"/>
                  </a:cubicBezTo>
                  <a:cubicBezTo>
                    <a:pt x="447" y="114"/>
                    <a:pt x="447" y="114"/>
                    <a:pt x="447" y="114"/>
                  </a:cubicBezTo>
                  <a:cubicBezTo>
                    <a:pt x="447" y="114"/>
                    <a:pt x="447" y="115"/>
                    <a:pt x="447" y="115"/>
                  </a:cubicBezTo>
                  <a:cubicBezTo>
                    <a:pt x="447" y="114"/>
                    <a:pt x="447" y="114"/>
                    <a:pt x="448" y="114"/>
                  </a:cubicBezTo>
                  <a:cubicBezTo>
                    <a:pt x="448" y="114"/>
                    <a:pt x="447" y="113"/>
                    <a:pt x="447" y="113"/>
                  </a:cubicBezTo>
                  <a:cubicBezTo>
                    <a:pt x="447" y="113"/>
                    <a:pt x="447" y="113"/>
                    <a:pt x="447" y="113"/>
                  </a:cubicBezTo>
                  <a:close/>
                  <a:moveTo>
                    <a:pt x="496" y="158"/>
                  </a:moveTo>
                  <a:cubicBezTo>
                    <a:pt x="496" y="157"/>
                    <a:pt x="496" y="157"/>
                    <a:pt x="496" y="156"/>
                  </a:cubicBezTo>
                  <a:cubicBezTo>
                    <a:pt x="496" y="156"/>
                    <a:pt x="496" y="156"/>
                    <a:pt x="496" y="156"/>
                  </a:cubicBezTo>
                  <a:cubicBezTo>
                    <a:pt x="495" y="155"/>
                    <a:pt x="495" y="155"/>
                    <a:pt x="495" y="155"/>
                  </a:cubicBezTo>
                  <a:cubicBezTo>
                    <a:pt x="495" y="154"/>
                    <a:pt x="496" y="154"/>
                    <a:pt x="496" y="154"/>
                  </a:cubicBezTo>
                  <a:cubicBezTo>
                    <a:pt x="497" y="154"/>
                    <a:pt x="497" y="154"/>
                    <a:pt x="497" y="155"/>
                  </a:cubicBezTo>
                  <a:cubicBezTo>
                    <a:pt x="498" y="155"/>
                    <a:pt x="499" y="154"/>
                    <a:pt x="499" y="155"/>
                  </a:cubicBezTo>
                  <a:cubicBezTo>
                    <a:pt x="499" y="155"/>
                    <a:pt x="500" y="155"/>
                    <a:pt x="500" y="155"/>
                  </a:cubicBezTo>
                  <a:cubicBezTo>
                    <a:pt x="500" y="155"/>
                    <a:pt x="499" y="154"/>
                    <a:pt x="499" y="154"/>
                  </a:cubicBezTo>
                  <a:cubicBezTo>
                    <a:pt x="499" y="154"/>
                    <a:pt x="499" y="154"/>
                    <a:pt x="499" y="154"/>
                  </a:cubicBezTo>
                  <a:cubicBezTo>
                    <a:pt x="499" y="154"/>
                    <a:pt x="499" y="154"/>
                    <a:pt x="498" y="154"/>
                  </a:cubicBezTo>
                  <a:cubicBezTo>
                    <a:pt x="498" y="154"/>
                    <a:pt x="498" y="154"/>
                    <a:pt x="497" y="154"/>
                  </a:cubicBezTo>
                  <a:cubicBezTo>
                    <a:pt x="497" y="154"/>
                    <a:pt x="497" y="154"/>
                    <a:pt x="497" y="153"/>
                  </a:cubicBezTo>
                  <a:cubicBezTo>
                    <a:pt x="497" y="153"/>
                    <a:pt x="496" y="153"/>
                    <a:pt x="496" y="153"/>
                  </a:cubicBezTo>
                  <a:cubicBezTo>
                    <a:pt x="496" y="152"/>
                    <a:pt x="496" y="152"/>
                    <a:pt x="495" y="152"/>
                  </a:cubicBezTo>
                  <a:cubicBezTo>
                    <a:pt x="495" y="151"/>
                    <a:pt x="495" y="151"/>
                    <a:pt x="494" y="151"/>
                  </a:cubicBezTo>
                  <a:cubicBezTo>
                    <a:pt x="494" y="151"/>
                    <a:pt x="494" y="151"/>
                    <a:pt x="494" y="151"/>
                  </a:cubicBezTo>
                  <a:cubicBezTo>
                    <a:pt x="493" y="151"/>
                    <a:pt x="493" y="150"/>
                    <a:pt x="493" y="150"/>
                  </a:cubicBezTo>
                  <a:cubicBezTo>
                    <a:pt x="493" y="150"/>
                    <a:pt x="492" y="150"/>
                    <a:pt x="492" y="149"/>
                  </a:cubicBezTo>
                  <a:cubicBezTo>
                    <a:pt x="491" y="148"/>
                    <a:pt x="491" y="147"/>
                    <a:pt x="490" y="145"/>
                  </a:cubicBezTo>
                  <a:cubicBezTo>
                    <a:pt x="490" y="145"/>
                    <a:pt x="490" y="144"/>
                    <a:pt x="490" y="143"/>
                  </a:cubicBezTo>
                  <a:cubicBezTo>
                    <a:pt x="489" y="143"/>
                    <a:pt x="489" y="143"/>
                    <a:pt x="489" y="143"/>
                  </a:cubicBezTo>
                  <a:cubicBezTo>
                    <a:pt x="489" y="142"/>
                    <a:pt x="489" y="142"/>
                    <a:pt x="489" y="142"/>
                  </a:cubicBezTo>
                  <a:cubicBezTo>
                    <a:pt x="489" y="141"/>
                    <a:pt x="489" y="141"/>
                    <a:pt x="489" y="141"/>
                  </a:cubicBezTo>
                  <a:cubicBezTo>
                    <a:pt x="489" y="141"/>
                    <a:pt x="489" y="141"/>
                    <a:pt x="489" y="141"/>
                  </a:cubicBezTo>
                  <a:cubicBezTo>
                    <a:pt x="489" y="141"/>
                    <a:pt x="489" y="141"/>
                    <a:pt x="490" y="141"/>
                  </a:cubicBezTo>
                  <a:cubicBezTo>
                    <a:pt x="490" y="140"/>
                    <a:pt x="492" y="141"/>
                    <a:pt x="492" y="141"/>
                  </a:cubicBezTo>
                  <a:cubicBezTo>
                    <a:pt x="492" y="141"/>
                    <a:pt x="493" y="141"/>
                    <a:pt x="493" y="141"/>
                  </a:cubicBezTo>
                  <a:cubicBezTo>
                    <a:pt x="493" y="141"/>
                    <a:pt x="493" y="141"/>
                    <a:pt x="493" y="141"/>
                  </a:cubicBezTo>
                  <a:cubicBezTo>
                    <a:pt x="493" y="141"/>
                    <a:pt x="492" y="140"/>
                    <a:pt x="492" y="140"/>
                  </a:cubicBezTo>
                  <a:cubicBezTo>
                    <a:pt x="492" y="140"/>
                    <a:pt x="491" y="140"/>
                    <a:pt x="491" y="139"/>
                  </a:cubicBezTo>
                  <a:cubicBezTo>
                    <a:pt x="491" y="139"/>
                    <a:pt x="491" y="139"/>
                    <a:pt x="491" y="139"/>
                  </a:cubicBezTo>
                  <a:cubicBezTo>
                    <a:pt x="491" y="139"/>
                    <a:pt x="491" y="139"/>
                    <a:pt x="490" y="139"/>
                  </a:cubicBezTo>
                  <a:cubicBezTo>
                    <a:pt x="490" y="138"/>
                    <a:pt x="490" y="138"/>
                    <a:pt x="489" y="138"/>
                  </a:cubicBezTo>
                  <a:cubicBezTo>
                    <a:pt x="489" y="137"/>
                    <a:pt x="488" y="137"/>
                    <a:pt x="488" y="137"/>
                  </a:cubicBezTo>
                  <a:cubicBezTo>
                    <a:pt x="488" y="137"/>
                    <a:pt x="488" y="136"/>
                    <a:pt x="488" y="136"/>
                  </a:cubicBezTo>
                  <a:cubicBezTo>
                    <a:pt x="487" y="136"/>
                    <a:pt x="487" y="135"/>
                    <a:pt x="486" y="135"/>
                  </a:cubicBezTo>
                  <a:cubicBezTo>
                    <a:pt x="486" y="134"/>
                    <a:pt x="485" y="134"/>
                    <a:pt x="484" y="133"/>
                  </a:cubicBezTo>
                  <a:cubicBezTo>
                    <a:pt x="484" y="132"/>
                    <a:pt x="483" y="132"/>
                    <a:pt x="482" y="131"/>
                  </a:cubicBezTo>
                  <a:cubicBezTo>
                    <a:pt x="482" y="131"/>
                    <a:pt x="482" y="131"/>
                    <a:pt x="482" y="131"/>
                  </a:cubicBezTo>
                  <a:cubicBezTo>
                    <a:pt x="482" y="131"/>
                    <a:pt x="482" y="131"/>
                    <a:pt x="482" y="130"/>
                  </a:cubicBezTo>
                  <a:cubicBezTo>
                    <a:pt x="481" y="130"/>
                    <a:pt x="481" y="130"/>
                    <a:pt x="481" y="130"/>
                  </a:cubicBezTo>
                  <a:cubicBezTo>
                    <a:pt x="481" y="130"/>
                    <a:pt x="480" y="129"/>
                    <a:pt x="480" y="129"/>
                  </a:cubicBezTo>
                  <a:cubicBezTo>
                    <a:pt x="480" y="129"/>
                    <a:pt x="479" y="129"/>
                    <a:pt x="479" y="129"/>
                  </a:cubicBezTo>
                  <a:cubicBezTo>
                    <a:pt x="479" y="129"/>
                    <a:pt x="479" y="128"/>
                    <a:pt x="479" y="128"/>
                  </a:cubicBezTo>
                  <a:cubicBezTo>
                    <a:pt x="479" y="128"/>
                    <a:pt x="479" y="128"/>
                    <a:pt x="478" y="128"/>
                  </a:cubicBezTo>
                  <a:cubicBezTo>
                    <a:pt x="478" y="127"/>
                    <a:pt x="478" y="127"/>
                    <a:pt x="478" y="127"/>
                  </a:cubicBezTo>
                  <a:cubicBezTo>
                    <a:pt x="478" y="127"/>
                    <a:pt x="478" y="127"/>
                    <a:pt x="477" y="126"/>
                  </a:cubicBezTo>
                  <a:cubicBezTo>
                    <a:pt x="477" y="126"/>
                    <a:pt x="477" y="125"/>
                    <a:pt x="477" y="125"/>
                  </a:cubicBezTo>
                  <a:cubicBezTo>
                    <a:pt x="476" y="124"/>
                    <a:pt x="475" y="124"/>
                    <a:pt x="474" y="123"/>
                  </a:cubicBezTo>
                  <a:cubicBezTo>
                    <a:pt x="474" y="123"/>
                    <a:pt x="474" y="122"/>
                    <a:pt x="474" y="122"/>
                  </a:cubicBezTo>
                  <a:cubicBezTo>
                    <a:pt x="474" y="122"/>
                    <a:pt x="473" y="122"/>
                    <a:pt x="473" y="122"/>
                  </a:cubicBezTo>
                  <a:cubicBezTo>
                    <a:pt x="473" y="122"/>
                    <a:pt x="473" y="121"/>
                    <a:pt x="473" y="121"/>
                  </a:cubicBezTo>
                  <a:cubicBezTo>
                    <a:pt x="473" y="121"/>
                    <a:pt x="472" y="120"/>
                    <a:pt x="471" y="120"/>
                  </a:cubicBezTo>
                  <a:cubicBezTo>
                    <a:pt x="471" y="120"/>
                    <a:pt x="471" y="120"/>
                    <a:pt x="471" y="120"/>
                  </a:cubicBezTo>
                  <a:cubicBezTo>
                    <a:pt x="471" y="120"/>
                    <a:pt x="471" y="120"/>
                    <a:pt x="471" y="120"/>
                  </a:cubicBezTo>
                  <a:cubicBezTo>
                    <a:pt x="471" y="120"/>
                    <a:pt x="471" y="120"/>
                    <a:pt x="471" y="120"/>
                  </a:cubicBezTo>
                  <a:cubicBezTo>
                    <a:pt x="471" y="120"/>
                    <a:pt x="471" y="120"/>
                    <a:pt x="471" y="120"/>
                  </a:cubicBezTo>
                  <a:cubicBezTo>
                    <a:pt x="471" y="121"/>
                    <a:pt x="471" y="121"/>
                    <a:pt x="471" y="121"/>
                  </a:cubicBezTo>
                  <a:cubicBezTo>
                    <a:pt x="469" y="121"/>
                    <a:pt x="470" y="121"/>
                    <a:pt x="469" y="121"/>
                  </a:cubicBezTo>
                  <a:cubicBezTo>
                    <a:pt x="469" y="121"/>
                    <a:pt x="469" y="121"/>
                    <a:pt x="469" y="121"/>
                  </a:cubicBezTo>
                  <a:cubicBezTo>
                    <a:pt x="469" y="121"/>
                    <a:pt x="469" y="121"/>
                    <a:pt x="469" y="121"/>
                  </a:cubicBezTo>
                  <a:cubicBezTo>
                    <a:pt x="469" y="121"/>
                    <a:pt x="469" y="121"/>
                    <a:pt x="469" y="121"/>
                  </a:cubicBezTo>
                  <a:cubicBezTo>
                    <a:pt x="469" y="121"/>
                    <a:pt x="469" y="122"/>
                    <a:pt x="470" y="122"/>
                  </a:cubicBezTo>
                  <a:cubicBezTo>
                    <a:pt x="470" y="122"/>
                    <a:pt x="470" y="122"/>
                    <a:pt x="470" y="123"/>
                  </a:cubicBezTo>
                  <a:cubicBezTo>
                    <a:pt x="471" y="123"/>
                    <a:pt x="471" y="123"/>
                    <a:pt x="471" y="124"/>
                  </a:cubicBezTo>
                  <a:cubicBezTo>
                    <a:pt x="471" y="124"/>
                    <a:pt x="472" y="124"/>
                    <a:pt x="472" y="125"/>
                  </a:cubicBezTo>
                  <a:cubicBezTo>
                    <a:pt x="472" y="125"/>
                    <a:pt x="472" y="126"/>
                    <a:pt x="472" y="126"/>
                  </a:cubicBezTo>
                  <a:cubicBezTo>
                    <a:pt x="472" y="126"/>
                    <a:pt x="473" y="127"/>
                    <a:pt x="473" y="127"/>
                  </a:cubicBezTo>
                  <a:cubicBezTo>
                    <a:pt x="473" y="127"/>
                    <a:pt x="473" y="127"/>
                    <a:pt x="473" y="127"/>
                  </a:cubicBezTo>
                  <a:cubicBezTo>
                    <a:pt x="473" y="128"/>
                    <a:pt x="473" y="128"/>
                    <a:pt x="474" y="128"/>
                  </a:cubicBezTo>
                  <a:cubicBezTo>
                    <a:pt x="474" y="128"/>
                    <a:pt x="474" y="128"/>
                    <a:pt x="474" y="128"/>
                  </a:cubicBezTo>
                  <a:cubicBezTo>
                    <a:pt x="474" y="128"/>
                    <a:pt x="475" y="128"/>
                    <a:pt x="475" y="129"/>
                  </a:cubicBezTo>
                  <a:cubicBezTo>
                    <a:pt x="475" y="129"/>
                    <a:pt x="475" y="129"/>
                    <a:pt x="475" y="129"/>
                  </a:cubicBezTo>
                  <a:cubicBezTo>
                    <a:pt x="476" y="130"/>
                    <a:pt x="476" y="130"/>
                    <a:pt x="477" y="130"/>
                  </a:cubicBezTo>
                  <a:cubicBezTo>
                    <a:pt x="477" y="130"/>
                    <a:pt x="477" y="131"/>
                    <a:pt x="477" y="131"/>
                  </a:cubicBezTo>
                  <a:cubicBezTo>
                    <a:pt x="478" y="131"/>
                    <a:pt x="478" y="131"/>
                    <a:pt x="478" y="131"/>
                  </a:cubicBezTo>
                  <a:cubicBezTo>
                    <a:pt x="478" y="131"/>
                    <a:pt x="478" y="131"/>
                    <a:pt x="479" y="132"/>
                  </a:cubicBezTo>
                  <a:cubicBezTo>
                    <a:pt x="479" y="132"/>
                    <a:pt x="479" y="132"/>
                    <a:pt x="479" y="132"/>
                  </a:cubicBezTo>
                  <a:cubicBezTo>
                    <a:pt x="479" y="132"/>
                    <a:pt x="479" y="133"/>
                    <a:pt x="479" y="133"/>
                  </a:cubicBezTo>
                  <a:cubicBezTo>
                    <a:pt x="480" y="133"/>
                    <a:pt x="480" y="134"/>
                    <a:pt x="480" y="134"/>
                  </a:cubicBezTo>
                  <a:cubicBezTo>
                    <a:pt x="480" y="134"/>
                    <a:pt x="480" y="135"/>
                    <a:pt x="480" y="135"/>
                  </a:cubicBezTo>
                  <a:cubicBezTo>
                    <a:pt x="481" y="135"/>
                    <a:pt x="481" y="136"/>
                    <a:pt x="482" y="136"/>
                  </a:cubicBezTo>
                  <a:cubicBezTo>
                    <a:pt x="482" y="136"/>
                    <a:pt x="482" y="137"/>
                    <a:pt x="483" y="137"/>
                  </a:cubicBezTo>
                  <a:cubicBezTo>
                    <a:pt x="483" y="138"/>
                    <a:pt x="483" y="138"/>
                    <a:pt x="483" y="138"/>
                  </a:cubicBezTo>
                  <a:cubicBezTo>
                    <a:pt x="483" y="138"/>
                    <a:pt x="483" y="138"/>
                    <a:pt x="484" y="138"/>
                  </a:cubicBezTo>
                  <a:cubicBezTo>
                    <a:pt x="484" y="139"/>
                    <a:pt x="484" y="139"/>
                    <a:pt x="484" y="139"/>
                  </a:cubicBezTo>
                  <a:cubicBezTo>
                    <a:pt x="484" y="139"/>
                    <a:pt x="484" y="139"/>
                    <a:pt x="484" y="139"/>
                  </a:cubicBezTo>
                  <a:cubicBezTo>
                    <a:pt x="485" y="140"/>
                    <a:pt x="485" y="140"/>
                    <a:pt x="485" y="141"/>
                  </a:cubicBezTo>
                  <a:cubicBezTo>
                    <a:pt x="485" y="141"/>
                    <a:pt x="485" y="141"/>
                    <a:pt x="485" y="141"/>
                  </a:cubicBezTo>
                  <a:cubicBezTo>
                    <a:pt x="485" y="142"/>
                    <a:pt x="485" y="142"/>
                    <a:pt x="485" y="142"/>
                  </a:cubicBezTo>
                  <a:cubicBezTo>
                    <a:pt x="486" y="142"/>
                    <a:pt x="486" y="143"/>
                    <a:pt x="486" y="143"/>
                  </a:cubicBezTo>
                  <a:cubicBezTo>
                    <a:pt x="486" y="143"/>
                    <a:pt x="486" y="144"/>
                    <a:pt x="486" y="144"/>
                  </a:cubicBezTo>
                  <a:cubicBezTo>
                    <a:pt x="486" y="144"/>
                    <a:pt x="487" y="145"/>
                    <a:pt x="488" y="145"/>
                  </a:cubicBezTo>
                  <a:cubicBezTo>
                    <a:pt x="489" y="146"/>
                    <a:pt x="489" y="146"/>
                    <a:pt x="489" y="147"/>
                  </a:cubicBezTo>
                  <a:cubicBezTo>
                    <a:pt x="490" y="147"/>
                    <a:pt x="490" y="147"/>
                    <a:pt x="490" y="148"/>
                  </a:cubicBezTo>
                  <a:cubicBezTo>
                    <a:pt x="490" y="148"/>
                    <a:pt x="490" y="149"/>
                    <a:pt x="490" y="149"/>
                  </a:cubicBezTo>
                  <a:cubicBezTo>
                    <a:pt x="491" y="151"/>
                    <a:pt x="492" y="151"/>
                    <a:pt x="493" y="152"/>
                  </a:cubicBezTo>
                  <a:cubicBezTo>
                    <a:pt x="493" y="153"/>
                    <a:pt x="493" y="154"/>
                    <a:pt x="493" y="155"/>
                  </a:cubicBezTo>
                  <a:cubicBezTo>
                    <a:pt x="494" y="155"/>
                    <a:pt x="494" y="155"/>
                    <a:pt x="494" y="156"/>
                  </a:cubicBezTo>
                  <a:cubicBezTo>
                    <a:pt x="495" y="156"/>
                    <a:pt x="495" y="157"/>
                    <a:pt x="496" y="158"/>
                  </a:cubicBezTo>
                  <a:cubicBezTo>
                    <a:pt x="496" y="158"/>
                    <a:pt x="496" y="158"/>
                    <a:pt x="496" y="158"/>
                  </a:cubicBezTo>
                  <a:close/>
                  <a:moveTo>
                    <a:pt x="500" y="156"/>
                  </a:moveTo>
                  <a:cubicBezTo>
                    <a:pt x="500" y="156"/>
                    <a:pt x="500" y="156"/>
                    <a:pt x="500" y="156"/>
                  </a:cubicBezTo>
                  <a:cubicBezTo>
                    <a:pt x="500" y="156"/>
                    <a:pt x="500" y="156"/>
                    <a:pt x="500" y="156"/>
                  </a:cubicBezTo>
                  <a:cubicBezTo>
                    <a:pt x="500" y="156"/>
                    <a:pt x="500" y="156"/>
                    <a:pt x="500" y="156"/>
                  </a:cubicBezTo>
                  <a:cubicBezTo>
                    <a:pt x="501" y="156"/>
                    <a:pt x="501" y="156"/>
                    <a:pt x="501" y="156"/>
                  </a:cubicBezTo>
                  <a:cubicBezTo>
                    <a:pt x="500" y="156"/>
                    <a:pt x="500" y="156"/>
                    <a:pt x="500" y="156"/>
                  </a:cubicBezTo>
                  <a:close/>
                  <a:moveTo>
                    <a:pt x="468" y="117"/>
                  </a:moveTo>
                  <a:cubicBezTo>
                    <a:pt x="468" y="117"/>
                    <a:pt x="468" y="117"/>
                    <a:pt x="468" y="117"/>
                  </a:cubicBezTo>
                  <a:cubicBezTo>
                    <a:pt x="468" y="117"/>
                    <a:pt x="469" y="118"/>
                    <a:pt x="470" y="118"/>
                  </a:cubicBezTo>
                  <a:cubicBezTo>
                    <a:pt x="470" y="118"/>
                    <a:pt x="470" y="118"/>
                    <a:pt x="470" y="118"/>
                  </a:cubicBezTo>
                  <a:cubicBezTo>
                    <a:pt x="470" y="118"/>
                    <a:pt x="470" y="118"/>
                    <a:pt x="470" y="118"/>
                  </a:cubicBezTo>
                  <a:cubicBezTo>
                    <a:pt x="470" y="118"/>
                    <a:pt x="470" y="118"/>
                    <a:pt x="470" y="118"/>
                  </a:cubicBezTo>
                  <a:cubicBezTo>
                    <a:pt x="470" y="118"/>
                    <a:pt x="470" y="118"/>
                    <a:pt x="470" y="118"/>
                  </a:cubicBezTo>
                  <a:cubicBezTo>
                    <a:pt x="470" y="118"/>
                    <a:pt x="468" y="117"/>
                    <a:pt x="468" y="117"/>
                  </a:cubicBezTo>
                  <a:close/>
                  <a:moveTo>
                    <a:pt x="449" y="117"/>
                  </a:moveTo>
                  <a:cubicBezTo>
                    <a:pt x="448" y="117"/>
                    <a:pt x="448" y="117"/>
                    <a:pt x="448" y="117"/>
                  </a:cubicBezTo>
                  <a:cubicBezTo>
                    <a:pt x="448" y="117"/>
                    <a:pt x="448" y="117"/>
                    <a:pt x="448" y="117"/>
                  </a:cubicBezTo>
                  <a:cubicBezTo>
                    <a:pt x="448" y="117"/>
                    <a:pt x="448" y="117"/>
                    <a:pt x="448" y="117"/>
                  </a:cubicBezTo>
                  <a:cubicBezTo>
                    <a:pt x="448" y="117"/>
                    <a:pt x="448" y="117"/>
                    <a:pt x="448" y="117"/>
                  </a:cubicBezTo>
                  <a:cubicBezTo>
                    <a:pt x="448" y="117"/>
                    <a:pt x="449" y="117"/>
                    <a:pt x="449" y="117"/>
                  </a:cubicBezTo>
                  <a:close/>
                  <a:moveTo>
                    <a:pt x="443" y="113"/>
                  </a:moveTo>
                  <a:cubicBezTo>
                    <a:pt x="443" y="113"/>
                    <a:pt x="443" y="113"/>
                    <a:pt x="443" y="113"/>
                  </a:cubicBezTo>
                  <a:cubicBezTo>
                    <a:pt x="443" y="113"/>
                    <a:pt x="443" y="113"/>
                    <a:pt x="443" y="113"/>
                  </a:cubicBezTo>
                  <a:cubicBezTo>
                    <a:pt x="443" y="113"/>
                    <a:pt x="443" y="113"/>
                    <a:pt x="443" y="113"/>
                  </a:cubicBezTo>
                  <a:cubicBezTo>
                    <a:pt x="443" y="113"/>
                    <a:pt x="443" y="113"/>
                    <a:pt x="443" y="113"/>
                  </a:cubicBezTo>
                  <a:close/>
                  <a:moveTo>
                    <a:pt x="517" y="168"/>
                  </a:moveTo>
                  <a:cubicBezTo>
                    <a:pt x="517" y="169"/>
                    <a:pt x="517" y="169"/>
                    <a:pt x="517" y="169"/>
                  </a:cubicBezTo>
                  <a:cubicBezTo>
                    <a:pt x="517" y="169"/>
                    <a:pt x="517" y="169"/>
                    <a:pt x="517" y="169"/>
                  </a:cubicBezTo>
                  <a:cubicBezTo>
                    <a:pt x="517" y="169"/>
                    <a:pt x="517" y="169"/>
                    <a:pt x="517" y="169"/>
                  </a:cubicBezTo>
                  <a:cubicBezTo>
                    <a:pt x="517" y="169"/>
                    <a:pt x="517" y="169"/>
                    <a:pt x="517" y="169"/>
                  </a:cubicBezTo>
                  <a:cubicBezTo>
                    <a:pt x="517" y="169"/>
                    <a:pt x="517" y="169"/>
                    <a:pt x="517" y="168"/>
                  </a:cubicBezTo>
                  <a:cubicBezTo>
                    <a:pt x="517" y="168"/>
                    <a:pt x="517" y="168"/>
                    <a:pt x="517" y="168"/>
                  </a:cubicBezTo>
                  <a:close/>
                  <a:moveTo>
                    <a:pt x="518" y="166"/>
                  </a:moveTo>
                  <a:cubicBezTo>
                    <a:pt x="518" y="166"/>
                    <a:pt x="518" y="166"/>
                    <a:pt x="518" y="167"/>
                  </a:cubicBezTo>
                  <a:cubicBezTo>
                    <a:pt x="518" y="167"/>
                    <a:pt x="518" y="167"/>
                    <a:pt x="518" y="168"/>
                  </a:cubicBezTo>
                  <a:cubicBezTo>
                    <a:pt x="518" y="168"/>
                    <a:pt x="518" y="167"/>
                    <a:pt x="518" y="167"/>
                  </a:cubicBezTo>
                  <a:cubicBezTo>
                    <a:pt x="518" y="166"/>
                    <a:pt x="518" y="166"/>
                    <a:pt x="519" y="166"/>
                  </a:cubicBezTo>
                  <a:cubicBezTo>
                    <a:pt x="519" y="166"/>
                    <a:pt x="519" y="166"/>
                    <a:pt x="519" y="166"/>
                  </a:cubicBezTo>
                  <a:cubicBezTo>
                    <a:pt x="518" y="166"/>
                    <a:pt x="518" y="166"/>
                    <a:pt x="518" y="166"/>
                  </a:cubicBezTo>
                  <a:close/>
                  <a:moveTo>
                    <a:pt x="522" y="163"/>
                  </a:moveTo>
                  <a:cubicBezTo>
                    <a:pt x="522" y="163"/>
                    <a:pt x="522" y="163"/>
                    <a:pt x="522" y="163"/>
                  </a:cubicBezTo>
                  <a:cubicBezTo>
                    <a:pt x="523" y="163"/>
                    <a:pt x="523" y="162"/>
                    <a:pt x="523" y="162"/>
                  </a:cubicBezTo>
                  <a:cubicBezTo>
                    <a:pt x="523" y="162"/>
                    <a:pt x="523" y="162"/>
                    <a:pt x="523" y="162"/>
                  </a:cubicBezTo>
                  <a:cubicBezTo>
                    <a:pt x="523" y="162"/>
                    <a:pt x="523" y="162"/>
                    <a:pt x="522" y="162"/>
                  </a:cubicBezTo>
                  <a:cubicBezTo>
                    <a:pt x="522" y="162"/>
                    <a:pt x="522" y="162"/>
                    <a:pt x="522" y="163"/>
                  </a:cubicBezTo>
                  <a:cubicBezTo>
                    <a:pt x="522" y="163"/>
                    <a:pt x="522" y="163"/>
                    <a:pt x="522" y="163"/>
                  </a:cubicBezTo>
                  <a:cubicBezTo>
                    <a:pt x="522" y="163"/>
                    <a:pt x="522" y="163"/>
                    <a:pt x="522" y="163"/>
                  </a:cubicBezTo>
                  <a:cubicBezTo>
                    <a:pt x="521" y="164"/>
                    <a:pt x="521" y="164"/>
                    <a:pt x="521" y="164"/>
                  </a:cubicBezTo>
                  <a:cubicBezTo>
                    <a:pt x="521" y="164"/>
                    <a:pt x="521" y="164"/>
                    <a:pt x="521" y="164"/>
                  </a:cubicBezTo>
                  <a:cubicBezTo>
                    <a:pt x="521" y="165"/>
                    <a:pt x="521" y="165"/>
                    <a:pt x="521" y="165"/>
                  </a:cubicBezTo>
                  <a:cubicBezTo>
                    <a:pt x="521" y="165"/>
                    <a:pt x="521" y="165"/>
                    <a:pt x="521" y="165"/>
                  </a:cubicBezTo>
                  <a:cubicBezTo>
                    <a:pt x="521" y="165"/>
                    <a:pt x="521" y="165"/>
                    <a:pt x="521" y="165"/>
                  </a:cubicBezTo>
                  <a:cubicBezTo>
                    <a:pt x="522" y="165"/>
                    <a:pt x="521" y="164"/>
                    <a:pt x="522" y="164"/>
                  </a:cubicBezTo>
                  <a:cubicBezTo>
                    <a:pt x="522" y="163"/>
                    <a:pt x="522" y="163"/>
                    <a:pt x="522" y="163"/>
                  </a:cubicBezTo>
                  <a:close/>
                  <a:moveTo>
                    <a:pt x="525" y="160"/>
                  </a:moveTo>
                  <a:cubicBezTo>
                    <a:pt x="525" y="161"/>
                    <a:pt x="524" y="161"/>
                    <a:pt x="524" y="161"/>
                  </a:cubicBezTo>
                  <a:cubicBezTo>
                    <a:pt x="524" y="161"/>
                    <a:pt x="524" y="161"/>
                    <a:pt x="524" y="161"/>
                  </a:cubicBezTo>
                  <a:cubicBezTo>
                    <a:pt x="524" y="161"/>
                    <a:pt x="525" y="161"/>
                    <a:pt x="525" y="161"/>
                  </a:cubicBezTo>
                  <a:cubicBezTo>
                    <a:pt x="525" y="161"/>
                    <a:pt x="525" y="161"/>
                    <a:pt x="525" y="160"/>
                  </a:cubicBezTo>
                  <a:close/>
                  <a:moveTo>
                    <a:pt x="529" y="157"/>
                  </a:moveTo>
                  <a:cubicBezTo>
                    <a:pt x="529" y="157"/>
                    <a:pt x="529" y="158"/>
                    <a:pt x="529" y="158"/>
                  </a:cubicBezTo>
                  <a:cubicBezTo>
                    <a:pt x="529" y="158"/>
                    <a:pt x="528" y="158"/>
                    <a:pt x="528" y="158"/>
                  </a:cubicBezTo>
                  <a:cubicBezTo>
                    <a:pt x="528" y="158"/>
                    <a:pt x="528" y="158"/>
                    <a:pt x="528" y="159"/>
                  </a:cubicBezTo>
                  <a:cubicBezTo>
                    <a:pt x="528" y="159"/>
                    <a:pt x="528" y="159"/>
                    <a:pt x="527" y="159"/>
                  </a:cubicBezTo>
                  <a:cubicBezTo>
                    <a:pt x="527" y="159"/>
                    <a:pt x="527" y="160"/>
                    <a:pt x="527" y="160"/>
                  </a:cubicBezTo>
                  <a:cubicBezTo>
                    <a:pt x="528" y="159"/>
                    <a:pt x="528" y="159"/>
                    <a:pt x="528" y="159"/>
                  </a:cubicBezTo>
                  <a:cubicBezTo>
                    <a:pt x="528" y="158"/>
                    <a:pt x="529" y="158"/>
                    <a:pt x="529" y="158"/>
                  </a:cubicBezTo>
                  <a:cubicBezTo>
                    <a:pt x="529" y="158"/>
                    <a:pt x="529" y="158"/>
                    <a:pt x="529" y="158"/>
                  </a:cubicBezTo>
                  <a:cubicBezTo>
                    <a:pt x="529" y="157"/>
                    <a:pt x="529" y="157"/>
                    <a:pt x="529" y="157"/>
                  </a:cubicBezTo>
                  <a:cubicBezTo>
                    <a:pt x="529" y="157"/>
                    <a:pt x="529" y="157"/>
                    <a:pt x="529" y="157"/>
                  </a:cubicBezTo>
                  <a:cubicBezTo>
                    <a:pt x="529" y="157"/>
                    <a:pt x="529" y="157"/>
                    <a:pt x="529" y="157"/>
                  </a:cubicBezTo>
                  <a:close/>
                  <a:moveTo>
                    <a:pt x="535" y="141"/>
                  </a:moveTo>
                  <a:cubicBezTo>
                    <a:pt x="535" y="141"/>
                    <a:pt x="535" y="141"/>
                    <a:pt x="535" y="141"/>
                  </a:cubicBezTo>
                  <a:cubicBezTo>
                    <a:pt x="535" y="141"/>
                    <a:pt x="535" y="141"/>
                    <a:pt x="535" y="141"/>
                  </a:cubicBezTo>
                  <a:cubicBezTo>
                    <a:pt x="535" y="141"/>
                    <a:pt x="535" y="141"/>
                    <a:pt x="535" y="141"/>
                  </a:cubicBezTo>
                  <a:close/>
                  <a:moveTo>
                    <a:pt x="534" y="134"/>
                  </a:moveTo>
                  <a:cubicBezTo>
                    <a:pt x="534" y="134"/>
                    <a:pt x="534" y="135"/>
                    <a:pt x="535" y="135"/>
                  </a:cubicBezTo>
                  <a:cubicBezTo>
                    <a:pt x="535" y="136"/>
                    <a:pt x="534" y="136"/>
                    <a:pt x="534" y="136"/>
                  </a:cubicBezTo>
                  <a:cubicBezTo>
                    <a:pt x="534" y="136"/>
                    <a:pt x="533" y="136"/>
                    <a:pt x="533" y="136"/>
                  </a:cubicBezTo>
                  <a:cubicBezTo>
                    <a:pt x="533" y="136"/>
                    <a:pt x="533" y="136"/>
                    <a:pt x="533" y="136"/>
                  </a:cubicBezTo>
                  <a:cubicBezTo>
                    <a:pt x="534" y="137"/>
                    <a:pt x="534" y="137"/>
                    <a:pt x="534" y="137"/>
                  </a:cubicBezTo>
                  <a:cubicBezTo>
                    <a:pt x="534" y="137"/>
                    <a:pt x="534" y="137"/>
                    <a:pt x="534" y="137"/>
                  </a:cubicBezTo>
                  <a:cubicBezTo>
                    <a:pt x="534" y="137"/>
                    <a:pt x="534" y="137"/>
                    <a:pt x="534" y="137"/>
                  </a:cubicBezTo>
                  <a:cubicBezTo>
                    <a:pt x="535" y="137"/>
                    <a:pt x="535" y="137"/>
                    <a:pt x="535" y="137"/>
                  </a:cubicBezTo>
                  <a:cubicBezTo>
                    <a:pt x="535" y="137"/>
                    <a:pt x="535" y="137"/>
                    <a:pt x="535" y="137"/>
                  </a:cubicBezTo>
                  <a:cubicBezTo>
                    <a:pt x="535" y="137"/>
                    <a:pt x="535" y="136"/>
                    <a:pt x="535" y="136"/>
                  </a:cubicBezTo>
                  <a:cubicBezTo>
                    <a:pt x="535" y="136"/>
                    <a:pt x="535" y="136"/>
                    <a:pt x="535" y="136"/>
                  </a:cubicBezTo>
                  <a:cubicBezTo>
                    <a:pt x="535" y="136"/>
                    <a:pt x="535" y="135"/>
                    <a:pt x="535" y="135"/>
                  </a:cubicBezTo>
                  <a:cubicBezTo>
                    <a:pt x="535" y="135"/>
                    <a:pt x="535" y="135"/>
                    <a:pt x="535" y="135"/>
                  </a:cubicBezTo>
                  <a:cubicBezTo>
                    <a:pt x="535" y="135"/>
                    <a:pt x="535" y="134"/>
                    <a:pt x="534" y="134"/>
                  </a:cubicBezTo>
                  <a:close/>
                  <a:moveTo>
                    <a:pt x="535" y="134"/>
                  </a:moveTo>
                  <a:cubicBezTo>
                    <a:pt x="535" y="134"/>
                    <a:pt x="535" y="134"/>
                    <a:pt x="535" y="134"/>
                  </a:cubicBezTo>
                  <a:cubicBezTo>
                    <a:pt x="536" y="134"/>
                    <a:pt x="536" y="134"/>
                    <a:pt x="536" y="134"/>
                  </a:cubicBezTo>
                  <a:cubicBezTo>
                    <a:pt x="536" y="134"/>
                    <a:pt x="536" y="134"/>
                    <a:pt x="535" y="134"/>
                  </a:cubicBezTo>
                  <a:close/>
                  <a:moveTo>
                    <a:pt x="552" y="112"/>
                  </a:moveTo>
                  <a:cubicBezTo>
                    <a:pt x="552" y="112"/>
                    <a:pt x="553" y="112"/>
                    <a:pt x="553" y="112"/>
                  </a:cubicBezTo>
                  <a:cubicBezTo>
                    <a:pt x="553" y="112"/>
                    <a:pt x="553" y="112"/>
                    <a:pt x="553" y="112"/>
                  </a:cubicBezTo>
                  <a:cubicBezTo>
                    <a:pt x="553" y="112"/>
                    <a:pt x="553" y="112"/>
                    <a:pt x="553" y="112"/>
                  </a:cubicBezTo>
                  <a:cubicBezTo>
                    <a:pt x="553" y="112"/>
                    <a:pt x="552" y="112"/>
                    <a:pt x="552" y="112"/>
                  </a:cubicBezTo>
                  <a:close/>
                  <a:moveTo>
                    <a:pt x="535" y="106"/>
                  </a:moveTo>
                  <a:cubicBezTo>
                    <a:pt x="535" y="106"/>
                    <a:pt x="535" y="107"/>
                    <a:pt x="535" y="107"/>
                  </a:cubicBezTo>
                  <a:cubicBezTo>
                    <a:pt x="535" y="108"/>
                    <a:pt x="536" y="107"/>
                    <a:pt x="536" y="108"/>
                  </a:cubicBezTo>
                  <a:cubicBezTo>
                    <a:pt x="537" y="108"/>
                    <a:pt x="537" y="108"/>
                    <a:pt x="537" y="108"/>
                  </a:cubicBezTo>
                  <a:cubicBezTo>
                    <a:pt x="537" y="107"/>
                    <a:pt x="535" y="106"/>
                    <a:pt x="535" y="106"/>
                  </a:cubicBezTo>
                  <a:close/>
                  <a:moveTo>
                    <a:pt x="526" y="93"/>
                  </a:moveTo>
                  <a:cubicBezTo>
                    <a:pt x="526" y="94"/>
                    <a:pt x="526" y="94"/>
                    <a:pt x="525" y="94"/>
                  </a:cubicBezTo>
                  <a:cubicBezTo>
                    <a:pt x="526" y="95"/>
                    <a:pt x="526" y="95"/>
                    <a:pt x="526" y="96"/>
                  </a:cubicBezTo>
                  <a:cubicBezTo>
                    <a:pt x="526" y="95"/>
                    <a:pt x="526" y="95"/>
                    <a:pt x="526" y="95"/>
                  </a:cubicBezTo>
                  <a:cubicBezTo>
                    <a:pt x="527" y="95"/>
                    <a:pt x="527" y="94"/>
                    <a:pt x="528" y="94"/>
                  </a:cubicBezTo>
                  <a:cubicBezTo>
                    <a:pt x="528" y="94"/>
                    <a:pt x="528" y="94"/>
                    <a:pt x="528" y="94"/>
                  </a:cubicBezTo>
                  <a:cubicBezTo>
                    <a:pt x="528" y="94"/>
                    <a:pt x="527" y="93"/>
                    <a:pt x="526" y="93"/>
                  </a:cubicBezTo>
                  <a:close/>
                  <a:moveTo>
                    <a:pt x="337" y="109"/>
                  </a:moveTo>
                  <a:cubicBezTo>
                    <a:pt x="337" y="109"/>
                    <a:pt x="337" y="109"/>
                    <a:pt x="337" y="109"/>
                  </a:cubicBezTo>
                  <a:cubicBezTo>
                    <a:pt x="336" y="110"/>
                    <a:pt x="336" y="110"/>
                    <a:pt x="336" y="111"/>
                  </a:cubicBezTo>
                  <a:cubicBezTo>
                    <a:pt x="336" y="111"/>
                    <a:pt x="337" y="112"/>
                    <a:pt x="337" y="112"/>
                  </a:cubicBezTo>
                  <a:cubicBezTo>
                    <a:pt x="337" y="113"/>
                    <a:pt x="337" y="114"/>
                    <a:pt x="337" y="114"/>
                  </a:cubicBezTo>
                  <a:cubicBezTo>
                    <a:pt x="337" y="114"/>
                    <a:pt x="337" y="115"/>
                    <a:pt x="337" y="115"/>
                  </a:cubicBezTo>
                  <a:cubicBezTo>
                    <a:pt x="337" y="115"/>
                    <a:pt x="337" y="115"/>
                    <a:pt x="337" y="115"/>
                  </a:cubicBezTo>
                  <a:cubicBezTo>
                    <a:pt x="337" y="116"/>
                    <a:pt x="337" y="116"/>
                    <a:pt x="337" y="116"/>
                  </a:cubicBezTo>
                  <a:cubicBezTo>
                    <a:pt x="337" y="117"/>
                    <a:pt x="337" y="117"/>
                    <a:pt x="337" y="117"/>
                  </a:cubicBezTo>
                  <a:cubicBezTo>
                    <a:pt x="337" y="118"/>
                    <a:pt x="337" y="118"/>
                    <a:pt x="337" y="118"/>
                  </a:cubicBezTo>
                  <a:cubicBezTo>
                    <a:pt x="337" y="118"/>
                    <a:pt x="337" y="118"/>
                    <a:pt x="337" y="118"/>
                  </a:cubicBezTo>
                  <a:cubicBezTo>
                    <a:pt x="337" y="119"/>
                    <a:pt x="336" y="119"/>
                    <a:pt x="336" y="120"/>
                  </a:cubicBezTo>
                  <a:cubicBezTo>
                    <a:pt x="336" y="120"/>
                    <a:pt x="336" y="120"/>
                    <a:pt x="336" y="121"/>
                  </a:cubicBezTo>
                  <a:cubicBezTo>
                    <a:pt x="336" y="121"/>
                    <a:pt x="336" y="121"/>
                    <a:pt x="335" y="121"/>
                  </a:cubicBezTo>
                  <a:cubicBezTo>
                    <a:pt x="335" y="122"/>
                    <a:pt x="335" y="122"/>
                    <a:pt x="335" y="123"/>
                  </a:cubicBezTo>
                  <a:cubicBezTo>
                    <a:pt x="335" y="123"/>
                    <a:pt x="335" y="123"/>
                    <a:pt x="335" y="123"/>
                  </a:cubicBezTo>
                  <a:cubicBezTo>
                    <a:pt x="335" y="124"/>
                    <a:pt x="334" y="124"/>
                    <a:pt x="334" y="125"/>
                  </a:cubicBezTo>
                  <a:cubicBezTo>
                    <a:pt x="334" y="125"/>
                    <a:pt x="333" y="125"/>
                    <a:pt x="333" y="125"/>
                  </a:cubicBezTo>
                  <a:cubicBezTo>
                    <a:pt x="333" y="126"/>
                    <a:pt x="333" y="127"/>
                    <a:pt x="333" y="127"/>
                  </a:cubicBezTo>
                  <a:cubicBezTo>
                    <a:pt x="332" y="127"/>
                    <a:pt x="332" y="127"/>
                    <a:pt x="332" y="128"/>
                  </a:cubicBezTo>
                  <a:cubicBezTo>
                    <a:pt x="332" y="128"/>
                    <a:pt x="332" y="128"/>
                    <a:pt x="332" y="128"/>
                  </a:cubicBezTo>
                  <a:cubicBezTo>
                    <a:pt x="331" y="128"/>
                    <a:pt x="331" y="128"/>
                    <a:pt x="331" y="128"/>
                  </a:cubicBezTo>
                  <a:cubicBezTo>
                    <a:pt x="331" y="128"/>
                    <a:pt x="330" y="128"/>
                    <a:pt x="330" y="128"/>
                  </a:cubicBezTo>
                  <a:cubicBezTo>
                    <a:pt x="330" y="128"/>
                    <a:pt x="330" y="129"/>
                    <a:pt x="330" y="129"/>
                  </a:cubicBezTo>
                  <a:cubicBezTo>
                    <a:pt x="329" y="129"/>
                    <a:pt x="329" y="129"/>
                    <a:pt x="328" y="129"/>
                  </a:cubicBezTo>
                  <a:cubicBezTo>
                    <a:pt x="328" y="129"/>
                    <a:pt x="327" y="129"/>
                    <a:pt x="327" y="129"/>
                  </a:cubicBezTo>
                  <a:cubicBezTo>
                    <a:pt x="327" y="129"/>
                    <a:pt x="327" y="129"/>
                    <a:pt x="327" y="130"/>
                  </a:cubicBezTo>
                  <a:cubicBezTo>
                    <a:pt x="327" y="130"/>
                    <a:pt x="327" y="130"/>
                    <a:pt x="327" y="130"/>
                  </a:cubicBezTo>
                  <a:cubicBezTo>
                    <a:pt x="327" y="130"/>
                    <a:pt x="327" y="130"/>
                    <a:pt x="327" y="130"/>
                  </a:cubicBezTo>
                  <a:cubicBezTo>
                    <a:pt x="328" y="130"/>
                    <a:pt x="329" y="131"/>
                    <a:pt x="331" y="131"/>
                  </a:cubicBezTo>
                  <a:cubicBezTo>
                    <a:pt x="331" y="131"/>
                    <a:pt x="331" y="131"/>
                    <a:pt x="331" y="131"/>
                  </a:cubicBezTo>
                  <a:cubicBezTo>
                    <a:pt x="332" y="131"/>
                    <a:pt x="332" y="130"/>
                    <a:pt x="333" y="130"/>
                  </a:cubicBezTo>
                  <a:cubicBezTo>
                    <a:pt x="334" y="130"/>
                    <a:pt x="335" y="130"/>
                    <a:pt x="335" y="129"/>
                  </a:cubicBezTo>
                  <a:cubicBezTo>
                    <a:pt x="336" y="128"/>
                    <a:pt x="335" y="127"/>
                    <a:pt x="335" y="126"/>
                  </a:cubicBezTo>
                  <a:cubicBezTo>
                    <a:pt x="335" y="126"/>
                    <a:pt x="335" y="126"/>
                    <a:pt x="335" y="126"/>
                  </a:cubicBezTo>
                  <a:cubicBezTo>
                    <a:pt x="336" y="126"/>
                    <a:pt x="337" y="126"/>
                    <a:pt x="337" y="126"/>
                  </a:cubicBezTo>
                  <a:cubicBezTo>
                    <a:pt x="337" y="126"/>
                    <a:pt x="337" y="126"/>
                    <a:pt x="337" y="126"/>
                  </a:cubicBezTo>
                  <a:cubicBezTo>
                    <a:pt x="337" y="126"/>
                    <a:pt x="337" y="126"/>
                    <a:pt x="337" y="126"/>
                  </a:cubicBezTo>
                  <a:cubicBezTo>
                    <a:pt x="337" y="126"/>
                    <a:pt x="337" y="126"/>
                    <a:pt x="337" y="126"/>
                  </a:cubicBezTo>
                  <a:cubicBezTo>
                    <a:pt x="337" y="126"/>
                    <a:pt x="338" y="125"/>
                    <a:pt x="338" y="125"/>
                  </a:cubicBezTo>
                  <a:cubicBezTo>
                    <a:pt x="338" y="125"/>
                    <a:pt x="338" y="125"/>
                    <a:pt x="338" y="125"/>
                  </a:cubicBezTo>
                  <a:cubicBezTo>
                    <a:pt x="339" y="125"/>
                    <a:pt x="339" y="125"/>
                    <a:pt x="339" y="125"/>
                  </a:cubicBezTo>
                  <a:cubicBezTo>
                    <a:pt x="339" y="124"/>
                    <a:pt x="340" y="125"/>
                    <a:pt x="340" y="124"/>
                  </a:cubicBezTo>
                  <a:cubicBezTo>
                    <a:pt x="340" y="124"/>
                    <a:pt x="340" y="124"/>
                    <a:pt x="340" y="124"/>
                  </a:cubicBezTo>
                  <a:cubicBezTo>
                    <a:pt x="341" y="123"/>
                    <a:pt x="341" y="124"/>
                    <a:pt x="341" y="122"/>
                  </a:cubicBezTo>
                  <a:cubicBezTo>
                    <a:pt x="341" y="122"/>
                    <a:pt x="341" y="122"/>
                    <a:pt x="341" y="122"/>
                  </a:cubicBezTo>
                  <a:cubicBezTo>
                    <a:pt x="341" y="122"/>
                    <a:pt x="342" y="122"/>
                    <a:pt x="342" y="122"/>
                  </a:cubicBezTo>
                  <a:cubicBezTo>
                    <a:pt x="342" y="122"/>
                    <a:pt x="342" y="121"/>
                    <a:pt x="342" y="121"/>
                  </a:cubicBezTo>
                  <a:cubicBezTo>
                    <a:pt x="342" y="121"/>
                    <a:pt x="342" y="120"/>
                    <a:pt x="342" y="120"/>
                  </a:cubicBezTo>
                  <a:cubicBezTo>
                    <a:pt x="342" y="120"/>
                    <a:pt x="342" y="120"/>
                    <a:pt x="342" y="119"/>
                  </a:cubicBezTo>
                  <a:cubicBezTo>
                    <a:pt x="342" y="119"/>
                    <a:pt x="342" y="119"/>
                    <a:pt x="342" y="119"/>
                  </a:cubicBezTo>
                  <a:cubicBezTo>
                    <a:pt x="342" y="118"/>
                    <a:pt x="342" y="117"/>
                    <a:pt x="342" y="117"/>
                  </a:cubicBezTo>
                  <a:cubicBezTo>
                    <a:pt x="342" y="117"/>
                    <a:pt x="342" y="117"/>
                    <a:pt x="341" y="116"/>
                  </a:cubicBezTo>
                  <a:cubicBezTo>
                    <a:pt x="341" y="116"/>
                    <a:pt x="341" y="116"/>
                    <a:pt x="341" y="116"/>
                  </a:cubicBezTo>
                  <a:cubicBezTo>
                    <a:pt x="341" y="116"/>
                    <a:pt x="341" y="115"/>
                    <a:pt x="341" y="115"/>
                  </a:cubicBezTo>
                  <a:cubicBezTo>
                    <a:pt x="341" y="114"/>
                    <a:pt x="341" y="114"/>
                    <a:pt x="340" y="114"/>
                  </a:cubicBezTo>
                  <a:cubicBezTo>
                    <a:pt x="340" y="114"/>
                    <a:pt x="340" y="113"/>
                    <a:pt x="340" y="113"/>
                  </a:cubicBezTo>
                  <a:cubicBezTo>
                    <a:pt x="340" y="113"/>
                    <a:pt x="340" y="113"/>
                    <a:pt x="340" y="113"/>
                  </a:cubicBezTo>
                  <a:cubicBezTo>
                    <a:pt x="340" y="113"/>
                    <a:pt x="340" y="113"/>
                    <a:pt x="340" y="112"/>
                  </a:cubicBezTo>
                  <a:cubicBezTo>
                    <a:pt x="340" y="112"/>
                    <a:pt x="340" y="112"/>
                    <a:pt x="340" y="112"/>
                  </a:cubicBezTo>
                  <a:cubicBezTo>
                    <a:pt x="340" y="112"/>
                    <a:pt x="340" y="112"/>
                    <a:pt x="340" y="112"/>
                  </a:cubicBezTo>
                  <a:cubicBezTo>
                    <a:pt x="340" y="112"/>
                    <a:pt x="339" y="111"/>
                    <a:pt x="339" y="111"/>
                  </a:cubicBezTo>
                  <a:cubicBezTo>
                    <a:pt x="339" y="110"/>
                    <a:pt x="339" y="110"/>
                    <a:pt x="338" y="109"/>
                  </a:cubicBezTo>
                  <a:cubicBezTo>
                    <a:pt x="338" y="109"/>
                    <a:pt x="337" y="109"/>
                    <a:pt x="337" y="10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79" name="Freeform 291">
              <a:extLst>
                <a:ext uri="{FF2B5EF4-FFF2-40B4-BE49-F238E27FC236}">
                  <a16:creationId xmlns:a16="http://schemas.microsoft.com/office/drawing/2014/main" id="{6C201673-0A10-ABE0-20E1-1CEC9E12E3FF}"/>
                </a:ext>
              </a:extLst>
            </p:cNvPr>
            <p:cNvSpPr>
              <a:spLocks noEditPoints="1"/>
            </p:cNvSpPr>
            <p:nvPr/>
          </p:nvSpPr>
          <p:spPr bwMode="auto">
            <a:xfrm>
              <a:off x="14825883" y="8253203"/>
              <a:ext cx="96470" cy="111793"/>
            </a:xfrm>
            <a:custGeom>
              <a:avLst/>
              <a:gdLst/>
              <a:ahLst/>
              <a:cxnLst>
                <a:cxn ang="0">
                  <a:pos x="25" y="3"/>
                </a:cxn>
                <a:cxn ang="0">
                  <a:pos x="28" y="3"/>
                </a:cxn>
                <a:cxn ang="0">
                  <a:pos x="31" y="5"/>
                </a:cxn>
                <a:cxn ang="0">
                  <a:pos x="32" y="8"/>
                </a:cxn>
                <a:cxn ang="0">
                  <a:pos x="33" y="13"/>
                </a:cxn>
                <a:cxn ang="0">
                  <a:pos x="34" y="16"/>
                </a:cxn>
                <a:cxn ang="0">
                  <a:pos x="34" y="19"/>
                </a:cxn>
                <a:cxn ang="0">
                  <a:pos x="32" y="19"/>
                </a:cxn>
                <a:cxn ang="0">
                  <a:pos x="30" y="20"/>
                </a:cxn>
                <a:cxn ang="0">
                  <a:pos x="27" y="21"/>
                </a:cxn>
                <a:cxn ang="0">
                  <a:pos x="24" y="22"/>
                </a:cxn>
                <a:cxn ang="0">
                  <a:pos x="25" y="25"/>
                </a:cxn>
                <a:cxn ang="0">
                  <a:pos x="29" y="29"/>
                </a:cxn>
                <a:cxn ang="0">
                  <a:pos x="30" y="31"/>
                </a:cxn>
                <a:cxn ang="0">
                  <a:pos x="29" y="32"/>
                </a:cxn>
                <a:cxn ang="0">
                  <a:pos x="27" y="35"/>
                </a:cxn>
                <a:cxn ang="0">
                  <a:pos x="24" y="35"/>
                </a:cxn>
                <a:cxn ang="0">
                  <a:pos x="21" y="36"/>
                </a:cxn>
                <a:cxn ang="0">
                  <a:pos x="17" y="35"/>
                </a:cxn>
                <a:cxn ang="0">
                  <a:pos x="12" y="35"/>
                </a:cxn>
                <a:cxn ang="0">
                  <a:pos x="9" y="35"/>
                </a:cxn>
                <a:cxn ang="0">
                  <a:pos x="7" y="34"/>
                </a:cxn>
                <a:cxn ang="0">
                  <a:pos x="7" y="32"/>
                </a:cxn>
                <a:cxn ang="0">
                  <a:pos x="8" y="28"/>
                </a:cxn>
                <a:cxn ang="0">
                  <a:pos x="3" y="27"/>
                </a:cxn>
                <a:cxn ang="0">
                  <a:pos x="2" y="24"/>
                </a:cxn>
                <a:cxn ang="0">
                  <a:pos x="2" y="21"/>
                </a:cxn>
                <a:cxn ang="0">
                  <a:pos x="1" y="19"/>
                </a:cxn>
                <a:cxn ang="0">
                  <a:pos x="1" y="15"/>
                </a:cxn>
                <a:cxn ang="0">
                  <a:pos x="3" y="11"/>
                </a:cxn>
                <a:cxn ang="0">
                  <a:pos x="6" y="8"/>
                </a:cxn>
                <a:cxn ang="0">
                  <a:pos x="5" y="7"/>
                </a:cxn>
                <a:cxn ang="0">
                  <a:pos x="8" y="7"/>
                </a:cxn>
                <a:cxn ang="0">
                  <a:pos x="9" y="6"/>
                </a:cxn>
                <a:cxn ang="0">
                  <a:pos x="10" y="7"/>
                </a:cxn>
                <a:cxn ang="0">
                  <a:pos x="11" y="5"/>
                </a:cxn>
                <a:cxn ang="0">
                  <a:pos x="15" y="6"/>
                </a:cxn>
                <a:cxn ang="0">
                  <a:pos x="13" y="4"/>
                </a:cxn>
                <a:cxn ang="0">
                  <a:pos x="12" y="2"/>
                </a:cxn>
                <a:cxn ang="0">
                  <a:pos x="12" y="2"/>
                </a:cxn>
                <a:cxn ang="0">
                  <a:pos x="15" y="0"/>
                </a:cxn>
                <a:cxn ang="0">
                  <a:pos x="16" y="2"/>
                </a:cxn>
                <a:cxn ang="0">
                  <a:pos x="18" y="3"/>
                </a:cxn>
                <a:cxn ang="0">
                  <a:pos x="19" y="4"/>
                </a:cxn>
                <a:cxn ang="0">
                  <a:pos x="22" y="3"/>
                </a:cxn>
                <a:cxn ang="0">
                  <a:pos x="29" y="2"/>
                </a:cxn>
                <a:cxn ang="0">
                  <a:pos x="28" y="3"/>
                </a:cxn>
                <a:cxn ang="0">
                  <a:pos x="29" y="2"/>
                </a:cxn>
                <a:cxn ang="0">
                  <a:pos x="29" y="2"/>
                </a:cxn>
                <a:cxn ang="0">
                  <a:pos x="31" y="4"/>
                </a:cxn>
              </a:cxnLst>
              <a:rect l="0" t="0" r="r" b="b"/>
              <a:pathLst>
                <a:path w="35" h="37">
                  <a:moveTo>
                    <a:pt x="24" y="4"/>
                  </a:moveTo>
                  <a:cubicBezTo>
                    <a:pt x="24" y="4"/>
                    <a:pt x="24" y="3"/>
                    <a:pt x="24" y="3"/>
                  </a:cubicBezTo>
                  <a:cubicBezTo>
                    <a:pt x="24" y="3"/>
                    <a:pt x="24" y="3"/>
                    <a:pt x="25" y="3"/>
                  </a:cubicBezTo>
                  <a:cubicBezTo>
                    <a:pt x="25" y="3"/>
                    <a:pt x="25" y="3"/>
                    <a:pt x="25" y="3"/>
                  </a:cubicBezTo>
                  <a:cubicBezTo>
                    <a:pt x="25" y="3"/>
                    <a:pt x="26" y="2"/>
                    <a:pt x="26" y="2"/>
                  </a:cubicBezTo>
                  <a:cubicBezTo>
                    <a:pt x="26" y="3"/>
                    <a:pt x="27" y="2"/>
                    <a:pt x="27" y="2"/>
                  </a:cubicBezTo>
                  <a:cubicBezTo>
                    <a:pt x="27" y="3"/>
                    <a:pt x="27" y="3"/>
                    <a:pt x="28" y="3"/>
                  </a:cubicBezTo>
                  <a:cubicBezTo>
                    <a:pt x="28" y="3"/>
                    <a:pt x="28" y="3"/>
                    <a:pt x="28" y="3"/>
                  </a:cubicBezTo>
                  <a:cubicBezTo>
                    <a:pt x="29" y="3"/>
                    <a:pt x="28" y="4"/>
                    <a:pt x="29" y="4"/>
                  </a:cubicBezTo>
                  <a:cubicBezTo>
                    <a:pt x="29" y="4"/>
                    <a:pt x="29" y="4"/>
                    <a:pt x="30" y="4"/>
                  </a:cubicBezTo>
                  <a:cubicBezTo>
                    <a:pt x="30" y="4"/>
                    <a:pt x="30" y="4"/>
                    <a:pt x="30" y="5"/>
                  </a:cubicBezTo>
                  <a:cubicBezTo>
                    <a:pt x="30" y="5"/>
                    <a:pt x="31" y="5"/>
                    <a:pt x="31" y="5"/>
                  </a:cubicBezTo>
                  <a:cubicBezTo>
                    <a:pt x="31" y="5"/>
                    <a:pt x="31" y="6"/>
                    <a:pt x="32" y="6"/>
                  </a:cubicBezTo>
                  <a:cubicBezTo>
                    <a:pt x="32" y="6"/>
                    <a:pt x="32" y="6"/>
                    <a:pt x="32" y="6"/>
                  </a:cubicBezTo>
                  <a:cubicBezTo>
                    <a:pt x="32" y="8"/>
                    <a:pt x="32" y="8"/>
                    <a:pt x="32" y="8"/>
                  </a:cubicBezTo>
                  <a:cubicBezTo>
                    <a:pt x="32" y="8"/>
                    <a:pt x="32" y="8"/>
                    <a:pt x="32" y="8"/>
                  </a:cubicBezTo>
                  <a:cubicBezTo>
                    <a:pt x="32" y="9"/>
                    <a:pt x="31" y="9"/>
                    <a:pt x="31" y="9"/>
                  </a:cubicBezTo>
                  <a:cubicBezTo>
                    <a:pt x="31" y="9"/>
                    <a:pt x="31" y="10"/>
                    <a:pt x="31" y="10"/>
                  </a:cubicBezTo>
                  <a:cubicBezTo>
                    <a:pt x="32" y="10"/>
                    <a:pt x="33" y="11"/>
                    <a:pt x="33" y="11"/>
                  </a:cubicBezTo>
                  <a:cubicBezTo>
                    <a:pt x="33" y="12"/>
                    <a:pt x="33" y="12"/>
                    <a:pt x="33" y="13"/>
                  </a:cubicBezTo>
                  <a:cubicBezTo>
                    <a:pt x="33" y="13"/>
                    <a:pt x="34" y="13"/>
                    <a:pt x="34" y="13"/>
                  </a:cubicBezTo>
                  <a:cubicBezTo>
                    <a:pt x="34" y="13"/>
                    <a:pt x="34" y="14"/>
                    <a:pt x="34" y="14"/>
                  </a:cubicBezTo>
                  <a:cubicBezTo>
                    <a:pt x="33" y="14"/>
                    <a:pt x="33" y="14"/>
                    <a:pt x="33" y="15"/>
                  </a:cubicBezTo>
                  <a:cubicBezTo>
                    <a:pt x="33" y="15"/>
                    <a:pt x="34" y="16"/>
                    <a:pt x="34" y="16"/>
                  </a:cubicBezTo>
                  <a:cubicBezTo>
                    <a:pt x="34" y="16"/>
                    <a:pt x="34" y="16"/>
                    <a:pt x="34" y="16"/>
                  </a:cubicBezTo>
                  <a:cubicBezTo>
                    <a:pt x="34" y="16"/>
                    <a:pt x="34" y="16"/>
                    <a:pt x="34" y="17"/>
                  </a:cubicBezTo>
                  <a:cubicBezTo>
                    <a:pt x="34" y="17"/>
                    <a:pt x="35" y="17"/>
                    <a:pt x="35" y="17"/>
                  </a:cubicBezTo>
                  <a:cubicBezTo>
                    <a:pt x="35" y="18"/>
                    <a:pt x="35" y="19"/>
                    <a:pt x="34" y="19"/>
                  </a:cubicBezTo>
                  <a:cubicBezTo>
                    <a:pt x="34" y="19"/>
                    <a:pt x="34" y="19"/>
                    <a:pt x="34" y="19"/>
                  </a:cubicBezTo>
                  <a:cubicBezTo>
                    <a:pt x="34" y="19"/>
                    <a:pt x="34" y="18"/>
                    <a:pt x="33" y="18"/>
                  </a:cubicBezTo>
                  <a:cubicBezTo>
                    <a:pt x="33" y="18"/>
                    <a:pt x="32" y="18"/>
                    <a:pt x="32" y="18"/>
                  </a:cubicBezTo>
                  <a:cubicBezTo>
                    <a:pt x="32" y="19"/>
                    <a:pt x="32" y="19"/>
                    <a:pt x="32" y="19"/>
                  </a:cubicBezTo>
                  <a:cubicBezTo>
                    <a:pt x="32" y="19"/>
                    <a:pt x="32" y="19"/>
                    <a:pt x="32" y="19"/>
                  </a:cubicBezTo>
                  <a:cubicBezTo>
                    <a:pt x="31" y="19"/>
                    <a:pt x="31" y="19"/>
                    <a:pt x="31" y="19"/>
                  </a:cubicBezTo>
                  <a:cubicBezTo>
                    <a:pt x="31" y="19"/>
                    <a:pt x="31" y="20"/>
                    <a:pt x="30" y="20"/>
                  </a:cubicBezTo>
                  <a:cubicBezTo>
                    <a:pt x="30" y="20"/>
                    <a:pt x="30" y="20"/>
                    <a:pt x="30" y="20"/>
                  </a:cubicBezTo>
                  <a:cubicBezTo>
                    <a:pt x="30" y="20"/>
                    <a:pt x="29" y="20"/>
                    <a:pt x="29" y="20"/>
                  </a:cubicBezTo>
                  <a:cubicBezTo>
                    <a:pt x="29" y="20"/>
                    <a:pt x="28" y="21"/>
                    <a:pt x="28" y="21"/>
                  </a:cubicBezTo>
                  <a:cubicBezTo>
                    <a:pt x="28" y="21"/>
                    <a:pt x="27" y="21"/>
                    <a:pt x="27" y="21"/>
                  </a:cubicBezTo>
                  <a:cubicBezTo>
                    <a:pt x="27" y="21"/>
                    <a:pt x="27" y="21"/>
                    <a:pt x="27" y="21"/>
                  </a:cubicBezTo>
                  <a:cubicBezTo>
                    <a:pt x="26" y="21"/>
                    <a:pt x="26" y="21"/>
                    <a:pt x="26" y="21"/>
                  </a:cubicBezTo>
                  <a:cubicBezTo>
                    <a:pt x="26" y="21"/>
                    <a:pt x="26" y="21"/>
                    <a:pt x="25" y="21"/>
                  </a:cubicBezTo>
                  <a:cubicBezTo>
                    <a:pt x="25" y="22"/>
                    <a:pt x="25" y="22"/>
                    <a:pt x="25" y="22"/>
                  </a:cubicBezTo>
                  <a:cubicBezTo>
                    <a:pt x="24" y="22"/>
                    <a:pt x="24" y="22"/>
                    <a:pt x="24" y="22"/>
                  </a:cubicBezTo>
                  <a:cubicBezTo>
                    <a:pt x="24" y="22"/>
                    <a:pt x="24" y="22"/>
                    <a:pt x="24" y="23"/>
                  </a:cubicBezTo>
                  <a:cubicBezTo>
                    <a:pt x="24" y="23"/>
                    <a:pt x="24" y="23"/>
                    <a:pt x="24" y="23"/>
                  </a:cubicBezTo>
                  <a:cubicBezTo>
                    <a:pt x="24" y="24"/>
                    <a:pt x="25" y="24"/>
                    <a:pt x="25" y="24"/>
                  </a:cubicBezTo>
                  <a:cubicBezTo>
                    <a:pt x="25" y="25"/>
                    <a:pt x="25" y="25"/>
                    <a:pt x="25" y="25"/>
                  </a:cubicBezTo>
                  <a:cubicBezTo>
                    <a:pt x="25" y="26"/>
                    <a:pt x="26" y="27"/>
                    <a:pt x="26" y="27"/>
                  </a:cubicBezTo>
                  <a:cubicBezTo>
                    <a:pt x="27" y="27"/>
                    <a:pt x="27" y="27"/>
                    <a:pt x="27" y="28"/>
                  </a:cubicBezTo>
                  <a:cubicBezTo>
                    <a:pt x="28" y="28"/>
                    <a:pt x="28" y="28"/>
                    <a:pt x="28" y="29"/>
                  </a:cubicBezTo>
                  <a:cubicBezTo>
                    <a:pt x="28" y="29"/>
                    <a:pt x="28" y="29"/>
                    <a:pt x="29" y="29"/>
                  </a:cubicBezTo>
                  <a:cubicBezTo>
                    <a:pt x="29" y="29"/>
                    <a:pt x="29" y="29"/>
                    <a:pt x="29" y="29"/>
                  </a:cubicBezTo>
                  <a:cubicBezTo>
                    <a:pt x="29" y="29"/>
                    <a:pt x="29" y="29"/>
                    <a:pt x="30" y="29"/>
                  </a:cubicBezTo>
                  <a:cubicBezTo>
                    <a:pt x="30" y="29"/>
                    <a:pt x="31" y="30"/>
                    <a:pt x="31" y="31"/>
                  </a:cubicBezTo>
                  <a:cubicBezTo>
                    <a:pt x="30" y="31"/>
                    <a:pt x="30" y="31"/>
                    <a:pt x="30" y="31"/>
                  </a:cubicBezTo>
                  <a:cubicBezTo>
                    <a:pt x="30" y="31"/>
                    <a:pt x="30" y="31"/>
                    <a:pt x="30" y="31"/>
                  </a:cubicBezTo>
                  <a:cubicBezTo>
                    <a:pt x="30" y="30"/>
                    <a:pt x="29" y="30"/>
                    <a:pt x="29" y="31"/>
                  </a:cubicBezTo>
                  <a:cubicBezTo>
                    <a:pt x="29" y="31"/>
                    <a:pt x="29" y="31"/>
                    <a:pt x="29" y="31"/>
                  </a:cubicBezTo>
                  <a:cubicBezTo>
                    <a:pt x="29" y="31"/>
                    <a:pt x="29" y="32"/>
                    <a:pt x="29" y="32"/>
                  </a:cubicBezTo>
                  <a:cubicBezTo>
                    <a:pt x="29" y="32"/>
                    <a:pt x="29" y="32"/>
                    <a:pt x="29" y="32"/>
                  </a:cubicBezTo>
                  <a:cubicBezTo>
                    <a:pt x="29" y="32"/>
                    <a:pt x="29" y="32"/>
                    <a:pt x="29" y="32"/>
                  </a:cubicBezTo>
                  <a:cubicBezTo>
                    <a:pt x="28" y="32"/>
                    <a:pt x="26" y="32"/>
                    <a:pt x="26" y="34"/>
                  </a:cubicBezTo>
                  <a:cubicBezTo>
                    <a:pt x="27" y="34"/>
                    <a:pt x="27" y="34"/>
                    <a:pt x="27" y="35"/>
                  </a:cubicBezTo>
                  <a:cubicBezTo>
                    <a:pt x="27" y="35"/>
                    <a:pt x="27" y="35"/>
                    <a:pt x="27" y="35"/>
                  </a:cubicBezTo>
                  <a:cubicBezTo>
                    <a:pt x="27" y="35"/>
                    <a:pt x="26" y="35"/>
                    <a:pt x="26" y="35"/>
                  </a:cubicBezTo>
                  <a:cubicBezTo>
                    <a:pt x="25" y="35"/>
                    <a:pt x="25" y="35"/>
                    <a:pt x="24" y="35"/>
                  </a:cubicBezTo>
                  <a:cubicBezTo>
                    <a:pt x="24" y="35"/>
                    <a:pt x="24" y="35"/>
                    <a:pt x="24" y="35"/>
                  </a:cubicBezTo>
                  <a:cubicBezTo>
                    <a:pt x="24" y="35"/>
                    <a:pt x="24" y="35"/>
                    <a:pt x="23" y="35"/>
                  </a:cubicBezTo>
                  <a:cubicBezTo>
                    <a:pt x="23" y="36"/>
                    <a:pt x="22" y="35"/>
                    <a:pt x="22" y="35"/>
                  </a:cubicBezTo>
                  <a:cubicBezTo>
                    <a:pt x="22" y="36"/>
                    <a:pt x="22" y="36"/>
                    <a:pt x="22" y="36"/>
                  </a:cubicBezTo>
                  <a:cubicBezTo>
                    <a:pt x="22" y="36"/>
                    <a:pt x="21" y="36"/>
                    <a:pt x="21" y="36"/>
                  </a:cubicBezTo>
                  <a:cubicBezTo>
                    <a:pt x="21" y="36"/>
                    <a:pt x="21" y="36"/>
                    <a:pt x="21" y="36"/>
                  </a:cubicBezTo>
                  <a:cubicBezTo>
                    <a:pt x="21" y="36"/>
                    <a:pt x="20" y="36"/>
                    <a:pt x="20" y="36"/>
                  </a:cubicBezTo>
                  <a:cubicBezTo>
                    <a:pt x="20" y="36"/>
                    <a:pt x="20" y="36"/>
                    <a:pt x="19" y="36"/>
                  </a:cubicBezTo>
                  <a:cubicBezTo>
                    <a:pt x="19" y="36"/>
                    <a:pt x="18" y="35"/>
                    <a:pt x="17" y="35"/>
                  </a:cubicBezTo>
                  <a:cubicBezTo>
                    <a:pt x="17" y="36"/>
                    <a:pt x="17" y="36"/>
                    <a:pt x="17" y="37"/>
                  </a:cubicBezTo>
                  <a:cubicBezTo>
                    <a:pt x="17" y="36"/>
                    <a:pt x="16" y="36"/>
                    <a:pt x="16" y="36"/>
                  </a:cubicBezTo>
                  <a:cubicBezTo>
                    <a:pt x="16" y="36"/>
                    <a:pt x="16" y="36"/>
                    <a:pt x="15" y="36"/>
                  </a:cubicBezTo>
                  <a:cubicBezTo>
                    <a:pt x="15" y="36"/>
                    <a:pt x="13" y="35"/>
                    <a:pt x="12" y="35"/>
                  </a:cubicBezTo>
                  <a:cubicBezTo>
                    <a:pt x="12" y="35"/>
                    <a:pt x="11" y="35"/>
                    <a:pt x="11" y="35"/>
                  </a:cubicBezTo>
                  <a:cubicBezTo>
                    <a:pt x="11" y="35"/>
                    <a:pt x="11" y="35"/>
                    <a:pt x="11" y="35"/>
                  </a:cubicBezTo>
                  <a:cubicBezTo>
                    <a:pt x="11" y="35"/>
                    <a:pt x="10" y="34"/>
                    <a:pt x="10" y="34"/>
                  </a:cubicBezTo>
                  <a:cubicBezTo>
                    <a:pt x="10" y="35"/>
                    <a:pt x="9" y="35"/>
                    <a:pt x="9" y="35"/>
                  </a:cubicBezTo>
                  <a:cubicBezTo>
                    <a:pt x="9" y="35"/>
                    <a:pt x="9" y="35"/>
                    <a:pt x="9" y="35"/>
                  </a:cubicBezTo>
                  <a:cubicBezTo>
                    <a:pt x="8" y="35"/>
                    <a:pt x="7" y="36"/>
                    <a:pt x="6" y="35"/>
                  </a:cubicBezTo>
                  <a:cubicBezTo>
                    <a:pt x="6" y="35"/>
                    <a:pt x="6" y="35"/>
                    <a:pt x="6" y="35"/>
                  </a:cubicBezTo>
                  <a:cubicBezTo>
                    <a:pt x="6" y="35"/>
                    <a:pt x="7" y="34"/>
                    <a:pt x="7" y="34"/>
                  </a:cubicBezTo>
                  <a:cubicBezTo>
                    <a:pt x="7" y="33"/>
                    <a:pt x="6" y="33"/>
                    <a:pt x="6" y="33"/>
                  </a:cubicBezTo>
                  <a:cubicBezTo>
                    <a:pt x="6" y="33"/>
                    <a:pt x="7" y="33"/>
                    <a:pt x="7" y="33"/>
                  </a:cubicBezTo>
                  <a:cubicBezTo>
                    <a:pt x="7" y="33"/>
                    <a:pt x="7" y="33"/>
                    <a:pt x="7" y="32"/>
                  </a:cubicBezTo>
                  <a:cubicBezTo>
                    <a:pt x="7" y="32"/>
                    <a:pt x="7" y="32"/>
                    <a:pt x="7" y="32"/>
                  </a:cubicBezTo>
                  <a:cubicBezTo>
                    <a:pt x="7" y="32"/>
                    <a:pt x="7" y="31"/>
                    <a:pt x="7" y="31"/>
                  </a:cubicBezTo>
                  <a:cubicBezTo>
                    <a:pt x="7" y="31"/>
                    <a:pt x="8" y="31"/>
                    <a:pt x="8" y="30"/>
                  </a:cubicBezTo>
                  <a:cubicBezTo>
                    <a:pt x="8" y="30"/>
                    <a:pt x="9" y="29"/>
                    <a:pt x="9" y="29"/>
                  </a:cubicBezTo>
                  <a:cubicBezTo>
                    <a:pt x="9" y="29"/>
                    <a:pt x="8" y="28"/>
                    <a:pt x="8" y="28"/>
                  </a:cubicBezTo>
                  <a:cubicBezTo>
                    <a:pt x="7" y="28"/>
                    <a:pt x="7" y="28"/>
                    <a:pt x="7" y="28"/>
                  </a:cubicBezTo>
                  <a:cubicBezTo>
                    <a:pt x="6" y="28"/>
                    <a:pt x="6" y="28"/>
                    <a:pt x="6" y="28"/>
                  </a:cubicBezTo>
                  <a:cubicBezTo>
                    <a:pt x="5" y="27"/>
                    <a:pt x="5" y="28"/>
                    <a:pt x="4" y="28"/>
                  </a:cubicBezTo>
                  <a:cubicBezTo>
                    <a:pt x="4" y="27"/>
                    <a:pt x="4" y="28"/>
                    <a:pt x="3" y="27"/>
                  </a:cubicBezTo>
                  <a:cubicBezTo>
                    <a:pt x="2" y="27"/>
                    <a:pt x="3" y="26"/>
                    <a:pt x="2" y="26"/>
                  </a:cubicBezTo>
                  <a:cubicBezTo>
                    <a:pt x="2" y="26"/>
                    <a:pt x="2" y="26"/>
                    <a:pt x="2" y="26"/>
                  </a:cubicBezTo>
                  <a:cubicBezTo>
                    <a:pt x="2" y="26"/>
                    <a:pt x="2" y="25"/>
                    <a:pt x="2" y="25"/>
                  </a:cubicBezTo>
                  <a:cubicBezTo>
                    <a:pt x="2" y="25"/>
                    <a:pt x="2" y="24"/>
                    <a:pt x="2" y="24"/>
                  </a:cubicBezTo>
                  <a:cubicBezTo>
                    <a:pt x="1" y="24"/>
                    <a:pt x="1" y="24"/>
                    <a:pt x="1" y="23"/>
                  </a:cubicBezTo>
                  <a:cubicBezTo>
                    <a:pt x="1" y="23"/>
                    <a:pt x="1" y="23"/>
                    <a:pt x="1" y="23"/>
                  </a:cubicBezTo>
                  <a:cubicBezTo>
                    <a:pt x="2" y="23"/>
                    <a:pt x="2" y="23"/>
                    <a:pt x="2" y="22"/>
                  </a:cubicBezTo>
                  <a:cubicBezTo>
                    <a:pt x="2" y="22"/>
                    <a:pt x="2" y="21"/>
                    <a:pt x="2" y="21"/>
                  </a:cubicBezTo>
                  <a:cubicBezTo>
                    <a:pt x="2" y="21"/>
                    <a:pt x="1" y="21"/>
                    <a:pt x="1" y="21"/>
                  </a:cubicBezTo>
                  <a:cubicBezTo>
                    <a:pt x="1" y="21"/>
                    <a:pt x="1" y="21"/>
                    <a:pt x="1" y="20"/>
                  </a:cubicBezTo>
                  <a:cubicBezTo>
                    <a:pt x="1" y="20"/>
                    <a:pt x="1" y="20"/>
                    <a:pt x="1" y="20"/>
                  </a:cubicBezTo>
                  <a:cubicBezTo>
                    <a:pt x="1" y="20"/>
                    <a:pt x="1" y="19"/>
                    <a:pt x="1" y="19"/>
                  </a:cubicBezTo>
                  <a:cubicBezTo>
                    <a:pt x="1" y="19"/>
                    <a:pt x="1" y="19"/>
                    <a:pt x="0" y="19"/>
                  </a:cubicBezTo>
                  <a:cubicBezTo>
                    <a:pt x="1" y="19"/>
                    <a:pt x="1" y="18"/>
                    <a:pt x="1" y="18"/>
                  </a:cubicBezTo>
                  <a:cubicBezTo>
                    <a:pt x="1" y="18"/>
                    <a:pt x="2" y="17"/>
                    <a:pt x="1" y="16"/>
                  </a:cubicBezTo>
                  <a:cubicBezTo>
                    <a:pt x="1" y="16"/>
                    <a:pt x="1" y="15"/>
                    <a:pt x="1" y="15"/>
                  </a:cubicBezTo>
                  <a:cubicBezTo>
                    <a:pt x="1" y="15"/>
                    <a:pt x="3" y="15"/>
                    <a:pt x="4" y="15"/>
                  </a:cubicBezTo>
                  <a:cubicBezTo>
                    <a:pt x="4" y="14"/>
                    <a:pt x="4" y="14"/>
                    <a:pt x="4" y="14"/>
                  </a:cubicBezTo>
                  <a:cubicBezTo>
                    <a:pt x="4" y="13"/>
                    <a:pt x="5" y="13"/>
                    <a:pt x="5" y="12"/>
                  </a:cubicBezTo>
                  <a:cubicBezTo>
                    <a:pt x="4" y="11"/>
                    <a:pt x="4" y="11"/>
                    <a:pt x="3" y="11"/>
                  </a:cubicBezTo>
                  <a:cubicBezTo>
                    <a:pt x="4" y="11"/>
                    <a:pt x="4" y="11"/>
                    <a:pt x="5" y="11"/>
                  </a:cubicBezTo>
                  <a:cubicBezTo>
                    <a:pt x="5" y="10"/>
                    <a:pt x="5" y="10"/>
                    <a:pt x="5" y="9"/>
                  </a:cubicBezTo>
                  <a:cubicBezTo>
                    <a:pt x="5" y="9"/>
                    <a:pt x="5" y="8"/>
                    <a:pt x="5" y="8"/>
                  </a:cubicBezTo>
                  <a:cubicBezTo>
                    <a:pt x="6" y="8"/>
                    <a:pt x="6" y="8"/>
                    <a:pt x="6" y="8"/>
                  </a:cubicBezTo>
                  <a:cubicBezTo>
                    <a:pt x="6" y="8"/>
                    <a:pt x="6" y="7"/>
                    <a:pt x="6" y="7"/>
                  </a:cubicBezTo>
                  <a:cubicBezTo>
                    <a:pt x="6" y="7"/>
                    <a:pt x="6" y="7"/>
                    <a:pt x="5" y="7"/>
                  </a:cubicBezTo>
                  <a:cubicBezTo>
                    <a:pt x="5" y="7"/>
                    <a:pt x="5" y="7"/>
                    <a:pt x="5" y="7"/>
                  </a:cubicBezTo>
                  <a:cubicBezTo>
                    <a:pt x="5" y="7"/>
                    <a:pt x="5" y="7"/>
                    <a:pt x="5" y="7"/>
                  </a:cubicBezTo>
                  <a:cubicBezTo>
                    <a:pt x="5" y="6"/>
                    <a:pt x="5" y="6"/>
                    <a:pt x="5" y="6"/>
                  </a:cubicBezTo>
                  <a:cubicBezTo>
                    <a:pt x="6" y="6"/>
                    <a:pt x="7" y="6"/>
                    <a:pt x="8" y="6"/>
                  </a:cubicBezTo>
                  <a:cubicBezTo>
                    <a:pt x="8" y="6"/>
                    <a:pt x="8" y="6"/>
                    <a:pt x="8" y="6"/>
                  </a:cubicBezTo>
                  <a:cubicBezTo>
                    <a:pt x="8" y="6"/>
                    <a:pt x="8" y="7"/>
                    <a:pt x="8" y="7"/>
                  </a:cubicBezTo>
                  <a:cubicBezTo>
                    <a:pt x="8" y="7"/>
                    <a:pt x="8" y="7"/>
                    <a:pt x="8" y="7"/>
                  </a:cubicBezTo>
                  <a:cubicBezTo>
                    <a:pt x="8" y="7"/>
                    <a:pt x="9" y="7"/>
                    <a:pt x="9" y="7"/>
                  </a:cubicBezTo>
                  <a:cubicBezTo>
                    <a:pt x="9" y="7"/>
                    <a:pt x="9" y="7"/>
                    <a:pt x="9" y="7"/>
                  </a:cubicBezTo>
                  <a:cubicBezTo>
                    <a:pt x="9" y="6"/>
                    <a:pt x="9" y="6"/>
                    <a:pt x="9" y="6"/>
                  </a:cubicBezTo>
                  <a:cubicBezTo>
                    <a:pt x="9" y="6"/>
                    <a:pt x="9" y="6"/>
                    <a:pt x="9" y="6"/>
                  </a:cubicBezTo>
                  <a:cubicBezTo>
                    <a:pt x="9" y="6"/>
                    <a:pt x="10" y="6"/>
                    <a:pt x="10" y="7"/>
                  </a:cubicBezTo>
                  <a:cubicBezTo>
                    <a:pt x="10" y="7"/>
                    <a:pt x="9" y="7"/>
                    <a:pt x="10" y="7"/>
                  </a:cubicBezTo>
                  <a:cubicBezTo>
                    <a:pt x="10" y="7"/>
                    <a:pt x="10" y="7"/>
                    <a:pt x="10" y="7"/>
                  </a:cubicBezTo>
                  <a:cubicBezTo>
                    <a:pt x="10" y="7"/>
                    <a:pt x="10" y="7"/>
                    <a:pt x="10" y="7"/>
                  </a:cubicBezTo>
                  <a:cubicBezTo>
                    <a:pt x="10" y="7"/>
                    <a:pt x="11" y="7"/>
                    <a:pt x="10" y="6"/>
                  </a:cubicBezTo>
                  <a:cubicBezTo>
                    <a:pt x="10" y="6"/>
                    <a:pt x="10" y="6"/>
                    <a:pt x="10" y="6"/>
                  </a:cubicBezTo>
                  <a:cubicBezTo>
                    <a:pt x="10" y="5"/>
                    <a:pt x="10" y="5"/>
                    <a:pt x="11" y="5"/>
                  </a:cubicBezTo>
                  <a:cubicBezTo>
                    <a:pt x="11" y="5"/>
                    <a:pt x="12" y="5"/>
                    <a:pt x="13" y="5"/>
                  </a:cubicBezTo>
                  <a:cubicBezTo>
                    <a:pt x="13" y="5"/>
                    <a:pt x="13" y="5"/>
                    <a:pt x="13" y="6"/>
                  </a:cubicBezTo>
                  <a:cubicBezTo>
                    <a:pt x="14" y="6"/>
                    <a:pt x="14" y="6"/>
                    <a:pt x="15" y="6"/>
                  </a:cubicBezTo>
                  <a:cubicBezTo>
                    <a:pt x="15" y="6"/>
                    <a:pt x="15" y="6"/>
                    <a:pt x="15" y="6"/>
                  </a:cubicBezTo>
                  <a:cubicBezTo>
                    <a:pt x="15" y="6"/>
                    <a:pt x="15" y="6"/>
                    <a:pt x="14" y="6"/>
                  </a:cubicBezTo>
                  <a:cubicBezTo>
                    <a:pt x="14" y="6"/>
                    <a:pt x="14" y="6"/>
                    <a:pt x="14" y="6"/>
                  </a:cubicBezTo>
                  <a:cubicBezTo>
                    <a:pt x="14" y="5"/>
                    <a:pt x="14" y="5"/>
                    <a:pt x="14" y="5"/>
                  </a:cubicBezTo>
                  <a:cubicBezTo>
                    <a:pt x="14" y="5"/>
                    <a:pt x="13" y="5"/>
                    <a:pt x="13" y="4"/>
                  </a:cubicBezTo>
                  <a:cubicBezTo>
                    <a:pt x="13" y="4"/>
                    <a:pt x="12" y="5"/>
                    <a:pt x="12" y="4"/>
                  </a:cubicBezTo>
                  <a:cubicBezTo>
                    <a:pt x="12" y="4"/>
                    <a:pt x="12" y="4"/>
                    <a:pt x="12" y="3"/>
                  </a:cubicBezTo>
                  <a:cubicBezTo>
                    <a:pt x="12" y="3"/>
                    <a:pt x="12" y="3"/>
                    <a:pt x="12" y="3"/>
                  </a:cubicBezTo>
                  <a:cubicBezTo>
                    <a:pt x="12" y="3"/>
                    <a:pt x="12" y="3"/>
                    <a:pt x="12" y="2"/>
                  </a:cubicBezTo>
                  <a:cubicBezTo>
                    <a:pt x="11" y="2"/>
                    <a:pt x="11" y="2"/>
                    <a:pt x="11" y="2"/>
                  </a:cubicBezTo>
                  <a:cubicBezTo>
                    <a:pt x="11" y="2"/>
                    <a:pt x="11" y="2"/>
                    <a:pt x="11" y="2"/>
                  </a:cubicBezTo>
                  <a:cubicBezTo>
                    <a:pt x="11" y="2"/>
                    <a:pt x="11" y="2"/>
                    <a:pt x="11" y="2"/>
                  </a:cubicBezTo>
                  <a:cubicBezTo>
                    <a:pt x="11" y="2"/>
                    <a:pt x="12" y="2"/>
                    <a:pt x="12" y="2"/>
                  </a:cubicBezTo>
                  <a:cubicBezTo>
                    <a:pt x="12" y="2"/>
                    <a:pt x="12" y="2"/>
                    <a:pt x="12" y="1"/>
                  </a:cubicBezTo>
                  <a:cubicBezTo>
                    <a:pt x="12" y="1"/>
                    <a:pt x="11" y="1"/>
                    <a:pt x="11" y="0"/>
                  </a:cubicBezTo>
                  <a:cubicBezTo>
                    <a:pt x="11" y="0"/>
                    <a:pt x="11" y="0"/>
                    <a:pt x="12" y="0"/>
                  </a:cubicBezTo>
                  <a:cubicBezTo>
                    <a:pt x="12" y="1"/>
                    <a:pt x="14" y="0"/>
                    <a:pt x="15" y="0"/>
                  </a:cubicBezTo>
                  <a:cubicBezTo>
                    <a:pt x="15" y="1"/>
                    <a:pt x="15" y="1"/>
                    <a:pt x="16" y="1"/>
                  </a:cubicBezTo>
                  <a:cubicBezTo>
                    <a:pt x="15" y="1"/>
                    <a:pt x="15" y="2"/>
                    <a:pt x="15" y="2"/>
                  </a:cubicBezTo>
                  <a:cubicBezTo>
                    <a:pt x="15" y="2"/>
                    <a:pt x="15" y="2"/>
                    <a:pt x="16" y="2"/>
                  </a:cubicBezTo>
                  <a:cubicBezTo>
                    <a:pt x="16" y="2"/>
                    <a:pt x="16" y="2"/>
                    <a:pt x="16" y="2"/>
                  </a:cubicBezTo>
                  <a:cubicBezTo>
                    <a:pt x="16" y="2"/>
                    <a:pt x="16" y="2"/>
                    <a:pt x="16" y="3"/>
                  </a:cubicBezTo>
                  <a:cubicBezTo>
                    <a:pt x="16" y="3"/>
                    <a:pt x="16" y="3"/>
                    <a:pt x="17" y="3"/>
                  </a:cubicBezTo>
                  <a:cubicBezTo>
                    <a:pt x="17" y="2"/>
                    <a:pt x="17" y="2"/>
                    <a:pt x="17" y="2"/>
                  </a:cubicBezTo>
                  <a:cubicBezTo>
                    <a:pt x="17" y="2"/>
                    <a:pt x="18" y="3"/>
                    <a:pt x="18" y="3"/>
                  </a:cubicBezTo>
                  <a:cubicBezTo>
                    <a:pt x="19" y="3"/>
                    <a:pt x="19" y="2"/>
                    <a:pt x="20" y="3"/>
                  </a:cubicBezTo>
                  <a:cubicBezTo>
                    <a:pt x="20" y="3"/>
                    <a:pt x="20" y="3"/>
                    <a:pt x="20" y="3"/>
                  </a:cubicBezTo>
                  <a:cubicBezTo>
                    <a:pt x="19" y="3"/>
                    <a:pt x="19" y="3"/>
                    <a:pt x="19" y="3"/>
                  </a:cubicBezTo>
                  <a:cubicBezTo>
                    <a:pt x="19" y="4"/>
                    <a:pt x="19" y="3"/>
                    <a:pt x="19" y="4"/>
                  </a:cubicBezTo>
                  <a:cubicBezTo>
                    <a:pt x="19" y="4"/>
                    <a:pt x="19" y="4"/>
                    <a:pt x="19" y="4"/>
                  </a:cubicBezTo>
                  <a:cubicBezTo>
                    <a:pt x="19" y="5"/>
                    <a:pt x="20" y="4"/>
                    <a:pt x="20" y="4"/>
                  </a:cubicBezTo>
                  <a:cubicBezTo>
                    <a:pt x="20" y="4"/>
                    <a:pt x="21" y="5"/>
                    <a:pt x="21" y="5"/>
                  </a:cubicBezTo>
                  <a:cubicBezTo>
                    <a:pt x="22" y="4"/>
                    <a:pt x="22" y="4"/>
                    <a:pt x="22" y="3"/>
                  </a:cubicBezTo>
                  <a:cubicBezTo>
                    <a:pt x="23" y="3"/>
                    <a:pt x="23" y="3"/>
                    <a:pt x="23" y="3"/>
                  </a:cubicBezTo>
                  <a:cubicBezTo>
                    <a:pt x="23" y="3"/>
                    <a:pt x="24" y="4"/>
                    <a:pt x="24" y="4"/>
                  </a:cubicBezTo>
                  <a:cubicBezTo>
                    <a:pt x="24" y="4"/>
                    <a:pt x="24" y="4"/>
                    <a:pt x="24" y="4"/>
                  </a:cubicBezTo>
                  <a:close/>
                  <a:moveTo>
                    <a:pt x="29" y="2"/>
                  </a:moveTo>
                  <a:cubicBezTo>
                    <a:pt x="29" y="2"/>
                    <a:pt x="28" y="2"/>
                    <a:pt x="28" y="2"/>
                  </a:cubicBezTo>
                  <a:cubicBezTo>
                    <a:pt x="28" y="2"/>
                    <a:pt x="28" y="2"/>
                    <a:pt x="28" y="2"/>
                  </a:cubicBezTo>
                  <a:cubicBezTo>
                    <a:pt x="28" y="2"/>
                    <a:pt x="28" y="2"/>
                    <a:pt x="28" y="2"/>
                  </a:cubicBezTo>
                  <a:cubicBezTo>
                    <a:pt x="28" y="2"/>
                    <a:pt x="28" y="2"/>
                    <a:pt x="28" y="3"/>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1"/>
                    <a:pt x="29" y="1"/>
                  </a:cubicBezTo>
                  <a:cubicBezTo>
                    <a:pt x="29" y="1"/>
                    <a:pt x="29" y="1"/>
                    <a:pt x="29" y="1"/>
                  </a:cubicBezTo>
                  <a:cubicBezTo>
                    <a:pt x="29" y="2"/>
                    <a:pt x="29" y="2"/>
                    <a:pt x="29" y="2"/>
                  </a:cubicBezTo>
                  <a:close/>
                  <a:moveTo>
                    <a:pt x="31" y="4"/>
                  </a:moveTo>
                  <a:cubicBezTo>
                    <a:pt x="31" y="4"/>
                    <a:pt x="31" y="4"/>
                    <a:pt x="31" y="4"/>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80" name="Freeform 292">
              <a:extLst>
                <a:ext uri="{FF2B5EF4-FFF2-40B4-BE49-F238E27FC236}">
                  <a16:creationId xmlns:a16="http://schemas.microsoft.com/office/drawing/2014/main" id="{550ED726-9437-923E-CA71-725D880FEFFC}"/>
                </a:ext>
              </a:extLst>
            </p:cNvPr>
            <p:cNvSpPr>
              <a:spLocks noEditPoints="1"/>
            </p:cNvSpPr>
            <p:nvPr/>
          </p:nvSpPr>
          <p:spPr bwMode="auto">
            <a:xfrm>
              <a:off x="14850295" y="8213822"/>
              <a:ext cx="72061" cy="43193"/>
            </a:xfrm>
            <a:custGeom>
              <a:avLst/>
              <a:gdLst/>
              <a:ahLst/>
              <a:cxnLst>
                <a:cxn ang="0">
                  <a:pos x="8" y="1"/>
                </a:cxn>
                <a:cxn ang="0">
                  <a:pos x="4" y="2"/>
                </a:cxn>
                <a:cxn ang="0">
                  <a:pos x="8" y="0"/>
                </a:cxn>
                <a:cxn ang="0">
                  <a:pos x="14" y="13"/>
                </a:cxn>
                <a:cxn ang="0">
                  <a:pos x="14" y="13"/>
                </a:cxn>
                <a:cxn ang="0">
                  <a:pos x="12" y="13"/>
                </a:cxn>
                <a:cxn ang="0">
                  <a:pos x="13" y="14"/>
                </a:cxn>
                <a:cxn ang="0">
                  <a:pos x="11" y="13"/>
                </a:cxn>
                <a:cxn ang="0">
                  <a:pos x="11" y="13"/>
                </a:cxn>
                <a:cxn ang="0">
                  <a:pos x="7" y="13"/>
                </a:cxn>
                <a:cxn ang="0">
                  <a:pos x="9" y="12"/>
                </a:cxn>
                <a:cxn ang="0">
                  <a:pos x="9" y="12"/>
                </a:cxn>
                <a:cxn ang="0">
                  <a:pos x="26" y="12"/>
                </a:cxn>
                <a:cxn ang="0">
                  <a:pos x="25" y="11"/>
                </a:cxn>
                <a:cxn ang="0">
                  <a:pos x="10" y="11"/>
                </a:cxn>
                <a:cxn ang="0">
                  <a:pos x="7" y="11"/>
                </a:cxn>
                <a:cxn ang="0">
                  <a:pos x="8" y="10"/>
                </a:cxn>
                <a:cxn ang="0">
                  <a:pos x="15" y="10"/>
                </a:cxn>
                <a:cxn ang="0">
                  <a:pos x="14" y="12"/>
                </a:cxn>
                <a:cxn ang="0">
                  <a:pos x="14" y="11"/>
                </a:cxn>
                <a:cxn ang="0">
                  <a:pos x="11" y="9"/>
                </a:cxn>
                <a:cxn ang="0">
                  <a:pos x="12" y="8"/>
                </a:cxn>
                <a:cxn ang="0">
                  <a:pos x="13" y="8"/>
                </a:cxn>
                <a:cxn ang="0">
                  <a:pos x="14" y="9"/>
                </a:cxn>
                <a:cxn ang="0">
                  <a:pos x="15" y="9"/>
                </a:cxn>
                <a:cxn ang="0">
                  <a:pos x="16" y="7"/>
                </a:cxn>
                <a:cxn ang="0">
                  <a:pos x="16" y="9"/>
                </a:cxn>
                <a:cxn ang="0">
                  <a:pos x="15" y="9"/>
                </a:cxn>
                <a:cxn ang="0">
                  <a:pos x="2" y="3"/>
                </a:cxn>
                <a:cxn ang="0">
                  <a:pos x="2" y="3"/>
                </a:cxn>
                <a:cxn ang="0">
                  <a:pos x="8" y="4"/>
                </a:cxn>
                <a:cxn ang="0">
                  <a:pos x="6" y="4"/>
                </a:cxn>
                <a:cxn ang="0">
                  <a:pos x="7" y="4"/>
                </a:cxn>
                <a:cxn ang="0">
                  <a:pos x="6" y="2"/>
                </a:cxn>
                <a:cxn ang="0">
                  <a:pos x="4" y="3"/>
                </a:cxn>
                <a:cxn ang="0">
                  <a:pos x="4" y="4"/>
                </a:cxn>
                <a:cxn ang="0">
                  <a:pos x="3" y="4"/>
                </a:cxn>
                <a:cxn ang="0">
                  <a:pos x="2" y="4"/>
                </a:cxn>
                <a:cxn ang="0">
                  <a:pos x="0" y="6"/>
                </a:cxn>
                <a:cxn ang="0">
                  <a:pos x="1" y="7"/>
                </a:cxn>
                <a:cxn ang="0">
                  <a:pos x="0" y="9"/>
                </a:cxn>
                <a:cxn ang="0">
                  <a:pos x="1" y="10"/>
                </a:cxn>
                <a:cxn ang="0">
                  <a:pos x="2" y="12"/>
                </a:cxn>
                <a:cxn ang="0">
                  <a:pos x="3" y="12"/>
                </a:cxn>
                <a:cxn ang="0">
                  <a:pos x="5" y="12"/>
                </a:cxn>
                <a:cxn ang="0">
                  <a:pos x="4" y="11"/>
                </a:cxn>
                <a:cxn ang="0">
                  <a:pos x="5" y="9"/>
                </a:cxn>
                <a:cxn ang="0">
                  <a:pos x="5" y="9"/>
                </a:cxn>
                <a:cxn ang="0">
                  <a:pos x="7" y="9"/>
                </a:cxn>
                <a:cxn ang="0">
                  <a:pos x="7" y="8"/>
                </a:cxn>
                <a:cxn ang="0">
                  <a:pos x="8" y="6"/>
                </a:cxn>
                <a:cxn ang="0">
                  <a:pos x="9" y="6"/>
                </a:cxn>
                <a:cxn ang="0">
                  <a:pos x="10" y="5"/>
                </a:cxn>
                <a:cxn ang="0">
                  <a:pos x="8" y="5"/>
                </a:cxn>
                <a:cxn ang="0">
                  <a:pos x="1" y="3"/>
                </a:cxn>
                <a:cxn ang="0">
                  <a:pos x="1" y="3"/>
                </a:cxn>
                <a:cxn ang="0">
                  <a:pos x="2" y="2"/>
                </a:cxn>
              </a:cxnLst>
              <a:rect l="0" t="0" r="r" b="b"/>
              <a:pathLst>
                <a:path w="26" h="14">
                  <a:moveTo>
                    <a:pt x="8" y="0"/>
                  </a:moveTo>
                  <a:cubicBezTo>
                    <a:pt x="8" y="0"/>
                    <a:pt x="8" y="0"/>
                    <a:pt x="8" y="0"/>
                  </a:cubicBezTo>
                  <a:cubicBezTo>
                    <a:pt x="8" y="0"/>
                    <a:pt x="8" y="0"/>
                    <a:pt x="8" y="1"/>
                  </a:cubicBezTo>
                  <a:cubicBezTo>
                    <a:pt x="8" y="2"/>
                    <a:pt x="8" y="2"/>
                    <a:pt x="7" y="2"/>
                  </a:cubicBezTo>
                  <a:cubicBezTo>
                    <a:pt x="7" y="1"/>
                    <a:pt x="5" y="2"/>
                    <a:pt x="4" y="2"/>
                  </a:cubicBezTo>
                  <a:cubicBezTo>
                    <a:pt x="4" y="2"/>
                    <a:pt x="4" y="2"/>
                    <a:pt x="4" y="2"/>
                  </a:cubicBezTo>
                  <a:cubicBezTo>
                    <a:pt x="5" y="2"/>
                    <a:pt x="6" y="1"/>
                    <a:pt x="6" y="1"/>
                  </a:cubicBezTo>
                  <a:cubicBezTo>
                    <a:pt x="6" y="0"/>
                    <a:pt x="7" y="0"/>
                    <a:pt x="7" y="0"/>
                  </a:cubicBezTo>
                  <a:cubicBezTo>
                    <a:pt x="7" y="0"/>
                    <a:pt x="8" y="0"/>
                    <a:pt x="8" y="0"/>
                  </a:cubicBezTo>
                  <a:close/>
                  <a:moveTo>
                    <a:pt x="14" y="13"/>
                  </a:moveTo>
                  <a:cubicBezTo>
                    <a:pt x="14" y="13"/>
                    <a:pt x="14" y="13"/>
                    <a:pt x="14" y="13"/>
                  </a:cubicBezTo>
                  <a:cubicBezTo>
                    <a:pt x="14" y="13"/>
                    <a:pt x="14" y="13"/>
                    <a:pt x="14" y="13"/>
                  </a:cubicBezTo>
                  <a:cubicBezTo>
                    <a:pt x="14" y="13"/>
                    <a:pt x="14" y="13"/>
                    <a:pt x="14" y="13"/>
                  </a:cubicBezTo>
                  <a:cubicBezTo>
                    <a:pt x="14" y="13"/>
                    <a:pt x="14" y="13"/>
                    <a:pt x="14" y="13"/>
                  </a:cubicBezTo>
                  <a:cubicBezTo>
                    <a:pt x="14" y="13"/>
                    <a:pt x="14" y="13"/>
                    <a:pt x="14" y="13"/>
                  </a:cubicBezTo>
                  <a:cubicBezTo>
                    <a:pt x="14" y="13"/>
                    <a:pt x="14" y="13"/>
                    <a:pt x="14" y="13"/>
                  </a:cubicBezTo>
                  <a:close/>
                  <a:moveTo>
                    <a:pt x="11" y="13"/>
                  </a:moveTo>
                  <a:cubicBezTo>
                    <a:pt x="12" y="13"/>
                    <a:pt x="12" y="13"/>
                    <a:pt x="12" y="13"/>
                  </a:cubicBezTo>
                  <a:cubicBezTo>
                    <a:pt x="12" y="13"/>
                    <a:pt x="13" y="13"/>
                    <a:pt x="13" y="13"/>
                  </a:cubicBezTo>
                  <a:cubicBezTo>
                    <a:pt x="13" y="13"/>
                    <a:pt x="13" y="13"/>
                    <a:pt x="13" y="14"/>
                  </a:cubicBezTo>
                  <a:cubicBezTo>
                    <a:pt x="13" y="14"/>
                    <a:pt x="13" y="14"/>
                    <a:pt x="13" y="14"/>
                  </a:cubicBezTo>
                  <a:cubicBezTo>
                    <a:pt x="13" y="14"/>
                    <a:pt x="13" y="14"/>
                    <a:pt x="12" y="14"/>
                  </a:cubicBezTo>
                  <a:cubicBezTo>
                    <a:pt x="12" y="14"/>
                    <a:pt x="11" y="13"/>
                    <a:pt x="11" y="13"/>
                  </a:cubicBezTo>
                  <a:cubicBezTo>
                    <a:pt x="11" y="13"/>
                    <a:pt x="11" y="13"/>
                    <a:pt x="11" y="13"/>
                  </a:cubicBezTo>
                  <a:cubicBezTo>
                    <a:pt x="11" y="13"/>
                    <a:pt x="11" y="13"/>
                    <a:pt x="11" y="13"/>
                  </a:cubicBezTo>
                  <a:cubicBezTo>
                    <a:pt x="11" y="13"/>
                    <a:pt x="11" y="13"/>
                    <a:pt x="11" y="13"/>
                  </a:cubicBezTo>
                  <a:cubicBezTo>
                    <a:pt x="11" y="13"/>
                    <a:pt x="11" y="13"/>
                    <a:pt x="11" y="13"/>
                  </a:cubicBezTo>
                  <a:close/>
                  <a:moveTo>
                    <a:pt x="6" y="12"/>
                  </a:moveTo>
                  <a:cubicBezTo>
                    <a:pt x="6" y="12"/>
                    <a:pt x="6" y="12"/>
                    <a:pt x="6" y="12"/>
                  </a:cubicBezTo>
                  <a:cubicBezTo>
                    <a:pt x="6" y="12"/>
                    <a:pt x="6" y="12"/>
                    <a:pt x="7" y="13"/>
                  </a:cubicBezTo>
                  <a:cubicBezTo>
                    <a:pt x="6" y="13"/>
                    <a:pt x="6" y="13"/>
                    <a:pt x="6" y="13"/>
                  </a:cubicBezTo>
                  <a:cubicBezTo>
                    <a:pt x="6" y="12"/>
                    <a:pt x="6" y="12"/>
                    <a:pt x="6" y="12"/>
                  </a:cubicBezTo>
                  <a:close/>
                  <a:moveTo>
                    <a:pt x="9" y="12"/>
                  </a:moveTo>
                  <a:cubicBezTo>
                    <a:pt x="9" y="12"/>
                    <a:pt x="9" y="12"/>
                    <a:pt x="9" y="12"/>
                  </a:cubicBezTo>
                  <a:cubicBezTo>
                    <a:pt x="9" y="12"/>
                    <a:pt x="9" y="12"/>
                    <a:pt x="9" y="12"/>
                  </a:cubicBezTo>
                  <a:cubicBezTo>
                    <a:pt x="9" y="12"/>
                    <a:pt x="9" y="12"/>
                    <a:pt x="9" y="12"/>
                  </a:cubicBezTo>
                  <a:close/>
                  <a:moveTo>
                    <a:pt x="25" y="11"/>
                  </a:moveTo>
                  <a:cubicBezTo>
                    <a:pt x="25" y="11"/>
                    <a:pt x="26" y="11"/>
                    <a:pt x="26" y="12"/>
                  </a:cubicBezTo>
                  <a:cubicBezTo>
                    <a:pt x="26" y="12"/>
                    <a:pt x="26" y="12"/>
                    <a:pt x="26" y="12"/>
                  </a:cubicBezTo>
                  <a:cubicBezTo>
                    <a:pt x="26" y="12"/>
                    <a:pt x="26" y="12"/>
                    <a:pt x="26" y="12"/>
                  </a:cubicBezTo>
                  <a:cubicBezTo>
                    <a:pt x="26" y="12"/>
                    <a:pt x="25" y="12"/>
                    <a:pt x="25" y="12"/>
                  </a:cubicBezTo>
                  <a:cubicBezTo>
                    <a:pt x="25" y="11"/>
                    <a:pt x="25" y="11"/>
                    <a:pt x="25" y="11"/>
                  </a:cubicBezTo>
                  <a:close/>
                  <a:moveTo>
                    <a:pt x="8" y="10"/>
                  </a:moveTo>
                  <a:cubicBezTo>
                    <a:pt x="8" y="10"/>
                    <a:pt x="9" y="10"/>
                    <a:pt x="9" y="10"/>
                  </a:cubicBezTo>
                  <a:cubicBezTo>
                    <a:pt x="9" y="10"/>
                    <a:pt x="10" y="11"/>
                    <a:pt x="10" y="11"/>
                  </a:cubicBezTo>
                  <a:cubicBezTo>
                    <a:pt x="10" y="11"/>
                    <a:pt x="10" y="11"/>
                    <a:pt x="10" y="11"/>
                  </a:cubicBezTo>
                  <a:cubicBezTo>
                    <a:pt x="9" y="12"/>
                    <a:pt x="8" y="12"/>
                    <a:pt x="7" y="12"/>
                  </a:cubicBezTo>
                  <a:cubicBezTo>
                    <a:pt x="7" y="11"/>
                    <a:pt x="7" y="11"/>
                    <a:pt x="7" y="11"/>
                  </a:cubicBezTo>
                  <a:cubicBezTo>
                    <a:pt x="7" y="11"/>
                    <a:pt x="7" y="11"/>
                    <a:pt x="7" y="11"/>
                  </a:cubicBezTo>
                  <a:cubicBezTo>
                    <a:pt x="7" y="11"/>
                    <a:pt x="6" y="10"/>
                    <a:pt x="6" y="10"/>
                  </a:cubicBezTo>
                  <a:cubicBezTo>
                    <a:pt x="7" y="10"/>
                    <a:pt x="7" y="9"/>
                    <a:pt x="8" y="10"/>
                  </a:cubicBezTo>
                  <a:cubicBezTo>
                    <a:pt x="8" y="10"/>
                    <a:pt x="8" y="10"/>
                    <a:pt x="8" y="10"/>
                  </a:cubicBezTo>
                  <a:close/>
                  <a:moveTo>
                    <a:pt x="15" y="10"/>
                  </a:moveTo>
                  <a:cubicBezTo>
                    <a:pt x="15" y="10"/>
                    <a:pt x="15" y="10"/>
                    <a:pt x="15" y="10"/>
                  </a:cubicBezTo>
                  <a:cubicBezTo>
                    <a:pt x="16" y="11"/>
                    <a:pt x="15" y="11"/>
                    <a:pt x="16" y="11"/>
                  </a:cubicBezTo>
                  <a:cubicBezTo>
                    <a:pt x="15" y="11"/>
                    <a:pt x="15" y="11"/>
                    <a:pt x="15" y="12"/>
                  </a:cubicBezTo>
                  <a:cubicBezTo>
                    <a:pt x="14" y="12"/>
                    <a:pt x="14" y="12"/>
                    <a:pt x="14" y="12"/>
                  </a:cubicBezTo>
                  <a:cubicBezTo>
                    <a:pt x="14" y="12"/>
                    <a:pt x="14" y="12"/>
                    <a:pt x="14" y="11"/>
                  </a:cubicBezTo>
                  <a:cubicBezTo>
                    <a:pt x="14" y="11"/>
                    <a:pt x="14" y="11"/>
                    <a:pt x="14" y="11"/>
                  </a:cubicBezTo>
                  <a:cubicBezTo>
                    <a:pt x="14" y="11"/>
                    <a:pt x="14" y="11"/>
                    <a:pt x="14" y="11"/>
                  </a:cubicBezTo>
                  <a:cubicBezTo>
                    <a:pt x="13" y="11"/>
                    <a:pt x="12" y="11"/>
                    <a:pt x="12" y="11"/>
                  </a:cubicBezTo>
                  <a:cubicBezTo>
                    <a:pt x="12" y="11"/>
                    <a:pt x="12" y="11"/>
                    <a:pt x="11" y="11"/>
                  </a:cubicBezTo>
                  <a:cubicBezTo>
                    <a:pt x="12" y="10"/>
                    <a:pt x="11" y="10"/>
                    <a:pt x="11" y="9"/>
                  </a:cubicBezTo>
                  <a:cubicBezTo>
                    <a:pt x="11" y="9"/>
                    <a:pt x="11" y="9"/>
                    <a:pt x="11" y="9"/>
                  </a:cubicBezTo>
                  <a:cubicBezTo>
                    <a:pt x="11" y="9"/>
                    <a:pt x="11" y="9"/>
                    <a:pt x="12" y="9"/>
                  </a:cubicBezTo>
                  <a:cubicBezTo>
                    <a:pt x="12" y="9"/>
                    <a:pt x="12" y="9"/>
                    <a:pt x="12" y="8"/>
                  </a:cubicBezTo>
                  <a:cubicBezTo>
                    <a:pt x="12" y="8"/>
                    <a:pt x="12" y="9"/>
                    <a:pt x="13" y="8"/>
                  </a:cubicBezTo>
                  <a:cubicBezTo>
                    <a:pt x="13" y="8"/>
                    <a:pt x="13" y="8"/>
                    <a:pt x="13" y="8"/>
                  </a:cubicBezTo>
                  <a:cubicBezTo>
                    <a:pt x="13" y="8"/>
                    <a:pt x="13" y="8"/>
                    <a:pt x="13" y="8"/>
                  </a:cubicBezTo>
                  <a:cubicBezTo>
                    <a:pt x="13" y="8"/>
                    <a:pt x="13" y="9"/>
                    <a:pt x="13" y="9"/>
                  </a:cubicBezTo>
                  <a:cubicBezTo>
                    <a:pt x="13" y="9"/>
                    <a:pt x="13" y="9"/>
                    <a:pt x="13" y="9"/>
                  </a:cubicBezTo>
                  <a:cubicBezTo>
                    <a:pt x="13" y="9"/>
                    <a:pt x="14" y="9"/>
                    <a:pt x="14" y="9"/>
                  </a:cubicBezTo>
                  <a:cubicBezTo>
                    <a:pt x="14" y="9"/>
                    <a:pt x="14" y="9"/>
                    <a:pt x="14" y="9"/>
                  </a:cubicBezTo>
                  <a:cubicBezTo>
                    <a:pt x="14" y="9"/>
                    <a:pt x="14" y="9"/>
                    <a:pt x="14" y="9"/>
                  </a:cubicBezTo>
                  <a:cubicBezTo>
                    <a:pt x="14" y="9"/>
                    <a:pt x="14" y="9"/>
                    <a:pt x="15" y="9"/>
                  </a:cubicBezTo>
                  <a:cubicBezTo>
                    <a:pt x="15" y="9"/>
                    <a:pt x="15" y="9"/>
                    <a:pt x="15" y="8"/>
                  </a:cubicBezTo>
                  <a:cubicBezTo>
                    <a:pt x="15" y="8"/>
                    <a:pt x="15" y="8"/>
                    <a:pt x="15" y="7"/>
                  </a:cubicBezTo>
                  <a:cubicBezTo>
                    <a:pt x="15" y="7"/>
                    <a:pt x="15" y="7"/>
                    <a:pt x="16" y="7"/>
                  </a:cubicBezTo>
                  <a:cubicBezTo>
                    <a:pt x="16" y="7"/>
                    <a:pt x="16" y="7"/>
                    <a:pt x="16" y="7"/>
                  </a:cubicBezTo>
                  <a:cubicBezTo>
                    <a:pt x="16" y="7"/>
                    <a:pt x="16" y="8"/>
                    <a:pt x="16" y="8"/>
                  </a:cubicBezTo>
                  <a:cubicBezTo>
                    <a:pt x="16" y="8"/>
                    <a:pt x="16" y="8"/>
                    <a:pt x="16" y="9"/>
                  </a:cubicBezTo>
                  <a:cubicBezTo>
                    <a:pt x="16" y="9"/>
                    <a:pt x="16" y="9"/>
                    <a:pt x="16" y="9"/>
                  </a:cubicBezTo>
                  <a:cubicBezTo>
                    <a:pt x="16" y="9"/>
                    <a:pt x="16" y="9"/>
                    <a:pt x="15" y="9"/>
                  </a:cubicBezTo>
                  <a:cubicBezTo>
                    <a:pt x="15" y="9"/>
                    <a:pt x="15" y="9"/>
                    <a:pt x="15" y="9"/>
                  </a:cubicBezTo>
                  <a:cubicBezTo>
                    <a:pt x="15" y="10"/>
                    <a:pt x="15" y="9"/>
                    <a:pt x="15" y="10"/>
                  </a:cubicBezTo>
                  <a:cubicBezTo>
                    <a:pt x="15" y="10"/>
                    <a:pt x="15" y="10"/>
                    <a:pt x="15" y="10"/>
                  </a:cubicBezTo>
                  <a:close/>
                  <a:moveTo>
                    <a:pt x="2" y="3"/>
                  </a:moveTo>
                  <a:cubicBezTo>
                    <a:pt x="2" y="3"/>
                    <a:pt x="2" y="3"/>
                    <a:pt x="2" y="3"/>
                  </a:cubicBezTo>
                  <a:cubicBezTo>
                    <a:pt x="2" y="4"/>
                    <a:pt x="2" y="4"/>
                    <a:pt x="2" y="4"/>
                  </a:cubicBezTo>
                  <a:cubicBezTo>
                    <a:pt x="2" y="4"/>
                    <a:pt x="2" y="3"/>
                    <a:pt x="2" y="3"/>
                  </a:cubicBezTo>
                  <a:cubicBezTo>
                    <a:pt x="2" y="3"/>
                    <a:pt x="2" y="3"/>
                    <a:pt x="2" y="3"/>
                  </a:cubicBezTo>
                  <a:close/>
                  <a:moveTo>
                    <a:pt x="7" y="5"/>
                  </a:moveTo>
                  <a:cubicBezTo>
                    <a:pt x="7" y="5"/>
                    <a:pt x="7" y="5"/>
                    <a:pt x="8" y="4"/>
                  </a:cubicBezTo>
                  <a:cubicBezTo>
                    <a:pt x="8" y="4"/>
                    <a:pt x="8" y="4"/>
                    <a:pt x="8" y="4"/>
                  </a:cubicBezTo>
                  <a:cubicBezTo>
                    <a:pt x="7" y="4"/>
                    <a:pt x="7" y="4"/>
                    <a:pt x="7" y="4"/>
                  </a:cubicBezTo>
                  <a:cubicBezTo>
                    <a:pt x="7" y="4"/>
                    <a:pt x="6" y="4"/>
                    <a:pt x="6" y="4"/>
                  </a:cubicBezTo>
                  <a:cubicBezTo>
                    <a:pt x="6" y="4"/>
                    <a:pt x="6" y="4"/>
                    <a:pt x="6" y="4"/>
                  </a:cubicBezTo>
                  <a:cubicBezTo>
                    <a:pt x="7" y="4"/>
                    <a:pt x="7" y="4"/>
                    <a:pt x="7" y="4"/>
                  </a:cubicBezTo>
                  <a:cubicBezTo>
                    <a:pt x="7" y="4"/>
                    <a:pt x="7" y="4"/>
                    <a:pt x="7" y="4"/>
                  </a:cubicBezTo>
                  <a:cubicBezTo>
                    <a:pt x="8" y="4"/>
                    <a:pt x="8" y="4"/>
                    <a:pt x="8" y="4"/>
                  </a:cubicBezTo>
                  <a:cubicBezTo>
                    <a:pt x="8" y="3"/>
                    <a:pt x="8" y="3"/>
                    <a:pt x="7" y="3"/>
                  </a:cubicBezTo>
                  <a:cubicBezTo>
                    <a:pt x="7" y="3"/>
                    <a:pt x="7" y="2"/>
                    <a:pt x="6" y="2"/>
                  </a:cubicBezTo>
                  <a:cubicBezTo>
                    <a:pt x="6" y="2"/>
                    <a:pt x="6" y="3"/>
                    <a:pt x="6" y="3"/>
                  </a:cubicBezTo>
                  <a:cubicBezTo>
                    <a:pt x="5" y="3"/>
                    <a:pt x="5" y="2"/>
                    <a:pt x="5" y="3"/>
                  </a:cubicBezTo>
                  <a:cubicBezTo>
                    <a:pt x="4" y="3"/>
                    <a:pt x="4" y="3"/>
                    <a:pt x="4" y="3"/>
                  </a:cubicBezTo>
                  <a:cubicBezTo>
                    <a:pt x="4" y="3"/>
                    <a:pt x="4" y="3"/>
                    <a:pt x="4" y="4"/>
                  </a:cubicBezTo>
                  <a:cubicBezTo>
                    <a:pt x="4" y="4"/>
                    <a:pt x="4" y="4"/>
                    <a:pt x="4" y="4"/>
                  </a:cubicBezTo>
                  <a:cubicBezTo>
                    <a:pt x="4" y="4"/>
                    <a:pt x="4" y="4"/>
                    <a:pt x="4" y="4"/>
                  </a:cubicBezTo>
                  <a:cubicBezTo>
                    <a:pt x="4" y="4"/>
                    <a:pt x="4" y="4"/>
                    <a:pt x="4" y="5"/>
                  </a:cubicBezTo>
                  <a:cubicBezTo>
                    <a:pt x="4" y="5"/>
                    <a:pt x="4" y="5"/>
                    <a:pt x="3" y="4"/>
                  </a:cubicBezTo>
                  <a:cubicBezTo>
                    <a:pt x="3" y="4"/>
                    <a:pt x="3" y="4"/>
                    <a:pt x="3" y="4"/>
                  </a:cubicBezTo>
                  <a:cubicBezTo>
                    <a:pt x="3" y="4"/>
                    <a:pt x="3" y="4"/>
                    <a:pt x="3" y="4"/>
                  </a:cubicBezTo>
                  <a:cubicBezTo>
                    <a:pt x="3" y="4"/>
                    <a:pt x="3" y="4"/>
                    <a:pt x="3" y="4"/>
                  </a:cubicBezTo>
                  <a:cubicBezTo>
                    <a:pt x="3" y="4"/>
                    <a:pt x="2" y="4"/>
                    <a:pt x="2" y="4"/>
                  </a:cubicBezTo>
                  <a:cubicBezTo>
                    <a:pt x="2" y="5"/>
                    <a:pt x="2" y="5"/>
                    <a:pt x="2" y="5"/>
                  </a:cubicBezTo>
                  <a:cubicBezTo>
                    <a:pt x="1" y="5"/>
                    <a:pt x="1" y="5"/>
                    <a:pt x="0" y="5"/>
                  </a:cubicBezTo>
                  <a:cubicBezTo>
                    <a:pt x="0" y="5"/>
                    <a:pt x="0" y="6"/>
                    <a:pt x="0" y="6"/>
                  </a:cubicBezTo>
                  <a:cubicBezTo>
                    <a:pt x="0" y="6"/>
                    <a:pt x="0" y="6"/>
                    <a:pt x="0" y="7"/>
                  </a:cubicBezTo>
                  <a:cubicBezTo>
                    <a:pt x="0" y="7"/>
                    <a:pt x="0" y="7"/>
                    <a:pt x="0" y="7"/>
                  </a:cubicBezTo>
                  <a:cubicBezTo>
                    <a:pt x="1" y="7"/>
                    <a:pt x="0" y="7"/>
                    <a:pt x="1" y="7"/>
                  </a:cubicBezTo>
                  <a:cubicBezTo>
                    <a:pt x="1" y="8"/>
                    <a:pt x="1" y="8"/>
                    <a:pt x="0" y="8"/>
                  </a:cubicBezTo>
                  <a:cubicBezTo>
                    <a:pt x="0" y="9"/>
                    <a:pt x="0" y="9"/>
                    <a:pt x="0" y="9"/>
                  </a:cubicBezTo>
                  <a:cubicBezTo>
                    <a:pt x="0" y="9"/>
                    <a:pt x="0" y="9"/>
                    <a:pt x="0" y="9"/>
                  </a:cubicBezTo>
                  <a:cubicBezTo>
                    <a:pt x="0" y="9"/>
                    <a:pt x="0" y="9"/>
                    <a:pt x="1" y="9"/>
                  </a:cubicBezTo>
                  <a:cubicBezTo>
                    <a:pt x="1" y="9"/>
                    <a:pt x="1" y="10"/>
                    <a:pt x="1" y="10"/>
                  </a:cubicBezTo>
                  <a:cubicBezTo>
                    <a:pt x="1" y="10"/>
                    <a:pt x="1" y="10"/>
                    <a:pt x="1" y="10"/>
                  </a:cubicBezTo>
                  <a:cubicBezTo>
                    <a:pt x="2" y="10"/>
                    <a:pt x="2" y="10"/>
                    <a:pt x="2" y="10"/>
                  </a:cubicBezTo>
                  <a:cubicBezTo>
                    <a:pt x="2" y="11"/>
                    <a:pt x="2" y="11"/>
                    <a:pt x="2" y="11"/>
                  </a:cubicBezTo>
                  <a:cubicBezTo>
                    <a:pt x="2" y="11"/>
                    <a:pt x="2" y="11"/>
                    <a:pt x="2" y="12"/>
                  </a:cubicBezTo>
                  <a:cubicBezTo>
                    <a:pt x="2" y="12"/>
                    <a:pt x="2" y="12"/>
                    <a:pt x="2" y="12"/>
                  </a:cubicBezTo>
                  <a:cubicBezTo>
                    <a:pt x="2" y="12"/>
                    <a:pt x="2" y="12"/>
                    <a:pt x="2" y="12"/>
                  </a:cubicBezTo>
                  <a:cubicBezTo>
                    <a:pt x="2" y="12"/>
                    <a:pt x="2" y="12"/>
                    <a:pt x="3" y="12"/>
                  </a:cubicBezTo>
                  <a:cubicBezTo>
                    <a:pt x="3" y="12"/>
                    <a:pt x="4" y="12"/>
                    <a:pt x="4" y="13"/>
                  </a:cubicBezTo>
                  <a:cubicBezTo>
                    <a:pt x="4" y="13"/>
                    <a:pt x="4" y="13"/>
                    <a:pt x="4" y="13"/>
                  </a:cubicBezTo>
                  <a:cubicBezTo>
                    <a:pt x="4" y="13"/>
                    <a:pt x="5" y="12"/>
                    <a:pt x="5" y="12"/>
                  </a:cubicBezTo>
                  <a:cubicBezTo>
                    <a:pt x="5" y="12"/>
                    <a:pt x="5" y="12"/>
                    <a:pt x="5" y="12"/>
                  </a:cubicBezTo>
                  <a:cubicBezTo>
                    <a:pt x="5" y="12"/>
                    <a:pt x="5" y="12"/>
                    <a:pt x="4" y="12"/>
                  </a:cubicBezTo>
                  <a:cubicBezTo>
                    <a:pt x="4" y="12"/>
                    <a:pt x="4" y="12"/>
                    <a:pt x="4" y="11"/>
                  </a:cubicBezTo>
                  <a:cubicBezTo>
                    <a:pt x="5" y="11"/>
                    <a:pt x="5" y="11"/>
                    <a:pt x="5" y="11"/>
                  </a:cubicBezTo>
                  <a:cubicBezTo>
                    <a:pt x="5" y="11"/>
                    <a:pt x="5" y="11"/>
                    <a:pt x="5" y="11"/>
                  </a:cubicBezTo>
                  <a:cubicBezTo>
                    <a:pt x="5" y="10"/>
                    <a:pt x="5" y="10"/>
                    <a:pt x="5" y="9"/>
                  </a:cubicBezTo>
                  <a:cubicBezTo>
                    <a:pt x="5" y="9"/>
                    <a:pt x="5" y="9"/>
                    <a:pt x="5" y="9"/>
                  </a:cubicBezTo>
                  <a:cubicBezTo>
                    <a:pt x="5" y="9"/>
                    <a:pt x="5" y="9"/>
                    <a:pt x="5" y="9"/>
                  </a:cubicBezTo>
                  <a:cubicBezTo>
                    <a:pt x="5" y="9"/>
                    <a:pt x="5" y="9"/>
                    <a:pt x="5" y="9"/>
                  </a:cubicBezTo>
                  <a:cubicBezTo>
                    <a:pt x="5" y="9"/>
                    <a:pt x="5" y="9"/>
                    <a:pt x="5" y="9"/>
                  </a:cubicBezTo>
                  <a:cubicBezTo>
                    <a:pt x="6" y="9"/>
                    <a:pt x="6" y="9"/>
                    <a:pt x="6" y="9"/>
                  </a:cubicBezTo>
                  <a:cubicBezTo>
                    <a:pt x="6" y="9"/>
                    <a:pt x="6" y="9"/>
                    <a:pt x="7" y="9"/>
                  </a:cubicBezTo>
                  <a:cubicBezTo>
                    <a:pt x="6" y="8"/>
                    <a:pt x="6" y="8"/>
                    <a:pt x="6" y="8"/>
                  </a:cubicBezTo>
                  <a:cubicBezTo>
                    <a:pt x="6" y="8"/>
                    <a:pt x="6" y="8"/>
                    <a:pt x="6" y="8"/>
                  </a:cubicBezTo>
                  <a:cubicBezTo>
                    <a:pt x="7" y="8"/>
                    <a:pt x="7" y="8"/>
                    <a:pt x="7" y="8"/>
                  </a:cubicBezTo>
                  <a:cubicBezTo>
                    <a:pt x="7" y="8"/>
                    <a:pt x="7" y="8"/>
                    <a:pt x="7" y="7"/>
                  </a:cubicBezTo>
                  <a:cubicBezTo>
                    <a:pt x="8" y="7"/>
                    <a:pt x="8" y="7"/>
                    <a:pt x="7" y="7"/>
                  </a:cubicBezTo>
                  <a:cubicBezTo>
                    <a:pt x="7" y="6"/>
                    <a:pt x="8" y="6"/>
                    <a:pt x="8" y="6"/>
                  </a:cubicBezTo>
                  <a:cubicBezTo>
                    <a:pt x="8" y="6"/>
                    <a:pt x="8" y="6"/>
                    <a:pt x="9" y="6"/>
                  </a:cubicBezTo>
                  <a:cubicBezTo>
                    <a:pt x="9" y="6"/>
                    <a:pt x="9" y="6"/>
                    <a:pt x="9" y="6"/>
                  </a:cubicBezTo>
                  <a:cubicBezTo>
                    <a:pt x="9" y="6"/>
                    <a:pt x="9" y="6"/>
                    <a:pt x="9" y="6"/>
                  </a:cubicBezTo>
                  <a:cubicBezTo>
                    <a:pt x="10" y="6"/>
                    <a:pt x="10" y="6"/>
                    <a:pt x="10" y="5"/>
                  </a:cubicBezTo>
                  <a:cubicBezTo>
                    <a:pt x="10" y="5"/>
                    <a:pt x="10" y="5"/>
                    <a:pt x="10" y="5"/>
                  </a:cubicBezTo>
                  <a:cubicBezTo>
                    <a:pt x="10" y="5"/>
                    <a:pt x="10" y="5"/>
                    <a:pt x="10" y="5"/>
                  </a:cubicBezTo>
                  <a:cubicBezTo>
                    <a:pt x="10" y="5"/>
                    <a:pt x="10" y="5"/>
                    <a:pt x="10" y="5"/>
                  </a:cubicBezTo>
                  <a:cubicBezTo>
                    <a:pt x="9" y="5"/>
                    <a:pt x="8" y="5"/>
                    <a:pt x="8" y="5"/>
                  </a:cubicBezTo>
                  <a:cubicBezTo>
                    <a:pt x="8" y="5"/>
                    <a:pt x="8" y="5"/>
                    <a:pt x="8" y="5"/>
                  </a:cubicBezTo>
                  <a:cubicBezTo>
                    <a:pt x="8" y="5"/>
                    <a:pt x="7" y="5"/>
                    <a:pt x="7" y="5"/>
                  </a:cubicBezTo>
                  <a:close/>
                  <a:moveTo>
                    <a:pt x="2" y="2"/>
                  </a:moveTo>
                  <a:cubicBezTo>
                    <a:pt x="1" y="3"/>
                    <a:pt x="1" y="3"/>
                    <a:pt x="1" y="3"/>
                  </a:cubicBezTo>
                  <a:cubicBezTo>
                    <a:pt x="1" y="3"/>
                    <a:pt x="1" y="3"/>
                    <a:pt x="1" y="3"/>
                  </a:cubicBezTo>
                  <a:cubicBezTo>
                    <a:pt x="1" y="4"/>
                    <a:pt x="1" y="4"/>
                    <a:pt x="1" y="4"/>
                  </a:cubicBezTo>
                  <a:cubicBezTo>
                    <a:pt x="1" y="4"/>
                    <a:pt x="1" y="3"/>
                    <a:pt x="1" y="3"/>
                  </a:cubicBezTo>
                  <a:cubicBezTo>
                    <a:pt x="1" y="3"/>
                    <a:pt x="2" y="3"/>
                    <a:pt x="2" y="2"/>
                  </a:cubicBezTo>
                  <a:cubicBezTo>
                    <a:pt x="2" y="2"/>
                    <a:pt x="2" y="2"/>
                    <a:pt x="2" y="2"/>
                  </a:cubicBezTo>
                  <a:cubicBezTo>
                    <a:pt x="2" y="2"/>
                    <a:pt x="2" y="2"/>
                    <a:pt x="2" y="2"/>
                  </a:cubicBezTo>
                  <a:cubicBezTo>
                    <a:pt x="2" y="2"/>
                    <a:pt x="2" y="2"/>
                    <a:pt x="2"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81" name="Freeform 293">
              <a:extLst>
                <a:ext uri="{FF2B5EF4-FFF2-40B4-BE49-F238E27FC236}">
                  <a16:creationId xmlns:a16="http://schemas.microsoft.com/office/drawing/2014/main" id="{3944CC68-4C4D-5185-6A21-F4195E2D454B}"/>
                </a:ext>
              </a:extLst>
            </p:cNvPr>
            <p:cNvSpPr>
              <a:spLocks noEditPoints="1"/>
            </p:cNvSpPr>
            <p:nvPr/>
          </p:nvSpPr>
          <p:spPr bwMode="auto">
            <a:xfrm>
              <a:off x="14880513" y="8058837"/>
              <a:ext cx="120880" cy="185476"/>
            </a:xfrm>
            <a:custGeom>
              <a:avLst/>
              <a:gdLst/>
              <a:ahLst/>
              <a:cxnLst>
                <a:cxn ang="0">
                  <a:pos x="39" y="13"/>
                </a:cxn>
                <a:cxn ang="0">
                  <a:pos x="37" y="14"/>
                </a:cxn>
                <a:cxn ang="0">
                  <a:pos x="35" y="15"/>
                </a:cxn>
                <a:cxn ang="0">
                  <a:pos x="34" y="18"/>
                </a:cxn>
                <a:cxn ang="0">
                  <a:pos x="36" y="20"/>
                </a:cxn>
                <a:cxn ang="0">
                  <a:pos x="31" y="23"/>
                </a:cxn>
                <a:cxn ang="0">
                  <a:pos x="28" y="24"/>
                </a:cxn>
                <a:cxn ang="0">
                  <a:pos x="26" y="25"/>
                </a:cxn>
                <a:cxn ang="0">
                  <a:pos x="25" y="27"/>
                </a:cxn>
                <a:cxn ang="0">
                  <a:pos x="23" y="27"/>
                </a:cxn>
                <a:cxn ang="0">
                  <a:pos x="22" y="28"/>
                </a:cxn>
                <a:cxn ang="0">
                  <a:pos x="21" y="32"/>
                </a:cxn>
                <a:cxn ang="0">
                  <a:pos x="21" y="34"/>
                </a:cxn>
                <a:cxn ang="0">
                  <a:pos x="23" y="38"/>
                </a:cxn>
                <a:cxn ang="0">
                  <a:pos x="26" y="39"/>
                </a:cxn>
                <a:cxn ang="0">
                  <a:pos x="27" y="42"/>
                </a:cxn>
                <a:cxn ang="0">
                  <a:pos x="26" y="44"/>
                </a:cxn>
                <a:cxn ang="0">
                  <a:pos x="24" y="45"/>
                </a:cxn>
                <a:cxn ang="0">
                  <a:pos x="23" y="46"/>
                </a:cxn>
                <a:cxn ang="0">
                  <a:pos x="21" y="47"/>
                </a:cxn>
                <a:cxn ang="0">
                  <a:pos x="21" y="47"/>
                </a:cxn>
                <a:cxn ang="0">
                  <a:pos x="21" y="49"/>
                </a:cxn>
                <a:cxn ang="0">
                  <a:pos x="20" y="51"/>
                </a:cxn>
                <a:cxn ang="0">
                  <a:pos x="20" y="53"/>
                </a:cxn>
                <a:cxn ang="0">
                  <a:pos x="20" y="55"/>
                </a:cxn>
                <a:cxn ang="0">
                  <a:pos x="13" y="59"/>
                </a:cxn>
                <a:cxn ang="0">
                  <a:pos x="10" y="62"/>
                </a:cxn>
                <a:cxn ang="0">
                  <a:pos x="7" y="60"/>
                </a:cxn>
                <a:cxn ang="0">
                  <a:pos x="7" y="58"/>
                </a:cxn>
                <a:cxn ang="0">
                  <a:pos x="7" y="56"/>
                </a:cxn>
                <a:cxn ang="0">
                  <a:pos x="4" y="54"/>
                </a:cxn>
                <a:cxn ang="0">
                  <a:pos x="3" y="51"/>
                </a:cxn>
                <a:cxn ang="0">
                  <a:pos x="2" y="47"/>
                </a:cxn>
                <a:cxn ang="0">
                  <a:pos x="1" y="48"/>
                </a:cxn>
                <a:cxn ang="0">
                  <a:pos x="2" y="46"/>
                </a:cxn>
                <a:cxn ang="0">
                  <a:pos x="5" y="40"/>
                </a:cxn>
                <a:cxn ang="0">
                  <a:pos x="4" y="36"/>
                </a:cxn>
                <a:cxn ang="0">
                  <a:pos x="5" y="33"/>
                </a:cxn>
                <a:cxn ang="0">
                  <a:pos x="4" y="28"/>
                </a:cxn>
                <a:cxn ang="0">
                  <a:pos x="4" y="23"/>
                </a:cxn>
                <a:cxn ang="0">
                  <a:pos x="10" y="19"/>
                </a:cxn>
                <a:cxn ang="0">
                  <a:pos x="12" y="15"/>
                </a:cxn>
                <a:cxn ang="0">
                  <a:pos x="12" y="12"/>
                </a:cxn>
                <a:cxn ang="0">
                  <a:pos x="17" y="9"/>
                </a:cxn>
                <a:cxn ang="0">
                  <a:pos x="20" y="4"/>
                </a:cxn>
                <a:cxn ang="0">
                  <a:pos x="24" y="2"/>
                </a:cxn>
                <a:cxn ang="0">
                  <a:pos x="30" y="0"/>
                </a:cxn>
                <a:cxn ang="0">
                  <a:pos x="34" y="1"/>
                </a:cxn>
                <a:cxn ang="0">
                  <a:pos x="39" y="3"/>
                </a:cxn>
                <a:cxn ang="0">
                  <a:pos x="41" y="6"/>
                </a:cxn>
                <a:cxn ang="0">
                  <a:pos x="43" y="10"/>
                </a:cxn>
                <a:cxn ang="0">
                  <a:pos x="42" y="13"/>
                </a:cxn>
                <a:cxn ang="0">
                  <a:pos x="2" y="49"/>
                </a:cxn>
                <a:cxn ang="0">
                  <a:pos x="20" y="57"/>
                </a:cxn>
                <a:cxn ang="0">
                  <a:pos x="27" y="51"/>
                </a:cxn>
                <a:cxn ang="0">
                  <a:pos x="27" y="54"/>
                </a:cxn>
                <a:cxn ang="0">
                  <a:pos x="29" y="50"/>
                </a:cxn>
              </a:cxnLst>
              <a:rect l="0" t="0" r="r" b="b"/>
              <a:pathLst>
                <a:path w="44" h="62">
                  <a:moveTo>
                    <a:pt x="41" y="13"/>
                  </a:moveTo>
                  <a:cubicBezTo>
                    <a:pt x="41" y="13"/>
                    <a:pt x="41" y="13"/>
                    <a:pt x="41" y="14"/>
                  </a:cubicBezTo>
                  <a:cubicBezTo>
                    <a:pt x="40" y="14"/>
                    <a:pt x="40" y="13"/>
                    <a:pt x="39" y="13"/>
                  </a:cubicBezTo>
                  <a:cubicBezTo>
                    <a:pt x="39" y="13"/>
                    <a:pt x="39" y="13"/>
                    <a:pt x="39" y="13"/>
                  </a:cubicBezTo>
                  <a:cubicBezTo>
                    <a:pt x="39" y="13"/>
                    <a:pt x="39" y="13"/>
                    <a:pt x="39" y="13"/>
                  </a:cubicBezTo>
                  <a:cubicBezTo>
                    <a:pt x="38" y="13"/>
                    <a:pt x="38" y="13"/>
                    <a:pt x="38" y="13"/>
                  </a:cubicBezTo>
                  <a:cubicBezTo>
                    <a:pt x="38" y="13"/>
                    <a:pt x="38" y="13"/>
                    <a:pt x="38" y="14"/>
                  </a:cubicBezTo>
                  <a:cubicBezTo>
                    <a:pt x="38" y="14"/>
                    <a:pt x="38" y="14"/>
                    <a:pt x="38" y="14"/>
                  </a:cubicBezTo>
                  <a:cubicBezTo>
                    <a:pt x="38" y="14"/>
                    <a:pt x="38" y="14"/>
                    <a:pt x="38" y="14"/>
                  </a:cubicBezTo>
                  <a:cubicBezTo>
                    <a:pt x="38" y="14"/>
                    <a:pt x="37" y="14"/>
                    <a:pt x="37" y="14"/>
                  </a:cubicBezTo>
                  <a:cubicBezTo>
                    <a:pt x="37" y="15"/>
                    <a:pt x="37" y="15"/>
                    <a:pt x="37" y="15"/>
                  </a:cubicBezTo>
                  <a:cubicBezTo>
                    <a:pt x="37" y="15"/>
                    <a:pt x="37" y="15"/>
                    <a:pt x="37" y="15"/>
                  </a:cubicBezTo>
                  <a:cubicBezTo>
                    <a:pt x="36" y="15"/>
                    <a:pt x="36" y="15"/>
                    <a:pt x="36" y="15"/>
                  </a:cubicBezTo>
                  <a:cubicBezTo>
                    <a:pt x="36" y="15"/>
                    <a:pt x="36" y="15"/>
                    <a:pt x="36" y="15"/>
                  </a:cubicBezTo>
                  <a:cubicBezTo>
                    <a:pt x="36" y="15"/>
                    <a:pt x="35" y="15"/>
                    <a:pt x="35" y="15"/>
                  </a:cubicBezTo>
                  <a:cubicBezTo>
                    <a:pt x="35" y="15"/>
                    <a:pt x="35" y="16"/>
                    <a:pt x="35" y="16"/>
                  </a:cubicBezTo>
                  <a:cubicBezTo>
                    <a:pt x="36" y="16"/>
                    <a:pt x="36" y="16"/>
                    <a:pt x="36" y="16"/>
                  </a:cubicBezTo>
                  <a:cubicBezTo>
                    <a:pt x="36" y="16"/>
                    <a:pt x="36" y="17"/>
                    <a:pt x="35" y="17"/>
                  </a:cubicBezTo>
                  <a:cubicBezTo>
                    <a:pt x="35" y="17"/>
                    <a:pt x="35" y="17"/>
                    <a:pt x="35" y="17"/>
                  </a:cubicBezTo>
                  <a:cubicBezTo>
                    <a:pt x="34" y="17"/>
                    <a:pt x="34" y="18"/>
                    <a:pt x="34" y="18"/>
                  </a:cubicBezTo>
                  <a:cubicBezTo>
                    <a:pt x="34" y="18"/>
                    <a:pt x="34" y="18"/>
                    <a:pt x="34" y="18"/>
                  </a:cubicBezTo>
                  <a:cubicBezTo>
                    <a:pt x="34" y="18"/>
                    <a:pt x="34" y="19"/>
                    <a:pt x="35" y="19"/>
                  </a:cubicBezTo>
                  <a:cubicBezTo>
                    <a:pt x="35" y="19"/>
                    <a:pt x="35" y="19"/>
                    <a:pt x="35" y="19"/>
                  </a:cubicBezTo>
                  <a:cubicBezTo>
                    <a:pt x="35" y="19"/>
                    <a:pt x="35" y="19"/>
                    <a:pt x="36" y="20"/>
                  </a:cubicBezTo>
                  <a:cubicBezTo>
                    <a:pt x="36" y="20"/>
                    <a:pt x="36" y="20"/>
                    <a:pt x="36" y="20"/>
                  </a:cubicBezTo>
                  <a:cubicBezTo>
                    <a:pt x="35" y="20"/>
                    <a:pt x="34" y="20"/>
                    <a:pt x="34" y="21"/>
                  </a:cubicBezTo>
                  <a:cubicBezTo>
                    <a:pt x="34" y="21"/>
                    <a:pt x="34" y="21"/>
                    <a:pt x="34" y="21"/>
                  </a:cubicBezTo>
                  <a:cubicBezTo>
                    <a:pt x="34" y="22"/>
                    <a:pt x="33" y="22"/>
                    <a:pt x="33" y="23"/>
                  </a:cubicBezTo>
                  <a:cubicBezTo>
                    <a:pt x="32" y="23"/>
                    <a:pt x="32" y="23"/>
                    <a:pt x="32" y="23"/>
                  </a:cubicBezTo>
                  <a:cubicBezTo>
                    <a:pt x="32" y="23"/>
                    <a:pt x="31" y="23"/>
                    <a:pt x="31" y="23"/>
                  </a:cubicBezTo>
                  <a:cubicBezTo>
                    <a:pt x="31" y="23"/>
                    <a:pt x="30" y="23"/>
                    <a:pt x="30" y="24"/>
                  </a:cubicBezTo>
                  <a:cubicBezTo>
                    <a:pt x="29" y="24"/>
                    <a:pt x="29" y="24"/>
                    <a:pt x="29" y="24"/>
                  </a:cubicBezTo>
                  <a:cubicBezTo>
                    <a:pt x="29" y="24"/>
                    <a:pt x="29" y="24"/>
                    <a:pt x="29" y="24"/>
                  </a:cubicBezTo>
                  <a:cubicBezTo>
                    <a:pt x="29" y="24"/>
                    <a:pt x="29" y="24"/>
                    <a:pt x="29" y="24"/>
                  </a:cubicBezTo>
                  <a:cubicBezTo>
                    <a:pt x="29" y="24"/>
                    <a:pt x="29" y="24"/>
                    <a:pt x="28" y="24"/>
                  </a:cubicBezTo>
                  <a:cubicBezTo>
                    <a:pt x="28" y="24"/>
                    <a:pt x="28" y="24"/>
                    <a:pt x="28" y="24"/>
                  </a:cubicBezTo>
                  <a:cubicBezTo>
                    <a:pt x="28" y="25"/>
                    <a:pt x="28" y="25"/>
                    <a:pt x="28" y="25"/>
                  </a:cubicBezTo>
                  <a:cubicBezTo>
                    <a:pt x="27" y="25"/>
                    <a:pt x="28" y="25"/>
                    <a:pt x="27" y="25"/>
                  </a:cubicBezTo>
                  <a:cubicBezTo>
                    <a:pt x="27" y="25"/>
                    <a:pt x="27" y="25"/>
                    <a:pt x="26" y="25"/>
                  </a:cubicBezTo>
                  <a:cubicBezTo>
                    <a:pt x="26" y="25"/>
                    <a:pt x="26" y="25"/>
                    <a:pt x="26" y="25"/>
                  </a:cubicBezTo>
                  <a:cubicBezTo>
                    <a:pt x="26" y="25"/>
                    <a:pt x="26" y="26"/>
                    <a:pt x="26" y="26"/>
                  </a:cubicBezTo>
                  <a:cubicBezTo>
                    <a:pt x="25" y="26"/>
                    <a:pt x="25" y="26"/>
                    <a:pt x="25" y="26"/>
                  </a:cubicBezTo>
                  <a:cubicBezTo>
                    <a:pt x="25" y="26"/>
                    <a:pt x="25" y="26"/>
                    <a:pt x="25" y="26"/>
                  </a:cubicBezTo>
                  <a:cubicBezTo>
                    <a:pt x="25" y="26"/>
                    <a:pt x="25" y="26"/>
                    <a:pt x="25" y="27"/>
                  </a:cubicBezTo>
                  <a:cubicBezTo>
                    <a:pt x="25" y="27"/>
                    <a:pt x="25" y="27"/>
                    <a:pt x="25" y="27"/>
                  </a:cubicBezTo>
                  <a:cubicBezTo>
                    <a:pt x="25" y="26"/>
                    <a:pt x="25" y="27"/>
                    <a:pt x="25" y="27"/>
                  </a:cubicBezTo>
                  <a:cubicBezTo>
                    <a:pt x="24" y="27"/>
                    <a:pt x="24" y="27"/>
                    <a:pt x="24" y="27"/>
                  </a:cubicBezTo>
                  <a:cubicBezTo>
                    <a:pt x="24" y="26"/>
                    <a:pt x="23" y="26"/>
                    <a:pt x="23" y="26"/>
                  </a:cubicBezTo>
                  <a:cubicBezTo>
                    <a:pt x="23" y="26"/>
                    <a:pt x="23" y="26"/>
                    <a:pt x="23" y="26"/>
                  </a:cubicBezTo>
                  <a:cubicBezTo>
                    <a:pt x="23" y="26"/>
                    <a:pt x="23" y="26"/>
                    <a:pt x="23" y="27"/>
                  </a:cubicBezTo>
                  <a:cubicBezTo>
                    <a:pt x="23" y="27"/>
                    <a:pt x="24" y="27"/>
                    <a:pt x="24" y="28"/>
                  </a:cubicBezTo>
                  <a:cubicBezTo>
                    <a:pt x="24" y="28"/>
                    <a:pt x="24" y="28"/>
                    <a:pt x="24" y="28"/>
                  </a:cubicBezTo>
                  <a:cubicBezTo>
                    <a:pt x="23" y="28"/>
                    <a:pt x="23" y="28"/>
                    <a:pt x="23" y="29"/>
                  </a:cubicBezTo>
                  <a:cubicBezTo>
                    <a:pt x="22" y="28"/>
                    <a:pt x="22" y="28"/>
                    <a:pt x="22" y="28"/>
                  </a:cubicBezTo>
                  <a:cubicBezTo>
                    <a:pt x="22" y="28"/>
                    <a:pt x="22" y="28"/>
                    <a:pt x="22" y="28"/>
                  </a:cubicBezTo>
                  <a:cubicBezTo>
                    <a:pt x="22" y="28"/>
                    <a:pt x="22" y="28"/>
                    <a:pt x="22" y="28"/>
                  </a:cubicBezTo>
                  <a:cubicBezTo>
                    <a:pt x="22" y="29"/>
                    <a:pt x="22" y="29"/>
                    <a:pt x="22" y="30"/>
                  </a:cubicBezTo>
                  <a:cubicBezTo>
                    <a:pt x="22" y="30"/>
                    <a:pt x="22" y="30"/>
                    <a:pt x="22" y="30"/>
                  </a:cubicBezTo>
                  <a:cubicBezTo>
                    <a:pt x="22" y="31"/>
                    <a:pt x="22" y="31"/>
                    <a:pt x="22" y="32"/>
                  </a:cubicBezTo>
                  <a:cubicBezTo>
                    <a:pt x="22" y="32"/>
                    <a:pt x="21" y="32"/>
                    <a:pt x="21" y="32"/>
                  </a:cubicBezTo>
                  <a:cubicBezTo>
                    <a:pt x="21" y="32"/>
                    <a:pt x="21" y="33"/>
                    <a:pt x="21" y="33"/>
                  </a:cubicBezTo>
                  <a:cubicBezTo>
                    <a:pt x="21" y="33"/>
                    <a:pt x="21" y="33"/>
                    <a:pt x="21" y="33"/>
                  </a:cubicBezTo>
                  <a:cubicBezTo>
                    <a:pt x="21" y="33"/>
                    <a:pt x="21" y="34"/>
                    <a:pt x="21" y="34"/>
                  </a:cubicBezTo>
                  <a:cubicBezTo>
                    <a:pt x="21" y="34"/>
                    <a:pt x="21" y="34"/>
                    <a:pt x="21" y="34"/>
                  </a:cubicBezTo>
                  <a:cubicBezTo>
                    <a:pt x="21" y="34"/>
                    <a:pt x="21" y="34"/>
                    <a:pt x="21" y="34"/>
                  </a:cubicBezTo>
                  <a:cubicBezTo>
                    <a:pt x="21" y="35"/>
                    <a:pt x="21" y="35"/>
                    <a:pt x="21" y="36"/>
                  </a:cubicBezTo>
                  <a:cubicBezTo>
                    <a:pt x="21" y="36"/>
                    <a:pt x="22" y="36"/>
                    <a:pt x="22" y="36"/>
                  </a:cubicBezTo>
                  <a:cubicBezTo>
                    <a:pt x="22" y="37"/>
                    <a:pt x="22" y="37"/>
                    <a:pt x="22" y="37"/>
                  </a:cubicBezTo>
                  <a:cubicBezTo>
                    <a:pt x="22" y="37"/>
                    <a:pt x="23" y="37"/>
                    <a:pt x="23" y="37"/>
                  </a:cubicBezTo>
                  <a:cubicBezTo>
                    <a:pt x="23" y="38"/>
                    <a:pt x="23" y="38"/>
                    <a:pt x="23" y="38"/>
                  </a:cubicBezTo>
                  <a:cubicBezTo>
                    <a:pt x="24" y="38"/>
                    <a:pt x="24" y="38"/>
                    <a:pt x="24" y="38"/>
                  </a:cubicBezTo>
                  <a:cubicBezTo>
                    <a:pt x="24" y="38"/>
                    <a:pt x="24" y="38"/>
                    <a:pt x="24" y="38"/>
                  </a:cubicBezTo>
                  <a:cubicBezTo>
                    <a:pt x="25" y="38"/>
                    <a:pt x="25" y="39"/>
                    <a:pt x="25" y="39"/>
                  </a:cubicBezTo>
                  <a:cubicBezTo>
                    <a:pt x="26" y="39"/>
                    <a:pt x="26" y="39"/>
                    <a:pt x="26" y="39"/>
                  </a:cubicBezTo>
                  <a:cubicBezTo>
                    <a:pt x="26" y="39"/>
                    <a:pt x="26" y="39"/>
                    <a:pt x="26" y="39"/>
                  </a:cubicBezTo>
                  <a:cubicBezTo>
                    <a:pt x="26" y="40"/>
                    <a:pt x="27" y="40"/>
                    <a:pt x="28" y="40"/>
                  </a:cubicBezTo>
                  <a:cubicBezTo>
                    <a:pt x="28" y="40"/>
                    <a:pt x="28" y="41"/>
                    <a:pt x="28" y="41"/>
                  </a:cubicBezTo>
                  <a:cubicBezTo>
                    <a:pt x="28" y="41"/>
                    <a:pt x="28" y="41"/>
                    <a:pt x="28" y="41"/>
                  </a:cubicBezTo>
                  <a:cubicBezTo>
                    <a:pt x="28" y="41"/>
                    <a:pt x="28" y="41"/>
                    <a:pt x="28" y="41"/>
                  </a:cubicBezTo>
                  <a:cubicBezTo>
                    <a:pt x="27" y="41"/>
                    <a:pt x="27" y="42"/>
                    <a:pt x="27" y="42"/>
                  </a:cubicBezTo>
                  <a:cubicBezTo>
                    <a:pt x="26" y="43"/>
                    <a:pt x="26" y="43"/>
                    <a:pt x="25" y="43"/>
                  </a:cubicBezTo>
                  <a:cubicBezTo>
                    <a:pt x="25" y="43"/>
                    <a:pt x="25" y="43"/>
                    <a:pt x="25" y="44"/>
                  </a:cubicBezTo>
                  <a:cubicBezTo>
                    <a:pt x="25" y="44"/>
                    <a:pt x="26" y="44"/>
                    <a:pt x="26" y="44"/>
                  </a:cubicBezTo>
                  <a:cubicBezTo>
                    <a:pt x="26" y="44"/>
                    <a:pt x="26" y="44"/>
                    <a:pt x="26" y="44"/>
                  </a:cubicBezTo>
                  <a:cubicBezTo>
                    <a:pt x="26" y="44"/>
                    <a:pt x="26" y="44"/>
                    <a:pt x="26" y="44"/>
                  </a:cubicBezTo>
                  <a:cubicBezTo>
                    <a:pt x="26" y="44"/>
                    <a:pt x="26" y="44"/>
                    <a:pt x="26" y="44"/>
                  </a:cubicBezTo>
                  <a:cubicBezTo>
                    <a:pt x="25" y="45"/>
                    <a:pt x="25" y="44"/>
                    <a:pt x="25" y="45"/>
                  </a:cubicBezTo>
                  <a:cubicBezTo>
                    <a:pt x="25" y="45"/>
                    <a:pt x="25" y="45"/>
                    <a:pt x="24" y="45"/>
                  </a:cubicBezTo>
                  <a:cubicBezTo>
                    <a:pt x="24" y="45"/>
                    <a:pt x="24" y="45"/>
                    <a:pt x="24" y="45"/>
                  </a:cubicBezTo>
                  <a:cubicBezTo>
                    <a:pt x="24" y="45"/>
                    <a:pt x="24" y="45"/>
                    <a:pt x="24" y="45"/>
                  </a:cubicBezTo>
                  <a:cubicBezTo>
                    <a:pt x="24" y="45"/>
                    <a:pt x="24" y="45"/>
                    <a:pt x="24" y="45"/>
                  </a:cubicBezTo>
                  <a:cubicBezTo>
                    <a:pt x="24" y="44"/>
                    <a:pt x="24" y="44"/>
                    <a:pt x="24" y="44"/>
                  </a:cubicBezTo>
                  <a:cubicBezTo>
                    <a:pt x="24" y="45"/>
                    <a:pt x="24" y="45"/>
                    <a:pt x="23" y="45"/>
                  </a:cubicBezTo>
                  <a:cubicBezTo>
                    <a:pt x="23" y="45"/>
                    <a:pt x="23" y="45"/>
                    <a:pt x="23" y="45"/>
                  </a:cubicBezTo>
                  <a:cubicBezTo>
                    <a:pt x="23" y="46"/>
                    <a:pt x="23" y="46"/>
                    <a:pt x="23" y="46"/>
                  </a:cubicBezTo>
                  <a:cubicBezTo>
                    <a:pt x="23" y="46"/>
                    <a:pt x="23" y="46"/>
                    <a:pt x="23" y="46"/>
                  </a:cubicBezTo>
                  <a:cubicBezTo>
                    <a:pt x="23" y="46"/>
                    <a:pt x="23" y="46"/>
                    <a:pt x="23" y="46"/>
                  </a:cubicBezTo>
                  <a:cubicBezTo>
                    <a:pt x="22" y="46"/>
                    <a:pt x="22" y="46"/>
                    <a:pt x="22" y="46"/>
                  </a:cubicBezTo>
                  <a:cubicBezTo>
                    <a:pt x="22" y="46"/>
                    <a:pt x="22" y="46"/>
                    <a:pt x="22" y="47"/>
                  </a:cubicBezTo>
                  <a:cubicBezTo>
                    <a:pt x="21" y="47"/>
                    <a:pt x="21" y="47"/>
                    <a:pt x="21" y="47"/>
                  </a:cubicBezTo>
                  <a:cubicBezTo>
                    <a:pt x="20" y="46"/>
                    <a:pt x="19" y="46"/>
                    <a:pt x="19" y="47"/>
                  </a:cubicBezTo>
                  <a:cubicBezTo>
                    <a:pt x="19" y="47"/>
                    <a:pt x="19" y="47"/>
                    <a:pt x="19" y="47"/>
                  </a:cubicBezTo>
                  <a:cubicBezTo>
                    <a:pt x="20" y="47"/>
                    <a:pt x="20" y="47"/>
                    <a:pt x="21" y="47"/>
                  </a:cubicBezTo>
                  <a:cubicBezTo>
                    <a:pt x="21" y="47"/>
                    <a:pt x="21" y="47"/>
                    <a:pt x="21" y="47"/>
                  </a:cubicBezTo>
                  <a:cubicBezTo>
                    <a:pt x="21" y="47"/>
                    <a:pt x="21" y="47"/>
                    <a:pt x="21" y="47"/>
                  </a:cubicBezTo>
                  <a:cubicBezTo>
                    <a:pt x="21" y="47"/>
                    <a:pt x="21" y="47"/>
                    <a:pt x="20" y="47"/>
                  </a:cubicBezTo>
                  <a:cubicBezTo>
                    <a:pt x="20" y="47"/>
                    <a:pt x="20" y="47"/>
                    <a:pt x="19" y="47"/>
                  </a:cubicBezTo>
                  <a:cubicBezTo>
                    <a:pt x="19" y="47"/>
                    <a:pt x="19" y="48"/>
                    <a:pt x="19" y="48"/>
                  </a:cubicBezTo>
                  <a:cubicBezTo>
                    <a:pt x="20" y="48"/>
                    <a:pt x="20" y="48"/>
                    <a:pt x="20" y="48"/>
                  </a:cubicBezTo>
                  <a:cubicBezTo>
                    <a:pt x="20" y="48"/>
                    <a:pt x="21" y="49"/>
                    <a:pt x="21" y="49"/>
                  </a:cubicBezTo>
                  <a:cubicBezTo>
                    <a:pt x="21" y="49"/>
                    <a:pt x="21" y="49"/>
                    <a:pt x="21" y="49"/>
                  </a:cubicBezTo>
                  <a:cubicBezTo>
                    <a:pt x="21" y="49"/>
                    <a:pt x="20" y="49"/>
                    <a:pt x="20" y="50"/>
                  </a:cubicBezTo>
                  <a:cubicBezTo>
                    <a:pt x="20" y="50"/>
                    <a:pt x="20" y="50"/>
                    <a:pt x="20" y="50"/>
                  </a:cubicBezTo>
                  <a:cubicBezTo>
                    <a:pt x="20" y="50"/>
                    <a:pt x="20" y="50"/>
                    <a:pt x="20" y="50"/>
                  </a:cubicBezTo>
                  <a:cubicBezTo>
                    <a:pt x="20" y="50"/>
                    <a:pt x="20" y="50"/>
                    <a:pt x="20" y="51"/>
                  </a:cubicBezTo>
                  <a:cubicBezTo>
                    <a:pt x="20" y="51"/>
                    <a:pt x="20" y="51"/>
                    <a:pt x="20" y="51"/>
                  </a:cubicBezTo>
                  <a:cubicBezTo>
                    <a:pt x="20" y="51"/>
                    <a:pt x="20" y="51"/>
                    <a:pt x="20" y="51"/>
                  </a:cubicBezTo>
                  <a:cubicBezTo>
                    <a:pt x="20" y="51"/>
                    <a:pt x="20" y="51"/>
                    <a:pt x="20" y="51"/>
                  </a:cubicBezTo>
                  <a:cubicBezTo>
                    <a:pt x="20" y="51"/>
                    <a:pt x="20" y="52"/>
                    <a:pt x="20" y="52"/>
                  </a:cubicBezTo>
                  <a:cubicBezTo>
                    <a:pt x="20" y="52"/>
                    <a:pt x="20" y="52"/>
                    <a:pt x="20" y="53"/>
                  </a:cubicBezTo>
                  <a:cubicBezTo>
                    <a:pt x="20" y="53"/>
                    <a:pt x="20" y="53"/>
                    <a:pt x="20" y="53"/>
                  </a:cubicBezTo>
                  <a:cubicBezTo>
                    <a:pt x="20" y="53"/>
                    <a:pt x="20" y="53"/>
                    <a:pt x="20" y="53"/>
                  </a:cubicBezTo>
                  <a:cubicBezTo>
                    <a:pt x="20" y="54"/>
                    <a:pt x="20" y="54"/>
                    <a:pt x="20" y="54"/>
                  </a:cubicBezTo>
                  <a:cubicBezTo>
                    <a:pt x="20" y="54"/>
                    <a:pt x="20" y="54"/>
                    <a:pt x="20" y="54"/>
                  </a:cubicBezTo>
                  <a:cubicBezTo>
                    <a:pt x="20" y="55"/>
                    <a:pt x="20" y="55"/>
                    <a:pt x="20" y="55"/>
                  </a:cubicBezTo>
                  <a:cubicBezTo>
                    <a:pt x="19" y="56"/>
                    <a:pt x="19" y="56"/>
                    <a:pt x="19" y="57"/>
                  </a:cubicBezTo>
                  <a:cubicBezTo>
                    <a:pt x="18" y="58"/>
                    <a:pt x="18" y="58"/>
                    <a:pt x="17" y="58"/>
                  </a:cubicBezTo>
                  <a:cubicBezTo>
                    <a:pt x="17" y="58"/>
                    <a:pt x="17" y="58"/>
                    <a:pt x="16" y="58"/>
                  </a:cubicBezTo>
                  <a:cubicBezTo>
                    <a:pt x="16" y="58"/>
                    <a:pt x="14" y="58"/>
                    <a:pt x="13" y="58"/>
                  </a:cubicBezTo>
                  <a:cubicBezTo>
                    <a:pt x="13" y="59"/>
                    <a:pt x="13" y="59"/>
                    <a:pt x="13" y="59"/>
                  </a:cubicBezTo>
                  <a:cubicBezTo>
                    <a:pt x="13" y="59"/>
                    <a:pt x="13" y="59"/>
                    <a:pt x="13" y="59"/>
                  </a:cubicBezTo>
                  <a:cubicBezTo>
                    <a:pt x="12" y="59"/>
                    <a:pt x="12" y="59"/>
                    <a:pt x="12" y="60"/>
                  </a:cubicBezTo>
                  <a:cubicBezTo>
                    <a:pt x="11" y="61"/>
                    <a:pt x="12" y="61"/>
                    <a:pt x="12" y="62"/>
                  </a:cubicBezTo>
                  <a:cubicBezTo>
                    <a:pt x="12" y="62"/>
                    <a:pt x="12" y="62"/>
                    <a:pt x="11" y="62"/>
                  </a:cubicBezTo>
                  <a:cubicBezTo>
                    <a:pt x="11" y="62"/>
                    <a:pt x="10" y="62"/>
                    <a:pt x="10" y="62"/>
                  </a:cubicBezTo>
                  <a:cubicBezTo>
                    <a:pt x="9" y="62"/>
                    <a:pt x="8" y="62"/>
                    <a:pt x="7" y="62"/>
                  </a:cubicBezTo>
                  <a:cubicBezTo>
                    <a:pt x="7" y="62"/>
                    <a:pt x="7" y="62"/>
                    <a:pt x="7" y="62"/>
                  </a:cubicBezTo>
                  <a:cubicBezTo>
                    <a:pt x="7" y="61"/>
                    <a:pt x="8" y="61"/>
                    <a:pt x="8" y="61"/>
                  </a:cubicBezTo>
                  <a:cubicBezTo>
                    <a:pt x="7" y="61"/>
                    <a:pt x="7" y="60"/>
                    <a:pt x="7" y="60"/>
                  </a:cubicBezTo>
                  <a:cubicBezTo>
                    <a:pt x="7" y="60"/>
                    <a:pt x="7" y="60"/>
                    <a:pt x="7" y="60"/>
                  </a:cubicBezTo>
                  <a:cubicBezTo>
                    <a:pt x="7" y="60"/>
                    <a:pt x="6" y="60"/>
                    <a:pt x="6" y="59"/>
                  </a:cubicBezTo>
                  <a:cubicBezTo>
                    <a:pt x="6" y="59"/>
                    <a:pt x="6" y="59"/>
                    <a:pt x="6" y="58"/>
                  </a:cubicBezTo>
                  <a:cubicBezTo>
                    <a:pt x="6" y="58"/>
                    <a:pt x="6" y="58"/>
                    <a:pt x="6" y="58"/>
                  </a:cubicBezTo>
                  <a:cubicBezTo>
                    <a:pt x="6" y="58"/>
                    <a:pt x="6" y="58"/>
                    <a:pt x="7" y="58"/>
                  </a:cubicBezTo>
                  <a:cubicBezTo>
                    <a:pt x="7" y="58"/>
                    <a:pt x="7" y="58"/>
                    <a:pt x="7" y="58"/>
                  </a:cubicBezTo>
                  <a:cubicBezTo>
                    <a:pt x="7" y="58"/>
                    <a:pt x="7" y="58"/>
                    <a:pt x="7" y="58"/>
                  </a:cubicBezTo>
                  <a:cubicBezTo>
                    <a:pt x="6" y="58"/>
                    <a:pt x="6" y="57"/>
                    <a:pt x="6" y="57"/>
                  </a:cubicBezTo>
                  <a:cubicBezTo>
                    <a:pt x="6" y="57"/>
                    <a:pt x="7" y="57"/>
                    <a:pt x="7" y="57"/>
                  </a:cubicBezTo>
                  <a:cubicBezTo>
                    <a:pt x="7" y="57"/>
                    <a:pt x="7" y="57"/>
                    <a:pt x="7" y="57"/>
                  </a:cubicBezTo>
                  <a:cubicBezTo>
                    <a:pt x="7" y="57"/>
                    <a:pt x="7" y="56"/>
                    <a:pt x="7" y="56"/>
                  </a:cubicBezTo>
                  <a:cubicBezTo>
                    <a:pt x="7" y="56"/>
                    <a:pt x="6" y="56"/>
                    <a:pt x="6" y="56"/>
                  </a:cubicBezTo>
                  <a:cubicBezTo>
                    <a:pt x="6" y="56"/>
                    <a:pt x="6" y="55"/>
                    <a:pt x="6" y="55"/>
                  </a:cubicBezTo>
                  <a:cubicBezTo>
                    <a:pt x="6" y="55"/>
                    <a:pt x="5" y="55"/>
                    <a:pt x="5" y="55"/>
                  </a:cubicBezTo>
                  <a:cubicBezTo>
                    <a:pt x="5" y="55"/>
                    <a:pt x="5" y="54"/>
                    <a:pt x="5" y="54"/>
                  </a:cubicBezTo>
                  <a:cubicBezTo>
                    <a:pt x="5" y="54"/>
                    <a:pt x="4" y="54"/>
                    <a:pt x="4" y="54"/>
                  </a:cubicBezTo>
                  <a:cubicBezTo>
                    <a:pt x="4" y="54"/>
                    <a:pt x="4" y="54"/>
                    <a:pt x="4" y="53"/>
                  </a:cubicBezTo>
                  <a:cubicBezTo>
                    <a:pt x="4" y="53"/>
                    <a:pt x="4" y="53"/>
                    <a:pt x="4" y="53"/>
                  </a:cubicBezTo>
                  <a:cubicBezTo>
                    <a:pt x="4" y="53"/>
                    <a:pt x="4" y="53"/>
                    <a:pt x="4" y="53"/>
                  </a:cubicBezTo>
                  <a:cubicBezTo>
                    <a:pt x="4" y="52"/>
                    <a:pt x="3" y="52"/>
                    <a:pt x="3" y="52"/>
                  </a:cubicBezTo>
                  <a:cubicBezTo>
                    <a:pt x="3" y="52"/>
                    <a:pt x="3" y="51"/>
                    <a:pt x="3" y="51"/>
                  </a:cubicBezTo>
                  <a:cubicBezTo>
                    <a:pt x="3" y="51"/>
                    <a:pt x="3" y="51"/>
                    <a:pt x="3" y="51"/>
                  </a:cubicBezTo>
                  <a:cubicBezTo>
                    <a:pt x="3" y="50"/>
                    <a:pt x="3" y="51"/>
                    <a:pt x="2" y="50"/>
                  </a:cubicBezTo>
                  <a:cubicBezTo>
                    <a:pt x="3" y="50"/>
                    <a:pt x="3" y="49"/>
                    <a:pt x="3" y="48"/>
                  </a:cubicBezTo>
                  <a:cubicBezTo>
                    <a:pt x="3" y="48"/>
                    <a:pt x="2" y="48"/>
                    <a:pt x="2" y="48"/>
                  </a:cubicBezTo>
                  <a:cubicBezTo>
                    <a:pt x="2" y="48"/>
                    <a:pt x="2" y="48"/>
                    <a:pt x="2" y="47"/>
                  </a:cubicBezTo>
                  <a:cubicBezTo>
                    <a:pt x="2" y="47"/>
                    <a:pt x="2" y="47"/>
                    <a:pt x="1" y="47"/>
                  </a:cubicBezTo>
                  <a:cubicBezTo>
                    <a:pt x="1" y="48"/>
                    <a:pt x="1" y="48"/>
                    <a:pt x="1" y="48"/>
                  </a:cubicBezTo>
                  <a:cubicBezTo>
                    <a:pt x="1" y="48"/>
                    <a:pt x="1" y="48"/>
                    <a:pt x="1" y="48"/>
                  </a:cubicBezTo>
                  <a:cubicBezTo>
                    <a:pt x="1" y="48"/>
                    <a:pt x="1" y="48"/>
                    <a:pt x="1" y="48"/>
                  </a:cubicBezTo>
                  <a:cubicBezTo>
                    <a:pt x="1" y="48"/>
                    <a:pt x="1" y="48"/>
                    <a:pt x="1" y="48"/>
                  </a:cubicBezTo>
                  <a:cubicBezTo>
                    <a:pt x="1" y="47"/>
                    <a:pt x="0" y="45"/>
                    <a:pt x="0" y="45"/>
                  </a:cubicBezTo>
                  <a:cubicBezTo>
                    <a:pt x="0" y="45"/>
                    <a:pt x="1" y="45"/>
                    <a:pt x="1" y="45"/>
                  </a:cubicBezTo>
                  <a:cubicBezTo>
                    <a:pt x="1" y="45"/>
                    <a:pt x="1" y="45"/>
                    <a:pt x="1" y="45"/>
                  </a:cubicBezTo>
                  <a:cubicBezTo>
                    <a:pt x="1" y="45"/>
                    <a:pt x="1" y="46"/>
                    <a:pt x="2" y="46"/>
                  </a:cubicBezTo>
                  <a:cubicBezTo>
                    <a:pt x="2" y="46"/>
                    <a:pt x="2" y="46"/>
                    <a:pt x="2" y="46"/>
                  </a:cubicBezTo>
                  <a:cubicBezTo>
                    <a:pt x="2" y="45"/>
                    <a:pt x="3" y="44"/>
                    <a:pt x="3" y="43"/>
                  </a:cubicBezTo>
                  <a:cubicBezTo>
                    <a:pt x="3" y="43"/>
                    <a:pt x="3" y="43"/>
                    <a:pt x="2" y="42"/>
                  </a:cubicBezTo>
                  <a:cubicBezTo>
                    <a:pt x="3" y="42"/>
                    <a:pt x="3" y="42"/>
                    <a:pt x="3" y="42"/>
                  </a:cubicBezTo>
                  <a:cubicBezTo>
                    <a:pt x="3" y="42"/>
                    <a:pt x="3" y="41"/>
                    <a:pt x="3" y="41"/>
                  </a:cubicBezTo>
                  <a:cubicBezTo>
                    <a:pt x="4" y="41"/>
                    <a:pt x="5" y="40"/>
                    <a:pt x="5" y="40"/>
                  </a:cubicBezTo>
                  <a:cubicBezTo>
                    <a:pt x="5" y="40"/>
                    <a:pt x="5" y="39"/>
                    <a:pt x="5" y="39"/>
                  </a:cubicBezTo>
                  <a:cubicBezTo>
                    <a:pt x="5" y="39"/>
                    <a:pt x="5" y="39"/>
                    <a:pt x="5" y="39"/>
                  </a:cubicBezTo>
                  <a:cubicBezTo>
                    <a:pt x="6" y="38"/>
                    <a:pt x="6" y="38"/>
                    <a:pt x="5" y="37"/>
                  </a:cubicBezTo>
                  <a:cubicBezTo>
                    <a:pt x="5" y="37"/>
                    <a:pt x="5" y="37"/>
                    <a:pt x="5" y="36"/>
                  </a:cubicBezTo>
                  <a:cubicBezTo>
                    <a:pt x="4" y="36"/>
                    <a:pt x="4" y="36"/>
                    <a:pt x="4" y="36"/>
                  </a:cubicBezTo>
                  <a:cubicBezTo>
                    <a:pt x="4" y="36"/>
                    <a:pt x="4" y="36"/>
                    <a:pt x="5" y="36"/>
                  </a:cubicBezTo>
                  <a:cubicBezTo>
                    <a:pt x="5" y="36"/>
                    <a:pt x="5" y="36"/>
                    <a:pt x="6" y="36"/>
                  </a:cubicBezTo>
                  <a:cubicBezTo>
                    <a:pt x="6" y="35"/>
                    <a:pt x="6" y="35"/>
                    <a:pt x="7" y="34"/>
                  </a:cubicBezTo>
                  <a:cubicBezTo>
                    <a:pt x="6" y="33"/>
                    <a:pt x="6" y="33"/>
                    <a:pt x="5" y="33"/>
                  </a:cubicBezTo>
                  <a:cubicBezTo>
                    <a:pt x="5" y="33"/>
                    <a:pt x="5" y="33"/>
                    <a:pt x="5" y="33"/>
                  </a:cubicBezTo>
                  <a:cubicBezTo>
                    <a:pt x="4" y="32"/>
                    <a:pt x="4" y="32"/>
                    <a:pt x="4" y="32"/>
                  </a:cubicBezTo>
                  <a:cubicBezTo>
                    <a:pt x="4" y="32"/>
                    <a:pt x="4" y="32"/>
                    <a:pt x="4" y="32"/>
                  </a:cubicBezTo>
                  <a:cubicBezTo>
                    <a:pt x="4" y="31"/>
                    <a:pt x="4" y="31"/>
                    <a:pt x="4" y="30"/>
                  </a:cubicBezTo>
                  <a:cubicBezTo>
                    <a:pt x="4" y="30"/>
                    <a:pt x="4" y="30"/>
                    <a:pt x="4" y="30"/>
                  </a:cubicBezTo>
                  <a:cubicBezTo>
                    <a:pt x="5" y="29"/>
                    <a:pt x="4" y="29"/>
                    <a:pt x="4" y="28"/>
                  </a:cubicBezTo>
                  <a:cubicBezTo>
                    <a:pt x="4" y="28"/>
                    <a:pt x="4" y="27"/>
                    <a:pt x="4" y="27"/>
                  </a:cubicBezTo>
                  <a:cubicBezTo>
                    <a:pt x="4" y="26"/>
                    <a:pt x="4" y="25"/>
                    <a:pt x="3" y="25"/>
                  </a:cubicBezTo>
                  <a:cubicBezTo>
                    <a:pt x="4" y="25"/>
                    <a:pt x="4" y="24"/>
                    <a:pt x="4" y="24"/>
                  </a:cubicBezTo>
                  <a:cubicBezTo>
                    <a:pt x="4" y="24"/>
                    <a:pt x="4" y="24"/>
                    <a:pt x="4" y="24"/>
                  </a:cubicBezTo>
                  <a:cubicBezTo>
                    <a:pt x="4" y="24"/>
                    <a:pt x="4" y="23"/>
                    <a:pt x="4" y="23"/>
                  </a:cubicBezTo>
                  <a:cubicBezTo>
                    <a:pt x="5" y="23"/>
                    <a:pt x="6" y="22"/>
                    <a:pt x="7" y="22"/>
                  </a:cubicBezTo>
                  <a:cubicBezTo>
                    <a:pt x="7" y="22"/>
                    <a:pt x="8" y="22"/>
                    <a:pt x="8" y="22"/>
                  </a:cubicBezTo>
                  <a:cubicBezTo>
                    <a:pt x="9" y="22"/>
                    <a:pt x="9" y="22"/>
                    <a:pt x="10" y="22"/>
                  </a:cubicBezTo>
                  <a:cubicBezTo>
                    <a:pt x="10" y="21"/>
                    <a:pt x="11" y="21"/>
                    <a:pt x="11" y="20"/>
                  </a:cubicBezTo>
                  <a:cubicBezTo>
                    <a:pt x="10" y="20"/>
                    <a:pt x="10" y="19"/>
                    <a:pt x="10" y="19"/>
                  </a:cubicBezTo>
                  <a:cubicBezTo>
                    <a:pt x="10" y="19"/>
                    <a:pt x="9" y="19"/>
                    <a:pt x="9" y="19"/>
                  </a:cubicBezTo>
                  <a:cubicBezTo>
                    <a:pt x="10" y="18"/>
                    <a:pt x="10" y="18"/>
                    <a:pt x="11" y="17"/>
                  </a:cubicBezTo>
                  <a:cubicBezTo>
                    <a:pt x="11" y="17"/>
                    <a:pt x="11" y="17"/>
                    <a:pt x="11" y="16"/>
                  </a:cubicBezTo>
                  <a:cubicBezTo>
                    <a:pt x="11" y="16"/>
                    <a:pt x="12" y="16"/>
                    <a:pt x="12" y="16"/>
                  </a:cubicBezTo>
                  <a:cubicBezTo>
                    <a:pt x="12" y="16"/>
                    <a:pt x="12" y="15"/>
                    <a:pt x="12" y="15"/>
                  </a:cubicBezTo>
                  <a:cubicBezTo>
                    <a:pt x="12" y="15"/>
                    <a:pt x="12" y="14"/>
                    <a:pt x="12" y="14"/>
                  </a:cubicBezTo>
                  <a:cubicBezTo>
                    <a:pt x="12" y="14"/>
                    <a:pt x="12" y="14"/>
                    <a:pt x="12" y="14"/>
                  </a:cubicBezTo>
                  <a:cubicBezTo>
                    <a:pt x="12" y="13"/>
                    <a:pt x="12" y="13"/>
                    <a:pt x="12" y="12"/>
                  </a:cubicBezTo>
                  <a:cubicBezTo>
                    <a:pt x="12" y="12"/>
                    <a:pt x="12" y="12"/>
                    <a:pt x="12" y="12"/>
                  </a:cubicBezTo>
                  <a:cubicBezTo>
                    <a:pt x="12" y="12"/>
                    <a:pt x="12" y="12"/>
                    <a:pt x="12" y="12"/>
                  </a:cubicBezTo>
                  <a:cubicBezTo>
                    <a:pt x="13" y="12"/>
                    <a:pt x="14" y="12"/>
                    <a:pt x="14" y="12"/>
                  </a:cubicBezTo>
                  <a:cubicBezTo>
                    <a:pt x="14" y="12"/>
                    <a:pt x="15" y="12"/>
                    <a:pt x="15" y="12"/>
                  </a:cubicBezTo>
                  <a:cubicBezTo>
                    <a:pt x="15" y="11"/>
                    <a:pt x="15" y="11"/>
                    <a:pt x="15" y="11"/>
                  </a:cubicBezTo>
                  <a:cubicBezTo>
                    <a:pt x="15" y="11"/>
                    <a:pt x="15" y="11"/>
                    <a:pt x="15" y="11"/>
                  </a:cubicBezTo>
                  <a:cubicBezTo>
                    <a:pt x="16" y="10"/>
                    <a:pt x="16" y="9"/>
                    <a:pt x="17" y="9"/>
                  </a:cubicBezTo>
                  <a:cubicBezTo>
                    <a:pt x="17" y="9"/>
                    <a:pt x="17" y="8"/>
                    <a:pt x="18" y="8"/>
                  </a:cubicBezTo>
                  <a:cubicBezTo>
                    <a:pt x="18" y="8"/>
                    <a:pt x="18" y="7"/>
                    <a:pt x="18" y="7"/>
                  </a:cubicBezTo>
                  <a:cubicBezTo>
                    <a:pt x="18" y="7"/>
                    <a:pt x="17" y="7"/>
                    <a:pt x="17" y="6"/>
                  </a:cubicBezTo>
                  <a:cubicBezTo>
                    <a:pt x="18" y="6"/>
                    <a:pt x="18" y="6"/>
                    <a:pt x="19" y="5"/>
                  </a:cubicBezTo>
                  <a:cubicBezTo>
                    <a:pt x="19" y="5"/>
                    <a:pt x="20" y="4"/>
                    <a:pt x="20" y="4"/>
                  </a:cubicBezTo>
                  <a:cubicBezTo>
                    <a:pt x="21" y="4"/>
                    <a:pt x="21" y="4"/>
                    <a:pt x="22" y="4"/>
                  </a:cubicBezTo>
                  <a:cubicBezTo>
                    <a:pt x="22" y="4"/>
                    <a:pt x="22" y="4"/>
                    <a:pt x="23" y="4"/>
                  </a:cubicBezTo>
                  <a:cubicBezTo>
                    <a:pt x="23" y="4"/>
                    <a:pt x="23" y="3"/>
                    <a:pt x="23" y="3"/>
                  </a:cubicBezTo>
                  <a:cubicBezTo>
                    <a:pt x="23" y="3"/>
                    <a:pt x="23" y="2"/>
                    <a:pt x="23" y="2"/>
                  </a:cubicBezTo>
                  <a:cubicBezTo>
                    <a:pt x="23" y="2"/>
                    <a:pt x="24" y="2"/>
                    <a:pt x="24" y="2"/>
                  </a:cubicBezTo>
                  <a:cubicBezTo>
                    <a:pt x="24" y="2"/>
                    <a:pt x="25" y="2"/>
                    <a:pt x="26" y="2"/>
                  </a:cubicBezTo>
                  <a:cubicBezTo>
                    <a:pt x="27" y="2"/>
                    <a:pt x="30" y="3"/>
                    <a:pt x="30" y="2"/>
                  </a:cubicBezTo>
                  <a:cubicBezTo>
                    <a:pt x="30" y="2"/>
                    <a:pt x="30" y="1"/>
                    <a:pt x="30" y="1"/>
                  </a:cubicBezTo>
                  <a:cubicBezTo>
                    <a:pt x="30" y="1"/>
                    <a:pt x="30" y="1"/>
                    <a:pt x="30" y="1"/>
                  </a:cubicBezTo>
                  <a:cubicBezTo>
                    <a:pt x="31" y="1"/>
                    <a:pt x="30" y="0"/>
                    <a:pt x="30" y="0"/>
                  </a:cubicBezTo>
                  <a:cubicBezTo>
                    <a:pt x="31" y="0"/>
                    <a:pt x="31" y="0"/>
                    <a:pt x="31" y="0"/>
                  </a:cubicBezTo>
                  <a:cubicBezTo>
                    <a:pt x="31" y="0"/>
                    <a:pt x="31" y="0"/>
                    <a:pt x="31" y="0"/>
                  </a:cubicBezTo>
                  <a:cubicBezTo>
                    <a:pt x="31" y="0"/>
                    <a:pt x="31" y="0"/>
                    <a:pt x="32" y="0"/>
                  </a:cubicBezTo>
                  <a:cubicBezTo>
                    <a:pt x="32" y="0"/>
                    <a:pt x="32" y="0"/>
                    <a:pt x="32" y="0"/>
                  </a:cubicBezTo>
                  <a:cubicBezTo>
                    <a:pt x="33" y="1"/>
                    <a:pt x="33" y="1"/>
                    <a:pt x="34" y="1"/>
                  </a:cubicBezTo>
                  <a:cubicBezTo>
                    <a:pt x="34" y="1"/>
                    <a:pt x="35" y="1"/>
                    <a:pt x="35" y="2"/>
                  </a:cubicBezTo>
                  <a:cubicBezTo>
                    <a:pt x="35" y="2"/>
                    <a:pt x="35" y="2"/>
                    <a:pt x="36" y="2"/>
                  </a:cubicBezTo>
                  <a:cubicBezTo>
                    <a:pt x="36" y="2"/>
                    <a:pt x="36" y="2"/>
                    <a:pt x="36" y="2"/>
                  </a:cubicBezTo>
                  <a:cubicBezTo>
                    <a:pt x="37" y="2"/>
                    <a:pt x="38" y="2"/>
                    <a:pt x="39" y="3"/>
                  </a:cubicBezTo>
                  <a:cubicBezTo>
                    <a:pt x="39" y="3"/>
                    <a:pt x="39" y="3"/>
                    <a:pt x="39" y="3"/>
                  </a:cubicBezTo>
                  <a:cubicBezTo>
                    <a:pt x="39" y="3"/>
                    <a:pt x="39" y="3"/>
                    <a:pt x="39" y="3"/>
                  </a:cubicBezTo>
                  <a:cubicBezTo>
                    <a:pt x="40" y="3"/>
                    <a:pt x="40" y="3"/>
                    <a:pt x="40" y="3"/>
                  </a:cubicBezTo>
                  <a:cubicBezTo>
                    <a:pt x="40" y="4"/>
                    <a:pt x="40" y="4"/>
                    <a:pt x="41" y="4"/>
                  </a:cubicBezTo>
                  <a:cubicBezTo>
                    <a:pt x="40" y="5"/>
                    <a:pt x="41" y="5"/>
                    <a:pt x="41" y="5"/>
                  </a:cubicBezTo>
                  <a:cubicBezTo>
                    <a:pt x="41" y="6"/>
                    <a:pt x="41" y="6"/>
                    <a:pt x="41" y="6"/>
                  </a:cubicBezTo>
                  <a:cubicBezTo>
                    <a:pt x="41" y="6"/>
                    <a:pt x="41" y="6"/>
                    <a:pt x="41" y="7"/>
                  </a:cubicBezTo>
                  <a:cubicBezTo>
                    <a:pt x="41" y="7"/>
                    <a:pt x="41" y="6"/>
                    <a:pt x="41" y="7"/>
                  </a:cubicBezTo>
                  <a:cubicBezTo>
                    <a:pt x="41" y="7"/>
                    <a:pt x="41" y="7"/>
                    <a:pt x="41" y="8"/>
                  </a:cubicBezTo>
                  <a:cubicBezTo>
                    <a:pt x="42" y="8"/>
                    <a:pt x="42" y="9"/>
                    <a:pt x="43" y="9"/>
                  </a:cubicBezTo>
                  <a:cubicBezTo>
                    <a:pt x="43" y="9"/>
                    <a:pt x="43" y="10"/>
                    <a:pt x="43" y="10"/>
                  </a:cubicBezTo>
                  <a:cubicBezTo>
                    <a:pt x="42" y="10"/>
                    <a:pt x="42" y="10"/>
                    <a:pt x="42" y="10"/>
                  </a:cubicBezTo>
                  <a:cubicBezTo>
                    <a:pt x="42" y="10"/>
                    <a:pt x="42" y="11"/>
                    <a:pt x="42" y="12"/>
                  </a:cubicBezTo>
                  <a:cubicBezTo>
                    <a:pt x="43" y="12"/>
                    <a:pt x="43" y="13"/>
                    <a:pt x="44" y="13"/>
                  </a:cubicBezTo>
                  <a:cubicBezTo>
                    <a:pt x="43" y="13"/>
                    <a:pt x="44" y="13"/>
                    <a:pt x="43" y="13"/>
                  </a:cubicBezTo>
                  <a:cubicBezTo>
                    <a:pt x="43" y="13"/>
                    <a:pt x="42" y="13"/>
                    <a:pt x="42" y="13"/>
                  </a:cubicBezTo>
                  <a:cubicBezTo>
                    <a:pt x="42" y="13"/>
                    <a:pt x="42" y="13"/>
                    <a:pt x="41" y="13"/>
                  </a:cubicBezTo>
                  <a:cubicBezTo>
                    <a:pt x="41" y="13"/>
                    <a:pt x="41" y="13"/>
                    <a:pt x="41" y="13"/>
                  </a:cubicBezTo>
                  <a:close/>
                  <a:moveTo>
                    <a:pt x="2" y="49"/>
                  </a:moveTo>
                  <a:cubicBezTo>
                    <a:pt x="2" y="49"/>
                    <a:pt x="2" y="49"/>
                    <a:pt x="2" y="49"/>
                  </a:cubicBezTo>
                  <a:cubicBezTo>
                    <a:pt x="2" y="49"/>
                    <a:pt x="2" y="49"/>
                    <a:pt x="2" y="49"/>
                  </a:cubicBezTo>
                  <a:cubicBezTo>
                    <a:pt x="2" y="49"/>
                    <a:pt x="2" y="49"/>
                    <a:pt x="2" y="49"/>
                  </a:cubicBezTo>
                  <a:cubicBezTo>
                    <a:pt x="2" y="49"/>
                    <a:pt x="2" y="49"/>
                    <a:pt x="2" y="49"/>
                  </a:cubicBezTo>
                  <a:close/>
                  <a:moveTo>
                    <a:pt x="21" y="55"/>
                  </a:moveTo>
                  <a:cubicBezTo>
                    <a:pt x="21" y="56"/>
                    <a:pt x="20" y="57"/>
                    <a:pt x="20" y="57"/>
                  </a:cubicBezTo>
                  <a:cubicBezTo>
                    <a:pt x="20" y="57"/>
                    <a:pt x="20" y="57"/>
                    <a:pt x="20" y="57"/>
                  </a:cubicBezTo>
                  <a:cubicBezTo>
                    <a:pt x="20" y="57"/>
                    <a:pt x="21" y="55"/>
                    <a:pt x="21" y="55"/>
                  </a:cubicBezTo>
                  <a:close/>
                  <a:moveTo>
                    <a:pt x="29" y="50"/>
                  </a:moveTo>
                  <a:cubicBezTo>
                    <a:pt x="28" y="50"/>
                    <a:pt x="28" y="50"/>
                    <a:pt x="28" y="50"/>
                  </a:cubicBezTo>
                  <a:cubicBezTo>
                    <a:pt x="28" y="50"/>
                    <a:pt x="28" y="51"/>
                    <a:pt x="28" y="51"/>
                  </a:cubicBezTo>
                  <a:cubicBezTo>
                    <a:pt x="27" y="51"/>
                    <a:pt x="27" y="51"/>
                    <a:pt x="27" y="51"/>
                  </a:cubicBezTo>
                  <a:cubicBezTo>
                    <a:pt x="27" y="51"/>
                    <a:pt x="27" y="51"/>
                    <a:pt x="27" y="51"/>
                  </a:cubicBezTo>
                  <a:cubicBezTo>
                    <a:pt x="27" y="52"/>
                    <a:pt x="26" y="52"/>
                    <a:pt x="26" y="52"/>
                  </a:cubicBezTo>
                  <a:cubicBezTo>
                    <a:pt x="26" y="52"/>
                    <a:pt x="26" y="53"/>
                    <a:pt x="26" y="53"/>
                  </a:cubicBezTo>
                  <a:cubicBezTo>
                    <a:pt x="27" y="53"/>
                    <a:pt x="26" y="53"/>
                    <a:pt x="26" y="54"/>
                  </a:cubicBezTo>
                  <a:cubicBezTo>
                    <a:pt x="27" y="54"/>
                    <a:pt x="27" y="54"/>
                    <a:pt x="27" y="54"/>
                  </a:cubicBezTo>
                  <a:cubicBezTo>
                    <a:pt x="27" y="54"/>
                    <a:pt x="28" y="53"/>
                    <a:pt x="28" y="53"/>
                  </a:cubicBezTo>
                  <a:cubicBezTo>
                    <a:pt x="28" y="53"/>
                    <a:pt x="28" y="53"/>
                    <a:pt x="28" y="52"/>
                  </a:cubicBezTo>
                  <a:cubicBezTo>
                    <a:pt x="28" y="52"/>
                    <a:pt x="28" y="52"/>
                    <a:pt x="28" y="51"/>
                  </a:cubicBezTo>
                  <a:cubicBezTo>
                    <a:pt x="28" y="51"/>
                    <a:pt x="28" y="51"/>
                    <a:pt x="29" y="51"/>
                  </a:cubicBezTo>
                  <a:cubicBezTo>
                    <a:pt x="29" y="51"/>
                    <a:pt x="29" y="51"/>
                    <a:pt x="29" y="50"/>
                  </a:cubicBezTo>
                  <a:cubicBezTo>
                    <a:pt x="29" y="50"/>
                    <a:pt x="29" y="50"/>
                    <a:pt x="29" y="5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0A0A0A"/>
                </a:solidFill>
                <a:effectLst/>
                <a:uLnTx/>
                <a:uFillTx/>
                <a:ea typeface="+mn-ea"/>
                <a:cs typeface="Arial" charset="0"/>
              </a:endParaRPr>
            </a:p>
          </p:txBody>
        </p:sp>
        <p:sp>
          <p:nvSpPr>
            <p:cNvPr id="1382" name="Oval 1381">
              <a:extLst>
                <a:ext uri="{FF2B5EF4-FFF2-40B4-BE49-F238E27FC236}">
                  <a16:creationId xmlns:a16="http://schemas.microsoft.com/office/drawing/2014/main" id="{EC9DBBAF-F809-2F4D-EFE2-1CD7D84792B7}"/>
                </a:ext>
              </a:extLst>
            </p:cNvPr>
            <p:cNvSpPr/>
            <p:nvPr/>
          </p:nvSpPr>
          <p:spPr>
            <a:xfrm>
              <a:off x="16141783" y="8570165"/>
              <a:ext cx="52130" cy="47453"/>
            </a:xfrm>
            <a:prstGeom prst="ellipse">
              <a:avLst/>
            </a:prstGeom>
            <a:solidFill>
              <a:sysClr val="window" lastClr="FFFFFF">
                <a:lumMod val="75000"/>
              </a:sysClr>
            </a:solidFill>
            <a:ln w="3175" cap="flat" cmpd="sng" algn="ctr">
              <a:solidFill>
                <a:schemeClr val="bg1">
                  <a:lumMod val="65000"/>
                </a:schemeClr>
              </a:solid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620039"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FFFFFF"/>
                </a:solidFill>
                <a:effectLst/>
                <a:uLnTx/>
                <a:uFillTx/>
                <a:ea typeface="+mn-ea"/>
                <a:cs typeface="Arial" charset="0"/>
              </a:endParaRPr>
            </a:p>
          </p:txBody>
        </p:sp>
        <p:sp>
          <p:nvSpPr>
            <p:cNvPr id="1090" name="TextBox 1089">
              <a:extLst>
                <a:ext uri="{FF2B5EF4-FFF2-40B4-BE49-F238E27FC236}">
                  <a16:creationId xmlns:a16="http://schemas.microsoft.com/office/drawing/2014/main" id="{EE5ABE08-4C60-70BA-1A03-D0CBAB7AEAAE}"/>
                </a:ext>
              </a:extLst>
            </p:cNvPr>
            <p:cNvSpPr txBox="1"/>
            <p:nvPr/>
          </p:nvSpPr>
          <p:spPr>
            <a:xfrm>
              <a:off x="13426383" y="8381007"/>
              <a:ext cx="369800" cy="203133"/>
            </a:xfrm>
            <a:prstGeom prst="rect">
              <a:avLst/>
            </a:prstGeom>
            <a:noFill/>
          </p:spPr>
          <p:txBody>
            <a:bodyPr wrap="square" rtlCol="0" anchor="ctr">
              <a:spAutoFit/>
            </a:body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lang="en-US" sz="800" b="1" i="0" u="none" strike="noStrike" kern="0" cap="none" spc="0" normalizeH="0" baseline="0" noProof="0" dirty="0">
                  <a:ln>
                    <a:noFill/>
                  </a:ln>
                  <a:effectLst/>
                  <a:uLnTx/>
                  <a:uFillTx/>
                </a:rPr>
                <a:t>US</a:t>
              </a:r>
            </a:p>
          </p:txBody>
        </p:sp>
        <p:sp>
          <p:nvSpPr>
            <p:cNvPr id="1091" name="TextBox 1090">
              <a:extLst>
                <a:ext uri="{FF2B5EF4-FFF2-40B4-BE49-F238E27FC236}">
                  <a16:creationId xmlns:a16="http://schemas.microsoft.com/office/drawing/2014/main" id="{1172BE2A-37DD-C406-1A62-4CF47ACF620B}"/>
                </a:ext>
              </a:extLst>
            </p:cNvPr>
            <p:cNvSpPr txBox="1"/>
            <p:nvPr/>
          </p:nvSpPr>
          <p:spPr>
            <a:xfrm>
              <a:off x="15984120" y="9393259"/>
              <a:ext cx="754332" cy="203133"/>
            </a:xfrm>
            <a:prstGeom prst="rect">
              <a:avLst/>
            </a:prstGeom>
            <a:noFill/>
          </p:spPr>
          <p:txBody>
            <a:bodyPr wrap="square" rtlCol="0" anchor="ctr">
              <a:spAutoFit/>
            </a:body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lang="en-US" sz="800" b="1" i="0" u="none" strike="noStrike" kern="0" cap="none" spc="0" normalizeH="0" baseline="0" noProof="0" dirty="0">
                  <a:ln>
                    <a:noFill/>
                  </a:ln>
                  <a:effectLst/>
                  <a:uLnTx/>
                  <a:uFillTx/>
                </a:rPr>
                <a:t>Australia</a:t>
              </a:r>
            </a:p>
          </p:txBody>
        </p:sp>
        <p:sp>
          <p:nvSpPr>
            <p:cNvPr id="1092" name="TextBox 1091">
              <a:extLst>
                <a:ext uri="{FF2B5EF4-FFF2-40B4-BE49-F238E27FC236}">
                  <a16:creationId xmlns:a16="http://schemas.microsoft.com/office/drawing/2014/main" id="{DFC020C4-DA1B-BEDC-66DF-64519090E912}"/>
                </a:ext>
              </a:extLst>
            </p:cNvPr>
            <p:cNvSpPr txBox="1"/>
            <p:nvPr/>
          </p:nvSpPr>
          <p:spPr>
            <a:xfrm>
              <a:off x="15710298" y="8443425"/>
              <a:ext cx="485349" cy="203133"/>
            </a:xfrm>
            <a:prstGeom prst="rect">
              <a:avLst/>
            </a:prstGeom>
            <a:noFill/>
          </p:spPr>
          <p:txBody>
            <a:bodyPr wrap="square" rtlCol="0" anchor="ctr">
              <a:spAutoFit/>
            </a:body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lang="en-US" sz="800" b="1" i="0" u="none" strike="noStrike" kern="0" cap="none" spc="0" normalizeH="0" baseline="0" noProof="0" dirty="0">
                  <a:ln>
                    <a:noFill/>
                  </a:ln>
                  <a:effectLst/>
                  <a:uLnTx/>
                  <a:uFillTx/>
                </a:rPr>
                <a:t>China</a:t>
              </a:r>
            </a:p>
          </p:txBody>
        </p:sp>
        <p:sp>
          <p:nvSpPr>
            <p:cNvPr id="1093" name="TextBox 1092">
              <a:extLst>
                <a:ext uri="{FF2B5EF4-FFF2-40B4-BE49-F238E27FC236}">
                  <a16:creationId xmlns:a16="http://schemas.microsoft.com/office/drawing/2014/main" id="{880196AA-6741-D806-8DE8-DC89C30FFEDE}"/>
                </a:ext>
              </a:extLst>
            </p:cNvPr>
            <p:cNvSpPr txBox="1"/>
            <p:nvPr/>
          </p:nvSpPr>
          <p:spPr>
            <a:xfrm>
              <a:off x="16271215" y="8398154"/>
              <a:ext cx="622472" cy="203133"/>
            </a:xfrm>
            <a:prstGeom prst="rect">
              <a:avLst/>
            </a:prstGeom>
            <a:noFill/>
          </p:spPr>
          <p:txBody>
            <a:bodyPr wrap="square" rtlCol="0" anchor="ctr">
              <a:spAutoFit/>
            </a:body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rPr>
                <a:t>Japan</a:t>
              </a:r>
            </a:p>
          </p:txBody>
        </p:sp>
        <p:sp>
          <p:nvSpPr>
            <p:cNvPr id="1094" name="TextBox 1093">
              <a:extLst>
                <a:ext uri="{FF2B5EF4-FFF2-40B4-BE49-F238E27FC236}">
                  <a16:creationId xmlns:a16="http://schemas.microsoft.com/office/drawing/2014/main" id="{953FF8E4-5A95-7DD2-57F5-C5272AD08408}"/>
                </a:ext>
              </a:extLst>
            </p:cNvPr>
            <p:cNvSpPr txBox="1"/>
            <p:nvPr/>
          </p:nvSpPr>
          <p:spPr>
            <a:xfrm>
              <a:off x="16187215" y="8603360"/>
              <a:ext cx="622473" cy="313932"/>
            </a:xfrm>
            <a:prstGeom prst="rect">
              <a:avLst/>
            </a:prstGeom>
            <a:noFill/>
          </p:spPr>
          <p:txBody>
            <a:bodyPr wrap="square" rtlCol="0" anchor="ctr">
              <a:spAutoFit/>
            </a:body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rPr>
                <a:t>Republic of Korea</a:t>
              </a:r>
            </a:p>
          </p:txBody>
        </p:sp>
      </p:grpSp>
      <p:grpSp>
        <p:nvGrpSpPr>
          <p:cNvPr id="114" name="Group 113">
            <a:extLst>
              <a:ext uri="{FF2B5EF4-FFF2-40B4-BE49-F238E27FC236}">
                <a16:creationId xmlns:a16="http://schemas.microsoft.com/office/drawing/2014/main" id="{5C1FC8E1-5D71-97F9-257F-2D2F2BEAAFF9}"/>
              </a:ext>
            </a:extLst>
          </p:cNvPr>
          <p:cNvGrpSpPr/>
          <p:nvPr/>
        </p:nvGrpSpPr>
        <p:grpSpPr>
          <a:xfrm>
            <a:off x="392691" y="3050017"/>
            <a:ext cx="440747" cy="440747"/>
            <a:chOff x="392691" y="3050017"/>
            <a:chExt cx="440747" cy="440747"/>
          </a:xfrm>
        </p:grpSpPr>
        <p:sp>
          <p:nvSpPr>
            <p:cNvPr id="50" name="object 23">
              <a:extLst>
                <a:ext uri="{FF2B5EF4-FFF2-40B4-BE49-F238E27FC236}">
                  <a16:creationId xmlns:a16="http://schemas.microsoft.com/office/drawing/2014/main" id="{3904FCD7-EC8F-140D-10B7-58FFD8B2C175}"/>
                </a:ext>
              </a:extLst>
            </p:cNvPr>
            <p:cNvSpPr/>
            <p:nvPr/>
          </p:nvSpPr>
          <p:spPr>
            <a:xfrm>
              <a:off x="392691" y="3050017"/>
              <a:ext cx="440747" cy="440747"/>
            </a:xfrm>
            <a:prstGeom prst="ellipse">
              <a:avLst/>
            </a:prstGeom>
            <a:solidFill>
              <a:srgbClr val="0000C8"/>
            </a:solidFill>
          </p:spPr>
          <p:txBody>
            <a:bodyPr wrap="square" lIns="0" tIns="0" rIns="0" bIns="0" rtlCol="0"/>
            <a:lstStyle/>
            <a:p>
              <a:endParaRPr sz="5567" dirty="0">
                <a:latin typeface="Arial" panose="020B0604020202020204" pitchFamily="34" charset="0"/>
                <a:cs typeface="Arial" panose="020B0604020202020204" pitchFamily="34" charset="0"/>
              </a:endParaRPr>
            </a:p>
          </p:txBody>
        </p:sp>
        <p:pic>
          <p:nvPicPr>
            <p:cNvPr id="113" name="Graphic 112" descr="Magnifying glass with solid fill">
              <a:extLst>
                <a:ext uri="{FF2B5EF4-FFF2-40B4-BE49-F238E27FC236}">
                  <a16:creationId xmlns:a16="http://schemas.microsoft.com/office/drawing/2014/main" id="{1DC4D66D-C778-99DF-DE89-53542952CBD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1766" y="3089716"/>
              <a:ext cx="346428" cy="346428"/>
            </a:xfrm>
            <a:prstGeom prst="rect">
              <a:avLst/>
            </a:prstGeom>
          </p:spPr>
        </p:pic>
      </p:grpSp>
      <p:sp>
        <p:nvSpPr>
          <p:cNvPr id="6" name="TextBox 5">
            <a:extLst>
              <a:ext uri="{FF2B5EF4-FFF2-40B4-BE49-F238E27FC236}">
                <a16:creationId xmlns:a16="http://schemas.microsoft.com/office/drawing/2014/main" id="{7CD03C2A-294D-C755-872C-249FC6833D1F}"/>
              </a:ext>
            </a:extLst>
          </p:cNvPr>
          <p:cNvSpPr txBox="1"/>
          <p:nvPr/>
        </p:nvSpPr>
        <p:spPr>
          <a:xfrm>
            <a:off x="7432873" y="2835253"/>
            <a:ext cx="194678" cy="276999"/>
          </a:xfrm>
          <a:prstGeom prst="rect">
            <a:avLst/>
          </a:prstGeom>
          <a:noFill/>
        </p:spPr>
        <p:txBody>
          <a:bodyPr wrap="square" rtlCol="0">
            <a:spAutoFit/>
          </a:bodyPr>
          <a:lstStyle/>
          <a:p>
            <a:r>
              <a:rPr lang="en-US" sz="1200" b="1" dirty="0">
                <a:solidFill>
                  <a:schemeClr val="bg1"/>
                </a:solidFill>
              </a:rPr>
              <a:t>T</a:t>
            </a:r>
          </a:p>
        </p:txBody>
      </p:sp>
    </p:spTree>
    <p:extLst>
      <p:ext uri="{BB962C8B-B14F-4D97-AF65-F5344CB8AC3E}">
        <p14:creationId xmlns:p14="http://schemas.microsoft.com/office/powerpoint/2010/main" val="19363067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Pfizer ePoster 2024">
  <a:themeElements>
    <a:clrScheme name="Pfizer Oncology 2021">
      <a:dk1>
        <a:srgbClr val="000000"/>
      </a:dk1>
      <a:lt1>
        <a:srgbClr val="FFFFFF"/>
      </a:lt1>
      <a:dk2>
        <a:srgbClr val="F49C34"/>
      </a:dk2>
      <a:lt2>
        <a:srgbClr val="F8DF5A"/>
      </a:lt2>
      <a:accent1>
        <a:srgbClr val="0000C9"/>
      </a:accent1>
      <a:accent2>
        <a:srgbClr val="0095FF"/>
      </a:accent2>
      <a:accent3>
        <a:srgbClr val="0DBDBA"/>
      </a:accent3>
      <a:accent4>
        <a:srgbClr val="67BB6E"/>
      </a:accent4>
      <a:accent5>
        <a:srgbClr val="9D73F7"/>
      </a:accent5>
      <a:accent6>
        <a:srgbClr val="D95776"/>
      </a:accent6>
      <a:hlink>
        <a:srgbClr val="0095FF"/>
      </a:hlink>
      <a:folHlink>
        <a:srgbClr val="A1AAB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
          <a:solidFill>
            <a:schemeClr val="bg1">
              <a:lumMod val="50000"/>
            </a:schemeClr>
          </a:solidFill>
          <a:tailEnd type="triangle" w="sm" len="sm"/>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fizer ePoster 2024" id="{82C970F4-60BE-4E64-BB70-3BAA4FDD9FF5}" vid="{27205238-2003-41EC-9886-78D9ACF0EC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2E69832BDD18469E1638D9E621E7D3" ma:contentTypeVersion="14" ma:contentTypeDescription="Create a new document." ma:contentTypeScope="" ma:versionID="ab69da4774ac0d42e961a611656dd07c">
  <xsd:schema xmlns:xsd="http://www.w3.org/2001/XMLSchema" xmlns:xs="http://www.w3.org/2001/XMLSchema" xmlns:p="http://schemas.microsoft.com/office/2006/metadata/properties" xmlns:ns2="aebd4f02-ae58-489c-95a9-5750a0a348b6" xmlns:ns3="d94f4e61-a73c-4922-9938-d4180c730fca" targetNamespace="http://schemas.microsoft.com/office/2006/metadata/properties" ma:root="true" ma:fieldsID="ee76ba90d2503603d28ef2e0472da68e" ns2:_="" ns3:_="">
    <xsd:import namespace="aebd4f02-ae58-489c-95a9-5750a0a348b6"/>
    <xsd:import namespace="d94f4e61-a73c-4922-9938-d4180c730f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bd4f02-ae58-489c-95a9-5750a0a348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e078bdb-18a8-4b38-96d3-955d15450c4a"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4f4e61-a73c-4922-9938-d4180c730fc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0834fe4-441a-40ad-ad28-5e0970d0189c}" ma:internalName="TaxCatchAll" ma:showField="CatchAllData" ma:web="d94f4e61-a73c-4922-9938-d4180c730f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94f4e61-a73c-4922-9938-d4180c730fca" xsi:nil="true"/>
    <lcf76f155ced4ddcb4097134ff3c332f xmlns="aebd4f02-ae58-489c-95a9-5750a0a348b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057204-73B4-4E63-B920-60C0F305B3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bd4f02-ae58-489c-95a9-5750a0a348b6"/>
    <ds:schemaRef ds:uri="d94f4e61-a73c-4922-9938-d4180c730f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D62ECC-BC6C-4356-A954-2A13C621073C}">
  <ds:schemaRefs>
    <ds:schemaRef ds:uri="http://purl.org/dc/dcmitype/"/>
    <ds:schemaRef ds:uri="aebd4f02-ae58-489c-95a9-5750a0a348b6"/>
    <ds:schemaRef ds:uri="http://purl.org/dc/elements/1.1/"/>
    <ds:schemaRef ds:uri="http://www.w3.org/XML/1998/namespace"/>
    <ds:schemaRef ds:uri="http://schemas.microsoft.com/office/2006/metadata/properties"/>
    <ds:schemaRef ds:uri="http://schemas.openxmlformats.org/package/2006/metadata/core-properties"/>
    <ds:schemaRef ds:uri="d94f4e61-a73c-4922-9938-d4180c730fca"/>
    <ds:schemaRef ds:uri="http://schemas.microsoft.com/office/2006/documentManagement/types"/>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2D073786-5D39-427A-B632-34E2C13F84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Pfizer ePoster 2024</Template>
  <TotalTime>42</TotalTime>
  <Words>2141</Words>
  <Application>Microsoft Office PowerPoint</Application>
  <PresentationFormat>Custom</PresentationFormat>
  <Paragraphs>125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Aptos</vt:lpstr>
      <vt:lpstr>Arial</vt:lpstr>
      <vt:lpstr>Pfizer ePoster 2024</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Charles Kent</dc:creator>
  <cp:lastModifiedBy>Michelle Mancher</cp:lastModifiedBy>
  <cp:revision>35</cp:revision>
  <dcterms:created xsi:type="dcterms:W3CDTF">2024-11-13T09:29:48Z</dcterms:created>
  <dcterms:modified xsi:type="dcterms:W3CDTF">2024-11-22T13:48:59Z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0x010100082E69832BDD18469E1638D9E621E7D3</vt:lpwstr>
  </property>
  <property fmtid="{D5CDD505-2E9C-101B-9397-08002B2CF9AE}" pid="3" name="MediaServiceImageTags">
    <vt:lpwstr/>
  </property>
</Properties>
</file>